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3.xml" ContentType="application/vnd.openxmlformats-officedocument.drawingml.chart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38" r:id="rId1"/>
  </p:sldMasterIdLst>
  <p:notesMasterIdLst>
    <p:notesMasterId r:id="rId28"/>
  </p:notesMasterIdLst>
  <p:handoutMasterIdLst>
    <p:handoutMasterId r:id="rId29"/>
  </p:handoutMasterIdLst>
  <p:sldIdLst>
    <p:sldId id="9717" r:id="rId2"/>
    <p:sldId id="10003" r:id="rId3"/>
    <p:sldId id="10004" r:id="rId4"/>
    <p:sldId id="10008" r:id="rId5"/>
    <p:sldId id="9988" r:id="rId6"/>
    <p:sldId id="9990" r:id="rId7"/>
    <p:sldId id="9999" r:id="rId8"/>
    <p:sldId id="10001" r:id="rId9"/>
    <p:sldId id="10005" r:id="rId10"/>
    <p:sldId id="10011" r:id="rId11"/>
    <p:sldId id="9989" r:id="rId12"/>
    <p:sldId id="9991" r:id="rId13"/>
    <p:sldId id="9992" r:id="rId14"/>
    <p:sldId id="9998" r:id="rId15"/>
    <p:sldId id="10006" r:id="rId16"/>
    <p:sldId id="10009" r:id="rId17"/>
    <p:sldId id="10010" r:id="rId18"/>
    <p:sldId id="9982" r:id="rId19"/>
    <p:sldId id="9995" r:id="rId20"/>
    <p:sldId id="9997" r:id="rId21"/>
    <p:sldId id="10007" r:id="rId22"/>
    <p:sldId id="9993" r:id="rId23"/>
    <p:sldId id="9994" r:id="rId24"/>
    <p:sldId id="9996" r:id="rId25"/>
    <p:sldId id="10000" r:id="rId26"/>
    <p:sldId id="9981" r:id="rId27"/>
  </p:sldIdLst>
  <p:sldSz cx="12858750" cy="7232650"/>
  <p:notesSz cx="6858000" cy="9144000"/>
  <p:custDataLst>
    <p:tags r:id="rId30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497" userDrawn="1">
          <p15:clr>
            <a:srgbClr val="A4A3A4"/>
          </p15:clr>
        </p15:guide>
        <p15:guide id="7" pos="69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FE9"/>
    <a:srgbClr val="3B5C94"/>
    <a:srgbClr val="FFFFFF"/>
    <a:srgbClr val="C00000"/>
    <a:srgbClr val="0147A7"/>
    <a:srgbClr val="639CD3"/>
    <a:srgbClr val="7AB2E1"/>
    <a:srgbClr val="477FBB"/>
    <a:srgbClr val="7E3E88"/>
    <a:srgbClr val="F3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9" autoAdjust="0"/>
    <p:restoredTop sz="95306" autoAdjust="0"/>
  </p:normalViewPr>
  <p:slideViewPr>
    <p:cSldViewPr>
      <p:cViewPr varScale="1">
        <p:scale>
          <a:sx n="115" d="100"/>
          <a:sy n="115" d="100"/>
        </p:scale>
        <p:origin x="832" y="208"/>
      </p:cViewPr>
      <p:guideLst>
        <p:guide orient="horz" pos="328"/>
        <p:guide pos="4050"/>
        <p:guide pos="557"/>
        <p:guide orient="horz" pos="4183"/>
        <p:guide pos="7497"/>
        <p:guide pos="6908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82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C4ED-4DA0-8157-14B3BE2D394D}"/>
            </c:ext>
          </c:extLst>
        </c:ser>
        <c:ser>
          <c:idx val="1"/>
          <c:order val="1"/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C4ED-4DA0-8157-14B3BE2D394D}"/>
            </c:ext>
          </c:extLst>
        </c:ser>
        <c:ser>
          <c:idx val="2"/>
          <c:order val="2"/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C4ED-4DA0-8157-14B3BE2D394D}"/>
            </c:ext>
          </c:extLst>
        </c:ser>
        <c:ser>
          <c:idx val="3"/>
          <c:order val="3"/>
          <c:invertIfNegative val="0"/>
          <c:val>
            <c:numRef>
              <c:f>Sheet1!$E$2:$E$5</c:f>
              <c:numCache>
                <c:formatCode>General</c:formatCode>
                <c:ptCount val="4"/>
                <c:pt idx="0">
                  <c:v>4.3</c:v>
                </c:pt>
                <c:pt idx="1">
                  <c:v>4.4000000000000004</c:v>
                </c:pt>
                <c:pt idx="2">
                  <c:v>4.3</c:v>
                </c:pt>
                <c:pt idx="3">
                  <c:v>4.3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Series4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3-C4ED-4DA0-8157-14B3BE2D39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pyramid"/>
        <c:axId val="214270720"/>
        <c:axId val="214272256"/>
        <c:axId val="0"/>
      </c:bar3DChart>
      <c:catAx>
        <c:axId val="2142707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4272256"/>
        <c:crosses val="autoZero"/>
        <c:auto val="1"/>
        <c:lblAlgn val="ctr"/>
        <c:lblOffset val="100"/>
        <c:noMultiLvlLbl val="0"/>
      </c:catAx>
      <c:valAx>
        <c:axId val="214272256"/>
        <c:scaling>
          <c:orientation val="minMax"/>
        </c:scaling>
        <c:delete val="0"/>
        <c:axPos val="l"/>
        <c:majorGridlines/>
        <c:title>
          <c:overlay val="0"/>
          <c:txPr>
            <a:bodyPr/>
            <a:lstStyle/>
            <a:p>
              <a:pPr>
                <a:defRPr>
                  <a:solidFill>
                    <a:schemeClr val="tx1">
                      <a:lumMod val="50000"/>
                      <a:lumOff val="50000"/>
                    </a:schemeClr>
                  </a:solidFill>
                </a:defRPr>
              </a:pPr>
              <a:endParaRPr lang="tr-TR"/>
            </a:p>
          </c:txPr>
        </c:title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tr-TR"/>
          </a:p>
        </c:txPr>
        <c:crossAx val="2142707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tr-TR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area3DChart>
        <c:grouping val="standard"/>
        <c:varyColors val="0"/>
        <c:ser>
          <c:idx val="0"/>
          <c:order val="0"/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0-A853-476F-9A92-940DF6398129}"/>
            </c:ext>
          </c:extLst>
        </c:ser>
        <c:ser>
          <c:idx val="1"/>
          <c:order val="1"/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1-A853-476F-9A92-940DF6398129}"/>
            </c:ext>
          </c:extLst>
        </c:ser>
        <c:ser>
          <c:idx val="2"/>
          <c:order val="2"/>
          <c:spPr>
            <a:ln w="25400">
              <a:noFill/>
            </a:ln>
          </c:spPr>
          <c:val>
            <c:numRef>
              <c:f>Sheet1!$D$2:$D$6</c:f>
              <c:numCache>
                <c:formatCode>General</c:formatCode>
                <c:ptCount val="5"/>
                <c:pt idx="0">
                  <c:v>32</c:v>
                </c:pt>
                <c:pt idx="1">
                  <c:v>12</c:v>
                </c:pt>
                <c:pt idx="2">
                  <c:v>32</c:v>
                </c:pt>
                <c:pt idx="3">
                  <c:v>12</c:v>
                </c:pt>
                <c:pt idx="4">
                  <c:v>32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numRef>
                    <c:extLst>
                      <c:ext uri="{02D57815-91ED-43cb-92C2-25804820EDAC}">
                        <c15:formulaRef>
                          <c15:sqref>Sheet1!$A$2:$A$6</c15:sqref>
                        </c15:formulaRef>
                      </c:ext>
                    </c:extLst>
                    <c:numCache>
                      <c:formatCode>m/d/yyyy</c:formatCode>
                      <c:ptCount val="5"/>
                      <c:pt idx="0">
                        <c:v>37261</c:v>
                      </c:pt>
                      <c:pt idx="1">
                        <c:v>37262</c:v>
                      </c:pt>
                      <c:pt idx="2">
                        <c:v>37263</c:v>
                      </c:pt>
                      <c:pt idx="3">
                        <c:v>37264</c:v>
                      </c:pt>
                      <c:pt idx="4">
                        <c:v>37265</c:v>
                      </c:pt>
                    </c:numCache>
                  </c:numRef>
                </c15:cat>
              </c15:filteredCategoryTitle>
            </c:ext>
            <c:ext xmlns:c16="http://schemas.microsoft.com/office/drawing/2014/chart" uri="{C3380CC4-5D6E-409C-BE32-E72D297353CC}">
              <c16:uniqueId val="{00000002-A853-476F-9A92-940DF6398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794432"/>
        <c:axId val="217795968"/>
        <c:axId val="217213120"/>
      </c:area3DChart>
      <c:catAx>
        <c:axId val="217794432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tr-TR"/>
          </a:p>
        </c:txPr>
        <c:crossAx val="217795968"/>
        <c:crosses val="autoZero"/>
        <c:auto val="1"/>
        <c:lblAlgn val="ctr"/>
        <c:lblOffset val="100"/>
        <c:noMultiLvlLbl val="1"/>
      </c:catAx>
      <c:valAx>
        <c:axId val="21779596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tr-TR"/>
          </a:p>
        </c:txPr>
        <c:crossAx val="217794432"/>
        <c:crosses val="autoZero"/>
        <c:crossBetween val="midCat"/>
      </c:valAx>
      <c:serAx>
        <c:axId val="2172131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tr-TR"/>
          </a:p>
        </c:txPr>
        <c:crossAx val="217795968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tr-TR"/>
          </a:p>
        </c:txPr>
      </c:dTable>
    </c:plotArea>
    <c:plotVisOnly val="1"/>
    <c:dispBlanksAs val="zero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D911-4E31-9624-5AD400A6027C}"/>
            </c:ext>
          </c:extLst>
        </c:ser>
        <c:ser>
          <c:idx val="1"/>
          <c:order val="1"/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D911-4E31-9624-5AD400A6027C}"/>
            </c:ext>
          </c:extLst>
        </c:ser>
        <c:ser>
          <c:idx val="2"/>
          <c:order val="2"/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D911-4E31-9624-5AD400A602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cylinder"/>
        <c:axId val="221054080"/>
        <c:axId val="221055616"/>
        <c:axId val="0"/>
      </c:bar3DChart>
      <c:catAx>
        <c:axId val="221054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tr-TR"/>
          </a:p>
        </c:txPr>
        <c:crossAx val="221055616"/>
        <c:crosses val="autoZero"/>
        <c:auto val="1"/>
        <c:lblAlgn val="ctr"/>
        <c:lblOffset val="100"/>
        <c:noMultiLvlLbl val="0"/>
      </c:catAx>
      <c:valAx>
        <c:axId val="22105561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pPr>
            <a:endParaRPr lang="tr-TR"/>
          </a:p>
        </c:txPr>
        <c:crossAx val="22105408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600">
              <a:solidFill>
                <a:schemeClr val="tx1">
                  <a:lumMod val="50000"/>
                  <a:lumOff val="50000"/>
                </a:schemeClr>
              </a:solidFill>
            </a:defRPr>
          </a:pPr>
          <a:endParaRPr lang="tr-T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0DBF-D010-4114-9DE3-41E342A27C18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1D107-4CC9-43CA-8CA8-36E1DF70D5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66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2022/5/26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167825A-42C3-43DF-A9E0-B8B749B3939F}" type="datetime1">
              <a:rPr lang="zh-CN" altLang="en-US" smtClean="0"/>
              <a:pPr/>
              <a:t>2022/5/26</a:t>
            </a:fld>
            <a:endParaRPr lang="zh-CN" altLang="en-US" sz="12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A0162E-2667-456C-A790-270787271587}" type="slidenum">
              <a:rPr lang="zh-CN" altLang="en-US" smtClean="0"/>
              <a:pPr/>
              <a:t>1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10491726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2592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1007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95282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59664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2471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F2083-0386-4B43-BE3F-5071C6BB4FA7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64388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5216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3817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95760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2418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CN" dirty="0"/>
          </a:p>
        </p:txBody>
      </p:sp>
      <p:sp>
        <p:nvSpPr>
          <p:cNvPr id="614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宋体" panose="02010600030101010101" pitchFamily="2" charset="-122"/>
              </a:defRPr>
            </a:lvl9pPr>
          </a:lstStyle>
          <a:p>
            <a:fld id="{0D2C7D44-82C0-4973-81A6-B9B6825A7855}" type="slidenum">
              <a:rPr lang="zh-CN" altLang="en-US" smtClean="0">
                <a:latin typeface="Calibri" panose="020F0502020204030204" pitchFamily="34" charset="0"/>
              </a:rPr>
              <a:pPr/>
              <a:t>2</a:t>
            </a:fld>
            <a:endParaRPr lang="zh-CN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1581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1731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F2083-0386-4B43-BE3F-5071C6BB4FA7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11167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94319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49826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4733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84966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167825A-42C3-43DF-A9E0-B8B749B3939F}" type="datetime1">
              <a:rPr lang="zh-CN" altLang="en-US" smtClean="0"/>
              <a:pPr/>
              <a:t>2022/5/26</a:t>
            </a:fld>
            <a:endParaRPr lang="zh-CN" altLang="en-US" sz="120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A0162E-2667-456C-A790-270787271587}" type="slidenum">
              <a:rPr lang="zh-CN" altLang="en-US" smtClean="0"/>
              <a:pPr/>
              <a:t>26</a:t>
            </a:fld>
            <a:endParaRPr lang="zh-CN" altLang="en-US" sz="1200"/>
          </a:p>
        </p:txBody>
      </p:sp>
    </p:spTree>
    <p:extLst>
      <p:ext uri="{BB962C8B-B14F-4D97-AF65-F5344CB8AC3E}">
        <p14:creationId xmlns:p14="http://schemas.microsoft.com/office/powerpoint/2010/main" val="141014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F2083-0386-4B43-BE3F-5071C6BB4FA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61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911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0619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673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9854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2190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F2083-0386-4B43-BE3F-5071C6BB4FA7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4311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5DFD-8505-4C7B-90FE-F45A3565472F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6F3C-FA24-4A80-8CD4-EE5698C541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544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64594" y="544681"/>
            <a:ext cx="7929563" cy="49711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ctr">
              <a:defRPr sz="3937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Templatesppt.com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536156" y="1039641"/>
            <a:ext cx="5786438" cy="28228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54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42915" indent="0">
              <a:buNone/>
              <a:defRPr sz="1687"/>
            </a:lvl2pPr>
            <a:lvl3pPr marL="1285829" indent="0">
              <a:buNone/>
              <a:defRPr sz="1406"/>
            </a:lvl3pPr>
            <a:lvl4pPr marL="1928744" indent="0">
              <a:buNone/>
              <a:defRPr sz="1266"/>
            </a:lvl4pPr>
            <a:lvl5pPr marL="2571659" indent="0">
              <a:buNone/>
              <a:defRPr sz="1266"/>
            </a:lvl5pPr>
            <a:lvl6pPr marL="3214573" indent="0">
              <a:buNone/>
              <a:defRPr sz="1266"/>
            </a:lvl6pPr>
            <a:lvl7pPr marL="3857488" indent="0">
              <a:buNone/>
              <a:defRPr sz="1266"/>
            </a:lvl7pPr>
            <a:lvl8pPr marL="4500402" indent="0">
              <a:buNone/>
              <a:defRPr sz="1266"/>
            </a:lvl8pPr>
            <a:lvl9pPr marL="5143317" indent="0">
              <a:buNone/>
              <a:defRPr sz="1266"/>
            </a:lvl9pPr>
          </a:lstStyle>
          <a:p>
            <a:pPr lvl="0"/>
            <a:r>
              <a:rPr lang="en-US" dirty="0"/>
              <a:t>Presentation template and Google Slides</a:t>
            </a:r>
          </a:p>
        </p:txBody>
      </p:sp>
    </p:spTree>
    <p:extLst>
      <p:ext uri="{BB962C8B-B14F-4D97-AF65-F5344CB8AC3E}">
        <p14:creationId xmlns:p14="http://schemas.microsoft.com/office/powerpoint/2010/main" val="157509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464594" y="544681"/>
            <a:ext cx="7929563" cy="49711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ctr">
              <a:defRPr sz="3937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Templatesppt.com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536156" y="1039641"/>
            <a:ext cx="5786438" cy="28228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54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42915" indent="0">
              <a:buNone/>
              <a:defRPr sz="1687"/>
            </a:lvl2pPr>
            <a:lvl3pPr marL="1285829" indent="0">
              <a:buNone/>
              <a:defRPr sz="1406"/>
            </a:lvl3pPr>
            <a:lvl4pPr marL="1928744" indent="0">
              <a:buNone/>
              <a:defRPr sz="1266"/>
            </a:lvl4pPr>
            <a:lvl5pPr marL="2571659" indent="0">
              <a:buNone/>
              <a:defRPr sz="1266"/>
            </a:lvl5pPr>
            <a:lvl6pPr marL="3214573" indent="0">
              <a:buNone/>
              <a:defRPr sz="1266"/>
            </a:lvl6pPr>
            <a:lvl7pPr marL="3857488" indent="0">
              <a:buNone/>
              <a:defRPr sz="1266"/>
            </a:lvl7pPr>
            <a:lvl8pPr marL="4500402" indent="0">
              <a:buNone/>
              <a:defRPr sz="1266"/>
            </a:lvl8pPr>
            <a:lvl9pPr marL="5143317" indent="0">
              <a:buNone/>
              <a:defRPr sz="1266"/>
            </a:lvl9pPr>
          </a:lstStyle>
          <a:p>
            <a:pPr lvl="0"/>
            <a:r>
              <a:rPr lang="en-US" dirty="0"/>
              <a:t>Presentation template and Google Slides</a:t>
            </a:r>
          </a:p>
        </p:txBody>
      </p:sp>
    </p:spTree>
    <p:extLst>
      <p:ext uri="{BB962C8B-B14F-4D97-AF65-F5344CB8AC3E}">
        <p14:creationId xmlns:p14="http://schemas.microsoft.com/office/powerpoint/2010/main" val="328336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464594" y="544681"/>
            <a:ext cx="7929563" cy="49711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ctr">
              <a:defRPr sz="3937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Templatesppt.com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536156" y="1039641"/>
            <a:ext cx="5786438" cy="28228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54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42915" indent="0">
              <a:buNone/>
              <a:defRPr sz="1687"/>
            </a:lvl2pPr>
            <a:lvl3pPr marL="1285829" indent="0">
              <a:buNone/>
              <a:defRPr sz="1406"/>
            </a:lvl3pPr>
            <a:lvl4pPr marL="1928744" indent="0">
              <a:buNone/>
              <a:defRPr sz="1266"/>
            </a:lvl4pPr>
            <a:lvl5pPr marL="2571659" indent="0">
              <a:buNone/>
              <a:defRPr sz="1266"/>
            </a:lvl5pPr>
            <a:lvl6pPr marL="3214573" indent="0">
              <a:buNone/>
              <a:defRPr sz="1266"/>
            </a:lvl6pPr>
            <a:lvl7pPr marL="3857488" indent="0">
              <a:buNone/>
              <a:defRPr sz="1266"/>
            </a:lvl7pPr>
            <a:lvl8pPr marL="4500402" indent="0">
              <a:buNone/>
              <a:defRPr sz="1266"/>
            </a:lvl8pPr>
            <a:lvl9pPr marL="5143317" indent="0">
              <a:buNone/>
              <a:defRPr sz="1266"/>
            </a:lvl9pPr>
          </a:lstStyle>
          <a:p>
            <a:pPr lvl="0"/>
            <a:r>
              <a:rPr lang="en-US" dirty="0"/>
              <a:t>Presentation template and Google Slides</a:t>
            </a:r>
          </a:p>
        </p:txBody>
      </p:sp>
      <p:sp>
        <p:nvSpPr>
          <p:cNvPr id="5" name="矩形 4"/>
          <p:cNvSpPr/>
          <p:nvPr userDrawn="1"/>
        </p:nvSpPr>
        <p:spPr>
          <a:xfrm>
            <a:off x="8325228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0342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5DFD-8505-4C7B-90FE-F45A3565472F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06F3C-FA24-4A80-8CD4-EE5698C541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67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altLang="zh-CN" dirty="0"/>
              <a:t>Templatesppt.com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This is a demo text.</a:t>
            </a:r>
            <a:endParaRPr lang="zh-CN" altLang="en-US" dirty="0"/>
          </a:p>
          <a:p>
            <a:pPr lvl="1"/>
            <a:r>
              <a:rPr lang="en-US" altLang="zh-CN" dirty="0"/>
              <a:t>This is a demo text.</a:t>
            </a:r>
            <a:endParaRPr lang="zh-CN" altLang="en-US" dirty="0"/>
          </a:p>
          <a:p>
            <a:pPr lvl="2"/>
            <a:r>
              <a:rPr lang="en-US" altLang="zh-CN" dirty="0"/>
              <a:t>This is a demo text.</a:t>
            </a:r>
            <a:endParaRPr lang="zh-CN" altLang="en-US" dirty="0"/>
          </a:p>
          <a:p>
            <a:pPr lvl="3"/>
            <a:r>
              <a:rPr lang="en-US" altLang="zh-CN" dirty="0"/>
              <a:t>This is a demo text.</a:t>
            </a:r>
            <a:endParaRPr lang="zh-CN" altLang="en-US" dirty="0"/>
          </a:p>
          <a:p>
            <a:pPr lvl="4"/>
            <a:r>
              <a:rPr lang="tr-TR" altLang="zh-CN" dirty="0"/>
              <a:t>Thanks to Templatesppt.com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15DFD-8505-4C7B-90FE-F45A3565472F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06F3C-FA24-4A80-8CD4-EE5698C541F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292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66" r:id="rId2"/>
    <p:sldLayoutId id="2147483967" r:id="rId3"/>
    <p:sldLayoutId id="2147483969" r:id="rId4"/>
    <p:sldLayoutId id="214748396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slideLayout" Target="../slideLayouts/slideLayout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3544317"/>
            <a:ext cx="12858750" cy="25076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j-lt"/>
            </a:endParaRPr>
          </a:p>
        </p:txBody>
      </p:sp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2504939" y="1816125"/>
            <a:ext cx="7848872" cy="32501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tr-TR" altLang="zh-CN" sz="9600" b="1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BANK DATA</a:t>
            </a:r>
          </a:p>
          <a:p>
            <a:pPr algn="ctr">
              <a:buNone/>
            </a:pPr>
            <a:r>
              <a:rPr lang="tr-TR" altLang="zh-CN" sz="96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REPORT</a:t>
            </a:r>
            <a:endParaRPr lang="zh-CN" altLang="en-US" sz="9600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矩形 259"/>
          <p:cNvSpPr>
            <a:spLocks noChangeArrowheads="1"/>
          </p:cNvSpPr>
          <p:nvPr/>
        </p:nvSpPr>
        <p:spPr bwMode="auto">
          <a:xfrm>
            <a:off x="2712670" y="5481115"/>
            <a:ext cx="7433409" cy="3693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tr-TR" altLang="zh-CN" sz="2400" spc="6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PRESENTATION TEMPLETE</a:t>
            </a:r>
            <a:endParaRPr lang="zh-CN" altLang="en-US" sz="2400" spc="60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725809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150"/>
                            </p:stCondLst>
                            <p:childTnLst>
                              <p:par>
                                <p:cTn id="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650"/>
                            </p:stCondLst>
                            <p:childTnLst>
                              <p:par>
                                <p:cTn id="2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100"/>
                            </p:stCondLst>
                            <p:childTnLst>
                              <p:par>
                                <p:cTn id="3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7" grpId="1"/>
      <p:bldP spid="8" grpId="0"/>
      <p:bldP spid="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1146760" y="2104157"/>
            <a:ext cx="2426146" cy="4054287"/>
            <a:chOff x="357158" y="1214428"/>
            <a:chExt cx="1935750" cy="3234796"/>
          </a:xfrm>
        </p:grpSpPr>
        <p:sp>
          <p:nvSpPr>
            <p:cNvPr id="2" name="Rectangle 1"/>
            <p:cNvSpPr/>
            <p:nvPr/>
          </p:nvSpPr>
          <p:spPr>
            <a:xfrm>
              <a:off x="357158" y="1214428"/>
              <a:ext cx="1926791" cy="1714512"/>
            </a:xfrm>
            <a:prstGeom prst="rect">
              <a:avLst/>
            </a:prstGeom>
            <a:blipFill dpi="0"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endParaRPr>
            </a:p>
          </p:txBody>
        </p:sp>
        <p:grpSp>
          <p:nvGrpSpPr>
            <p:cNvPr id="7" name="Group 50"/>
            <p:cNvGrpSpPr/>
            <p:nvPr/>
          </p:nvGrpSpPr>
          <p:grpSpPr>
            <a:xfrm>
              <a:off x="500034" y="3071816"/>
              <a:ext cx="1657400" cy="228640"/>
              <a:chOff x="500034" y="3071816"/>
              <a:chExt cx="1657400" cy="228640"/>
            </a:xfrm>
          </p:grpSpPr>
          <p:sp>
            <p:nvSpPr>
              <p:cNvPr id="14" name="5-Point Star 13"/>
              <p:cNvSpPr/>
              <p:nvPr/>
            </p:nvSpPr>
            <p:spPr>
              <a:xfrm>
                <a:off x="500034" y="3071816"/>
                <a:ext cx="228640" cy="228640"/>
              </a:xfrm>
              <a:prstGeom prst="star5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5" name="5-Point Star 14"/>
              <p:cNvSpPr/>
              <p:nvPr/>
            </p:nvSpPr>
            <p:spPr>
              <a:xfrm>
                <a:off x="857224" y="3071816"/>
                <a:ext cx="228640" cy="228640"/>
              </a:xfrm>
              <a:prstGeom prst="star5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5-Point Star 15"/>
              <p:cNvSpPr/>
              <p:nvPr/>
            </p:nvSpPr>
            <p:spPr>
              <a:xfrm>
                <a:off x="1214414" y="3071816"/>
                <a:ext cx="228640" cy="228640"/>
              </a:xfrm>
              <a:prstGeom prst="star5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7" name="5-Point Star 16"/>
              <p:cNvSpPr/>
              <p:nvPr/>
            </p:nvSpPr>
            <p:spPr>
              <a:xfrm>
                <a:off x="1571604" y="3071816"/>
                <a:ext cx="228640" cy="228640"/>
              </a:xfrm>
              <a:prstGeom prst="star5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8" name="5-Point Star 17"/>
              <p:cNvSpPr/>
              <p:nvPr/>
            </p:nvSpPr>
            <p:spPr>
              <a:xfrm>
                <a:off x="1928794" y="3071816"/>
                <a:ext cx="228640" cy="228640"/>
              </a:xfrm>
              <a:prstGeom prst="star5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1" name="Group 57"/>
            <p:cNvGrpSpPr/>
            <p:nvPr/>
          </p:nvGrpSpPr>
          <p:grpSpPr>
            <a:xfrm>
              <a:off x="492632" y="3500444"/>
              <a:ext cx="1800276" cy="948780"/>
              <a:chOff x="492632" y="3500444"/>
              <a:chExt cx="1800276" cy="94878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492632" y="3786196"/>
                <a:ext cx="1800276" cy="66302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12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We hope that this template will return to you as a time, money and reputation.</a:t>
                </a:r>
                <a:endPara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500760" y="3500444"/>
                <a:ext cx="1064118" cy="22100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tr-TR" altLang="zh-CN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TITLE HERE</a:t>
                </a:r>
                <a:endParaRPr lang="zh-CN" altLang="en-US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5" name="Group 58"/>
            <p:cNvGrpSpPr/>
            <p:nvPr/>
          </p:nvGrpSpPr>
          <p:grpSpPr>
            <a:xfrm>
              <a:off x="785786" y="1214428"/>
              <a:ext cx="1071570" cy="357172"/>
              <a:chOff x="785786" y="1214428"/>
              <a:chExt cx="1071570" cy="357172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785786" y="1214428"/>
                <a:ext cx="1071570" cy="35717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871950" y="1256140"/>
                <a:ext cx="943893" cy="29467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dirty="0">
                    <a:solidFill>
                      <a:schemeClr val="bg1"/>
                    </a:solidFill>
                    <a:latin typeface="+mj-lt"/>
                    <a:ea typeface="方正正粗黑简体" panose="02000000000000000000" pitchFamily="2" charset="-122"/>
                    <a:cs typeface="Open Sans" pitchFamily="34" charset="0"/>
                    <a:sym typeface="Arial" panose="020B0604020202020204" pitchFamily="34" charset="0"/>
                  </a:rPr>
                  <a:t>TITLE HERE</a:t>
                </a:r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>
            <a:off x="3871016" y="2104157"/>
            <a:ext cx="2414918" cy="4054285"/>
            <a:chOff x="2524798" y="1214428"/>
            <a:chExt cx="1926791" cy="3234795"/>
          </a:xfrm>
        </p:grpSpPr>
        <p:sp>
          <p:nvSpPr>
            <p:cNvPr id="3" name="Rectangle 2"/>
            <p:cNvSpPr/>
            <p:nvPr/>
          </p:nvSpPr>
          <p:spPr>
            <a:xfrm>
              <a:off x="2524798" y="1214428"/>
              <a:ext cx="1926791" cy="1714512"/>
            </a:xfrm>
            <a:prstGeom prst="rect">
              <a:avLst/>
            </a:prstGeom>
            <a:blipFill dpi="0" rotWithShape="1"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endParaRPr>
            </a:p>
          </p:txBody>
        </p:sp>
        <p:grpSp>
          <p:nvGrpSpPr>
            <p:cNvPr id="9" name="Group 51"/>
            <p:cNvGrpSpPr/>
            <p:nvPr/>
          </p:nvGrpSpPr>
          <p:grpSpPr>
            <a:xfrm>
              <a:off x="2643174" y="3071816"/>
              <a:ext cx="1657400" cy="228640"/>
              <a:chOff x="2643174" y="3071816"/>
              <a:chExt cx="1657400" cy="228640"/>
            </a:xfrm>
          </p:grpSpPr>
          <p:sp>
            <p:nvSpPr>
              <p:cNvPr id="19" name="5-Point Star 18"/>
              <p:cNvSpPr/>
              <p:nvPr/>
            </p:nvSpPr>
            <p:spPr>
              <a:xfrm>
                <a:off x="2643174" y="3071816"/>
                <a:ext cx="228640" cy="228640"/>
              </a:xfrm>
              <a:prstGeom prst="star5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0" name="5-Point Star 19"/>
              <p:cNvSpPr/>
              <p:nvPr/>
            </p:nvSpPr>
            <p:spPr>
              <a:xfrm>
                <a:off x="3000364" y="3071816"/>
                <a:ext cx="228640" cy="228640"/>
              </a:xfrm>
              <a:prstGeom prst="star5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1" name="5-Point Star 20"/>
              <p:cNvSpPr/>
              <p:nvPr/>
            </p:nvSpPr>
            <p:spPr>
              <a:xfrm>
                <a:off x="3357554" y="3071816"/>
                <a:ext cx="228640" cy="228640"/>
              </a:xfrm>
              <a:prstGeom prst="star5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2" name="5-Point Star 21"/>
              <p:cNvSpPr/>
              <p:nvPr/>
            </p:nvSpPr>
            <p:spPr>
              <a:xfrm>
                <a:off x="3714744" y="3071816"/>
                <a:ext cx="228640" cy="228640"/>
              </a:xfrm>
              <a:prstGeom prst="star5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5-Point Star 22"/>
              <p:cNvSpPr/>
              <p:nvPr/>
            </p:nvSpPr>
            <p:spPr>
              <a:xfrm>
                <a:off x="4071934" y="3071816"/>
                <a:ext cx="228640" cy="228640"/>
              </a:xfrm>
              <a:prstGeom prst="star5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2" name="Group 56"/>
            <p:cNvGrpSpPr/>
            <p:nvPr/>
          </p:nvGrpSpPr>
          <p:grpSpPr>
            <a:xfrm>
              <a:off x="2622225" y="3500444"/>
              <a:ext cx="1800276" cy="948779"/>
              <a:chOff x="2622225" y="3500444"/>
              <a:chExt cx="1800276" cy="948779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2622225" y="3786195"/>
                <a:ext cx="1800276" cy="66302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12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We hope that this template will return to you as a time, money and reputation.</a:t>
                </a:r>
                <a:endPara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46725" y="3500444"/>
                <a:ext cx="1064118" cy="22100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tr-TR" altLang="zh-CN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TITLE HERE</a:t>
                </a:r>
                <a:endParaRPr lang="zh-CN" altLang="en-US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6" name="Group 59"/>
            <p:cNvGrpSpPr/>
            <p:nvPr/>
          </p:nvGrpSpPr>
          <p:grpSpPr>
            <a:xfrm>
              <a:off x="2928926" y="1214428"/>
              <a:ext cx="1071570" cy="366117"/>
              <a:chOff x="2928926" y="1214428"/>
              <a:chExt cx="1071570" cy="366117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2928926" y="1214428"/>
                <a:ext cx="1071570" cy="35717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3015090" y="1285866"/>
                <a:ext cx="943893" cy="29467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dirty="0">
                    <a:solidFill>
                      <a:schemeClr val="bg1"/>
                    </a:solidFill>
                    <a:latin typeface="+mj-lt"/>
                    <a:ea typeface="方正正粗黑简体" panose="02000000000000000000" pitchFamily="2" charset="-122"/>
                    <a:cs typeface="Open Sans" pitchFamily="34" charset="0"/>
                    <a:sym typeface="Arial" panose="020B0604020202020204" pitchFamily="34" charset="0"/>
                  </a:rPr>
                  <a:t>TITLE HERE</a:t>
                </a:r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6584044" y="2104157"/>
            <a:ext cx="2414918" cy="4054288"/>
            <a:chOff x="4692438" y="1214428"/>
            <a:chExt cx="1926791" cy="3234796"/>
          </a:xfrm>
        </p:grpSpPr>
        <p:sp>
          <p:nvSpPr>
            <p:cNvPr id="4" name="Rectangle 3"/>
            <p:cNvSpPr/>
            <p:nvPr/>
          </p:nvSpPr>
          <p:spPr>
            <a:xfrm>
              <a:off x="4692438" y="1214428"/>
              <a:ext cx="1926791" cy="1714512"/>
            </a:xfrm>
            <a:prstGeom prst="rect">
              <a:avLst/>
            </a:prstGeom>
            <a:blipFill dpi="0"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endParaRPr>
            </a:p>
          </p:txBody>
        </p:sp>
        <p:grpSp>
          <p:nvGrpSpPr>
            <p:cNvPr id="13" name="Group 52"/>
            <p:cNvGrpSpPr/>
            <p:nvPr/>
          </p:nvGrpSpPr>
          <p:grpSpPr>
            <a:xfrm>
              <a:off x="4857752" y="3071816"/>
              <a:ext cx="1657400" cy="228640"/>
              <a:chOff x="4857752" y="3071816"/>
              <a:chExt cx="1657400" cy="228640"/>
            </a:xfrm>
          </p:grpSpPr>
          <p:sp>
            <p:nvSpPr>
              <p:cNvPr id="24" name="5-Point Star 23"/>
              <p:cNvSpPr/>
              <p:nvPr/>
            </p:nvSpPr>
            <p:spPr>
              <a:xfrm>
                <a:off x="4857752" y="3071816"/>
                <a:ext cx="228640" cy="228640"/>
              </a:xfrm>
              <a:prstGeom prst="star5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5" name="5-Point Star 24"/>
              <p:cNvSpPr/>
              <p:nvPr/>
            </p:nvSpPr>
            <p:spPr>
              <a:xfrm>
                <a:off x="5214942" y="3071816"/>
                <a:ext cx="228640" cy="228640"/>
              </a:xfrm>
              <a:prstGeom prst="star5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6" name="5-Point Star 25"/>
              <p:cNvSpPr/>
              <p:nvPr/>
            </p:nvSpPr>
            <p:spPr>
              <a:xfrm>
                <a:off x="5572132" y="3071816"/>
                <a:ext cx="228640" cy="228640"/>
              </a:xfrm>
              <a:prstGeom prst="star5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7" name="5-Point Star 26"/>
              <p:cNvSpPr/>
              <p:nvPr/>
            </p:nvSpPr>
            <p:spPr>
              <a:xfrm>
                <a:off x="5929322" y="3071816"/>
                <a:ext cx="228640" cy="228640"/>
              </a:xfrm>
              <a:prstGeom prst="star5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8" name="5-Point Star 27"/>
              <p:cNvSpPr/>
              <p:nvPr/>
            </p:nvSpPr>
            <p:spPr>
              <a:xfrm>
                <a:off x="6286512" y="3071816"/>
                <a:ext cx="228640" cy="228640"/>
              </a:xfrm>
              <a:prstGeom prst="star5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3" name="Group 55"/>
            <p:cNvGrpSpPr/>
            <p:nvPr/>
          </p:nvGrpSpPr>
          <p:grpSpPr>
            <a:xfrm>
              <a:off x="4796160" y="3500444"/>
              <a:ext cx="1800276" cy="948780"/>
              <a:chOff x="4796160" y="3500444"/>
              <a:chExt cx="1800276" cy="948780"/>
            </a:xfrm>
          </p:grpSpPr>
          <p:sp>
            <p:nvSpPr>
              <p:cNvPr id="39" name="Rectangle 38"/>
              <p:cNvSpPr/>
              <p:nvPr/>
            </p:nvSpPr>
            <p:spPr>
              <a:xfrm>
                <a:off x="4796160" y="3786196"/>
                <a:ext cx="1800276" cy="66302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12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We hope that this template will return to you as a time, money and reputation.</a:t>
                </a:r>
                <a:endPara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809104" y="3500444"/>
                <a:ext cx="1064118" cy="22100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tr-TR" altLang="zh-CN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TITLE HERE</a:t>
                </a:r>
                <a:endParaRPr lang="zh-CN" altLang="en-US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7" name="Group 60"/>
            <p:cNvGrpSpPr/>
            <p:nvPr/>
          </p:nvGrpSpPr>
          <p:grpSpPr>
            <a:xfrm>
              <a:off x="5143504" y="1214428"/>
              <a:ext cx="1071570" cy="366117"/>
              <a:chOff x="5143504" y="1214428"/>
              <a:chExt cx="1071570" cy="366117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5143504" y="1214428"/>
                <a:ext cx="1071570" cy="357172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229668" y="1285866"/>
                <a:ext cx="943893" cy="29467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dirty="0">
                    <a:solidFill>
                      <a:schemeClr val="bg1"/>
                    </a:solidFill>
                    <a:latin typeface="+mj-lt"/>
                    <a:ea typeface="方正正粗黑简体" panose="02000000000000000000" pitchFamily="2" charset="-122"/>
                    <a:cs typeface="Open Sans" pitchFamily="34" charset="0"/>
                    <a:sym typeface="Arial" panose="020B0604020202020204" pitchFamily="34" charset="0"/>
                  </a:rPr>
                  <a:t>TITLE HERE</a:t>
                </a:r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9297071" y="2104157"/>
            <a:ext cx="2414918" cy="4054288"/>
            <a:chOff x="6860051" y="1214428"/>
            <a:chExt cx="1926791" cy="3234796"/>
          </a:xfrm>
        </p:grpSpPr>
        <p:sp>
          <p:nvSpPr>
            <p:cNvPr id="5" name="Rectangle 4"/>
            <p:cNvSpPr/>
            <p:nvPr/>
          </p:nvSpPr>
          <p:spPr>
            <a:xfrm>
              <a:off x="6860051" y="1214428"/>
              <a:ext cx="1926791" cy="1714512"/>
            </a:xfrm>
            <a:prstGeom prst="rect">
              <a:avLst/>
            </a:prstGeom>
            <a:blipFill dpi="0"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endParaRPr>
            </a:p>
          </p:txBody>
        </p:sp>
        <p:grpSp>
          <p:nvGrpSpPr>
            <p:cNvPr id="36" name="Group 53"/>
            <p:cNvGrpSpPr/>
            <p:nvPr/>
          </p:nvGrpSpPr>
          <p:grpSpPr>
            <a:xfrm>
              <a:off x="7000892" y="3071816"/>
              <a:ext cx="1657400" cy="228640"/>
              <a:chOff x="7000892" y="3071816"/>
              <a:chExt cx="1657400" cy="228640"/>
            </a:xfrm>
          </p:grpSpPr>
          <p:sp>
            <p:nvSpPr>
              <p:cNvPr id="29" name="5-Point Star 28"/>
              <p:cNvSpPr/>
              <p:nvPr/>
            </p:nvSpPr>
            <p:spPr>
              <a:xfrm>
                <a:off x="7000892" y="3071816"/>
                <a:ext cx="228640" cy="228640"/>
              </a:xfrm>
              <a:prstGeom prst="star5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0" name="5-Point Star 29"/>
              <p:cNvSpPr/>
              <p:nvPr/>
            </p:nvSpPr>
            <p:spPr>
              <a:xfrm>
                <a:off x="7358082" y="3071816"/>
                <a:ext cx="228640" cy="228640"/>
              </a:xfrm>
              <a:prstGeom prst="star5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1" name="5-Point Star 30"/>
              <p:cNvSpPr/>
              <p:nvPr/>
            </p:nvSpPr>
            <p:spPr>
              <a:xfrm>
                <a:off x="7715272" y="3071816"/>
                <a:ext cx="228640" cy="228640"/>
              </a:xfrm>
              <a:prstGeom prst="star5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2" name="5-Point Star 31"/>
              <p:cNvSpPr/>
              <p:nvPr/>
            </p:nvSpPr>
            <p:spPr>
              <a:xfrm>
                <a:off x="8072462" y="3071816"/>
                <a:ext cx="228640" cy="228640"/>
              </a:xfrm>
              <a:prstGeom prst="star5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33" name="5-Point Star 32"/>
              <p:cNvSpPr/>
              <p:nvPr/>
            </p:nvSpPr>
            <p:spPr>
              <a:xfrm>
                <a:off x="8429652" y="3071816"/>
                <a:ext cx="228640" cy="228640"/>
              </a:xfrm>
              <a:prstGeom prst="star5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4" name="Group 54"/>
            <p:cNvGrpSpPr/>
            <p:nvPr/>
          </p:nvGrpSpPr>
          <p:grpSpPr>
            <a:xfrm>
              <a:off x="6912206" y="3500444"/>
              <a:ext cx="1800276" cy="948780"/>
              <a:chOff x="6912206" y="3500444"/>
              <a:chExt cx="1800276" cy="948780"/>
            </a:xfrm>
          </p:grpSpPr>
          <p:sp>
            <p:nvSpPr>
              <p:cNvPr id="41" name="Rectangle 40"/>
              <p:cNvSpPr/>
              <p:nvPr/>
            </p:nvSpPr>
            <p:spPr>
              <a:xfrm>
                <a:off x="6912206" y="3786196"/>
                <a:ext cx="1800276" cy="66302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12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We hope that this template will return to you as a time, money and reputation.</a:t>
                </a:r>
                <a:endPara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912206" y="3500444"/>
                <a:ext cx="1064118" cy="22100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tr-TR" altLang="zh-CN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TITLE HERE</a:t>
                </a:r>
                <a:endParaRPr lang="zh-CN" altLang="en-US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  <p:grpSp>
          <p:nvGrpSpPr>
            <p:cNvPr id="58" name="Group 61"/>
            <p:cNvGrpSpPr/>
            <p:nvPr/>
          </p:nvGrpSpPr>
          <p:grpSpPr>
            <a:xfrm>
              <a:off x="7286644" y="1214428"/>
              <a:ext cx="1071570" cy="366117"/>
              <a:chOff x="7286644" y="1214428"/>
              <a:chExt cx="1071570" cy="366117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7286644" y="1214428"/>
                <a:ext cx="1071570" cy="35717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372808" y="1285866"/>
                <a:ext cx="943893" cy="294679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600" dirty="0">
                    <a:solidFill>
                      <a:schemeClr val="bg1"/>
                    </a:solidFill>
                    <a:latin typeface="+mj-lt"/>
                    <a:ea typeface="方正正粗黑简体" panose="02000000000000000000" pitchFamily="2" charset="-122"/>
                    <a:cs typeface="Open Sans" pitchFamily="34" charset="0"/>
                    <a:sym typeface="Arial" panose="020B0604020202020204" pitchFamily="34" charset="0"/>
                  </a:rPr>
                  <a:t>TITLE HERE</a:t>
                </a:r>
              </a:p>
            </p:txBody>
          </p:sp>
        </p:grpSp>
      </p:grpSp>
      <p:sp>
        <p:nvSpPr>
          <p:cNvPr id="59" name="矩形 58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5" name="文本框 64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6" name="文本框 65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278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3000">
        <p14:flip dir="r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 noEditPoints="1"/>
          </p:cNvSpPr>
          <p:nvPr/>
        </p:nvSpPr>
        <p:spPr bwMode="auto">
          <a:xfrm>
            <a:off x="4818" y="1156396"/>
            <a:ext cx="12858044" cy="3093967"/>
          </a:xfrm>
          <a:custGeom>
            <a:avLst/>
            <a:gdLst/>
            <a:ahLst/>
            <a:cxnLst>
              <a:cxn ang="0">
                <a:pos x="2840" y="468"/>
              </a:cxn>
              <a:cxn ang="0">
                <a:pos x="2558" y="397"/>
              </a:cxn>
              <a:cxn ang="0">
                <a:pos x="2421" y="484"/>
              </a:cxn>
              <a:cxn ang="0">
                <a:pos x="2381" y="498"/>
              </a:cxn>
              <a:cxn ang="0">
                <a:pos x="1821" y="245"/>
              </a:cxn>
              <a:cxn ang="0">
                <a:pos x="1696" y="484"/>
              </a:cxn>
              <a:cxn ang="0">
                <a:pos x="1568" y="266"/>
              </a:cxn>
              <a:cxn ang="0">
                <a:pos x="1297" y="156"/>
              </a:cxn>
              <a:cxn ang="0">
                <a:pos x="1287" y="156"/>
              </a:cxn>
              <a:cxn ang="0">
                <a:pos x="1195" y="223"/>
              </a:cxn>
              <a:cxn ang="0">
                <a:pos x="1149" y="474"/>
              </a:cxn>
              <a:cxn ang="0">
                <a:pos x="1021" y="203"/>
              </a:cxn>
              <a:cxn ang="0">
                <a:pos x="866" y="325"/>
              </a:cxn>
              <a:cxn ang="0">
                <a:pos x="812" y="352"/>
              </a:cxn>
              <a:cxn ang="0">
                <a:pos x="743" y="476"/>
              </a:cxn>
              <a:cxn ang="0">
                <a:pos x="649" y="411"/>
              </a:cxn>
              <a:cxn ang="0">
                <a:pos x="434" y="375"/>
              </a:cxn>
              <a:cxn ang="0">
                <a:pos x="286" y="376"/>
              </a:cxn>
              <a:cxn ang="0">
                <a:pos x="168" y="376"/>
              </a:cxn>
              <a:cxn ang="0">
                <a:pos x="93" y="100"/>
              </a:cxn>
              <a:cxn ang="0">
                <a:pos x="56" y="63"/>
              </a:cxn>
              <a:cxn ang="0">
                <a:pos x="51" y="327"/>
              </a:cxn>
              <a:cxn ang="0">
                <a:pos x="0" y="563"/>
              </a:cxn>
              <a:cxn ang="0">
                <a:pos x="3045" y="555"/>
              </a:cxn>
              <a:cxn ang="0">
                <a:pos x="2880" y="525"/>
              </a:cxn>
              <a:cxn ang="0">
                <a:pos x="2711" y="508"/>
              </a:cxn>
              <a:cxn ang="0">
                <a:pos x="2638" y="519"/>
              </a:cxn>
              <a:cxn ang="0">
                <a:pos x="2556" y="495"/>
              </a:cxn>
              <a:cxn ang="0">
                <a:pos x="2526" y="506"/>
              </a:cxn>
              <a:cxn ang="0">
                <a:pos x="2348" y="555"/>
              </a:cxn>
              <a:cxn ang="0">
                <a:pos x="2387" y="555"/>
              </a:cxn>
              <a:cxn ang="0">
                <a:pos x="2316" y="485"/>
              </a:cxn>
              <a:cxn ang="0">
                <a:pos x="2311" y="533"/>
              </a:cxn>
              <a:cxn ang="0">
                <a:pos x="2292" y="471"/>
              </a:cxn>
              <a:cxn ang="0">
                <a:pos x="2274" y="532"/>
              </a:cxn>
              <a:cxn ang="0">
                <a:pos x="2271" y="504"/>
              </a:cxn>
              <a:cxn ang="0">
                <a:pos x="2253" y="513"/>
              </a:cxn>
              <a:cxn ang="0">
                <a:pos x="2250" y="506"/>
              </a:cxn>
              <a:cxn ang="0">
                <a:pos x="2211" y="431"/>
              </a:cxn>
              <a:cxn ang="0">
                <a:pos x="2211" y="474"/>
              </a:cxn>
              <a:cxn ang="0">
                <a:pos x="2208" y="430"/>
              </a:cxn>
              <a:cxn ang="0">
                <a:pos x="2190" y="455"/>
              </a:cxn>
              <a:cxn ang="0">
                <a:pos x="2187" y="451"/>
              </a:cxn>
              <a:cxn ang="0">
                <a:pos x="2169" y="451"/>
              </a:cxn>
              <a:cxn ang="0">
                <a:pos x="2148" y="437"/>
              </a:cxn>
              <a:cxn ang="0">
                <a:pos x="2166" y="533"/>
              </a:cxn>
              <a:cxn ang="0">
                <a:pos x="2127" y="435"/>
              </a:cxn>
              <a:cxn ang="0">
                <a:pos x="2106" y="427"/>
              </a:cxn>
              <a:cxn ang="0">
                <a:pos x="2103" y="401"/>
              </a:cxn>
              <a:cxn ang="0">
                <a:pos x="2084" y="427"/>
              </a:cxn>
              <a:cxn ang="0">
                <a:pos x="2080" y="533"/>
              </a:cxn>
              <a:cxn ang="0">
                <a:pos x="1968" y="440"/>
              </a:cxn>
              <a:cxn ang="0">
                <a:pos x="1969" y="454"/>
              </a:cxn>
              <a:cxn ang="0">
                <a:pos x="2057" y="533"/>
              </a:cxn>
              <a:cxn ang="0">
                <a:pos x="2014" y="430"/>
              </a:cxn>
              <a:cxn ang="0">
                <a:pos x="1993" y="430"/>
              </a:cxn>
              <a:cxn ang="0">
                <a:pos x="1990" y="405"/>
              </a:cxn>
              <a:cxn ang="0">
                <a:pos x="1972" y="454"/>
              </a:cxn>
              <a:cxn ang="0">
                <a:pos x="1969" y="410"/>
              </a:cxn>
              <a:cxn ang="0">
                <a:pos x="1921" y="440"/>
              </a:cxn>
            </a:cxnLst>
            <a:rect l="0" t="0" r="r" b="b"/>
            <a:pathLst>
              <a:path w="3066" h="737">
                <a:moveTo>
                  <a:pt x="2999" y="529"/>
                </a:moveTo>
                <a:cubicBezTo>
                  <a:pt x="2964" y="529"/>
                  <a:pt x="2964" y="529"/>
                  <a:pt x="2964" y="529"/>
                </a:cubicBezTo>
                <a:cubicBezTo>
                  <a:pt x="2964" y="517"/>
                  <a:pt x="2964" y="517"/>
                  <a:pt x="2964" y="517"/>
                </a:cubicBezTo>
                <a:cubicBezTo>
                  <a:pt x="2935" y="499"/>
                  <a:pt x="2935" y="499"/>
                  <a:pt x="2935" y="499"/>
                </a:cubicBezTo>
                <a:cubicBezTo>
                  <a:pt x="2965" y="458"/>
                  <a:pt x="2965" y="458"/>
                  <a:pt x="2965" y="458"/>
                </a:cubicBezTo>
                <a:cubicBezTo>
                  <a:pt x="2965" y="458"/>
                  <a:pt x="2940" y="454"/>
                  <a:pt x="2908" y="460"/>
                </a:cubicBezTo>
                <a:cubicBezTo>
                  <a:pt x="2877" y="467"/>
                  <a:pt x="2862" y="479"/>
                  <a:pt x="2862" y="479"/>
                </a:cubicBezTo>
                <a:cubicBezTo>
                  <a:pt x="2862" y="479"/>
                  <a:pt x="2853" y="473"/>
                  <a:pt x="2840" y="468"/>
                </a:cubicBezTo>
                <a:cubicBezTo>
                  <a:pt x="2828" y="463"/>
                  <a:pt x="2819" y="464"/>
                  <a:pt x="2819" y="464"/>
                </a:cubicBezTo>
                <a:cubicBezTo>
                  <a:pt x="2844" y="425"/>
                  <a:pt x="2844" y="425"/>
                  <a:pt x="2844" y="425"/>
                </a:cubicBezTo>
                <a:cubicBezTo>
                  <a:pt x="2844" y="425"/>
                  <a:pt x="2813" y="417"/>
                  <a:pt x="2776" y="425"/>
                </a:cubicBezTo>
                <a:cubicBezTo>
                  <a:pt x="2739" y="432"/>
                  <a:pt x="2719" y="450"/>
                  <a:pt x="2719" y="450"/>
                </a:cubicBezTo>
                <a:cubicBezTo>
                  <a:pt x="2719" y="450"/>
                  <a:pt x="2698" y="400"/>
                  <a:pt x="2654" y="375"/>
                </a:cubicBezTo>
                <a:cubicBezTo>
                  <a:pt x="2610" y="349"/>
                  <a:pt x="2575" y="345"/>
                  <a:pt x="2575" y="345"/>
                </a:cubicBezTo>
                <a:cubicBezTo>
                  <a:pt x="2595" y="412"/>
                  <a:pt x="2595" y="412"/>
                  <a:pt x="2595" y="412"/>
                </a:cubicBezTo>
                <a:cubicBezTo>
                  <a:pt x="2595" y="412"/>
                  <a:pt x="2582" y="403"/>
                  <a:pt x="2558" y="397"/>
                </a:cubicBezTo>
                <a:cubicBezTo>
                  <a:pt x="2534" y="391"/>
                  <a:pt x="2520" y="393"/>
                  <a:pt x="2520" y="393"/>
                </a:cubicBezTo>
                <a:cubicBezTo>
                  <a:pt x="2526" y="432"/>
                  <a:pt x="2526" y="432"/>
                  <a:pt x="2526" y="432"/>
                </a:cubicBezTo>
                <a:cubicBezTo>
                  <a:pt x="2526" y="432"/>
                  <a:pt x="2510" y="423"/>
                  <a:pt x="2486" y="422"/>
                </a:cubicBezTo>
                <a:cubicBezTo>
                  <a:pt x="2463" y="421"/>
                  <a:pt x="2448" y="427"/>
                  <a:pt x="2448" y="427"/>
                </a:cubicBezTo>
                <a:cubicBezTo>
                  <a:pt x="2470" y="485"/>
                  <a:pt x="2470" y="485"/>
                  <a:pt x="2470" y="485"/>
                </a:cubicBezTo>
                <a:cubicBezTo>
                  <a:pt x="2470" y="485"/>
                  <a:pt x="2457" y="488"/>
                  <a:pt x="2449" y="491"/>
                </a:cubicBezTo>
                <a:cubicBezTo>
                  <a:pt x="2444" y="492"/>
                  <a:pt x="2438" y="495"/>
                  <a:pt x="2434" y="497"/>
                </a:cubicBezTo>
                <a:cubicBezTo>
                  <a:pt x="2434" y="490"/>
                  <a:pt x="2428" y="484"/>
                  <a:pt x="2421" y="484"/>
                </a:cubicBezTo>
                <a:cubicBezTo>
                  <a:pt x="2413" y="484"/>
                  <a:pt x="2407" y="490"/>
                  <a:pt x="2407" y="498"/>
                </a:cubicBezTo>
                <a:cubicBezTo>
                  <a:pt x="2407" y="502"/>
                  <a:pt x="2407" y="502"/>
                  <a:pt x="2407" y="502"/>
                </a:cubicBezTo>
                <a:cubicBezTo>
                  <a:pt x="2401" y="502"/>
                  <a:pt x="2401" y="502"/>
                  <a:pt x="2401" y="502"/>
                </a:cubicBezTo>
                <a:cubicBezTo>
                  <a:pt x="2401" y="533"/>
                  <a:pt x="2401" y="533"/>
                  <a:pt x="2401" y="533"/>
                </a:cubicBezTo>
                <a:cubicBezTo>
                  <a:pt x="2387" y="533"/>
                  <a:pt x="2387" y="533"/>
                  <a:pt x="2387" y="533"/>
                </a:cubicBezTo>
                <a:cubicBezTo>
                  <a:pt x="2387" y="502"/>
                  <a:pt x="2387" y="502"/>
                  <a:pt x="2387" y="502"/>
                </a:cubicBezTo>
                <a:cubicBezTo>
                  <a:pt x="2381" y="502"/>
                  <a:pt x="2381" y="502"/>
                  <a:pt x="2381" y="502"/>
                </a:cubicBezTo>
                <a:cubicBezTo>
                  <a:pt x="2381" y="498"/>
                  <a:pt x="2381" y="498"/>
                  <a:pt x="2381" y="498"/>
                </a:cubicBezTo>
                <a:cubicBezTo>
                  <a:pt x="2381" y="490"/>
                  <a:pt x="2375" y="484"/>
                  <a:pt x="2367" y="484"/>
                </a:cubicBezTo>
                <a:cubicBezTo>
                  <a:pt x="2360" y="484"/>
                  <a:pt x="2354" y="490"/>
                  <a:pt x="2354" y="498"/>
                </a:cubicBezTo>
                <a:cubicBezTo>
                  <a:pt x="2354" y="502"/>
                  <a:pt x="2354" y="502"/>
                  <a:pt x="2354" y="502"/>
                </a:cubicBezTo>
                <a:cubicBezTo>
                  <a:pt x="2350" y="502"/>
                  <a:pt x="2350" y="502"/>
                  <a:pt x="2350" y="502"/>
                </a:cubicBezTo>
                <a:cubicBezTo>
                  <a:pt x="2325" y="484"/>
                  <a:pt x="2193" y="392"/>
                  <a:pt x="2059" y="392"/>
                </a:cubicBezTo>
                <a:cubicBezTo>
                  <a:pt x="2011" y="392"/>
                  <a:pt x="1964" y="404"/>
                  <a:pt x="1921" y="419"/>
                </a:cubicBezTo>
                <a:cubicBezTo>
                  <a:pt x="1921" y="369"/>
                  <a:pt x="1921" y="245"/>
                  <a:pt x="1921" y="245"/>
                </a:cubicBezTo>
                <a:cubicBezTo>
                  <a:pt x="1821" y="245"/>
                  <a:pt x="1821" y="245"/>
                  <a:pt x="1821" y="245"/>
                </a:cubicBezTo>
                <a:cubicBezTo>
                  <a:pt x="1821" y="282"/>
                  <a:pt x="1821" y="282"/>
                  <a:pt x="1821" y="282"/>
                </a:cubicBezTo>
                <a:cubicBezTo>
                  <a:pt x="1798" y="282"/>
                  <a:pt x="1798" y="282"/>
                  <a:pt x="1798" y="282"/>
                </a:cubicBezTo>
                <a:cubicBezTo>
                  <a:pt x="1798" y="293"/>
                  <a:pt x="1798" y="293"/>
                  <a:pt x="1798" y="293"/>
                </a:cubicBezTo>
                <a:cubicBezTo>
                  <a:pt x="1765" y="293"/>
                  <a:pt x="1765" y="293"/>
                  <a:pt x="1765" y="293"/>
                </a:cubicBezTo>
                <a:cubicBezTo>
                  <a:pt x="1765" y="474"/>
                  <a:pt x="1765" y="474"/>
                  <a:pt x="1765" y="474"/>
                </a:cubicBezTo>
                <a:cubicBezTo>
                  <a:pt x="1698" y="474"/>
                  <a:pt x="1698" y="474"/>
                  <a:pt x="1698" y="474"/>
                </a:cubicBezTo>
                <a:cubicBezTo>
                  <a:pt x="1698" y="484"/>
                  <a:pt x="1698" y="484"/>
                  <a:pt x="1698" y="484"/>
                </a:cubicBezTo>
                <a:cubicBezTo>
                  <a:pt x="1698" y="484"/>
                  <a:pt x="1697" y="484"/>
                  <a:pt x="1696" y="484"/>
                </a:cubicBezTo>
                <a:cubicBezTo>
                  <a:pt x="1695" y="484"/>
                  <a:pt x="1693" y="484"/>
                  <a:pt x="1691" y="485"/>
                </a:cubicBezTo>
                <a:cubicBezTo>
                  <a:pt x="1691" y="162"/>
                  <a:pt x="1691" y="162"/>
                  <a:pt x="1691" y="162"/>
                </a:cubicBezTo>
                <a:cubicBezTo>
                  <a:pt x="1578" y="162"/>
                  <a:pt x="1578" y="162"/>
                  <a:pt x="1578" y="162"/>
                </a:cubicBezTo>
                <a:cubicBezTo>
                  <a:pt x="1578" y="288"/>
                  <a:pt x="1578" y="288"/>
                  <a:pt x="1578" y="288"/>
                </a:cubicBezTo>
                <a:cubicBezTo>
                  <a:pt x="1557" y="288"/>
                  <a:pt x="1557" y="288"/>
                  <a:pt x="1557" y="288"/>
                </a:cubicBezTo>
                <a:cubicBezTo>
                  <a:pt x="1557" y="281"/>
                  <a:pt x="1557" y="281"/>
                  <a:pt x="1557" y="281"/>
                </a:cubicBezTo>
                <a:cubicBezTo>
                  <a:pt x="1568" y="281"/>
                  <a:pt x="1568" y="281"/>
                  <a:pt x="1568" y="281"/>
                </a:cubicBezTo>
                <a:cubicBezTo>
                  <a:pt x="1568" y="266"/>
                  <a:pt x="1568" y="266"/>
                  <a:pt x="1568" y="266"/>
                </a:cubicBezTo>
                <a:cubicBezTo>
                  <a:pt x="1525" y="266"/>
                  <a:pt x="1525" y="266"/>
                  <a:pt x="1525" y="266"/>
                </a:cubicBezTo>
                <a:cubicBezTo>
                  <a:pt x="1525" y="227"/>
                  <a:pt x="1525" y="227"/>
                  <a:pt x="1525" y="227"/>
                </a:cubicBezTo>
                <a:cubicBezTo>
                  <a:pt x="1525" y="227"/>
                  <a:pt x="1499" y="228"/>
                  <a:pt x="1442" y="244"/>
                </a:cubicBezTo>
                <a:cubicBezTo>
                  <a:pt x="1386" y="261"/>
                  <a:pt x="1375" y="310"/>
                  <a:pt x="1375" y="310"/>
                </a:cubicBezTo>
                <a:cubicBezTo>
                  <a:pt x="1307" y="310"/>
                  <a:pt x="1307" y="310"/>
                  <a:pt x="1307" y="310"/>
                </a:cubicBezTo>
                <a:cubicBezTo>
                  <a:pt x="1307" y="430"/>
                  <a:pt x="1307" y="430"/>
                  <a:pt x="1307" y="430"/>
                </a:cubicBezTo>
                <a:cubicBezTo>
                  <a:pt x="1297" y="430"/>
                  <a:pt x="1297" y="430"/>
                  <a:pt x="1297" y="430"/>
                </a:cubicBezTo>
                <a:cubicBezTo>
                  <a:pt x="1297" y="156"/>
                  <a:pt x="1297" y="156"/>
                  <a:pt x="1297" y="156"/>
                </a:cubicBezTo>
                <a:cubicBezTo>
                  <a:pt x="1295" y="156"/>
                  <a:pt x="1295" y="156"/>
                  <a:pt x="1295" y="156"/>
                </a:cubicBezTo>
                <a:cubicBezTo>
                  <a:pt x="1295" y="151"/>
                  <a:pt x="1295" y="151"/>
                  <a:pt x="1295" y="151"/>
                </a:cubicBezTo>
                <a:cubicBezTo>
                  <a:pt x="1292" y="151"/>
                  <a:pt x="1292" y="151"/>
                  <a:pt x="1292" y="151"/>
                </a:cubicBezTo>
                <a:cubicBezTo>
                  <a:pt x="1292" y="115"/>
                  <a:pt x="1292" y="115"/>
                  <a:pt x="1292" y="115"/>
                </a:cubicBezTo>
                <a:cubicBezTo>
                  <a:pt x="1289" y="115"/>
                  <a:pt x="1289" y="115"/>
                  <a:pt x="1289" y="115"/>
                </a:cubicBezTo>
                <a:cubicBezTo>
                  <a:pt x="1289" y="151"/>
                  <a:pt x="1289" y="151"/>
                  <a:pt x="1289" y="151"/>
                </a:cubicBezTo>
                <a:cubicBezTo>
                  <a:pt x="1287" y="151"/>
                  <a:pt x="1287" y="151"/>
                  <a:pt x="1287" y="151"/>
                </a:cubicBezTo>
                <a:cubicBezTo>
                  <a:pt x="1287" y="156"/>
                  <a:pt x="1287" y="156"/>
                  <a:pt x="1287" y="156"/>
                </a:cubicBezTo>
                <a:cubicBezTo>
                  <a:pt x="1279" y="156"/>
                  <a:pt x="1279" y="156"/>
                  <a:pt x="1279" y="156"/>
                </a:cubicBezTo>
                <a:cubicBezTo>
                  <a:pt x="1279" y="166"/>
                  <a:pt x="1279" y="166"/>
                  <a:pt x="1279" y="166"/>
                </a:cubicBezTo>
                <a:cubicBezTo>
                  <a:pt x="1261" y="166"/>
                  <a:pt x="1261" y="166"/>
                  <a:pt x="1261" y="166"/>
                </a:cubicBezTo>
                <a:cubicBezTo>
                  <a:pt x="1261" y="186"/>
                  <a:pt x="1261" y="186"/>
                  <a:pt x="1261" y="186"/>
                </a:cubicBezTo>
                <a:cubicBezTo>
                  <a:pt x="1253" y="186"/>
                  <a:pt x="1253" y="186"/>
                  <a:pt x="1253" y="186"/>
                </a:cubicBezTo>
                <a:cubicBezTo>
                  <a:pt x="1253" y="201"/>
                  <a:pt x="1253" y="201"/>
                  <a:pt x="1253" y="201"/>
                </a:cubicBezTo>
                <a:cubicBezTo>
                  <a:pt x="1195" y="201"/>
                  <a:pt x="1195" y="201"/>
                  <a:pt x="1195" y="201"/>
                </a:cubicBezTo>
                <a:cubicBezTo>
                  <a:pt x="1195" y="223"/>
                  <a:pt x="1195" y="223"/>
                  <a:pt x="1195" y="223"/>
                </a:cubicBezTo>
                <a:cubicBezTo>
                  <a:pt x="1190" y="223"/>
                  <a:pt x="1190" y="223"/>
                  <a:pt x="1190" y="223"/>
                </a:cubicBezTo>
                <a:cubicBezTo>
                  <a:pt x="1190" y="438"/>
                  <a:pt x="1190" y="438"/>
                  <a:pt x="1190" y="438"/>
                </a:cubicBezTo>
                <a:cubicBezTo>
                  <a:pt x="1180" y="438"/>
                  <a:pt x="1180" y="438"/>
                  <a:pt x="1180" y="438"/>
                </a:cubicBezTo>
                <a:cubicBezTo>
                  <a:pt x="1180" y="459"/>
                  <a:pt x="1180" y="459"/>
                  <a:pt x="1180" y="459"/>
                </a:cubicBezTo>
                <a:cubicBezTo>
                  <a:pt x="1158" y="459"/>
                  <a:pt x="1158" y="459"/>
                  <a:pt x="1158" y="459"/>
                </a:cubicBezTo>
                <a:cubicBezTo>
                  <a:pt x="1158" y="480"/>
                  <a:pt x="1158" y="480"/>
                  <a:pt x="1158" y="480"/>
                </a:cubicBezTo>
                <a:cubicBezTo>
                  <a:pt x="1149" y="480"/>
                  <a:pt x="1149" y="480"/>
                  <a:pt x="1149" y="480"/>
                </a:cubicBezTo>
                <a:cubicBezTo>
                  <a:pt x="1149" y="474"/>
                  <a:pt x="1149" y="474"/>
                  <a:pt x="1149" y="474"/>
                </a:cubicBezTo>
                <a:cubicBezTo>
                  <a:pt x="1127" y="474"/>
                  <a:pt x="1127" y="474"/>
                  <a:pt x="1127" y="474"/>
                </a:cubicBezTo>
                <a:cubicBezTo>
                  <a:pt x="1127" y="463"/>
                  <a:pt x="1127" y="463"/>
                  <a:pt x="1127" y="463"/>
                </a:cubicBezTo>
                <a:cubicBezTo>
                  <a:pt x="1104" y="463"/>
                  <a:pt x="1104" y="463"/>
                  <a:pt x="1104" y="463"/>
                </a:cubicBezTo>
                <a:cubicBezTo>
                  <a:pt x="1104" y="394"/>
                  <a:pt x="1104" y="394"/>
                  <a:pt x="1104" y="394"/>
                </a:cubicBezTo>
                <a:cubicBezTo>
                  <a:pt x="1025" y="394"/>
                  <a:pt x="1025" y="394"/>
                  <a:pt x="1025" y="394"/>
                </a:cubicBezTo>
                <a:cubicBezTo>
                  <a:pt x="1025" y="105"/>
                  <a:pt x="1025" y="105"/>
                  <a:pt x="1025" y="105"/>
                </a:cubicBezTo>
                <a:cubicBezTo>
                  <a:pt x="1021" y="105"/>
                  <a:pt x="1021" y="105"/>
                  <a:pt x="1021" y="105"/>
                </a:cubicBezTo>
                <a:cubicBezTo>
                  <a:pt x="1021" y="203"/>
                  <a:pt x="1021" y="203"/>
                  <a:pt x="1021" y="203"/>
                </a:cubicBezTo>
                <a:cubicBezTo>
                  <a:pt x="899" y="366"/>
                  <a:pt x="899" y="366"/>
                  <a:pt x="899" y="366"/>
                </a:cubicBezTo>
                <a:cubicBezTo>
                  <a:pt x="899" y="354"/>
                  <a:pt x="899" y="354"/>
                  <a:pt x="899" y="354"/>
                </a:cubicBezTo>
                <a:cubicBezTo>
                  <a:pt x="889" y="354"/>
                  <a:pt x="889" y="354"/>
                  <a:pt x="889" y="354"/>
                </a:cubicBezTo>
                <a:cubicBezTo>
                  <a:pt x="889" y="347"/>
                  <a:pt x="889" y="347"/>
                  <a:pt x="889" y="347"/>
                </a:cubicBezTo>
                <a:cubicBezTo>
                  <a:pt x="871" y="347"/>
                  <a:pt x="871" y="347"/>
                  <a:pt x="871" y="347"/>
                </a:cubicBezTo>
                <a:cubicBezTo>
                  <a:pt x="871" y="337"/>
                  <a:pt x="871" y="337"/>
                  <a:pt x="871" y="337"/>
                </a:cubicBezTo>
                <a:cubicBezTo>
                  <a:pt x="866" y="337"/>
                  <a:pt x="866" y="337"/>
                  <a:pt x="866" y="337"/>
                </a:cubicBezTo>
                <a:cubicBezTo>
                  <a:pt x="866" y="325"/>
                  <a:pt x="866" y="325"/>
                  <a:pt x="866" y="325"/>
                </a:cubicBezTo>
                <a:cubicBezTo>
                  <a:pt x="857" y="325"/>
                  <a:pt x="857" y="325"/>
                  <a:pt x="857" y="325"/>
                </a:cubicBezTo>
                <a:cubicBezTo>
                  <a:pt x="857" y="317"/>
                  <a:pt x="857" y="317"/>
                  <a:pt x="857" y="317"/>
                </a:cubicBezTo>
                <a:cubicBezTo>
                  <a:pt x="840" y="317"/>
                  <a:pt x="840" y="317"/>
                  <a:pt x="840" y="317"/>
                </a:cubicBezTo>
                <a:cubicBezTo>
                  <a:pt x="840" y="327"/>
                  <a:pt x="840" y="327"/>
                  <a:pt x="840" y="327"/>
                </a:cubicBezTo>
                <a:cubicBezTo>
                  <a:pt x="827" y="327"/>
                  <a:pt x="827" y="327"/>
                  <a:pt x="827" y="327"/>
                </a:cubicBezTo>
                <a:cubicBezTo>
                  <a:pt x="827" y="342"/>
                  <a:pt x="827" y="342"/>
                  <a:pt x="827" y="342"/>
                </a:cubicBezTo>
                <a:cubicBezTo>
                  <a:pt x="812" y="342"/>
                  <a:pt x="812" y="342"/>
                  <a:pt x="812" y="342"/>
                </a:cubicBezTo>
                <a:cubicBezTo>
                  <a:pt x="812" y="352"/>
                  <a:pt x="812" y="352"/>
                  <a:pt x="812" y="352"/>
                </a:cubicBezTo>
                <a:cubicBezTo>
                  <a:pt x="801" y="352"/>
                  <a:pt x="801" y="352"/>
                  <a:pt x="801" y="352"/>
                </a:cubicBezTo>
                <a:cubicBezTo>
                  <a:pt x="801" y="371"/>
                  <a:pt x="801" y="371"/>
                  <a:pt x="801" y="371"/>
                </a:cubicBezTo>
                <a:cubicBezTo>
                  <a:pt x="758" y="371"/>
                  <a:pt x="758" y="371"/>
                  <a:pt x="758" y="371"/>
                </a:cubicBezTo>
                <a:cubicBezTo>
                  <a:pt x="758" y="472"/>
                  <a:pt x="758" y="472"/>
                  <a:pt x="758" y="472"/>
                </a:cubicBezTo>
                <a:cubicBezTo>
                  <a:pt x="749" y="472"/>
                  <a:pt x="749" y="472"/>
                  <a:pt x="749" y="472"/>
                </a:cubicBezTo>
                <a:cubicBezTo>
                  <a:pt x="749" y="498"/>
                  <a:pt x="749" y="498"/>
                  <a:pt x="749" y="498"/>
                </a:cubicBezTo>
                <a:cubicBezTo>
                  <a:pt x="743" y="498"/>
                  <a:pt x="743" y="498"/>
                  <a:pt x="743" y="498"/>
                </a:cubicBezTo>
                <a:cubicBezTo>
                  <a:pt x="743" y="476"/>
                  <a:pt x="743" y="476"/>
                  <a:pt x="743" y="476"/>
                </a:cubicBezTo>
                <a:cubicBezTo>
                  <a:pt x="731" y="476"/>
                  <a:pt x="731" y="476"/>
                  <a:pt x="731" y="476"/>
                </a:cubicBezTo>
                <a:cubicBezTo>
                  <a:pt x="731" y="464"/>
                  <a:pt x="731" y="464"/>
                  <a:pt x="731" y="464"/>
                </a:cubicBezTo>
                <a:cubicBezTo>
                  <a:pt x="703" y="464"/>
                  <a:pt x="703" y="464"/>
                  <a:pt x="703" y="464"/>
                </a:cubicBezTo>
                <a:cubicBezTo>
                  <a:pt x="703" y="455"/>
                  <a:pt x="703" y="455"/>
                  <a:pt x="703" y="455"/>
                </a:cubicBezTo>
                <a:cubicBezTo>
                  <a:pt x="668" y="455"/>
                  <a:pt x="668" y="455"/>
                  <a:pt x="668" y="455"/>
                </a:cubicBezTo>
                <a:cubicBezTo>
                  <a:pt x="668" y="446"/>
                  <a:pt x="668" y="446"/>
                  <a:pt x="668" y="446"/>
                </a:cubicBezTo>
                <a:cubicBezTo>
                  <a:pt x="649" y="446"/>
                  <a:pt x="649" y="446"/>
                  <a:pt x="649" y="446"/>
                </a:cubicBezTo>
                <a:cubicBezTo>
                  <a:pt x="649" y="411"/>
                  <a:pt x="649" y="411"/>
                  <a:pt x="649" y="411"/>
                </a:cubicBezTo>
                <a:cubicBezTo>
                  <a:pt x="601" y="411"/>
                  <a:pt x="601" y="411"/>
                  <a:pt x="601" y="411"/>
                </a:cubicBezTo>
                <a:cubicBezTo>
                  <a:pt x="601" y="387"/>
                  <a:pt x="601" y="387"/>
                  <a:pt x="601" y="387"/>
                </a:cubicBezTo>
                <a:cubicBezTo>
                  <a:pt x="591" y="387"/>
                  <a:pt x="591" y="387"/>
                  <a:pt x="591" y="387"/>
                </a:cubicBezTo>
                <a:cubicBezTo>
                  <a:pt x="591" y="379"/>
                  <a:pt x="591" y="379"/>
                  <a:pt x="591" y="379"/>
                </a:cubicBezTo>
                <a:cubicBezTo>
                  <a:pt x="538" y="379"/>
                  <a:pt x="538" y="379"/>
                  <a:pt x="538" y="379"/>
                </a:cubicBezTo>
                <a:cubicBezTo>
                  <a:pt x="538" y="161"/>
                  <a:pt x="538" y="161"/>
                  <a:pt x="538" y="161"/>
                </a:cubicBezTo>
                <a:cubicBezTo>
                  <a:pt x="434" y="161"/>
                  <a:pt x="434" y="161"/>
                  <a:pt x="434" y="161"/>
                </a:cubicBezTo>
                <a:cubicBezTo>
                  <a:pt x="434" y="375"/>
                  <a:pt x="434" y="375"/>
                  <a:pt x="434" y="375"/>
                </a:cubicBezTo>
                <a:cubicBezTo>
                  <a:pt x="366" y="375"/>
                  <a:pt x="366" y="375"/>
                  <a:pt x="366" y="375"/>
                </a:cubicBezTo>
                <a:cubicBezTo>
                  <a:pt x="366" y="405"/>
                  <a:pt x="366" y="405"/>
                  <a:pt x="366" y="405"/>
                </a:cubicBezTo>
                <a:cubicBezTo>
                  <a:pt x="331" y="405"/>
                  <a:pt x="331" y="405"/>
                  <a:pt x="331" y="405"/>
                </a:cubicBezTo>
                <a:cubicBezTo>
                  <a:pt x="331" y="425"/>
                  <a:pt x="331" y="425"/>
                  <a:pt x="331" y="425"/>
                </a:cubicBezTo>
                <a:cubicBezTo>
                  <a:pt x="302" y="425"/>
                  <a:pt x="302" y="425"/>
                  <a:pt x="302" y="425"/>
                </a:cubicBezTo>
                <a:cubicBezTo>
                  <a:pt x="302" y="484"/>
                  <a:pt x="302" y="484"/>
                  <a:pt x="302" y="484"/>
                </a:cubicBezTo>
                <a:cubicBezTo>
                  <a:pt x="286" y="484"/>
                  <a:pt x="286" y="484"/>
                  <a:pt x="286" y="484"/>
                </a:cubicBezTo>
                <a:cubicBezTo>
                  <a:pt x="286" y="376"/>
                  <a:pt x="286" y="376"/>
                  <a:pt x="286" y="376"/>
                </a:cubicBezTo>
                <a:cubicBezTo>
                  <a:pt x="223" y="376"/>
                  <a:pt x="223" y="376"/>
                  <a:pt x="223" y="376"/>
                </a:cubicBezTo>
                <a:cubicBezTo>
                  <a:pt x="223" y="471"/>
                  <a:pt x="223" y="471"/>
                  <a:pt x="223" y="471"/>
                </a:cubicBezTo>
                <a:cubicBezTo>
                  <a:pt x="210" y="471"/>
                  <a:pt x="210" y="471"/>
                  <a:pt x="210" y="471"/>
                </a:cubicBezTo>
                <a:cubicBezTo>
                  <a:pt x="210" y="455"/>
                  <a:pt x="210" y="455"/>
                  <a:pt x="210" y="455"/>
                </a:cubicBezTo>
                <a:cubicBezTo>
                  <a:pt x="192" y="455"/>
                  <a:pt x="192" y="455"/>
                  <a:pt x="192" y="455"/>
                </a:cubicBezTo>
                <a:cubicBezTo>
                  <a:pt x="192" y="391"/>
                  <a:pt x="192" y="391"/>
                  <a:pt x="192" y="391"/>
                </a:cubicBezTo>
                <a:cubicBezTo>
                  <a:pt x="168" y="391"/>
                  <a:pt x="168" y="391"/>
                  <a:pt x="168" y="391"/>
                </a:cubicBezTo>
                <a:cubicBezTo>
                  <a:pt x="168" y="376"/>
                  <a:pt x="168" y="376"/>
                  <a:pt x="168" y="376"/>
                </a:cubicBezTo>
                <a:cubicBezTo>
                  <a:pt x="64" y="376"/>
                  <a:pt x="64" y="376"/>
                  <a:pt x="64" y="376"/>
                </a:cubicBezTo>
                <a:cubicBezTo>
                  <a:pt x="64" y="335"/>
                  <a:pt x="64" y="335"/>
                  <a:pt x="64" y="335"/>
                </a:cubicBezTo>
                <a:cubicBezTo>
                  <a:pt x="79" y="335"/>
                  <a:pt x="79" y="335"/>
                  <a:pt x="79" y="335"/>
                </a:cubicBezTo>
                <a:cubicBezTo>
                  <a:pt x="79" y="327"/>
                  <a:pt x="79" y="327"/>
                  <a:pt x="79" y="327"/>
                </a:cubicBezTo>
                <a:cubicBezTo>
                  <a:pt x="64" y="327"/>
                  <a:pt x="64" y="327"/>
                  <a:pt x="64" y="327"/>
                </a:cubicBezTo>
                <a:cubicBezTo>
                  <a:pt x="64" y="148"/>
                  <a:pt x="64" y="148"/>
                  <a:pt x="64" y="148"/>
                </a:cubicBezTo>
                <a:cubicBezTo>
                  <a:pt x="88" y="148"/>
                  <a:pt x="88" y="148"/>
                  <a:pt x="88" y="148"/>
                </a:cubicBezTo>
                <a:cubicBezTo>
                  <a:pt x="93" y="100"/>
                  <a:pt x="93" y="100"/>
                  <a:pt x="93" y="100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82" y="73"/>
                  <a:pt x="82" y="73"/>
                  <a:pt x="82" y="73"/>
                </a:cubicBezTo>
                <a:cubicBezTo>
                  <a:pt x="85" y="73"/>
                  <a:pt x="85" y="73"/>
                  <a:pt x="85" y="73"/>
                </a:cubicBezTo>
                <a:cubicBezTo>
                  <a:pt x="85" y="63"/>
                  <a:pt x="85" y="63"/>
                  <a:pt x="85" y="63"/>
                </a:cubicBezTo>
                <a:cubicBezTo>
                  <a:pt x="60" y="63"/>
                  <a:pt x="60" y="63"/>
                  <a:pt x="60" y="63"/>
                </a:cubicBezTo>
                <a:cubicBezTo>
                  <a:pt x="60" y="0"/>
                  <a:pt x="60" y="0"/>
                  <a:pt x="60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6" y="63"/>
                  <a:pt x="56" y="63"/>
                  <a:pt x="56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31" y="73"/>
                  <a:pt x="31" y="73"/>
                  <a:pt x="31" y="73"/>
                </a:cubicBezTo>
                <a:cubicBezTo>
                  <a:pt x="34" y="73"/>
                  <a:pt x="34" y="73"/>
                  <a:pt x="34" y="73"/>
                </a:cubicBezTo>
                <a:cubicBezTo>
                  <a:pt x="32" y="100"/>
                  <a:pt x="32" y="100"/>
                  <a:pt x="32" y="100"/>
                </a:cubicBezTo>
                <a:cubicBezTo>
                  <a:pt x="23" y="100"/>
                  <a:pt x="23" y="100"/>
                  <a:pt x="23" y="100"/>
                </a:cubicBezTo>
                <a:cubicBezTo>
                  <a:pt x="28" y="148"/>
                  <a:pt x="28" y="148"/>
                  <a:pt x="28" y="148"/>
                </a:cubicBezTo>
                <a:cubicBezTo>
                  <a:pt x="51" y="148"/>
                  <a:pt x="51" y="148"/>
                  <a:pt x="51" y="148"/>
                </a:cubicBezTo>
                <a:cubicBezTo>
                  <a:pt x="51" y="327"/>
                  <a:pt x="51" y="327"/>
                  <a:pt x="51" y="327"/>
                </a:cubicBezTo>
                <a:cubicBezTo>
                  <a:pt x="35" y="327"/>
                  <a:pt x="35" y="327"/>
                  <a:pt x="35" y="327"/>
                </a:cubicBezTo>
                <a:cubicBezTo>
                  <a:pt x="35" y="335"/>
                  <a:pt x="35" y="335"/>
                  <a:pt x="35" y="335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51" y="358"/>
                  <a:pt x="51" y="358"/>
                  <a:pt x="51" y="358"/>
                </a:cubicBezTo>
                <a:cubicBezTo>
                  <a:pt x="24" y="358"/>
                  <a:pt x="24" y="358"/>
                  <a:pt x="24" y="358"/>
                </a:cubicBezTo>
                <a:cubicBezTo>
                  <a:pt x="24" y="390"/>
                  <a:pt x="24" y="390"/>
                  <a:pt x="24" y="390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563"/>
                  <a:pt x="0" y="563"/>
                  <a:pt x="0" y="563"/>
                </a:cubicBezTo>
                <a:cubicBezTo>
                  <a:pt x="0" y="737"/>
                  <a:pt x="0" y="737"/>
                  <a:pt x="0" y="737"/>
                </a:cubicBezTo>
                <a:cubicBezTo>
                  <a:pt x="3066" y="737"/>
                  <a:pt x="3066" y="737"/>
                  <a:pt x="3066" y="737"/>
                </a:cubicBezTo>
                <a:cubicBezTo>
                  <a:pt x="3066" y="577"/>
                  <a:pt x="3066" y="577"/>
                  <a:pt x="3066" y="577"/>
                </a:cubicBezTo>
                <a:cubicBezTo>
                  <a:pt x="3066" y="563"/>
                  <a:pt x="3066" y="563"/>
                  <a:pt x="3066" y="563"/>
                </a:cubicBezTo>
                <a:cubicBezTo>
                  <a:pt x="3066" y="554"/>
                  <a:pt x="3066" y="554"/>
                  <a:pt x="3066" y="554"/>
                </a:cubicBezTo>
                <a:cubicBezTo>
                  <a:pt x="2999" y="529"/>
                  <a:pt x="2999" y="529"/>
                  <a:pt x="2999" y="529"/>
                </a:cubicBezTo>
                <a:moveTo>
                  <a:pt x="3000" y="537"/>
                </a:moveTo>
                <a:cubicBezTo>
                  <a:pt x="3045" y="555"/>
                  <a:pt x="3045" y="555"/>
                  <a:pt x="3045" y="555"/>
                </a:cubicBezTo>
                <a:cubicBezTo>
                  <a:pt x="3014" y="555"/>
                  <a:pt x="3014" y="555"/>
                  <a:pt x="3014" y="555"/>
                </a:cubicBezTo>
                <a:cubicBezTo>
                  <a:pt x="2998" y="547"/>
                  <a:pt x="2998" y="547"/>
                  <a:pt x="2998" y="547"/>
                </a:cubicBezTo>
                <a:cubicBezTo>
                  <a:pt x="2958" y="547"/>
                  <a:pt x="2958" y="547"/>
                  <a:pt x="2958" y="547"/>
                </a:cubicBezTo>
                <a:cubicBezTo>
                  <a:pt x="2937" y="537"/>
                  <a:pt x="2937" y="537"/>
                  <a:pt x="2937" y="537"/>
                </a:cubicBezTo>
                <a:cubicBezTo>
                  <a:pt x="3000" y="537"/>
                  <a:pt x="3000" y="537"/>
                  <a:pt x="3000" y="537"/>
                </a:cubicBezTo>
                <a:moveTo>
                  <a:pt x="2843" y="506"/>
                </a:moveTo>
                <a:cubicBezTo>
                  <a:pt x="2872" y="506"/>
                  <a:pt x="2872" y="506"/>
                  <a:pt x="2872" y="506"/>
                </a:cubicBezTo>
                <a:cubicBezTo>
                  <a:pt x="2880" y="525"/>
                  <a:pt x="2880" y="525"/>
                  <a:pt x="2880" y="525"/>
                </a:cubicBezTo>
                <a:cubicBezTo>
                  <a:pt x="2873" y="519"/>
                  <a:pt x="2873" y="519"/>
                  <a:pt x="2873" y="519"/>
                </a:cubicBezTo>
                <a:cubicBezTo>
                  <a:pt x="2837" y="519"/>
                  <a:pt x="2837" y="519"/>
                  <a:pt x="2837" y="519"/>
                </a:cubicBezTo>
                <a:cubicBezTo>
                  <a:pt x="2843" y="506"/>
                  <a:pt x="2843" y="506"/>
                  <a:pt x="2843" y="506"/>
                </a:cubicBezTo>
                <a:moveTo>
                  <a:pt x="2813" y="479"/>
                </a:moveTo>
                <a:cubicBezTo>
                  <a:pt x="2833" y="519"/>
                  <a:pt x="2833" y="519"/>
                  <a:pt x="2833" y="519"/>
                </a:cubicBezTo>
                <a:cubicBezTo>
                  <a:pt x="2794" y="519"/>
                  <a:pt x="2794" y="519"/>
                  <a:pt x="2794" y="519"/>
                </a:cubicBezTo>
                <a:cubicBezTo>
                  <a:pt x="2813" y="479"/>
                  <a:pt x="2813" y="479"/>
                  <a:pt x="2813" y="479"/>
                </a:cubicBezTo>
                <a:moveTo>
                  <a:pt x="2711" y="508"/>
                </a:moveTo>
                <a:cubicBezTo>
                  <a:pt x="2763" y="501"/>
                  <a:pt x="2763" y="501"/>
                  <a:pt x="2763" y="501"/>
                </a:cubicBezTo>
                <a:cubicBezTo>
                  <a:pt x="2781" y="519"/>
                  <a:pt x="2781" y="519"/>
                  <a:pt x="2781" y="519"/>
                </a:cubicBezTo>
                <a:cubicBezTo>
                  <a:pt x="2711" y="519"/>
                  <a:pt x="2711" y="519"/>
                  <a:pt x="2711" y="519"/>
                </a:cubicBezTo>
                <a:cubicBezTo>
                  <a:pt x="2711" y="508"/>
                  <a:pt x="2711" y="508"/>
                  <a:pt x="2711" y="508"/>
                </a:cubicBezTo>
                <a:moveTo>
                  <a:pt x="2668" y="495"/>
                </a:moveTo>
                <a:cubicBezTo>
                  <a:pt x="2706" y="507"/>
                  <a:pt x="2706" y="507"/>
                  <a:pt x="2706" y="507"/>
                </a:cubicBezTo>
                <a:cubicBezTo>
                  <a:pt x="2706" y="519"/>
                  <a:pt x="2706" y="519"/>
                  <a:pt x="2706" y="519"/>
                </a:cubicBezTo>
                <a:cubicBezTo>
                  <a:pt x="2638" y="519"/>
                  <a:pt x="2638" y="519"/>
                  <a:pt x="2638" y="519"/>
                </a:cubicBezTo>
                <a:cubicBezTo>
                  <a:pt x="2668" y="495"/>
                  <a:pt x="2668" y="495"/>
                  <a:pt x="2668" y="495"/>
                </a:cubicBezTo>
                <a:moveTo>
                  <a:pt x="2602" y="443"/>
                </a:moveTo>
                <a:cubicBezTo>
                  <a:pt x="2606" y="468"/>
                  <a:pt x="2606" y="468"/>
                  <a:pt x="2606" y="468"/>
                </a:cubicBezTo>
                <a:cubicBezTo>
                  <a:pt x="2613" y="501"/>
                  <a:pt x="2613" y="501"/>
                  <a:pt x="2613" y="501"/>
                </a:cubicBezTo>
                <a:cubicBezTo>
                  <a:pt x="2606" y="501"/>
                  <a:pt x="2606" y="501"/>
                  <a:pt x="2606" y="501"/>
                </a:cubicBezTo>
                <a:cubicBezTo>
                  <a:pt x="2600" y="470"/>
                  <a:pt x="2600" y="470"/>
                  <a:pt x="2600" y="470"/>
                </a:cubicBezTo>
                <a:cubicBezTo>
                  <a:pt x="2602" y="443"/>
                  <a:pt x="2602" y="443"/>
                  <a:pt x="2602" y="443"/>
                </a:cubicBezTo>
                <a:moveTo>
                  <a:pt x="2556" y="495"/>
                </a:moveTo>
                <a:cubicBezTo>
                  <a:pt x="2596" y="500"/>
                  <a:pt x="2596" y="500"/>
                  <a:pt x="2596" y="500"/>
                </a:cubicBezTo>
                <a:cubicBezTo>
                  <a:pt x="2602" y="519"/>
                  <a:pt x="2602" y="519"/>
                  <a:pt x="2602" y="519"/>
                </a:cubicBezTo>
                <a:cubicBezTo>
                  <a:pt x="2590" y="519"/>
                  <a:pt x="2590" y="519"/>
                  <a:pt x="2590" y="519"/>
                </a:cubicBezTo>
                <a:cubicBezTo>
                  <a:pt x="2549" y="511"/>
                  <a:pt x="2549" y="511"/>
                  <a:pt x="2549" y="511"/>
                </a:cubicBezTo>
                <a:cubicBezTo>
                  <a:pt x="2556" y="495"/>
                  <a:pt x="2556" y="495"/>
                  <a:pt x="2556" y="495"/>
                </a:cubicBezTo>
                <a:moveTo>
                  <a:pt x="2488" y="485"/>
                </a:moveTo>
                <a:cubicBezTo>
                  <a:pt x="2518" y="491"/>
                  <a:pt x="2518" y="491"/>
                  <a:pt x="2518" y="491"/>
                </a:cubicBezTo>
                <a:cubicBezTo>
                  <a:pt x="2526" y="506"/>
                  <a:pt x="2526" y="506"/>
                  <a:pt x="2526" y="506"/>
                </a:cubicBezTo>
                <a:cubicBezTo>
                  <a:pt x="2485" y="495"/>
                  <a:pt x="2485" y="495"/>
                  <a:pt x="2485" y="495"/>
                </a:cubicBezTo>
                <a:cubicBezTo>
                  <a:pt x="2488" y="485"/>
                  <a:pt x="2488" y="485"/>
                  <a:pt x="2488" y="485"/>
                </a:cubicBezTo>
                <a:moveTo>
                  <a:pt x="2348" y="555"/>
                </a:moveTo>
                <a:cubicBezTo>
                  <a:pt x="2337" y="555"/>
                  <a:pt x="2337" y="555"/>
                  <a:pt x="2337" y="555"/>
                </a:cubicBezTo>
                <a:cubicBezTo>
                  <a:pt x="2337" y="560"/>
                  <a:pt x="2337" y="560"/>
                  <a:pt x="2337" y="560"/>
                </a:cubicBezTo>
                <a:cubicBezTo>
                  <a:pt x="2334" y="556"/>
                  <a:pt x="2329" y="551"/>
                  <a:pt x="2324" y="546"/>
                </a:cubicBezTo>
                <a:cubicBezTo>
                  <a:pt x="2348" y="546"/>
                  <a:pt x="2348" y="546"/>
                  <a:pt x="2348" y="546"/>
                </a:cubicBezTo>
                <a:cubicBezTo>
                  <a:pt x="2348" y="555"/>
                  <a:pt x="2348" y="555"/>
                  <a:pt x="2348" y="555"/>
                </a:cubicBezTo>
                <a:moveTo>
                  <a:pt x="2337" y="563"/>
                </a:moveTo>
                <a:cubicBezTo>
                  <a:pt x="2297" y="563"/>
                  <a:pt x="2297" y="563"/>
                  <a:pt x="2297" y="563"/>
                </a:cubicBezTo>
                <a:cubicBezTo>
                  <a:pt x="2294" y="558"/>
                  <a:pt x="2290" y="552"/>
                  <a:pt x="2285" y="546"/>
                </a:cubicBezTo>
                <a:cubicBezTo>
                  <a:pt x="2320" y="546"/>
                  <a:pt x="2320" y="546"/>
                  <a:pt x="2320" y="546"/>
                </a:cubicBezTo>
                <a:cubicBezTo>
                  <a:pt x="2327" y="552"/>
                  <a:pt x="2332" y="558"/>
                  <a:pt x="2337" y="563"/>
                </a:cubicBezTo>
                <a:moveTo>
                  <a:pt x="2401" y="546"/>
                </a:moveTo>
                <a:cubicBezTo>
                  <a:pt x="2401" y="555"/>
                  <a:pt x="2401" y="555"/>
                  <a:pt x="2401" y="555"/>
                </a:cubicBezTo>
                <a:cubicBezTo>
                  <a:pt x="2387" y="555"/>
                  <a:pt x="2387" y="555"/>
                  <a:pt x="2387" y="555"/>
                </a:cubicBezTo>
                <a:cubicBezTo>
                  <a:pt x="2387" y="546"/>
                  <a:pt x="2387" y="546"/>
                  <a:pt x="2387" y="546"/>
                </a:cubicBezTo>
                <a:cubicBezTo>
                  <a:pt x="2401" y="546"/>
                  <a:pt x="2401" y="546"/>
                  <a:pt x="2401" y="546"/>
                </a:cubicBezTo>
                <a:moveTo>
                  <a:pt x="2337" y="499"/>
                </a:moveTo>
                <a:cubicBezTo>
                  <a:pt x="2342" y="502"/>
                  <a:pt x="2345" y="505"/>
                  <a:pt x="2348" y="507"/>
                </a:cubicBezTo>
                <a:cubicBezTo>
                  <a:pt x="2348" y="533"/>
                  <a:pt x="2348" y="533"/>
                  <a:pt x="2348" y="533"/>
                </a:cubicBezTo>
                <a:cubicBezTo>
                  <a:pt x="2337" y="533"/>
                  <a:pt x="2337" y="533"/>
                  <a:pt x="2337" y="533"/>
                </a:cubicBezTo>
                <a:cubicBezTo>
                  <a:pt x="2337" y="499"/>
                  <a:pt x="2337" y="499"/>
                  <a:pt x="2337" y="499"/>
                </a:cubicBezTo>
                <a:moveTo>
                  <a:pt x="2316" y="485"/>
                </a:moveTo>
                <a:cubicBezTo>
                  <a:pt x="2323" y="490"/>
                  <a:pt x="2329" y="494"/>
                  <a:pt x="2334" y="497"/>
                </a:cubicBezTo>
                <a:cubicBezTo>
                  <a:pt x="2334" y="533"/>
                  <a:pt x="2334" y="533"/>
                  <a:pt x="2334" y="533"/>
                </a:cubicBezTo>
                <a:cubicBezTo>
                  <a:pt x="2316" y="533"/>
                  <a:pt x="2316" y="533"/>
                  <a:pt x="2316" y="533"/>
                </a:cubicBezTo>
                <a:cubicBezTo>
                  <a:pt x="2316" y="485"/>
                  <a:pt x="2316" y="485"/>
                  <a:pt x="2316" y="485"/>
                </a:cubicBezTo>
                <a:moveTo>
                  <a:pt x="2295" y="473"/>
                </a:moveTo>
                <a:cubicBezTo>
                  <a:pt x="2302" y="476"/>
                  <a:pt x="2307" y="480"/>
                  <a:pt x="2313" y="483"/>
                </a:cubicBezTo>
                <a:cubicBezTo>
                  <a:pt x="2313" y="533"/>
                  <a:pt x="2313" y="533"/>
                  <a:pt x="2313" y="533"/>
                </a:cubicBezTo>
                <a:cubicBezTo>
                  <a:pt x="2311" y="533"/>
                  <a:pt x="2311" y="533"/>
                  <a:pt x="2311" y="533"/>
                </a:cubicBezTo>
                <a:cubicBezTo>
                  <a:pt x="2306" y="529"/>
                  <a:pt x="2301" y="524"/>
                  <a:pt x="2295" y="520"/>
                </a:cubicBezTo>
                <a:cubicBezTo>
                  <a:pt x="2295" y="473"/>
                  <a:pt x="2295" y="473"/>
                  <a:pt x="2295" y="473"/>
                </a:cubicBezTo>
                <a:moveTo>
                  <a:pt x="2295" y="523"/>
                </a:moveTo>
                <a:cubicBezTo>
                  <a:pt x="2299" y="527"/>
                  <a:pt x="2303" y="530"/>
                  <a:pt x="2307" y="533"/>
                </a:cubicBezTo>
                <a:cubicBezTo>
                  <a:pt x="2295" y="533"/>
                  <a:pt x="2295" y="533"/>
                  <a:pt x="2295" y="533"/>
                </a:cubicBezTo>
                <a:cubicBezTo>
                  <a:pt x="2295" y="523"/>
                  <a:pt x="2295" y="523"/>
                  <a:pt x="2295" y="523"/>
                </a:cubicBezTo>
                <a:moveTo>
                  <a:pt x="2274" y="461"/>
                </a:moveTo>
                <a:cubicBezTo>
                  <a:pt x="2280" y="464"/>
                  <a:pt x="2286" y="467"/>
                  <a:pt x="2292" y="471"/>
                </a:cubicBezTo>
                <a:cubicBezTo>
                  <a:pt x="2292" y="517"/>
                  <a:pt x="2292" y="517"/>
                  <a:pt x="2292" y="517"/>
                </a:cubicBezTo>
                <a:cubicBezTo>
                  <a:pt x="2286" y="512"/>
                  <a:pt x="2280" y="508"/>
                  <a:pt x="2274" y="503"/>
                </a:cubicBezTo>
                <a:cubicBezTo>
                  <a:pt x="2274" y="461"/>
                  <a:pt x="2274" y="461"/>
                  <a:pt x="2274" y="461"/>
                </a:cubicBezTo>
                <a:moveTo>
                  <a:pt x="2274" y="506"/>
                </a:moveTo>
                <a:cubicBezTo>
                  <a:pt x="2280" y="511"/>
                  <a:pt x="2286" y="516"/>
                  <a:pt x="2292" y="520"/>
                </a:cubicBezTo>
                <a:cubicBezTo>
                  <a:pt x="2292" y="533"/>
                  <a:pt x="2292" y="533"/>
                  <a:pt x="2292" y="533"/>
                </a:cubicBezTo>
                <a:cubicBezTo>
                  <a:pt x="2275" y="533"/>
                  <a:pt x="2275" y="533"/>
                  <a:pt x="2275" y="533"/>
                </a:cubicBezTo>
                <a:cubicBezTo>
                  <a:pt x="2274" y="532"/>
                  <a:pt x="2274" y="532"/>
                  <a:pt x="2274" y="532"/>
                </a:cubicBezTo>
                <a:cubicBezTo>
                  <a:pt x="2274" y="506"/>
                  <a:pt x="2274" y="506"/>
                  <a:pt x="2274" y="506"/>
                </a:cubicBezTo>
                <a:moveTo>
                  <a:pt x="2253" y="450"/>
                </a:moveTo>
                <a:cubicBezTo>
                  <a:pt x="2259" y="453"/>
                  <a:pt x="2265" y="456"/>
                  <a:pt x="2271" y="459"/>
                </a:cubicBezTo>
                <a:cubicBezTo>
                  <a:pt x="2271" y="501"/>
                  <a:pt x="2271" y="501"/>
                  <a:pt x="2271" y="501"/>
                </a:cubicBezTo>
                <a:cubicBezTo>
                  <a:pt x="2265" y="496"/>
                  <a:pt x="2259" y="492"/>
                  <a:pt x="2253" y="488"/>
                </a:cubicBezTo>
                <a:cubicBezTo>
                  <a:pt x="2253" y="450"/>
                  <a:pt x="2253" y="450"/>
                  <a:pt x="2253" y="450"/>
                </a:cubicBezTo>
                <a:moveTo>
                  <a:pt x="2253" y="491"/>
                </a:moveTo>
                <a:cubicBezTo>
                  <a:pt x="2259" y="495"/>
                  <a:pt x="2265" y="500"/>
                  <a:pt x="2271" y="504"/>
                </a:cubicBezTo>
                <a:cubicBezTo>
                  <a:pt x="2271" y="529"/>
                  <a:pt x="2271" y="529"/>
                  <a:pt x="2271" y="529"/>
                </a:cubicBezTo>
                <a:cubicBezTo>
                  <a:pt x="2265" y="522"/>
                  <a:pt x="2260" y="516"/>
                  <a:pt x="2253" y="509"/>
                </a:cubicBezTo>
                <a:cubicBezTo>
                  <a:pt x="2253" y="491"/>
                  <a:pt x="2253" y="491"/>
                  <a:pt x="2253" y="491"/>
                </a:cubicBezTo>
                <a:moveTo>
                  <a:pt x="2253" y="513"/>
                </a:moveTo>
                <a:cubicBezTo>
                  <a:pt x="2260" y="520"/>
                  <a:pt x="2266" y="526"/>
                  <a:pt x="2271" y="532"/>
                </a:cubicBezTo>
                <a:cubicBezTo>
                  <a:pt x="2271" y="533"/>
                  <a:pt x="2271" y="533"/>
                  <a:pt x="2271" y="533"/>
                </a:cubicBezTo>
                <a:cubicBezTo>
                  <a:pt x="2253" y="533"/>
                  <a:pt x="2253" y="533"/>
                  <a:pt x="2253" y="533"/>
                </a:cubicBezTo>
                <a:cubicBezTo>
                  <a:pt x="2253" y="513"/>
                  <a:pt x="2253" y="513"/>
                  <a:pt x="2253" y="513"/>
                </a:cubicBezTo>
                <a:moveTo>
                  <a:pt x="2232" y="440"/>
                </a:moveTo>
                <a:cubicBezTo>
                  <a:pt x="2238" y="443"/>
                  <a:pt x="2244" y="446"/>
                  <a:pt x="2250" y="448"/>
                </a:cubicBezTo>
                <a:cubicBezTo>
                  <a:pt x="2250" y="486"/>
                  <a:pt x="2250" y="486"/>
                  <a:pt x="2250" y="486"/>
                </a:cubicBezTo>
                <a:cubicBezTo>
                  <a:pt x="2244" y="482"/>
                  <a:pt x="2238" y="478"/>
                  <a:pt x="2232" y="475"/>
                </a:cubicBezTo>
                <a:cubicBezTo>
                  <a:pt x="2232" y="440"/>
                  <a:pt x="2232" y="440"/>
                  <a:pt x="2232" y="440"/>
                </a:cubicBezTo>
                <a:moveTo>
                  <a:pt x="2232" y="478"/>
                </a:moveTo>
                <a:cubicBezTo>
                  <a:pt x="2238" y="481"/>
                  <a:pt x="2244" y="485"/>
                  <a:pt x="2250" y="489"/>
                </a:cubicBezTo>
                <a:cubicBezTo>
                  <a:pt x="2250" y="506"/>
                  <a:pt x="2250" y="506"/>
                  <a:pt x="2250" y="506"/>
                </a:cubicBezTo>
                <a:cubicBezTo>
                  <a:pt x="2244" y="501"/>
                  <a:pt x="2238" y="495"/>
                  <a:pt x="2232" y="490"/>
                </a:cubicBezTo>
                <a:cubicBezTo>
                  <a:pt x="2232" y="478"/>
                  <a:pt x="2232" y="478"/>
                  <a:pt x="2232" y="478"/>
                </a:cubicBezTo>
                <a:moveTo>
                  <a:pt x="2232" y="493"/>
                </a:moveTo>
                <a:cubicBezTo>
                  <a:pt x="2238" y="499"/>
                  <a:pt x="2244" y="504"/>
                  <a:pt x="2250" y="510"/>
                </a:cubicBezTo>
                <a:cubicBezTo>
                  <a:pt x="2250" y="533"/>
                  <a:pt x="2250" y="533"/>
                  <a:pt x="2250" y="533"/>
                </a:cubicBezTo>
                <a:cubicBezTo>
                  <a:pt x="2232" y="533"/>
                  <a:pt x="2232" y="533"/>
                  <a:pt x="2232" y="533"/>
                </a:cubicBezTo>
                <a:cubicBezTo>
                  <a:pt x="2232" y="493"/>
                  <a:pt x="2232" y="493"/>
                  <a:pt x="2232" y="493"/>
                </a:cubicBezTo>
                <a:moveTo>
                  <a:pt x="2211" y="431"/>
                </a:moveTo>
                <a:cubicBezTo>
                  <a:pt x="2217" y="433"/>
                  <a:pt x="2223" y="436"/>
                  <a:pt x="2229" y="439"/>
                </a:cubicBezTo>
                <a:cubicBezTo>
                  <a:pt x="2229" y="473"/>
                  <a:pt x="2229" y="473"/>
                  <a:pt x="2229" y="473"/>
                </a:cubicBezTo>
                <a:cubicBezTo>
                  <a:pt x="2223" y="469"/>
                  <a:pt x="2217" y="466"/>
                  <a:pt x="2211" y="463"/>
                </a:cubicBezTo>
                <a:cubicBezTo>
                  <a:pt x="2211" y="431"/>
                  <a:pt x="2211" y="431"/>
                  <a:pt x="2211" y="431"/>
                </a:cubicBezTo>
                <a:moveTo>
                  <a:pt x="2211" y="466"/>
                </a:moveTo>
                <a:cubicBezTo>
                  <a:pt x="2217" y="469"/>
                  <a:pt x="2223" y="472"/>
                  <a:pt x="2229" y="476"/>
                </a:cubicBezTo>
                <a:cubicBezTo>
                  <a:pt x="2229" y="487"/>
                  <a:pt x="2229" y="487"/>
                  <a:pt x="2229" y="487"/>
                </a:cubicBezTo>
                <a:cubicBezTo>
                  <a:pt x="2223" y="483"/>
                  <a:pt x="2217" y="478"/>
                  <a:pt x="2211" y="474"/>
                </a:cubicBezTo>
                <a:cubicBezTo>
                  <a:pt x="2211" y="466"/>
                  <a:pt x="2211" y="466"/>
                  <a:pt x="2211" y="466"/>
                </a:cubicBezTo>
                <a:moveTo>
                  <a:pt x="2211" y="477"/>
                </a:moveTo>
                <a:cubicBezTo>
                  <a:pt x="2217" y="481"/>
                  <a:pt x="2223" y="486"/>
                  <a:pt x="2229" y="491"/>
                </a:cubicBezTo>
                <a:cubicBezTo>
                  <a:pt x="2229" y="533"/>
                  <a:pt x="2229" y="533"/>
                  <a:pt x="2229" y="533"/>
                </a:cubicBezTo>
                <a:cubicBezTo>
                  <a:pt x="2211" y="533"/>
                  <a:pt x="2211" y="533"/>
                  <a:pt x="2211" y="533"/>
                </a:cubicBezTo>
                <a:cubicBezTo>
                  <a:pt x="2211" y="477"/>
                  <a:pt x="2211" y="477"/>
                  <a:pt x="2211" y="477"/>
                </a:cubicBezTo>
                <a:moveTo>
                  <a:pt x="2190" y="423"/>
                </a:moveTo>
                <a:cubicBezTo>
                  <a:pt x="2196" y="425"/>
                  <a:pt x="2202" y="427"/>
                  <a:pt x="2208" y="430"/>
                </a:cubicBezTo>
                <a:cubicBezTo>
                  <a:pt x="2208" y="461"/>
                  <a:pt x="2208" y="461"/>
                  <a:pt x="2208" y="461"/>
                </a:cubicBezTo>
                <a:cubicBezTo>
                  <a:pt x="2202" y="458"/>
                  <a:pt x="2196" y="455"/>
                  <a:pt x="2190" y="453"/>
                </a:cubicBezTo>
                <a:cubicBezTo>
                  <a:pt x="2190" y="423"/>
                  <a:pt x="2190" y="423"/>
                  <a:pt x="2190" y="423"/>
                </a:cubicBezTo>
                <a:moveTo>
                  <a:pt x="2190" y="455"/>
                </a:moveTo>
                <a:cubicBezTo>
                  <a:pt x="2196" y="458"/>
                  <a:pt x="2202" y="461"/>
                  <a:pt x="2208" y="464"/>
                </a:cubicBezTo>
                <a:cubicBezTo>
                  <a:pt x="2208" y="471"/>
                  <a:pt x="2208" y="471"/>
                  <a:pt x="2208" y="471"/>
                </a:cubicBezTo>
                <a:cubicBezTo>
                  <a:pt x="2202" y="467"/>
                  <a:pt x="2196" y="463"/>
                  <a:pt x="2190" y="460"/>
                </a:cubicBezTo>
                <a:cubicBezTo>
                  <a:pt x="2190" y="455"/>
                  <a:pt x="2190" y="455"/>
                  <a:pt x="2190" y="455"/>
                </a:cubicBezTo>
                <a:moveTo>
                  <a:pt x="2190" y="463"/>
                </a:moveTo>
                <a:cubicBezTo>
                  <a:pt x="2196" y="467"/>
                  <a:pt x="2202" y="470"/>
                  <a:pt x="2208" y="474"/>
                </a:cubicBezTo>
                <a:cubicBezTo>
                  <a:pt x="2208" y="533"/>
                  <a:pt x="2208" y="533"/>
                  <a:pt x="2208" y="533"/>
                </a:cubicBezTo>
                <a:cubicBezTo>
                  <a:pt x="2190" y="533"/>
                  <a:pt x="2190" y="533"/>
                  <a:pt x="2190" y="533"/>
                </a:cubicBezTo>
                <a:cubicBezTo>
                  <a:pt x="2190" y="463"/>
                  <a:pt x="2190" y="463"/>
                  <a:pt x="2190" y="463"/>
                </a:cubicBezTo>
                <a:moveTo>
                  <a:pt x="2169" y="416"/>
                </a:moveTo>
                <a:cubicBezTo>
                  <a:pt x="2175" y="418"/>
                  <a:pt x="2181" y="420"/>
                  <a:pt x="2187" y="422"/>
                </a:cubicBezTo>
                <a:cubicBezTo>
                  <a:pt x="2187" y="451"/>
                  <a:pt x="2187" y="451"/>
                  <a:pt x="2187" y="451"/>
                </a:cubicBezTo>
                <a:cubicBezTo>
                  <a:pt x="2181" y="449"/>
                  <a:pt x="2175" y="446"/>
                  <a:pt x="2169" y="444"/>
                </a:cubicBezTo>
                <a:cubicBezTo>
                  <a:pt x="2169" y="416"/>
                  <a:pt x="2169" y="416"/>
                  <a:pt x="2169" y="416"/>
                </a:cubicBezTo>
                <a:moveTo>
                  <a:pt x="2169" y="447"/>
                </a:moveTo>
                <a:cubicBezTo>
                  <a:pt x="2175" y="449"/>
                  <a:pt x="2181" y="451"/>
                  <a:pt x="2187" y="454"/>
                </a:cubicBezTo>
                <a:cubicBezTo>
                  <a:pt x="2187" y="458"/>
                  <a:pt x="2187" y="458"/>
                  <a:pt x="2187" y="458"/>
                </a:cubicBezTo>
                <a:cubicBezTo>
                  <a:pt x="2181" y="455"/>
                  <a:pt x="2175" y="451"/>
                  <a:pt x="2169" y="448"/>
                </a:cubicBezTo>
                <a:cubicBezTo>
                  <a:pt x="2169" y="447"/>
                  <a:pt x="2169" y="447"/>
                  <a:pt x="2169" y="447"/>
                </a:cubicBezTo>
                <a:moveTo>
                  <a:pt x="2169" y="451"/>
                </a:moveTo>
                <a:cubicBezTo>
                  <a:pt x="2175" y="454"/>
                  <a:pt x="2181" y="458"/>
                  <a:pt x="2187" y="461"/>
                </a:cubicBezTo>
                <a:cubicBezTo>
                  <a:pt x="2187" y="533"/>
                  <a:pt x="2187" y="533"/>
                  <a:pt x="2187" y="533"/>
                </a:cubicBezTo>
                <a:cubicBezTo>
                  <a:pt x="2169" y="533"/>
                  <a:pt x="2169" y="533"/>
                  <a:pt x="2169" y="533"/>
                </a:cubicBezTo>
                <a:cubicBezTo>
                  <a:pt x="2169" y="451"/>
                  <a:pt x="2169" y="451"/>
                  <a:pt x="2169" y="451"/>
                </a:cubicBezTo>
                <a:moveTo>
                  <a:pt x="2148" y="410"/>
                </a:moveTo>
                <a:cubicBezTo>
                  <a:pt x="2154" y="412"/>
                  <a:pt x="2160" y="413"/>
                  <a:pt x="2166" y="415"/>
                </a:cubicBezTo>
                <a:cubicBezTo>
                  <a:pt x="2166" y="443"/>
                  <a:pt x="2166" y="443"/>
                  <a:pt x="2166" y="443"/>
                </a:cubicBezTo>
                <a:cubicBezTo>
                  <a:pt x="2160" y="441"/>
                  <a:pt x="2154" y="439"/>
                  <a:pt x="2148" y="437"/>
                </a:cubicBezTo>
                <a:cubicBezTo>
                  <a:pt x="2148" y="410"/>
                  <a:pt x="2148" y="410"/>
                  <a:pt x="2148" y="410"/>
                </a:cubicBezTo>
                <a:moveTo>
                  <a:pt x="2166" y="446"/>
                </a:moveTo>
                <a:cubicBezTo>
                  <a:pt x="2166" y="447"/>
                  <a:pt x="2166" y="447"/>
                  <a:pt x="2166" y="447"/>
                </a:cubicBezTo>
                <a:cubicBezTo>
                  <a:pt x="2160" y="444"/>
                  <a:pt x="2154" y="442"/>
                  <a:pt x="2148" y="440"/>
                </a:cubicBezTo>
                <a:cubicBezTo>
                  <a:pt x="2154" y="441"/>
                  <a:pt x="2160" y="443"/>
                  <a:pt x="2166" y="446"/>
                </a:cubicBezTo>
                <a:moveTo>
                  <a:pt x="2148" y="442"/>
                </a:moveTo>
                <a:cubicBezTo>
                  <a:pt x="2154" y="445"/>
                  <a:pt x="2160" y="447"/>
                  <a:pt x="2166" y="450"/>
                </a:cubicBezTo>
                <a:cubicBezTo>
                  <a:pt x="2166" y="533"/>
                  <a:pt x="2166" y="533"/>
                  <a:pt x="2166" y="533"/>
                </a:cubicBezTo>
                <a:cubicBezTo>
                  <a:pt x="2148" y="533"/>
                  <a:pt x="2148" y="533"/>
                  <a:pt x="2148" y="533"/>
                </a:cubicBezTo>
                <a:cubicBezTo>
                  <a:pt x="2148" y="442"/>
                  <a:pt x="2148" y="442"/>
                  <a:pt x="2148" y="442"/>
                </a:cubicBezTo>
                <a:moveTo>
                  <a:pt x="2127" y="405"/>
                </a:moveTo>
                <a:cubicBezTo>
                  <a:pt x="2133" y="406"/>
                  <a:pt x="2139" y="408"/>
                  <a:pt x="2145" y="409"/>
                </a:cubicBezTo>
                <a:cubicBezTo>
                  <a:pt x="2145" y="436"/>
                  <a:pt x="2145" y="436"/>
                  <a:pt x="2145" y="436"/>
                </a:cubicBezTo>
                <a:cubicBezTo>
                  <a:pt x="2139" y="434"/>
                  <a:pt x="2133" y="433"/>
                  <a:pt x="2127" y="431"/>
                </a:cubicBezTo>
                <a:cubicBezTo>
                  <a:pt x="2127" y="405"/>
                  <a:pt x="2127" y="405"/>
                  <a:pt x="2127" y="405"/>
                </a:cubicBezTo>
                <a:moveTo>
                  <a:pt x="2127" y="435"/>
                </a:moveTo>
                <a:cubicBezTo>
                  <a:pt x="2133" y="437"/>
                  <a:pt x="2139" y="439"/>
                  <a:pt x="2145" y="441"/>
                </a:cubicBezTo>
                <a:cubicBezTo>
                  <a:pt x="2145" y="533"/>
                  <a:pt x="2145" y="533"/>
                  <a:pt x="2145" y="533"/>
                </a:cubicBezTo>
                <a:cubicBezTo>
                  <a:pt x="2127" y="533"/>
                  <a:pt x="2127" y="533"/>
                  <a:pt x="2127" y="533"/>
                </a:cubicBezTo>
                <a:cubicBezTo>
                  <a:pt x="2127" y="435"/>
                  <a:pt x="2127" y="435"/>
                  <a:pt x="2127" y="435"/>
                </a:cubicBezTo>
                <a:moveTo>
                  <a:pt x="2106" y="401"/>
                </a:moveTo>
                <a:cubicBezTo>
                  <a:pt x="2112" y="402"/>
                  <a:pt x="2118" y="403"/>
                  <a:pt x="2124" y="404"/>
                </a:cubicBezTo>
                <a:cubicBezTo>
                  <a:pt x="2124" y="430"/>
                  <a:pt x="2124" y="430"/>
                  <a:pt x="2124" y="430"/>
                </a:cubicBezTo>
                <a:cubicBezTo>
                  <a:pt x="2118" y="429"/>
                  <a:pt x="2112" y="428"/>
                  <a:pt x="2106" y="427"/>
                </a:cubicBezTo>
                <a:cubicBezTo>
                  <a:pt x="2106" y="401"/>
                  <a:pt x="2106" y="401"/>
                  <a:pt x="2106" y="401"/>
                </a:cubicBezTo>
                <a:moveTo>
                  <a:pt x="2106" y="430"/>
                </a:moveTo>
                <a:cubicBezTo>
                  <a:pt x="2112" y="431"/>
                  <a:pt x="2118" y="433"/>
                  <a:pt x="2124" y="434"/>
                </a:cubicBezTo>
                <a:cubicBezTo>
                  <a:pt x="2124" y="533"/>
                  <a:pt x="2124" y="533"/>
                  <a:pt x="2124" y="533"/>
                </a:cubicBezTo>
                <a:cubicBezTo>
                  <a:pt x="2106" y="533"/>
                  <a:pt x="2106" y="533"/>
                  <a:pt x="2106" y="533"/>
                </a:cubicBezTo>
                <a:cubicBezTo>
                  <a:pt x="2106" y="430"/>
                  <a:pt x="2106" y="430"/>
                  <a:pt x="2106" y="430"/>
                </a:cubicBezTo>
                <a:moveTo>
                  <a:pt x="2084" y="399"/>
                </a:moveTo>
                <a:cubicBezTo>
                  <a:pt x="2090" y="399"/>
                  <a:pt x="2097" y="400"/>
                  <a:pt x="2103" y="401"/>
                </a:cubicBezTo>
                <a:cubicBezTo>
                  <a:pt x="2103" y="426"/>
                  <a:pt x="2103" y="426"/>
                  <a:pt x="2103" y="426"/>
                </a:cubicBezTo>
                <a:cubicBezTo>
                  <a:pt x="2097" y="425"/>
                  <a:pt x="2090" y="425"/>
                  <a:pt x="2084" y="424"/>
                </a:cubicBezTo>
                <a:cubicBezTo>
                  <a:pt x="2084" y="399"/>
                  <a:pt x="2084" y="399"/>
                  <a:pt x="2084" y="399"/>
                </a:cubicBezTo>
                <a:moveTo>
                  <a:pt x="2084" y="427"/>
                </a:moveTo>
                <a:cubicBezTo>
                  <a:pt x="2090" y="428"/>
                  <a:pt x="2097" y="428"/>
                  <a:pt x="2103" y="430"/>
                </a:cubicBezTo>
                <a:cubicBezTo>
                  <a:pt x="2103" y="533"/>
                  <a:pt x="2103" y="533"/>
                  <a:pt x="2103" y="533"/>
                </a:cubicBezTo>
                <a:cubicBezTo>
                  <a:pt x="2084" y="533"/>
                  <a:pt x="2084" y="533"/>
                  <a:pt x="2084" y="533"/>
                </a:cubicBezTo>
                <a:cubicBezTo>
                  <a:pt x="2084" y="427"/>
                  <a:pt x="2084" y="427"/>
                  <a:pt x="2084" y="427"/>
                </a:cubicBezTo>
                <a:moveTo>
                  <a:pt x="2060" y="398"/>
                </a:moveTo>
                <a:cubicBezTo>
                  <a:pt x="2067" y="398"/>
                  <a:pt x="2074" y="398"/>
                  <a:pt x="2080" y="398"/>
                </a:cubicBezTo>
                <a:cubicBezTo>
                  <a:pt x="2080" y="424"/>
                  <a:pt x="2080" y="424"/>
                  <a:pt x="2080" y="424"/>
                </a:cubicBezTo>
                <a:cubicBezTo>
                  <a:pt x="2074" y="423"/>
                  <a:pt x="2067" y="423"/>
                  <a:pt x="2060" y="423"/>
                </a:cubicBezTo>
                <a:cubicBezTo>
                  <a:pt x="2060" y="398"/>
                  <a:pt x="2060" y="398"/>
                  <a:pt x="2060" y="398"/>
                </a:cubicBezTo>
                <a:moveTo>
                  <a:pt x="2060" y="426"/>
                </a:moveTo>
                <a:cubicBezTo>
                  <a:pt x="2067" y="426"/>
                  <a:pt x="2074" y="426"/>
                  <a:pt x="2080" y="427"/>
                </a:cubicBezTo>
                <a:cubicBezTo>
                  <a:pt x="2080" y="533"/>
                  <a:pt x="2080" y="533"/>
                  <a:pt x="2080" y="533"/>
                </a:cubicBezTo>
                <a:cubicBezTo>
                  <a:pt x="2060" y="533"/>
                  <a:pt x="2060" y="533"/>
                  <a:pt x="2060" y="533"/>
                </a:cubicBezTo>
                <a:cubicBezTo>
                  <a:pt x="2060" y="426"/>
                  <a:pt x="2060" y="426"/>
                  <a:pt x="2060" y="426"/>
                </a:cubicBezTo>
                <a:moveTo>
                  <a:pt x="2282" y="546"/>
                </a:moveTo>
                <a:cubicBezTo>
                  <a:pt x="2287" y="552"/>
                  <a:pt x="2291" y="558"/>
                  <a:pt x="2294" y="563"/>
                </a:cubicBezTo>
                <a:cubicBezTo>
                  <a:pt x="1982" y="563"/>
                  <a:pt x="1982" y="563"/>
                  <a:pt x="1982" y="563"/>
                </a:cubicBezTo>
                <a:cubicBezTo>
                  <a:pt x="1982" y="546"/>
                  <a:pt x="1982" y="546"/>
                  <a:pt x="1982" y="546"/>
                </a:cubicBezTo>
                <a:cubicBezTo>
                  <a:pt x="2282" y="546"/>
                  <a:pt x="2282" y="546"/>
                  <a:pt x="2282" y="546"/>
                </a:cubicBezTo>
                <a:moveTo>
                  <a:pt x="1968" y="440"/>
                </a:moveTo>
                <a:cubicBezTo>
                  <a:pt x="1967" y="440"/>
                  <a:pt x="1966" y="440"/>
                  <a:pt x="1965" y="441"/>
                </a:cubicBezTo>
                <a:cubicBezTo>
                  <a:pt x="1965" y="441"/>
                  <a:pt x="1965" y="441"/>
                  <a:pt x="1965" y="441"/>
                </a:cubicBezTo>
                <a:cubicBezTo>
                  <a:pt x="1966" y="440"/>
                  <a:pt x="1967" y="440"/>
                  <a:pt x="1968" y="440"/>
                </a:cubicBezTo>
                <a:moveTo>
                  <a:pt x="1969" y="454"/>
                </a:moveTo>
                <a:cubicBezTo>
                  <a:pt x="1965" y="454"/>
                  <a:pt x="1965" y="454"/>
                  <a:pt x="1965" y="454"/>
                </a:cubicBezTo>
                <a:cubicBezTo>
                  <a:pt x="1965" y="444"/>
                  <a:pt x="1965" y="444"/>
                  <a:pt x="1965" y="444"/>
                </a:cubicBezTo>
                <a:cubicBezTo>
                  <a:pt x="1966" y="443"/>
                  <a:pt x="1968" y="443"/>
                  <a:pt x="1969" y="442"/>
                </a:cubicBezTo>
                <a:cubicBezTo>
                  <a:pt x="1969" y="454"/>
                  <a:pt x="1969" y="454"/>
                  <a:pt x="1969" y="454"/>
                </a:cubicBezTo>
                <a:moveTo>
                  <a:pt x="2037" y="398"/>
                </a:moveTo>
                <a:cubicBezTo>
                  <a:pt x="2043" y="398"/>
                  <a:pt x="2050" y="398"/>
                  <a:pt x="2057" y="398"/>
                </a:cubicBezTo>
                <a:cubicBezTo>
                  <a:pt x="2057" y="423"/>
                  <a:pt x="2057" y="423"/>
                  <a:pt x="2057" y="423"/>
                </a:cubicBezTo>
                <a:cubicBezTo>
                  <a:pt x="2050" y="423"/>
                  <a:pt x="2043" y="423"/>
                  <a:pt x="2037" y="424"/>
                </a:cubicBezTo>
                <a:cubicBezTo>
                  <a:pt x="2037" y="398"/>
                  <a:pt x="2037" y="398"/>
                  <a:pt x="2037" y="398"/>
                </a:cubicBezTo>
                <a:moveTo>
                  <a:pt x="2037" y="427"/>
                </a:moveTo>
                <a:cubicBezTo>
                  <a:pt x="2043" y="426"/>
                  <a:pt x="2050" y="426"/>
                  <a:pt x="2057" y="426"/>
                </a:cubicBezTo>
                <a:cubicBezTo>
                  <a:pt x="2057" y="533"/>
                  <a:pt x="2057" y="533"/>
                  <a:pt x="2057" y="533"/>
                </a:cubicBezTo>
                <a:cubicBezTo>
                  <a:pt x="2037" y="533"/>
                  <a:pt x="2037" y="533"/>
                  <a:pt x="2037" y="533"/>
                </a:cubicBezTo>
                <a:cubicBezTo>
                  <a:pt x="2037" y="427"/>
                  <a:pt x="2037" y="427"/>
                  <a:pt x="2037" y="427"/>
                </a:cubicBezTo>
                <a:moveTo>
                  <a:pt x="2014" y="401"/>
                </a:moveTo>
                <a:cubicBezTo>
                  <a:pt x="2021" y="400"/>
                  <a:pt x="2027" y="399"/>
                  <a:pt x="2033" y="399"/>
                </a:cubicBezTo>
                <a:cubicBezTo>
                  <a:pt x="2033" y="424"/>
                  <a:pt x="2033" y="424"/>
                  <a:pt x="2033" y="424"/>
                </a:cubicBezTo>
                <a:cubicBezTo>
                  <a:pt x="2027" y="425"/>
                  <a:pt x="2020" y="425"/>
                  <a:pt x="2014" y="426"/>
                </a:cubicBezTo>
                <a:cubicBezTo>
                  <a:pt x="2014" y="401"/>
                  <a:pt x="2014" y="401"/>
                  <a:pt x="2014" y="401"/>
                </a:cubicBezTo>
                <a:moveTo>
                  <a:pt x="2014" y="430"/>
                </a:moveTo>
                <a:cubicBezTo>
                  <a:pt x="2020" y="428"/>
                  <a:pt x="2027" y="428"/>
                  <a:pt x="2033" y="427"/>
                </a:cubicBezTo>
                <a:cubicBezTo>
                  <a:pt x="2033" y="533"/>
                  <a:pt x="2033" y="533"/>
                  <a:pt x="2033" y="533"/>
                </a:cubicBezTo>
                <a:cubicBezTo>
                  <a:pt x="2014" y="533"/>
                  <a:pt x="2014" y="533"/>
                  <a:pt x="2014" y="533"/>
                </a:cubicBezTo>
                <a:cubicBezTo>
                  <a:pt x="2014" y="430"/>
                  <a:pt x="2014" y="430"/>
                  <a:pt x="2014" y="430"/>
                </a:cubicBezTo>
                <a:moveTo>
                  <a:pt x="1993" y="404"/>
                </a:moveTo>
                <a:cubicBezTo>
                  <a:pt x="1999" y="403"/>
                  <a:pt x="2005" y="402"/>
                  <a:pt x="2011" y="401"/>
                </a:cubicBezTo>
                <a:cubicBezTo>
                  <a:pt x="2011" y="427"/>
                  <a:pt x="2011" y="427"/>
                  <a:pt x="2011" y="427"/>
                </a:cubicBezTo>
                <a:cubicBezTo>
                  <a:pt x="2005" y="428"/>
                  <a:pt x="1999" y="429"/>
                  <a:pt x="1993" y="430"/>
                </a:cubicBezTo>
                <a:cubicBezTo>
                  <a:pt x="1993" y="404"/>
                  <a:pt x="1993" y="404"/>
                  <a:pt x="1993" y="404"/>
                </a:cubicBezTo>
                <a:moveTo>
                  <a:pt x="1993" y="434"/>
                </a:moveTo>
                <a:cubicBezTo>
                  <a:pt x="1999" y="433"/>
                  <a:pt x="2005" y="431"/>
                  <a:pt x="2011" y="430"/>
                </a:cubicBezTo>
                <a:cubicBezTo>
                  <a:pt x="2011" y="533"/>
                  <a:pt x="2011" y="533"/>
                  <a:pt x="2011" y="533"/>
                </a:cubicBezTo>
                <a:cubicBezTo>
                  <a:pt x="1993" y="533"/>
                  <a:pt x="1993" y="533"/>
                  <a:pt x="1993" y="533"/>
                </a:cubicBezTo>
                <a:cubicBezTo>
                  <a:pt x="1993" y="434"/>
                  <a:pt x="1993" y="434"/>
                  <a:pt x="1993" y="434"/>
                </a:cubicBezTo>
                <a:moveTo>
                  <a:pt x="1972" y="409"/>
                </a:moveTo>
                <a:cubicBezTo>
                  <a:pt x="1978" y="408"/>
                  <a:pt x="1984" y="406"/>
                  <a:pt x="1990" y="405"/>
                </a:cubicBezTo>
                <a:cubicBezTo>
                  <a:pt x="1990" y="431"/>
                  <a:pt x="1990" y="431"/>
                  <a:pt x="1990" y="431"/>
                </a:cubicBezTo>
                <a:cubicBezTo>
                  <a:pt x="1984" y="433"/>
                  <a:pt x="1978" y="434"/>
                  <a:pt x="1972" y="436"/>
                </a:cubicBezTo>
                <a:cubicBezTo>
                  <a:pt x="1972" y="409"/>
                  <a:pt x="1972" y="409"/>
                  <a:pt x="1972" y="409"/>
                </a:cubicBezTo>
                <a:moveTo>
                  <a:pt x="1990" y="435"/>
                </a:moveTo>
                <a:cubicBezTo>
                  <a:pt x="1990" y="533"/>
                  <a:pt x="1990" y="533"/>
                  <a:pt x="1990" y="533"/>
                </a:cubicBezTo>
                <a:cubicBezTo>
                  <a:pt x="1982" y="533"/>
                  <a:pt x="1982" y="533"/>
                  <a:pt x="1982" y="533"/>
                </a:cubicBezTo>
                <a:cubicBezTo>
                  <a:pt x="1982" y="454"/>
                  <a:pt x="1982" y="454"/>
                  <a:pt x="1982" y="454"/>
                </a:cubicBezTo>
                <a:cubicBezTo>
                  <a:pt x="1972" y="454"/>
                  <a:pt x="1972" y="454"/>
                  <a:pt x="1972" y="454"/>
                </a:cubicBezTo>
                <a:cubicBezTo>
                  <a:pt x="1972" y="441"/>
                  <a:pt x="1972" y="441"/>
                  <a:pt x="1972" y="441"/>
                </a:cubicBezTo>
                <a:cubicBezTo>
                  <a:pt x="1978" y="439"/>
                  <a:pt x="1984" y="437"/>
                  <a:pt x="1990" y="435"/>
                </a:cubicBezTo>
                <a:moveTo>
                  <a:pt x="1969" y="410"/>
                </a:moveTo>
                <a:cubicBezTo>
                  <a:pt x="1969" y="437"/>
                  <a:pt x="1969" y="437"/>
                  <a:pt x="1969" y="437"/>
                </a:cubicBezTo>
                <a:cubicBezTo>
                  <a:pt x="1965" y="438"/>
                  <a:pt x="1962" y="439"/>
                  <a:pt x="1958" y="440"/>
                </a:cubicBezTo>
                <a:cubicBezTo>
                  <a:pt x="1956" y="440"/>
                  <a:pt x="1954" y="440"/>
                  <a:pt x="1951" y="440"/>
                </a:cubicBezTo>
                <a:cubicBezTo>
                  <a:pt x="1951" y="415"/>
                  <a:pt x="1951" y="415"/>
                  <a:pt x="1951" y="415"/>
                </a:cubicBezTo>
                <a:cubicBezTo>
                  <a:pt x="1957" y="413"/>
                  <a:pt x="1963" y="412"/>
                  <a:pt x="1969" y="410"/>
                </a:cubicBezTo>
                <a:moveTo>
                  <a:pt x="1948" y="416"/>
                </a:moveTo>
                <a:cubicBezTo>
                  <a:pt x="1948" y="440"/>
                  <a:pt x="1948" y="440"/>
                  <a:pt x="1948" y="440"/>
                </a:cubicBezTo>
                <a:cubicBezTo>
                  <a:pt x="1942" y="440"/>
                  <a:pt x="1935" y="440"/>
                  <a:pt x="1930" y="440"/>
                </a:cubicBezTo>
                <a:cubicBezTo>
                  <a:pt x="1930" y="422"/>
                  <a:pt x="1930" y="422"/>
                  <a:pt x="1930" y="422"/>
                </a:cubicBezTo>
                <a:cubicBezTo>
                  <a:pt x="1936" y="420"/>
                  <a:pt x="1942" y="418"/>
                  <a:pt x="1948" y="416"/>
                </a:cubicBezTo>
                <a:moveTo>
                  <a:pt x="1927" y="423"/>
                </a:moveTo>
                <a:cubicBezTo>
                  <a:pt x="1927" y="440"/>
                  <a:pt x="1927" y="440"/>
                  <a:pt x="1927" y="440"/>
                </a:cubicBezTo>
                <a:cubicBezTo>
                  <a:pt x="1923" y="440"/>
                  <a:pt x="1921" y="440"/>
                  <a:pt x="1921" y="440"/>
                </a:cubicBezTo>
                <a:cubicBezTo>
                  <a:pt x="1921" y="440"/>
                  <a:pt x="1921" y="434"/>
                  <a:pt x="1921" y="425"/>
                </a:cubicBezTo>
                <a:cubicBezTo>
                  <a:pt x="1923" y="424"/>
                  <a:pt x="1925" y="424"/>
                  <a:pt x="1927" y="423"/>
                </a:cubicBezTo>
              </a:path>
            </a:pathLst>
          </a:custGeom>
          <a:solidFill>
            <a:schemeClr val="tx1">
              <a:lumMod val="25000"/>
              <a:lumOff val="75000"/>
            </a:schemeClr>
          </a:solidFill>
          <a:ln w="9525">
            <a:noFill/>
            <a:round/>
            <a:headEnd/>
            <a:tailEnd/>
          </a:ln>
          <a:effectLst>
            <a:outerShdw blurRad="368300" sx="90000" sy="-19000" rotWithShape="0">
              <a:prstClr val="black">
                <a:alpha val="11000"/>
              </a:prstClr>
            </a:outerShdw>
          </a:effectLst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1361741" y="2978352"/>
            <a:ext cx="964353" cy="2625425"/>
          </a:xfrm>
          <a:custGeom>
            <a:avLst/>
            <a:gdLst/>
            <a:ahLst/>
            <a:cxnLst>
              <a:cxn ang="0">
                <a:pos x="146" y="122"/>
              </a:cxn>
              <a:cxn ang="0">
                <a:pos x="161" y="134"/>
              </a:cxn>
              <a:cxn ang="0">
                <a:pos x="125" y="184"/>
              </a:cxn>
              <a:cxn ang="0">
                <a:pos x="112" y="83"/>
              </a:cxn>
              <a:cxn ang="0">
                <a:pos x="0" y="113"/>
              </a:cxn>
              <a:cxn ang="0">
                <a:pos x="14" y="237"/>
              </a:cxn>
              <a:cxn ang="0">
                <a:pos x="91" y="264"/>
              </a:cxn>
              <a:cxn ang="0">
                <a:pos x="100" y="275"/>
              </a:cxn>
              <a:cxn ang="0">
                <a:pos x="113" y="280"/>
              </a:cxn>
              <a:cxn ang="0">
                <a:pos x="88" y="384"/>
              </a:cxn>
              <a:cxn ang="0">
                <a:pos x="104" y="386"/>
              </a:cxn>
              <a:cxn ang="0">
                <a:pos x="126" y="550"/>
              </a:cxn>
              <a:cxn ang="0">
                <a:pos x="129" y="593"/>
              </a:cxn>
              <a:cxn ang="0">
                <a:pos x="130" y="675"/>
              </a:cxn>
              <a:cxn ang="0">
                <a:pos x="128" y="724"/>
              </a:cxn>
              <a:cxn ang="0">
                <a:pos x="108" y="737"/>
              </a:cxn>
              <a:cxn ang="0">
                <a:pos x="90" y="752"/>
              </a:cxn>
              <a:cxn ang="0">
                <a:pos x="137" y="753"/>
              </a:cxn>
              <a:cxn ang="0">
                <a:pos x="183" y="757"/>
              </a:cxn>
              <a:cxn ang="0">
                <a:pos x="213" y="756"/>
              </a:cxn>
              <a:cxn ang="0">
                <a:pos x="233" y="736"/>
              </a:cxn>
              <a:cxn ang="0">
                <a:pos x="218" y="556"/>
              </a:cxn>
              <a:cxn ang="0">
                <a:pos x="211" y="526"/>
              </a:cxn>
              <a:cxn ang="0">
                <a:pos x="215" y="474"/>
              </a:cxn>
              <a:cxn ang="0">
                <a:pos x="234" y="400"/>
              </a:cxn>
              <a:cxn ang="0">
                <a:pos x="242" y="400"/>
              </a:cxn>
              <a:cxn ang="0">
                <a:pos x="236" y="335"/>
              </a:cxn>
              <a:cxn ang="0">
                <a:pos x="231" y="296"/>
              </a:cxn>
              <a:cxn ang="0">
                <a:pos x="236" y="252"/>
              </a:cxn>
              <a:cxn ang="0">
                <a:pos x="264" y="145"/>
              </a:cxn>
              <a:cxn ang="0">
                <a:pos x="242" y="129"/>
              </a:cxn>
              <a:cxn ang="0">
                <a:pos x="232" y="111"/>
              </a:cxn>
              <a:cxn ang="0">
                <a:pos x="226" y="109"/>
              </a:cxn>
              <a:cxn ang="0">
                <a:pos x="224" y="102"/>
              </a:cxn>
              <a:cxn ang="0">
                <a:pos x="233" y="88"/>
              </a:cxn>
              <a:cxn ang="0">
                <a:pos x="228" y="73"/>
              </a:cxn>
              <a:cxn ang="0">
                <a:pos x="237" y="65"/>
              </a:cxn>
              <a:cxn ang="0">
                <a:pos x="230" y="59"/>
              </a:cxn>
              <a:cxn ang="0">
                <a:pos x="169" y="6"/>
              </a:cxn>
              <a:cxn ang="0">
                <a:pos x="117" y="54"/>
              </a:cxn>
              <a:cxn ang="0">
                <a:pos x="127" y="89"/>
              </a:cxn>
              <a:cxn ang="0">
                <a:pos x="139" y="124"/>
              </a:cxn>
              <a:cxn ang="0">
                <a:pos x="167" y="709"/>
              </a:cxn>
              <a:cxn ang="0">
                <a:pos x="176" y="662"/>
              </a:cxn>
              <a:cxn ang="0">
                <a:pos x="173" y="590"/>
              </a:cxn>
              <a:cxn ang="0">
                <a:pos x="187" y="629"/>
              </a:cxn>
              <a:cxn ang="0">
                <a:pos x="192" y="690"/>
              </a:cxn>
              <a:cxn ang="0">
                <a:pos x="180" y="722"/>
              </a:cxn>
              <a:cxn ang="0">
                <a:pos x="168" y="734"/>
              </a:cxn>
              <a:cxn ang="0">
                <a:pos x="167" y="709"/>
              </a:cxn>
            </a:cxnLst>
            <a:rect l="0" t="0" r="r" b="b"/>
            <a:pathLst>
              <a:path w="280" h="761">
                <a:moveTo>
                  <a:pt x="146" y="122"/>
                </a:moveTo>
                <a:cubicBezTo>
                  <a:pt x="146" y="122"/>
                  <a:pt x="156" y="132"/>
                  <a:pt x="161" y="134"/>
                </a:cubicBezTo>
                <a:cubicBezTo>
                  <a:pt x="161" y="134"/>
                  <a:pt x="128" y="172"/>
                  <a:pt x="125" y="184"/>
                </a:cubicBezTo>
                <a:cubicBezTo>
                  <a:pt x="112" y="83"/>
                  <a:pt x="112" y="83"/>
                  <a:pt x="112" y="83"/>
                </a:cubicBezTo>
                <a:cubicBezTo>
                  <a:pt x="0" y="113"/>
                  <a:pt x="0" y="113"/>
                  <a:pt x="0" y="113"/>
                </a:cubicBezTo>
                <a:cubicBezTo>
                  <a:pt x="14" y="237"/>
                  <a:pt x="14" y="237"/>
                  <a:pt x="14" y="237"/>
                </a:cubicBezTo>
                <a:cubicBezTo>
                  <a:pt x="91" y="264"/>
                  <a:pt x="91" y="264"/>
                  <a:pt x="91" y="264"/>
                </a:cubicBezTo>
                <a:cubicBezTo>
                  <a:pt x="91" y="264"/>
                  <a:pt x="91" y="271"/>
                  <a:pt x="100" y="275"/>
                </a:cubicBezTo>
                <a:cubicBezTo>
                  <a:pt x="113" y="280"/>
                  <a:pt x="113" y="280"/>
                  <a:pt x="113" y="280"/>
                </a:cubicBezTo>
                <a:cubicBezTo>
                  <a:pt x="113" y="280"/>
                  <a:pt x="86" y="366"/>
                  <a:pt x="88" y="384"/>
                </a:cubicBezTo>
                <a:cubicBezTo>
                  <a:pt x="104" y="386"/>
                  <a:pt x="104" y="386"/>
                  <a:pt x="104" y="386"/>
                </a:cubicBezTo>
                <a:cubicBezTo>
                  <a:pt x="104" y="386"/>
                  <a:pt x="97" y="462"/>
                  <a:pt x="126" y="550"/>
                </a:cubicBezTo>
                <a:cubicBezTo>
                  <a:pt x="126" y="550"/>
                  <a:pt x="128" y="583"/>
                  <a:pt x="129" y="593"/>
                </a:cubicBezTo>
                <a:cubicBezTo>
                  <a:pt x="129" y="604"/>
                  <a:pt x="131" y="662"/>
                  <a:pt x="130" y="675"/>
                </a:cubicBezTo>
                <a:cubicBezTo>
                  <a:pt x="129" y="687"/>
                  <a:pt x="132" y="719"/>
                  <a:pt x="128" y="724"/>
                </a:cubicBezTo>
                <a:cubicBezTo>
                  <a:pt x="123" y="728"/>
                  <a:pt x="114" y="735"/>
                  <a:pt x="108" y="737"/>
                </a:cubicBezTo>
                <a:cubicBezTo>
                  <a:pt x="102" y="739"/>
                  <a:pt x="86" y="747"/>
                  <a:pt x="90" y="752"/>
                </a:cubicBezTo>
                <a:cubicBezTo>
                  <a:pt x="90" y="752"/>
                  <a:pt x="93" y="759"/>
                  <a:pt x="137" y="753"/>
                </a:cubicBezTo>
                <a:cubicBezTo>
                  <a:pt x="137" y="753"/>
                  <a:pt x="137" y="761"/>
                  <a:pt x="183" y="757"/>
                </a:cubicBezTo>
                <a:cubicBezTo>
                  <a:pt x="183" y="757"/>
                  <a:pt x="207" y="756"/>
                  <a:pt x="213" y="756"/>
                </a:cubicBezTo>
                <a:cubicBezTo>
                  <a:pt x="219" y="756"/>
                  <a:pt x="243" y="751"/>
                  <a:pt x="233" y="736"/>
                </a:cubicBezTo>
                <a:cubicBezTo>
                  <a:pt x="233" y="736"/>
                  <a:pt x="243" y="588"/>
                  <a:pt x="218" y="556"/>
                </a:cubicBezTo>
                <a:cubicBezTo>
                  <a:pt x="218" y="556"/>
                  <a:pt x="211" y="535"/>
                  <a:pt x="211" y="526"/>
                </a:cubicBezTo>
                <a:cubicBezTo>
                  <a:pt x="211" y="517"/>
                  <a:pt x="212" y="487"/>
                  <a:pt x="215" y="474"/>
                </a:cubicBezTo>
                <a:cubicBezTo>
                  <a:pt x="217" y="461"/>
                  <a:pt x="236" y="407"/>
                  <a:pt x="234" y="400"/>
                </a:cubicBezTo>
                <a:cubicBezTo>
                  <a:pt x="242" y="400"/>
                  <a:pt x="242" y="400"/>
                  <a:pt x="242" y="400"/>
                </a:cubicBezTo>
                <a:cubicBezTo>
                  <a:pt x="242" y="400"/>
                  <a:pt x="247" y="352"/>
                  <a:pt x="236" y="335"/>
                </a:cubicBezTo>
                <a:cubicBezTo>
                  <a:pt x="225" y="318"/>
                  <a:pt x="231" y="308"/>
                  <a:pt x="231" y="296"/>
                </a:cubicBezTo>
                <a:cubicBezTo>
                  <a:pt x="231" y="283"/>
                  <a:pt x="236" y="252"/>
                  <a:pt x="236" y="252"/>
                </a:cubicBezTo>
                <a:cubicBezTo>
                  <a:pt x="236" y="252"/>
                  <a:pt x="280" y="172"/>
                  <a:pt x="264" y="145"/>
                </a:cubicBezTo>
                <a:cubicBezTo>
                  <a:pt x="264" y="145"/>
                  <a:pt x="261" y="134"/>
                  <a:pt x="242" y="129"/>
                </a:cubicBezTo>
                <a:cubicBezTo>
                  <a:pt x="242" y="129"/>
                  <a:pt x="233" y="115"/>
                  <a:pt x="232" y="111"/>
                </a:cubicBezTo>
                <a:cubicBezTo>
                  <a:pt x="231" y="106"/>
                  <a:pt x="226" y="109"/>
                  <a:pt x="226" y="109"/>
                </a:cubicBezTo>
                <a:cubicBezTo>
                  <a:pt x="224" y="102"/>
                  <a:pt x="224" y="102"/>
                  <a:pt x="224" y="102"/>
                </a:cubicBezTo>
                <a:cubicBezTo>
                  <a:pt x="224" y="102"/>
                  <a:pt x="233" y="105"/>
                  <a:pt x="233" y="88"/>
                </a:cubicBezTo>
                <a:cubicBezTo>
                  <a:pt x="233" y="71"/>
                  <a:pt x="232" y="78"/>
                  <a:pt x="228" y="73"/>
                </a:cubicBezTo>
                <a:cubicBezTo>
                  <a:pt x="225" y="67"/>
                  <a:pt x="233" y="70"/>
                  <a:pt x="237" y="65"/>
                </a:cubicBezTo>
                <a:cubicBezTo>
                  <a:pt x="241" y="61"/>
                  <a:pt x="233" y="65"/>
                  <a:pt x="230" y="59"/>
                </a:cubicBezTo>
                <a:cubicBezTo>
                  <a:pt x="226" y="54"/>
                  <a:pt x="201" y="0"/>
                  <a:pt x="169" y="6"/>
                </a:cubicBezTo>
                <a:cubicBezTo>
                  <a:pt x="136" y="12"/>
                  <a:pt x="119" y="43"/>
                  <a:pt x="117" y="54"/>
                </a:cubicBezTo>
                <a:cubicBezTo>
                  <a:pt x="115" y="65"/>
                  <a:pt x="126" y="85"/>
                  <a:pt x="127" y="89"/>
                </a:cubicBezTo>
                <a:cubicBezTo>
                  <a:pt x="128" y="92"/>
                  <a:pt x="145" y="113"/>
                  <a:pt x="139" y="124"/>
                </a:cubicBezTo>
                <a:moveTo>
                  <a:pt x="167" y="709"/>
                </a:moveTo>
                <a:cubicBezTo>
                  <a:pt x="169" y="697"/>
                  <a:pt x="175" y="671"/>
                  <a:pt x="176" y="662"/>
                </a:cubicBezTo>
                <a:cubicBezTo>
                  <a:pt x="177" y="654"/>
                  <a:pt x="176" y="596"/>
                  <a:pt x="173" y="590"/>
                </a:cubicBezTo>
                <a:cubicBezTo>
                  <a:pt x="173" y="590"/>
                  <a:pt x="186" y="617"/>
                  <a:pt x="187" y="629"/>
                </a:cubicBezTo>
                <a:cubicBezTo>
                  <a:pt x="188" y="640"/>
                  <a:pt x="197" y="680"/>
                  <a:pt x="192" y="690"/>
                </a:cubicBezTo>
                <a:cubicBezTo>
                  <a:pt x="188" y="700"/>
                  <a:pt x="184" y="717"/>
                  <a:pt x="180" y="722"/>
                </a:cubicBezTo>
                <a:cubicBezTo>
                  <a:pt x="177" y="727"/>
                  <a:pt x="168" y="734"/>
                  <a:pt x="168" y="734"/>
                </a:cubicBezTo>
                <a:cubicBezTo>
                  <a:pt x="168" y="734"/>
                  <a:pt x="164" y="720"/>
                  <a:pt x="167" y="709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grpSp>
        <p:nvGrpSpPr>
          <p:cNvPr id="7" name="Group 33"/>
          <p:cNvGrpSpPr/>
          <p:nvPr/>
        </p:nvGrpSpPr>
        <p:grpSpPr>
          <a:xfrm>
            <a:off x="5893624" y="1750412"/>
            <a:ext cx="1178653" cy="4047016"/>
            <a:chOff x="4948238" y="2751138"/>
            <a:chExt cx="585788" cy="2011362"/>
          </a:xfrm>
        </p:grpSpPr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4948238" y="2751138"/>
              <a:ext cx="585788" cy="2011362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44" y="41"/>
                </a:cxn>
                <a:cxn ang="0">
                  <a:pos x="140" y="85"/>
                </a:cxn>
                <a:cxn ang="0">
                  <a:pos x="136" y="92"/>
                </a:cxn>
                <a:cxn ang="0">
                  <a:pos x="131" y="113"/>
                </a:cxn>
                <a:cxn ang="0">
                  <a:pos x="124" y="124"/>
                </a:cxn>
                <a:cxn ang="0">
                  <a:pos x="132" y="139"/>
                </a:cxn>
                <a:cxn ang="0">
                  <a:pos x="168" y="154"/>
                </a:cxn>
                <a:cxn ang="0">
                  <a:pos x="194" y="179"/>
                </a:cxn>
                <a:cxn ang="0">
                  <a:pos x="220" y="221"/>
                </a:cxn>
                <a:cxn ang="0">
                  <a:pos x="242" y="268"/>
                </a:cxn>
                <a:cxn ang="0">
                  <a:pos x="200" y="292"/>
                </a:cxn>
                <a:cxn ang="0">
                  <a:pos x="181" y="284"/>
                </a:cxn>
                <a:cxn ang="0">
                  <a:pos x="194" y="361"/>
                </a:cxn>
                <a:cxn ang="0">
                  <a:pos x="203" y="440"/>
                </a:cxn>
                <a:cxn ang="0">
                  <a:pos x="188" y="448"/>
                </a:cxn>
                <a:cxn ang="0">
                  <a:pos x="176" y="549"/>
                </a:cxn>
                <a:cxn ang="0">
                  <a:pos x="162" y="646"/>
                </a:cxn>
                <a:cxn ang="0">
                  <a:pos x="160" y="707"/>
                </a:cxn>
                <a:cxn ang="0">
                  <a:pos x="188" y="746"/>
                </a:cxn>
                <a:cxn ang="0">
                  <a:pos x="221" y="753"/>
                </a:cxn>
                <a:cxn ang="0">
                  <a:pos x="217" y="768"/>
                </a:cxn>
                <a:cxn ang="0">
                  <a:pos x="165" y="763"/>
                </a:cxn>
                <a:cxn ang="0">
                  <a:pos x="146" y="755"/>
                </a:cxn>
                <a:cxn ang="0">
                  <a:pos x="132" y="765"/>
                </a:cxn>
                <a:cxn ang="0">
                  <a:pos x="112" y="753"/>
                </a:cxn>
                <a:cxn ang="0">
                  <a:pos x="109" y="720"/>
                </a:cxn>
                <a:cxn ang="0">
                  <a:pos x="113" y="683"/>
                </a:cxn>
                <a:cxn ang="0">
                  <a:pos x="106" y="629"/>
                </a:cxn>
                <a:cxn ang="0">
                  <a:pos x="106" y="585"/>
                </a:cxn>
                <a:cxn ang="0">
                  <a:pos x="111" y="544"/>
                </a:cxn>
                <a:cxn ang="0">
                  <a:pos x="110" y="516"/>
                </a:cxn>
                <a:cxn ang="0">
                  <a:pos x="95" y="594"/>
                </a:cxn>
                <a:cxn ang="0">
                  <a:pos x="87" y="685"/>
                </a:cxn>
                <a:cxn ang="0">
                  <a:pos x="73" y="742"/>
                </a:cxn>
                <a:cxn ang="0">
                  <a:pos x="68" y="767"/>
                </a:cxn>
                <a:cxn ang="0">
                  <a:pos x="75" y="798"/>
                </a:cxn>
                <a:cxn ang="0">
                  <a:pos x="69" y="843"/>
                </a:cxn>
                <a:cxn ang="0">
                  <a:pos x="30" y="816"/>
                </a:cxn>
                <a:cxn ang="0">
                  <a:pos x="27" y="772"/>
                </a:cxn>
                <a:cxn ang="0">
                  <a:pos x="22" y="738"/>
                </a:cxn>
                <a:cxn ang="0">
                  <a:pos x="22" y="690"/>
                </a:cxn>
                <a:cxn ang="0">
                  <a:pos x="29" y="607"/>
                </a:cxn>
                <a:cxn ang="0">
                  <a:pos x="38" y="506"/>
                </a:cxn>
                <a:cxn ang="0">
                  <a:pos x="39" y="453"/>
                </a:cxn>
                <a:cxn ang="0">
                  <a:pos x="13" y="442"/>
                </a:cxn>
                <a:cxn ang="0">
                  <a:pos x="23" y="379"/>
                </a:cxn>
                <a:cxn ang="0">
                  <a:pos x="37" y="314"/>
                </a:cxn>
                <a:cxn ang="0">
                  <a:pos x="33" y="270"/>
                </a:cxn>
                <a:cxn ang="0">
                  <a:pos x="10" y="214"/>
                </a:cxn>
                <a:cxn ang="0">
                  <a:pos x="9" y="152"/>
                </a:cxn>
                <a:cxn ang="0">
                  <a:pos x="47" y="139"/>
                </a:cxn>
                <a:cxn ang="0">
                  <a:pos x="67" y="116"/>
                </a:cxn>
                <a:cxn ang="0">
                  <a:pos x="74" y="107"/>
                </a:cxn>
                <a:cxn ang="0">
                  <a:pos x="72" y="93"/>
                </a:cxn>
                <a:cxn ang="0">
                  <a:pos x="61" y="79"/>
                </a:cxn>
                <a:cxn ang="0">
                  <a:pos x="60" y="33"/>
                </a:cxn>
                <a:cxn ang="0">
                  <a:pos x="102" y="0"/>
                </a:cxn>
              </a:cxnLst>
              <a:rect l="0" t="0" r="r" b="b"/>
              <a:pathLst>
                <a:path w="246" h="843">
                  <a:moveTo>
                    <a:pt x="102" y="0"/>
                  </a:moveTo>
                  <a:cubicBezTo>
                    <a:pt x="118" y="0"/>
                    <a:pt x="144" y="16"/>
                    <a:pt x="144" y="41"/>
                  </a:cubicBezTo>
                  <a:cubicBezTo>
                    <a:pt x="144" y="66"/>
                    <a:pt x="142" y="77"/>
                    <a:pt x="140" y="85"/>
                  </a:cubicBezTo>
                  <a:cubicBezTo>
                    <a:pt x="138" y="93"/>
                    <a:pt x="136" y="92"/>
                    <a:pt x="136" y="92"/>
                  </a:cubicBezTo>
                  <a:cubicBezTo>
                    <a:pt x="136" y="92"/>
                    <a:pt x="136" y="109"/>
                    <a:pt x="131" y="113"/>
                  </a:cubicBezTo>
                  <a:cubicBezTo>
                    <a:pt x="125" y="117"/>
                    <a:pt x="124" y="119"/>
                    <a:pt x="124" y="124"/>
                  </a:cubicBezTo>
                  <a:cubicBezTo>
                    <a:pt x="124" y="129"/>
                    <a:pt x="127" y="133"/>
                    <a:pt x="132" y="139"/>
                  </a:cubicBezTo>
                  <a:cubicBezTo>
                    <a:pt x="137" y="144"/>
                    <a:pt x="157" y="150"/>
                    <a:pt x="168" y="154"/>
                  </a:cubicBezTo>
                  <a:cubicBezTo>
                    <a:pt x="179" y="158"/>
                    <a:pt x="188" y="165"/>
                    <a:pt x="194" y="179"/>
                  </a:cubicBezTo>
                  <a:cubicBezTo>
                    <a:pt x="200" y="192"/>
                    <a:pt x="209" y="209"/>
                    <a:pt x="220" y="221"/>
                  </a:cubicBezTo>
                  <a:cubicBezTo>
                    <a:pt x="232" y="232"/>
                    <a:pt x="246" y="251"/>
                    <a:pt x="242" y="268"/>
                  </a:cubicBezTo>
                  <a:cubicBezTo>
                    <a:pt x="238" y="286"/>
                    <a:pt x="213" y="299"/>
                    <a:pt x="200" y="292"/>
                  </a:cubicBezTo>
                  <a:cubicBezTo>
                    <a:pt x="186" y="284"/>
                    <a:pt x="181" y="284"/>
                    <a:pt x="181" y="284"/>
                  </a:cubicBezTo>
                  <a:cubicBezTo>
                    <a:pt x="181" y="284"/>
                    <a:pt x="190" y="322"/>
                    <a:pt x="194" y="361"/>
                  </a:cubicBezTo>
                  <a:cubicBezTo>
                    <a:pt x="198" y="400"/>
                    <a:pt x="209" y="437"/>
                    <a:pt x="203" y="440"/>
                  </a:cubicBezTo>
                  <a:cubicBezTo>
                    <a:pt x="197" y="444"/>
                    <a:pt x="188" y="448"/>
                    <a:pt x="188" y="448"/>
                  </a:cubicBezTo>
                  <a:cubicBezTo>
                    <a:pt x="188" y="448"/>
                    <a:pt x="186" y="502"/>
                    <a:pt x="176" y="549"/>
                  </a:cubicBezTo>
                  <a:cubicBezTo>
                    <a:pt x="167" y="597"/>
                    <a:pt x="163" y="618"/>
                    <a:pt x="162" y="646"/>
                  </a:cubicBezTo>
                  <a:cubicBezTo>
                    <a:pt x="160" y="674"/>
                    <a:pt x="157" y="695"/>
                    <a:pt x="160" y="707"/>
                  </a:cubicBezTo>
                  <a:cubicBezTo>
                    <a:pt x="162" y="718"/>
                    <a:pt x="179" y="742"/>
                    <a:pt x="188" y="746"/>
                  </a:cubicBezTo>
                  <a:cubicBezTo>
                    <a:pt x="197" y="750"/>
                    <a:pt x="214" y="750"/>
                    <a:pt x="221" y="753"/>
                  </a:cubicBezTo>
                  <a:cubicBezTo>
                    <a:pt x="228" y="756"/>
                    <a:pt x="233" y="765"/>
                    <a:pt x="217" y="768"/>
                  </a:cubicBezTo>
                  <a:cubicBezTo>
                    <a:pt x="202" y="770"/>
                    <a:pt x="172" y="766"/>
                    <a:pt x="165" y="763"/>
                  </a:cubicBezTo>
                  <a:cubicBezTo>
                    <a:pt x="157" y="761"/>
                    <a:pt x="146" y="755"/>
                    <a:pt x="146" y="755"/>
                  </a:cubicBezTo>
                  <a:cubicBezTo>
                    <a:pt x="146" y="755"/>
                    <a:pt x="149" y="765"/>
                    <a:pt x="132" y="765"/>
                  </a:cubicBezTo>
                  <a:cubicBezTo>
                    <a:pt x="116" y="765"/>
                    <a:pt x="112" y="763"/>
                    <a:pt x="112" y="753"/>
                  </a:cubicBezTo>
                  <a:cubicBezTo>
                    <a:pt x="111" y="742"/>
                    <a:pt x="112" y="728"/>
                    <a:pt x="109" y="720"/>
                  </a:cubicBezTo>
                  <a:cubicBezTo>
                    <a:pt x="107" y="713"/>
                    <a:pt x="119" y="693"/>
                    <a:pt x="113" y="683"/>
                  </a:cubicBezTo>
                  <a:cubicBezTo>
                    <a:pt x="107" y="672"/>
                    <a:pt x="101" y="645"/>
                    <a:pt x="106" y="629"/>
                  </a:cubicBezTo>
                  <a:cubicBezTo>
                    <a:pt x="112" y="612"/>
                    <a:pt x="104" y="596"/>
                    <a:pt x="106" y="585"/>
                  </a:cubicBezTo>
                  <a:cubicBezTo>
                    <a:pt x="108" y="575"/>
                    <a:pt x="111" y="561"/>
                    <a:pt x="111" y="544"/>
                  </a:cubicBezTo>
                  <a:cubicBezTo>
                    <a:pt x="111" y="528"/>
                    <a:pt x="110" y="516"/>
                    <a:pt x="110" y="516"/>
                  </a:cubicBezTo>
                  <a:cubicBezTo>
                    <a:pt x="110" y="516"/>
                    <a:pt x="98" y="577"/>
                    <a:pt x="95" y="594"/>
                  </a:cubicBezTo>
                  <a:cubicBezTo>
                    <a:pt x="92" y="610"/>
                    <a:pt x="87" y="668"/>
                    <a:pt x="87" y="685"/>
                  </a:cubicBezTo>
                  <a:cubicBezTo>
                    <a:pt x="87" y="703"/>
                    <a:pt x="74" y="727"/>
                    <a:pt x="73" y="742"/>
                  </a:cubicBezTo>
                  <a:cubicBezTo>
                    <a:pt x="73" y="758"/>
                    <a:pt x="72" y="767"/>
                    <a:pt x="68" y="767"/>
                  </a:cubicBezTo>
                  <a:cubicBezTo>
                    <a:pt x="63" y="767"/>
                    <a:pt x="72" y="785"/>
                    <a:pt x="75" y="798"/>
                  </a:cubicBezTo>
                  <a:cubicBezTo>
                    <a:pt x="78" y="812"/>
                    <a:pt x="87" y="843"/>
                    <a:pt x="69" y="843"/>
                  </a:cubicBezTo>
                  <a:cubicBezTo>
                    <a:pt x="51" y="843"/>
                    <a:pt x="31" y="835"/>
                    <a:pt x="30" y="816"/>
                  </a:cubicBezTo>
                  <a:cubicBezTo>
                    <a:pt x="29" y="796"/>
                    <a:pt x="32" y="780"/>
                    <a:pt x="27" y="772"/>
                  </a:cubicBezTo>
                  <a:cubicBezTo>
                    <a:pt x="22" y="765"/>
                    <a:pt x="21" y="748"/>
                    <a:pt x="22" y="738"/>
                  </a:cubicBezTo>
                  <a:cubicBezTo>
                    <a:pt x="23" y="728"/>
                    <a:pt x="19" y="712"/>
                    <a:pt x="22" y="690"/>
                  </a:cubicBezTo>
                  <a:cubicBezTo>
                    <a:pt x="24" y="669"/>
                    <a:pt x="24" y="634"/>
                    <a:pt x="29" y="607"/>
                  </a:cubicBezTo>
                  <a:cubicBezTo>
                    <a:pt x="34" y="580"/>
                    <a:pt x="36" y="539"/>
                    <a:pt x="38" y="506"/>
                  </a:cubicBezTo>
                  <a:cubicBezTo>
                    <a:pt x="41" y="474"/>
                    <a:pt x="43" y="458"/>
                    <a:pt x="39" y="453"/>
                  </a:cubicBezTo>
                  <a:cubicBezTo>
                    <a:pt x="36" y="448"/>
                    <a:pt x="18" y="443"/>
                    <a:pt x="13" y="442"/>
                  </a:cubicBezTo>
                  <a:cubicBezTo>
                    <a:pt x="8" y="441"/>
                    <a:pt x="19" y="407"/>
                    <a:pt x="23" y="379"/>
                  </a:cubicBezTo>
                  <a:cubicBezTo>
                    <a:pt x="26" y="351"/>
                    <a:pt x="33" y="334"/>
                    <a:pt x="37" y="314"/>
                  </a:cubicBezTo>
                  <a:cubicBezTo>
                    <a:pt x="41" y="294"/>
                    <a:pt x="41" y="285"/>
                    <a:pt x="33" y="270"/>
                  </a:cubicBezTo>
                  <a:cubicBezTo>
                    <a:pt x="24" y="256"/>
                    <a:pt x="14" y="247"/>
                    <a:pt x="10" y="214"/>
                  </a:cubicBezTo>
                  <a:cubicBezTo>
                    <a:pt x="6" y="182"/>
                    <a:pt x="0" y="160"/>
                    <a:pt x="9" y="152"/>
                  </a:cubicBezTo>
                  <a:cubicBezTo>
                    <a:pt x="18" y="144"/>
                    <a:pt x="34" y="149"/>
                    <a:pt x="47" y="139"/>
                  </a:cubicBezTo>
                  <a:cubicBezTo>
                    <a:pt x="59" y="129"/>
                    <a:pt x="61" y="117"/>
                    <a:pt x="67" y="116"/>
                  </a:cubicBezTo>
                  <a:cubicBezTo>
                    <a:pt x="73" y="115"/>
                    <a:pt x="74" y="114"/>
                    <a:pt x="74" y="107"/>
                  </a:cubicBezTo>
                  <a:cubicBezTo>
                    <a:pt x="74" y="100"/>
                    <a:pt x="72" y="93"/>
                    <a:pt x="72" y="93"/>
                  </a:cubicBezTo>
                  <a:cubicBezTo>
                    <a:pt x="72" y="93"/>
                    <a:pt x="63" y="87"/>
                    <a:pt x="61" y="79"/>
                  </a:cubicBezTo>
                  <a:cubicBezTo>
                    <a:pt x="59" y="70"/>
                    <a:pt x="58" y="48"/>
                    <a:pt x="60" y="33"/>
                  </a:cubicBezTo>
                  <a:cubicBezTo>
                    <a:pt x="63" y="18"/>
                    <a:pt x="76" y="0"/>
                    <a:pt x="102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5111751" y="3011488"/>
              <a:ext cx="146050" cy="111125"/>
            </a:xfrm>
            <a:custGeom>
              <a:avLst/>
              <a:gdLst/>
              <a:ahLst/>
              <a:cxnLst>
                <a:cxn ang="0">
                  <a:pos x="57" y="21"/>
                </a:cxn>
                <a:cxn ang="0">
                  <a:pos x="61" y="27"/>
                </a:cxn>
                <a:cxn ang="0">
                  <a:pos x="58" y="47"/>
                </a:cxn>
                <a:cxn ang="0">
                  <a:pos x="45" y="27"/>
                </a:cxn>
                <a:cxn ang="0">
                  <a:pos x="35" y="35"/>
                </a:cxn>
                <a:cxn ang="0">
                  <a:pos x="33" y="44"/>
                </a:cxn>
                <a:cxn ang="0">
                  <a:pos x="0" y="7"/>
                </a:cxn>
                <a:cxn ang="0">
                  <a:pos x="5" y="0"/>
                </a:cxn>
                <a:cxn ang="0">
                  <a:pos x="44" y="26"/>
                </a:cxn>
                <a:cxn ang="0">
                  <a:pos x="57" y="21"/>
                </a:cxn>
              </a:cxnLst>
              <a:rect l="0" t="0" r="r" b="b"/>
              <a:pathLst>
                <a:path w="61" h="47">
                  <a:moveTo>
                    <a:pt x="57" y="21"/>
                  </a:moveTo>
                  <a:cubicBezTo>
                    <a:pt x="58" y="23"/>
                    <a:pt x="59" y="25"/>
                    <a:pt x="61" y="27"/>
                  </a:cubicBezTo>
                  <a:cubicBezTo>
                    <a:pt x="59" y="34"/>
                    <a:pt x="58" y="41"/>
                    <a:pt x="58" y="47"/>
                  </a:cubicBezTo>
                  <a:cubicBezTo>
                    <a:pt x="49" y="41"/>
                    <a:pt x="53" y="28"/>
                    <a:pt x="45" y="27"/>
                  </a:cubicBezTo>
                  <a:cubicBezTo>
                    <a:pt x="37" y="26"/>
                    <a:pt x="36" y="30"/>
                    <a:pt x="35" y="35"/>
                  </a:cubicBezTo>
                  <a:cubicBezTo>
                    <a:pt x="34" y="40"/>
                    <a:pt x="33" y="44"/>
                    <a:pt x="33" y="44"/>
                  </a:cubicBezTo>
                  <a:cubicBezTo>
                    <a:pt x="33" y="44"/>
                    <a:pt x="7" y="17"/>
                    <a:pt x="0" y="7"/>
                  </a:cubicBezTo>
                  <a:cubicBezTo>
                    <a:pt x="3" y="6"/>
                    <a:pt x="4" y="4"/>
                    <a:pt x="5" y="0"/>
                  </a:cubicBezTo>
                  <a:cubicBezTo>
                    <a:pt x="13" y="9"/>
                    <a:pt x="34" y="26"/>
                    <a:pt x="44" y="26"/>
                  </a:cubicBezTo>
                  <a:cubicBezTo>
                    <a:pt x="49" y="26"/>
                    <a:pt x="53" y="24"/>
                    <a:pt x="57" y="2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5262563" y="3311525"/>
              <a:ext cx="66675" cy="84137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0"/>
                </a:cxn>
                <a:cxn ang="0">
                  <a:pos x="13" y="19"/>
                </a:cxn>
                <a:cxn ang="0">
                  <a:pos x="13" y="33"/>
                </a:cxn>
                <a:cxn ang="0">
                  <a:pos x="24" y="35"/>
                </a:cxn>
                <a:cxn ang="0">
                  <a:pos x="25" y="16"/>
                </a:cxn>
                <a:cxn ang="0">
                  <a:pos x="15" y="1"/>
                </a:cxn>
              </a:cxnLst>
              <a:rect l="0" t="0" r="r" b="b"/>
              <a:pathLst>
                <a:path w="28" h="35">
                  <a:moveTo>
                    <a:pt x="1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3" y="9"/>
                    <a:pt x="13" y="19"/>
                  </a:cubicBezTo>
                  <a:cubicBezTo>
                    <a:pt x="13" y="28"/>
                    <a:pt x="13" y="33"/>
                    <a:pt x="13" y="33"/>
                  </a:cubicBezTo>
                  <a:cubicBezTo>
                    <a:pt x="24" y="35"/>
                    <a:pt x="24" y="35"/>
                    <a:pt x="24" y="35"/>
                  </a:cubicBezTo>
                  <a:cubicBezTo>
                    <a:pt x="24" y="35"/>
                    <a:pt x="28" y="26"/>
                    <a:pt x="25" y="16"/>
                  </a:cubicBezTo>
                  <a:cubicBezTo>
                    <a:pt x="21" y="7"/>
                    <a:pt x="18" y="4"/>
                    <a:pt x="15" y="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1" name="Freeform 16"/>
            <p:cNvSpPr>
              <a:spLocks/>
            </p:cNvSpPr>
            <p:nvPr/>
          </p:nvSpPr>
          <p:spPr bwMode="auto">
            <a:xfrm>
              <a:off x="5300663" y="3514725"/>
              <a:ext cx="25400" cy="7302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3"/>
                </a:cxn>
                <a:cxn ang="0">
                  <a:pos x="0" y="31"/>
                </a:cxn>
                <a:cxn ang="0">
                  <a:pos x="11" y="29"/>
                </a:cxn>
                <a:cxn ang="0">
                  <a:pos x="3" y="0"/>
                </a:cxn>
              </a:cxnLst>
              <a:rect l="0" t="0" r="r" b="b"/>
              <a:pathLst>
                <a:path w="11" h="31">
                  <a:moveTo>
                    <a:pt x="3" y="0"/>
                  </a:moveTo>
                  <a:cubicBezTo>
                    <a:pt x="3" y="0"/>
                    <a:pt x="1" y="18"/>
                    <a:pt x="0" y="23"/>
                  </a:cubicBezTo>
                  <a:cubicBezTo>
                    <a:pt x="0" y="29"/>
                    <a:pt x="0" y="31"/>
                    <a:pt x="0" y="31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11" y="29"/>
                    <a:pt x="8" y="15"/>
                    <a:pt x="3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</p:grpSp>
      <p:grpSp>
        <p:nvGrpSpPr>
          <p:cNvPr id="12" name="Group 32"/>
          <p:cNvGrpSpPr>
            <a:grpSpLocks noChangeAspect="1"/>
          </p:cNvGrpSpPr>
          <p:nvPr/>
        </p:nvGrpSpPr>
        <p:grpSpPr>
          <a:xfrm>
            <a:off x="8428121" y="2607939"/>
            <a:ext cx="780259" cy="3167614"/>
            <a:chOff x="4129088" y="2282825"/>
            <a:chExt cx="531813" cy="2159000"/>
          </a:xfrm>
          <a:solidFill>
            <a:schemeClr val="accent5"/>
          </a:solidFill>
        </p:grpSpPr>
        <p:sp>
          <p:nvSpPr>
            <p:cNvPr id="13" name="Freeform 9"/>
            <p:cNvSpPr>
              <a:spLocks noEditPoints="1"/>
            </p:cNvSpPr>
            <p:nvPr/>
          </p:nvSpPr>
          <p:spPr bwMode="auto">
            <a:xfrm>
              <a:off x="4129088" y="2282825"/>
              <a:ext cx="531813" cy="2159000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147" y="36"/>
                </a:cxn>
                <a:cxn ang="0">
                  <a:pos x="154" y="62"/>
                </a:cxn>
                <a:cxn ang="0">
                  <a:pos x="160" y="98"/>
                </a:cxn>
                <a:cxn ang="0">
                  <a:pos x="171" y="133"/>
                </a:cxn>
                <a:cxn ang="0">
                  <a:pos x="178" y="151"/>
                </a:cxn>
                <a:cxn ang="0">
                  <a:pos x="210" y="170"/>
                </a:cxn>
                <a:cxn ang="0">
                  <a:pos x="221" y="238"/>
                </a:cxn>
                <a:cxn ang="0">
                  <a:pos x="214" y="296"/>
                </a:cxn>
                <a:cxn ang="0">
                  <a:pos x="191" y="313"/>
                </a:cxn>
                <a:cxn ang="0">
                  <a:pos x="198" y="371"/>
                </a:cxn>
                <a:cxn ang="0">
                  <a:pos x="206" y="414"/>
                </a:cxn>
                <a:cxn ang="0">
                  <a:pos x="194" y="416"/>
                </a:cxn>
                <a:cxn ang="0">
                  <a:pos x="189" y="474"/>
                </a:cxn>
                <a:cxn ang="0">
                  <a:pos x="172" y="570"/>
                </a:cxn>
                <a:cxn ang="0">
                  <a:pos x="165" y="582"/>
                </a:cxn>
                <a:cxn ang="0">
                  <a:pos x="157" y="582"/>
                </a:cxn>
                <a:cxn ang="0">
                  <a:pos x="155" y="611"/>
                </a:cxn>
                <a:cxn ang="0">
                  <a:pos x="149" y="670"/>
                </a:cxn>
                <a:cxn ang="0">
                  <a:pos x="123" y="764"/>
                </a:cxn>
                <a:cxn ang="0">
                  <a:pos x="141" y="817"/>
                </a:cxn>
                <a:cxn ang="0">
                  <a:pos x="156" y="852"/>
                </a:cxn>
                <a:cxn ang="0">
                  <a:pos x="133" y="854"/>
                </a:cxn>
                <a:cxn ang="0">
                  <a:pos x="122" y="846"/>
                </a:cxn>
                <a:cxn ang="0">
                  <a:pos x="125" y="864"/>
                </a:cxn>
                <a:cxn ang="0">
                  <a:pos x="112" y="905"/>
                </a:cxn>
                <a:cxn ang="0">
                  <a:pos x="107" y="905"/>
                </a:cxn>
                <a:cxn ang="0">
                  <a:pos x="107" y="636"/>
                </a:cxn>
                <a:cxn ang="0">
                  <a:pos x="109" y="621"/>
                </a:cxn>
                <a:cxn ang="0">
                  <a:pos x="109" y="580"/>
                </a:cxn>
                <a:cxn ang="0">
                  <a:pos x="107" y="596"/>
                </a:cxn>
                <a:cxn ang="0">
                  <a:pos x="107" y="1"/>
                </a:cxn>
                <a:cxn ang="0">
                  <a:pos x="106" y="1"/>
                </a:cxn>
                <a:cxn ang="0">
                  <a:pos x="107" y="1"/>
                </a:cxn>
                <a:cxn ang="0">
                  <a:pos x="107" y="596"/>
                </a:cxn>
                <a:cxn ang="0">
                  <a:pos x="104" y="611"/>
                </a:cxn>
                <a:cxn ang="0">
                  <a:pos x="105" y="632"/>
                </a:cxn>
                <a:cxn ang="0">
                  <a:pos x="106" y="645"/>
                </a:cxn>
                <a:cxn ang="0">
                  <a:pos x="107" y="636"/>
                </a:cxn>
                <a:cxn ang="0">
                  <a:pos x="107" y="905"/>
                </a:cxn>
                <a:cxn ang="0">
                  <a:pos x="89" y="869"/>
                </a:cxn>
                <a:cxn ang="0">
                  <a:pos x="88" y="831"/>
                </a:cxn>
                <a:cxn ang="0">
                  <a:pos x="81" y="789"/>
                </a:cxn>
                <a:cxn ang="0">
                  <a:pos x="52" y="662"/>
                </a:cxn>
                <a:cxn ang="0">
                  <a:pos x="53" y="606"/>
                </a:cxn>
                <a:cxn ang="0">
                  <a:pos x="50" y="579"/>
                </a:cxn>
                <a:cxn ang="0">
                  <a:pos x="34" y="565"/>
                </a:cxn>
                <a:cxn ang="0">
                  <a:pos x="29" y="465"/>
                </a:cxn>
                <a:cxn ang="0">
                  <a:pos x="31" y="410"/>
                </a:cxn>
                <a:cxn ang="0">
                  <a:pos x="11" y="407"/>
                </a:cxn>
                <a:cxn ang="0">
                  <a:pos x="27" y="360"/>
                </a:cxn>
                <a:cxn ang="0">
                  <a:pos x="30" y="326"/>
                </a:cxn>
                <a:cxn ang="0">
                  <a:pos x="2" y="302"/>
                </a:cxn>
                <a:cxn ang="0">
                  <a:pos x="2" y="234"/>
                </a:cxn>
                <a:cxn ang="0">
                  <a:pos x="7" y="204"/>
                </a:cxn>
                <a:cxn ang="0">
                  <a:pos x="27" y="154"/>
                </a:cxn>
                <a:cxn ang="0">
                  <a:pos x="48" y="145"/>
                </a:cxn>
                <a:cxn ang="0">
                  <a:pos x="50" y="126"/>
                </a:cxn>
                <a:cxn ang="0">
                  <a:pos x="63" y="101"/>
                </a:cxn>
                <a:cxn ang="0">
                  <a:pos x="64" y="64"/>
                </a:cxn>
                <a:cxn ang="0">
                  <a:pos x="106" y="1"/>
                </a:cxn>
              </a:cxnLst>
              <a:rect l="0" t="0" r="r" b="b"/>
              <a:pathLst>
                <a:path w="223" h="905">
                  <a:moveTo>
                    <a:pt x="107" y="1"/>
                  </a:moveTo>
                  <a:cubicBezTo>
                    <a:pt x="127" y="0"/>
                    <a:pt x="143" y="19"/>
                    <a:pt x="147" y="36"/>
                  </a:cubicBezTo>
                  <a:cubicBezTo>
                    <a:pt x="151" y="54"/>
                    <a:pt x="154" y="53"/>
                    <a:pt x="154" y="62"/>
                  </a:cubicBezTo>
                  <a:cubicBezTo>
                    <a:pt x="154" y="72"/>
                    <a:pt x="158" y="83"/>
                    <a:pt x="160" y="98"/>
                  </a:cubicBezTo>
                  <a:cubicBezTo>
                    <a:pt x="162" y="114"/>
                    <a:pt x="163" y="124"/>
                    <a:pt x="171" y="133"/>
                  </a:cubicBezTo>
                  <a:cubicBezTo>
                    <a:pt x="179" y="142"/>
                    <a:pt x="178" y="151"/>
                    <a:pt x="178" y="151"/>
                  </a:cubicBezTo>
                  <a:cubicBezTo>
                    <a:pt x="178" y="151"/>
                    <a:pt x="204" y="153"/>
                    <a:pt x="210" y="170"/>
                  </a:cubicBezTo>
                  <a:cubicBezTo>
                    <a:pt x="217" y="188"/>
                    <a:pt x="218" y="218"/>
                    <a:pt x="221" y="238"/>
                  </a:cubicBezTo>
                  <a:cubicBezTo>
                    <a:pt x="223" y="258"/>
                    <a:pt x="221" y="281"/>
                    <a:pt x="214" y="296"/>
                  </a:cubicBezTo>
                  <a:cubicBezTo>
                    <a:pt x="207" y="311"/>
                    <a:pt x="191" y="313"/>
                    <a:pt x="191" y="313"/>
                  </a:cubicBezTo>
                  <a:cubicBezTo>
                    <a:pt x="191" y="313"/>
                    <a:pt x="189" y="344"/>
                    <a:pt x="198" y="371"/>
                  </a:cubicBezTo>
                  <a:cubicBezTo>
                    <a:pt x="207" y="399"/>
                    <a:pt x="213" y="413"/>
                    <a:pt x="206" y="414"/>
                  </a:cubicBezTo>
                  <a:cubicBezTo>
                    <a:pt x="198" y="416"/>
                    <a:pt x="194" y="416"/>
                    <a:pt x="194" y="416"/>
                  </a:cubicBezTo>
                  <a:cubicBezTo>
                    <a:pt x="194" y="416"/>
                    <a:pt x="194" y="451"/>
                    <a:pt x="189" y="474"/>
                  </a:cubicBezTo>
                  <a:cubicBezTo>
                    <a:pt x="184" y="497"/>
                    <a:pt x="172" y="555"/>
                    <a:pt x="172" y="570"/>
                  </a:cubicBezTo>
                  <a:cubicBezTo>
                    <a:pt x="172" y="584"/>
                    <a:pt x="171" y="582"/>
                    <a:pt x="165" y="582"/>
                  </a:cubicBezTo>
                  <a:cubicBezTo>
                    <a:pt x="160" y="582"/>
                    <a:pt x="157" y="582"/>
                    <a:pt x="157" y="582"/>
                  </a:cubicBezTo>
                  <a:cubicBezTo>
                    <a:pt x="157" y="582"/>
                    <a:pt x="158" y="605"/>
                    <a:pt x="155" y="611"/>
                  </a:cubicBezTo>
                  <a:cubicBezTo>
                    <a:pt x="152" y="616"/>
                    <a:pt x="157" y="642"/>
                    <a:pt x="149" y="670"/>
                  </a:cubicBezTo>
                  <a:cubicBezTo>
                    <a:pt x="140" y="697"/>
                    <a:pt x="123" y="744"/>
                    <a:pt x="123" y="764"/>
                  </a:cubicBezTo>
                  <a:cubicBezTo>
                    <a:pt x="123" y="783"/>
                    <a:pt x="132" y="807"/>
                    <a:pt x="141" y="817"/>
                  </a:cubicBezTo>
                  <a:cubicBezTo>
                    <a:pt x="150" y="827"/>
                    <a:pt x="163" y="847"/>
                    <a:pt x="156" y="852"/>
                  </a:cubicBezTo>
                  <a:cubicBezTo>
                    <a:pt x="149" y="857"/>
                    <a:pt x="139" y="856"/>
                    <a:pt x="133" y="854"/>
                  </a:cubicBezTo>
                  <a:cubicBezTo>
                    <a:pt x="127" y="852"/>
                    <a:pt x="122" y="846"/>
                    <a:pt x="122" y="846"/>
                  </a:cubicBezTo>
                  <a:cubicBezTo>
                    <a:pt x="122" y="846"/>
                    <a:pt x="122" y="856"/>
                    <a:pt x="125" y="864"/>
                  </a:cubicBezTo>
                  <a:cubicBezTo>
                    <a:pt x="128" y="871"/>
                    <a:pt x="125" y="905"/>
                    <a:pt x="112" y="905"/>
                  </a:cubicBezTo>
                  <a:cubicBezTo>
                    <a:pt x="110" y="905"/>
                    <a:pt x="108" y="905"/>
                    <a:pt x="107" y="905"/>
                  </a:cubicBezTo>
                  <a:cubicBezTo>
                    <a:pt x="107" y="636"/>
                    <a:pt x="107" y="636"/>
                    <a:pt x="107" y="636"/>
                  </a:cubicBezTo>
                  <a:cubicBezTo>
                    <a:pt x="107" y="631"/>
                    <a:pt x="108" y="624"/>
                    <a:pt x="109" y="621"/>
                  </a:cubicBezTo>
                  <a:cubicBezTo>
                    <a:pt x="112" y="614"/>
                    <a:pt x="110" y="600"/>
                    <a:pt x="109" y="580"/>
                  </a:cubicBezTo>
                  <a:cubicBezTo>
                    <a:pt x="109" y="580"/>
                    <a:pt x="108" y="588"/>
                    <a:pt x="107" y="596"/>
                  </a:cubicBezTo>
                  <a:lnTo>
                    <a:pt x="107" y="1"/>
                  </a:lnTo>
                  <a:close/>
                  <a:moveTo>
                    <a:pt x="106" y="1"/>
                  </a:moveTo>
                  <a:cubicBezTo>
                    <a:pt x="107" y="1"/>
                    <a:pt x="107" y="1"/>
                    <a:pt x="107" y="1"/>
                  </a:cubicBezTo>
                  <a:cubicBezTo>
                    <a:pt x="107" y="596"/>
                    <a:pt x="107" y="596"/>
                    <a:pt x="107" y="596"/>
                  </a:cubicBezTo>
                  <a:cubicBezTo>
                    <a:pt x="106" y="602"/>
                    <a:pt x="105" y="608"/>
                    <a:pt x="104" y="611"/>
                  </a:cubicBezTo>
                  <a:cubicBezTo>
                    <a:pt x="102" y="620"/>
                    <a:pt x="105" y="626"/>
                    <a:pt x="105" y="632"/>
                  </a:cubicBezTo>
                  <a:cubicBezTo>
                    <a:pt x="105" y="637"/>
                    <a:pt x="106" y="645"/>
                    <a:pt x="106" y="645"/>
                  </a:cubicBezTo>
                  <a:cubicBezTo>
                    <a:pt x="106" y="645"/>
                    <a:pt x="106" y="641"/>
                    <a:pt x="107" y="636"/>
                  </a:cubicBezTo>
                  <a:cubicBezTo>
                    <a:pt x="107" y="905"/>
                    <a:pt x="107" y="905"/>
                    <a:pt x="107" y="905"/>
                  </a:cubicBezTo>
                  <a:cubicBezTo>
                    <a:pt x="96" y="901"/>
                    <a:pt x="88" y="888"/>
                    <a:pt x="89" y="869"/>
                  </a:cubicBezTo>
                  <a:cubicBezTo>
                    <a:pt x="89" y="847"/>
                    <a:pt x="84" y="843"/>
                    <a:pt x="88" y="831"/>
                  </a:cubicBezTo>
                  <a:cubicBezTo>
                    <a:pt x="91" y="818"/>
                    <a:pt x="87" y="809"/>
                    <a:pt x="81" y="789"/>
                  </a:cubicBezTo>
                  <a:cubicBezTo>
                    <a:pt x="75" y="769"/>
                    <a:pt x="51" y="684"/>
                    <a:pt x="52" y="662"/>
                  </a:cubicBezTo>
                  <a:cubicBezTo>
                    <a:pt x="53" y="640"/>
                    <a:pt x="56" y="621"/>
                    <a:pt x="53" y="606"/>
                  </a:cubicBezTo>
                  <a:cubicBezTo>
                    <a:pt x="51" y="592"/>
                    <a:pt x="50" y="579"/>
                    <a:pt x="50" y="579"/>
                  </a:cubicBezTo>
                  <a:cubicBezTo>
                    <a:pt x="50" y="579"/>
                    <a:pt x="34" y="586"/>
                    <a:pt x="34" y="565"/>
                  </a:cubicBezTo>
                  <a:cubicBezTo>
                    <a:pt x="34" y="544"/>
                    <a:pt x="31" y="483"/>
                    <a:pt x="29" y="465"/>
                  </a:cubicBezTo>
                  <a:cubicBezTo>
                    <a:pt x="28" y="446"/>
                    <a:pt x="31" y="410"/>
                    <a:pt x="31" y="410"/>
                  </a:cubicBezTo>
                  <a:cubicBezTo>
                    <a:pt x="31" y="410"/>
                    <a:pt x="16" y="409"/>
                    <a:pt x="11" y="407"/>
                  </a:cubicBezTo>
                  <a:cubicBezTo>
                    <a:pt x="6" y="405"/>
                    <a:pt x="24" y="373"/>
                    <a:pt x="27" y="360"/>
                  </a:cubicBezTo>
                  <a:cubicBezTo>
                    <a:pt x="31" y="348"/>
                    <a:pt x="30" y="326"/>
                    <a:pt x="30" y="326"/>
                  </a:cubicBezTo>
                  <a:cubicBezTo>
                    <a:pt x="30" y="326"/>
                    <a:pt x="3" y="325"/>
                    <a:pt x="2" y="302"/>
                  </a:cubicBezTo>
                  <a:cubicBezTo>
                    <a:pt x="1" y="279"/>
                    <a:pt x="0" y="247"/>
                    <a:pt x="2" y="234"/>
                  </a:cubicBezTo>
                  <a:cubicBezTo>
                    <a:pt x="4" y="220"/>
                    <a:pt x="5" y="222"/>
                    <a:pt x="7" y="204"/>
                  </a:cubicBezTo>
                  <a:cubicBezTo>
                    <a:pt x="9" y="186"/>
                    <a:pt x="18" y="155"/>
                    <a:pt x="27" y="154"/>
                  </a:cubicBezTo>
                  <a:cubicBezTo>
                    <a:pt x="36" y="153"/>
                    <a:pt x="48" y="145"/>
                    <a:pt x="48" y="145"/>
                  </a:cubicBezTo>
                  <a:cubicBezTo>
                    <a:pt x="48" y="145"/>
                    <a:pt x="39" y="135"/>
                    <a:pt x="50" y="126"/>
                  </a:cubicBezTo>
                  <a:cubicBezTo>
                    <a:pt x="61" y="117"/>
                    <a:pt x="68" y="113"/>
                    <a:pt x="63" y="101"/>
                  </a:cubicBezTo>
                  <a:cubicBezTo>
                    <a:pt x="58" y="89"/>
                    <a:pt x="61" y="80"/>
                    <a:pt x="64" y="64"/>
                  </a:cubicBezTo>
                  <a:cubicBezTo>
                    <a:pt x="67" y="49"/>
                    <a:pt x="75" y="1"/>
                    <a:pt x="106" y="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4343401" y="2589213"/>
              <a:ext cx="127000" cy="244475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5" y="24"/>
                </a:cxn>
                <a:cxn ang="0">
                  <a:pos x="24" y="72"/>
                </a:cxn>
                <a:cxn ang="0">
                  <a:pos x="33" y="52"/>
                </a:cxn>
                <a:cxn ang="0">
                  <a:pos x="37" y="28"/>
                </a:cxn>
                <a:cxn ang="0">
                  <a:pos x="52" y="0"/>
                </a:cxn>
                <a:cxn ang="0">
                  <a:pos x="53" y="19"/>
                </a:cxn>
                <a:cxn ang="0">
                  <a:pos x="38" y="65"/>
                </a:cxn>
                <a:cxn ang="0">
                  <a:pos x="25" y="97"/>
                </a:cxn>
                <a:cxn ang="0">
                  <a:pos x="13" y="67"/>
                </a:cxn>
                <a:cxn ang="0">
                  <a:pos x="1" y="3"/>
                </a:cxn>
              </a:cxnLst>
              <a:rect l="0" t="0" r="r" b="b"/>
              <a:pathLst>
                <a:path w="53" h="103">
                  <a:moveTo>
                    <a:pt x="1" y="3"/>
                  </a:moveTo>
                  <a:cubicBezTo>
                    <a:pt x="1" y="3"/>
                    <a:pt x="15" y="15"/>
                    <a:pt x="15" y="24"/>
                  </a:cubicBezTo>
                  <a:cubicBezTo>
                    <a:pt x="15" y="33"/>
                    <a:pt x="21" y="63"/>
                    <a:pt x="24" y="72"/>
                  </a:cubicBezTo>
                  <a:cubicBezTo>
                    <a:pt x="27" y="82"/>
                    <a:pt x="28" y="61"/>
                    <a:pt x="33" y="52"/>
                  </a:cubicBezTo>
                  <a:cubicBezTo>
                    <a:pt x="38" y="43"/>
                    <a:pt x="40" y="35"/>
                    <a:pt x="37" y="28"/>
                  </a:cubicBezTo>
                  <a:cubicBezTo>
                    <a:pt x="35" y="21"/>
                    <a:pt x="45" y="18"/>
                    <a:pt x="52" y="0"/>
                  </a:cubicBezTo>
                  <a:cubicBezTo>
                    <a:pt x="53" y="7"/>
                    <a:pt x="53" y="12"/>
                    <a:pt x="53" y="19"/>
                  </a:cubicBezTo>
                  <a:cubicBezTo>
                    <a:pt x="52" y="26"/>
                    <a:pt x="41" y="58"/>
                    <a:pt x="38" y="65"/>
                  </a:cubicBezTo>
                  <a:cubicBezTo>
                    <a:pt x="35" y="71"/>
                    <a:pt x="26" y="91"/>
                    <a:pt x="25" y="97"/>
                  </a:cubicBezTo>
                  <a:cubicBezTo>
                    <a:pt x="25" y="103"/>
                    <a:pt x="17" y="86"/>
                    <a:pt x="13" y="67"/>
                  </a:cubicBezTo>
                  <a:cubicBezTo>
                    <a:pt x="8" y="48"/>
                    <a:pt x="0" y="21"/>
                    <a:pt x="1" y="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4279901" y="2927350"/>
              <a:ext cx="23813" cy="52387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9" y="9"/>
                </a:cxn>
                <a:cxn ang="0">
                  <a:pos x="9" y="0"/>
                </a:cxn>
                <a:cxn ang="0">
                  <a:pos x="2" y="1"/>
                </a:cxn>
                <a:cxn ang="0">
                  <a:pos x="0" y="19"/>
                </a:cxn>
                <a:cxn ang="0">
                  <a:pos x="7" y="22"/>
                </a:cxn>
              </a:cxnLst>
              <a:rect l="0" t="0" r="r" b="b"/>
              <a:pathLst>
                <a:path w="10" h="22">
                  <a:moveTo>
                    <a:pt x="7" y="22"/>
                  </a:moveTo>
                  <a:cubicBezTo>
                    <a:pt x="7" y="22"/>
                    <a:pt x="9" y="16"/>
                    <a:pt x="9" y="9"/>
                  </a:cubicBezTo>
                  <a:cubicBezTo>
                    <a:pt x="10" y="2"/>
                    <a:pt x="9" y="0"/>
                    <a:pt x="9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5"/>
                    <a:pt x="0" y="19"/>
                  </a:cubicBezTo>
                  <a:cubicBezTo>
                    <a:pt x="3" y="22"/>
                    <a:pt x="7" y="22"/>
                    <a:pt x="7" y="2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4456113" y="3035300"/>
              <a:ext cx="26988" cy="5397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" y="18"/>
                </a:cxn>
                <a:cxn ang="0">
                  <a:pos x="11" y="18"/>
                </a:cxn>
                <a:cxn ang="0">
                  <a:pos x="11" y="0"/>
                </a:cxn>
                <a:cxn ang="0">
                  <a:pos x="3" y="0"/>
                </a:cxn>
              </a:cxnLst>
              <a:rect l="0" t="0" r="r" b="b"/>
              <a:pathLst>
                <a:path w="11" h="23">
                  <a:moveTo>
                    <a:pt x="3" y="0"/>
                  </a:moveTo>
                  <a:cubicBezTo>
                    <a:pt x="3" y="0"/>
                    <a:pt x="1" y="14"/>
                    <a:pt x="1" y="18"/>
                  </a:cubicBezTo>
                  <a:cubicBezTo>
                    <a:pt x="0" y="23"/>
                    <a:pt x="11" y="18"/>
                    <a:pt x="11" y="18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</p:grpSp>
      <p:grpSp>
        <p:nvGrpSpPr>
          <p:cNvPr id="17" name="Group 25"/>
          <p:cNvGrpSpPr/>
          <p:nvPr/>
        </p:nvGrpSpPr>
        <p:grpSpPr>
          <a:xfrm>
            <a:off x="5357871" y="5963200"/>
            <a:ext cx="2079875" cy="1062692"/>
            <a:chOff x="764014" y="1586065"/>
            <a:chExt cx="1544637" cy="755734"/>
          </a:xfrm>
        </p:grpSpPr>
        <p:sp>
          <p:nvSpPr>
            <p:cNvPr id="18" name="Text Placeholder 3"/>
            <p:cNvSpPr txBox="1">
              <a:spLocks/>
            </p:cNvSpPr>
            <p:nvPr/>
          </p:nvSpPr>
          <p:spPr>
            <a:xfrm>
              <a:off x="1083615" y="1586065"/>
              <a:ext cx="905434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1"/>
                  </a:solidFill>
                  <a:latin typeface="+mj-lt"/>
                  <a:ea typeface="+mn-ea"/>
                </a:rPr>
                <a:t>STEP HERE</a:t>
              </a:r>
              <a:endParaRPr lang="en-US" sz="2250" b="1" dirty="0">
                <a:solidFill>
                  <a:schemeClr val="accent1"/>
                </a:solidFill>
                <a:latin typeface="+mj-lt"/>
                <a:ea typeface="+mn-ea"/>
              </a:endParaRPr>
            </a:p>
          </p:txBody>
        </p:sp>
        <p:sp>
          <p:nvSpPr>
            <p:cNvPr id="19" name="Text Placeholder 3"/>
            <p:cNvSpPr txBox="1">
              <a:spLocks/>
            </p:cNvSpPr>
            <p:nvPr/>
          </p:nvSpPr>
          <p:spPr>
            <a:xfrm>
              <a:off x="764014" y="1726394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20" name="Group 25"/>
          <p:cNvGrpSpPr/>
          <p:nvPr/>
        </p:nvGrpSpPr>
        <p:grpSpPr>
          <a:xfrm>
            <a:off x="7778312" y="5822498"/>
            <a:ext cx="2079875" cy="1062692"/>
            <a:chOff x="764014" y="1586065"/>
            <a:chExt cx="1544637" cy="755734"/>
          </a:xfrm>
        </p:grpSpPr>
        <p:sp>
          <p:nvSpPr>
            <p:cNvPr id="21" name="Text Placeholder 3"/>
            <p:cNvSpPr txBox="1">
              <a:spLocks/>
            </p:cNvSpPr>
            <p:nvPr/>
          </p:nvSpPr>
          <p:spPr>
            <a:xfrm>
              <a:off x="1083615" y="1586065"/>
              <a:ext cx="905434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2"/>
                  </a:solidFill>
                  <a:latin typeface="+mj-lt"/>
                  <a:ea typeface="+mn-ea"/>
                </a:rPr>
                <a:t>STEP HERE</a:t>
              </a:r>
              <a:endParaRPr lang="en-US" sz="2250" b="1" dirty="0">
                <a:solidFill>
                  <a:schemeClr val="accent2"/>
                </a:solidFill>
                <a:latin typeface="+mj-lt"/>
                <a:ea typeface="+mn-ea"/>
              </a:endParaRPr>
            </a:p>
          </p:txBody>
        </p:sp>
        <p:sp>
          <p:nvSpPr>
            <p:cNvPr id="22" name="Text Placeholder 3"/>
            <p:cNvSpPr txBox="1">
              <a:spLocks/>
            </p:cNvSpPr>
            <p:nvPr/>
          </p:nvSpPr>
          <p:spPr>
            <a:xfrm>
              <a:off x="764014" y="1726394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23" name="Group 25"/>
          <p:cNvGrpSpPr/>
          <p:nvPr/>
        </p:nvGrpSpPr>
        <p:grpSpPr>
          <a:xfrm>
            <a:off x="9965337" y="5057141"/>
            <a:ext cx="2079875" cy="1062692"/>
            <a:chOff x="764014" y="1586065"/>
            <a:chExt cx="1544637" cy="755734"/>
          </a:xfrm>
        </p:grpSpPr>
        <p:sp>
          <p:nvSpPr>
            <p:cNvPr id="24" name="Text Placeholder 3"/>
            <p:cNvSpPr txBox="1">
              <a:spLocks/>
            </p:cNvSpPr>
            <p:nvPr/>
          </p:nvSpPr>
          <p:spPr>
            <a:xfrm>
              <a:off x="1083615" y="1586065"/>
              <a:ext cx="905434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5"/>
                  </a:solidFill>
                  <a:latin typeface="+mj-lt"/>
                  <a:ea typeface="+mn-ea"/>
                </a:rPr>
                <a:t>STEP HERE</a:t>
              </a:r>
              <a:endParaRPr lang="en-US" sz="2250" b="1" dirty="0">
                <a:solidFill>
                  <a:schemeClr val="accent5"/>
                </a:solidFill>
                <a:latin typeface="+mj-lt"/>
                <a:ea typeface="+mn-ea"/>
              </a:endParaRPr>
            </a:p>
          </p:txBody>
        </p:sp>
        <p:sp>
          <p:nvSpPr>
            <p:cNvPr id="25" name="Text Placeholder 3"/>
            <p:cNvSpPr txBox="1">
              <a:spLocks/>
            </p:cNvSpPr>
            <p:nvPr/>
          </p:nvSpPr>
          <p:spPr>
            <a:xfrm>
              <a:off x="764014" y="1726394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286297" y="5123855"/>
            <a:ext cx="2079875" cy="1062692"/>
            <a:chOff x="764014" y="1586065"/>
            <a:chExt cx="1544637" cy="755734"/>
          </a:xfrm>
        </p:grpSpPr>
        <p:sp>
          <p:nvSpPr>
            <p:cNvPr id="27" name="Text Placeholder 3"/>
            <p:cNvSpPr txBox="1">
              <a:spLocks/>
            </p:cNvSpPr>
            <p:nvPr/>
          </p:nvSpPr>
          <p:spPr>
            <a:xfrm>
              <a:off x="1083615" y="1586065"/>
              <a:ext cx="905434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3"/>
                  </a:solidFill>
                  <a:latin typeface="+mj-lt"/>
                  <a:ea typeface="+mn-ea"/>
                </a:rPr>
                <a:t>STEP HERE</a:t>
              </a:r>
              <a:endParaRPr lang="en-US" sz="2250" b="1" dirty="0">
                <a:solidFill>
                  <a:schemeClr val="accent3"/>
                </a:solidFill>
                <a:latin typeface="+mj-lt"/>
                <a:ea typeface="+mn-ea"/>
              </a:endParaRPr>
            </a:p>
          </p:txBody>
        </p:sp>
        <p:sp>
          <p:nvSpPr>
            <p:cNvPr id="28" name="Text Placeholder 3"/>
            <p:cNvSpPr txBox="1">
              <a:spLocks/>
            </p:cNvSpPr>
            <p:nvPr/>
          </p:nvSpPr>
          <p:spPr>
            <a:xfrm>
              <a:off x="764014" y="1726394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29" name="Group 25"/>
          <p:cNvGrpSpPr/>
          <p:nvPr/>
        </p:nvGrpSpPr>
        <p:grpSpPr>
          <a:xfrm>
            <a:off x="803980" y="5766757"/>
            <a:ext cx="2079875" cy="1062692"/>
            <a:chOff x="764014" y="1586065"/>
            <a:chExt cx="1544637" cy="755734"/>
          </a:xfrm>
        </p:grpSpPr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1083615" y="1586065"/>
              <a:ext cx="905434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4"/>
                  </a:solidFill>
                  <a:latin typeface="+mj-lt"/>
                  <a:ea typeface="+mn-ea"/>
                </a:rPr>
                <a:t>STEP HERE</a:t>
              </a:r>
              <a:endParaRPr lang="en-US" sz="2250" b="1" dirty="0">
                <a:solidFill>
                  <a:schemeClr val="accent4"/>
                </a:solidFill>
                <a:latin typeface="+mj-lt"/>
                <a:ea typeface="+mn-ea"/>
              </a:endParaRPr>
            </a:p>
          </p:txBody>
        </p:sp>
        <p:sp>
          <p:nvSpPr>
            <p:cNvPr id="31" name="Text Placeholder 3"/>
            <p:cNvSpPr txBox="1">
              <a:spLocks/>
            </p:cNvSpPr>
            <p:nvPr/>
          </p:nvSpPr>
          <p:spPr>
            <a:xfrm>
              <a:off x="764014" y="1726394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32" name="object6"/>
          <p:cNvGrpSpPr/>
          <p:nvPr/>
        </p:nvGrpSpPr>
        <p:grpSpPr>
          <a:xfrm>
            <a:off x="3883024" y="3070116"/>
            <a:ext cx="886422" cy="2035896"/>
            <a:chOff x="3834606" y="3262313"/>
            <a:chExt cx="636588" cy="1462088"/>
          </a:xfrm>
        </p:grpSpPr>
        <p:sp>
          <p:nvSpPr>
            <p:cNvPr id="33" name="Freeform 7"/>
            <p:cNvSpPr>
              <a:spLocks/>
            </p:cNvSpPr>
            <p:nvPr/>
          </p:nvSpPr>
          <p:spPr bwMode="auto">
            <a:xfrm>
              <a:off x="3834606" y="3262313"/>
              <a:ext cx="636588" cy="1462088"/>
            </a:xfrm>
            <a:custGeom>
              <a:avLst/>
              <a:gdLst>
                <a:gd name="T0" fmla="*/ 329 w 495"/>
                <a:gd name="T1" fmla="*/ 146 h 1137"/>
                <a:gd name="T2" fmla="*/ 345 w 495"/>
                <a:gd name="T3" fmla="*/ 168 h 1137"/>
                <a:gd name="T4" fmla="*/ 387 w 495"/>
                <a:gd name="T5" fmla="*/ 197 h 1137"/>
                <a:gd name="T6" fmla="*/ 432 w 495"/>
                <a:gd name="T7" fmla="*/ 236 h 1137"/>
                <a:gd name="T8" fmla="*/ 441 w 495"/>
                <a:gd name="T9" fmla="*/ 293 h 1137"/>
                <a:gd name="T10" fmla="*/ 438 w 495"/>
                <a:gd name="T11" fmla="*/ 341 h 1137"/>
                <a:gd name="T12" fmla="*/ 432 w 495"/>
                <a:gd name="T13" fmla="*/ 415 h 1137"/>
                <a:gd name="T14" fmla="*/ 429 w 495"/>
                <a:gd name="T15" fmla="*/ 457 h 1137"/>
                <a:gd name="T16" fmla="*/ 416 w 495"/>
                <a:gd name="T17" fmla="*/ 573 h 1137"/>
                <a:gd name="T18" fmla="*/ 410 w 495"/>
                <a:gd name="T19" fmla="*/ 626 h 1137"/>
                <a:gd name="T20" fmla="*/ 401 w 495"/>
                <a:gd name="T21" fmla="*/ 642 h 1137"/>
                <a:gd name="T22" fmla="*/ 423 w 495"/>
                <a:gd name="T23" fmla="*/ 659 h 1137"/>
                <a:gd name="T24" fmla="*/ 487 w 495"/>
                <a:gd name="T25" fmla="*/ 659 h 1137"/>
                <a:gd name="T26" fmla="*/ 488 w 495"/>
                <a:gd name="T27" fmla="*/ 755 h 1137"/>
                <a:gd name="T28" fmla="*/ 484 w 495"/>
                <a:gd name="T29" fmla="*/ 844 h 1137"/>
                <a:gd name="T30" fmla="*/ 385 w 495"/>
                <a:gd name="T31" fmla="*/ 882 h 1137"/>
                <a:gd name="T32" fmla="*/ 370 w 495"/>
                <a:gd name="T33" fmla="*/ 1006 h 1137"/>
                <a:gd name="T34" fmla="*/ 371 w 495"/>
                <a:gd name="T35" fmla="*/ 1037 h 1137"/>
                <a:gd name="T36" fmla="*/ 366 w 495"/>
                <a:gd name="T37" fmla="*/ 1090 h 1137"/>
                <a:gd name="T38" fmla="*/ 350 w 495"/>
                <a:gd name="T39" fmla="*/ 1115 h 1137"/>
                <a:gd name="T40" fmla="*/ 274 w 495"/>
                <a:gd name="T41" fmla="*/ 1135 h 1137"/>
                <a:gd name="T42" fmla="*/ 278 w 495"/>
                <a:gd name="T43" fmla="*/ 1110 h 1137"/>
                <a:gd name="T44" fmla="*/ 292 w 495"/>
                <a:gd name="T45" fmla="*/ 1079 h 1137"/>
                <a:gd name="T46" fmla="*/ 288 w 495"/>
                <a:gd name="T47" fmla="*/ 1023 h 1137"/>
                <a:gd name="T48" fmla="*/ 314 w 495"/>
                <a:gd name="T49" fmla="*/ 973 h 1137"/>
                <a:gd name="T50" fmla="*/ 307 w 495"/>
                <a:gd name="T51" fmla="*/ 934 h 1137"/>
                <a:gd name="T52" fmla="*/ 302 w 495"/>
                <a:gd name="T53" fmla="*/ 859 h 1137"/>
                <a:gd name="T54" fmla="*/ 261 w 495"/>
                <a:gd name="T55" fmla="*/ 849 h 1137"/>
                <a:gd name="T56" fmla="*/ 247 w 495"/>
                <a:gd name="T57" fmla="*/ 905 h 1137"/>
                <a:gd name="T58" fmla="*/ 230 w 495"/>
                <a:gd name="T59" fmla="*/ 974 h 1137"/>
                <a:gd name="T60" fmla="*/ 204 w 495"/>
                <a:gd name="T61" fmla="*/ 1031 h 1137"/>
                <a:gd name="T62" fmla="*/ 191 w 495"/>
                <a:gd name="T63" fmla="*/ 1082 h 1137"/>
                <a:gd name="T64" fmla="*/ 188 w 495"/>
                <a:gd name="T65" fmla="*/ 1105 h 1137"/>
                <a:gd name="T66" fmla="*/ 140 w 495"/>
                <a:gd name="T67" fmla="*/ 1107 h 1137"/>
                <a:gd name="T68" fmla="*/ 72 w 495"/>
                <a:gd name="T69" fmla="*/ 1118 h 1137"/>
                <a:gd name="T70" fmla="*/ 5 w 495"/>
                <a:gd name="T71" fmla="*/ 1089 h 1137"/>
                <a:gd name="T72" fmla="*/ 78 w 495"/>
                <a:gd name="T73" fmla="*/ 1071 h 1137"/>
                <a:gd name="T74" fmla="*/ 113 w 495"/>
                <a:gd name="T75" fmla="*/ 1023 h 1137"/>
                <a:gd name="T76" fmla="*/ 134 w 495"/>
                <a:gd name="T77" fmla="*/ 998 h 1137"/>
                <a:gd name="T78" fmla="*/ 154 w 495"/>
                <a:gd name="T79" fmla="*/ 915 h 1137"/>
                <a:gd name="T80" fmla="*/ 160 w 495"/>
                <a:gd name="T81" fmla="*/ 820 h 1137"/>
                <a:gd name="T82" fmla="*/ 172 w 495"/>
                <a:gd name="T83" fmla="*/ 721 h 1137"/>
                <a:gd name="T84" fmla="*/ 145 w 495"/>
                <a:gd name="T85" fmla="*/ 590 h 1137"/>
                <a:gd name="T86" fmla="*/ 154 w 495"/>
                <a:gd name="T87" fmla="*/ 513 h 1137"/>
                <a:gd name="T88" fmla="*/ 166 w 495"/>
                <a:gd name="T89" fmla="*/ 458 h 1137"/>
                <a:gd name="T90" fmla="*/ 181 w 495"/>
                <a:gd name="T91" fmla="*/ 353 h 1137"/>
                <a:gd name="T92" fmla="*/ 202 w 495"/>
                <a:gd name="T93" fmla="*/ 219 h 1137"/>
                <a:gd name="T94" fmla="*/ 255 w 495"/>
                <a:gd name="T95" fmla="*/ 181 h 1137"/>
                <a:gd name="T96" fmla="*/ 237 w 495"/>
                <a:gd name="T97" fmla="*/ 129 h 1137"/>
                <a:gd name="T98" fmla="*/ 228 w 495"/>
                <a:gd name="T99" fmla="*/ 101 h 1137"/>
                <a:gd name="T100" fmla="*/ 228 w 495"/>
                <a:gd name="T101" fmla="*/ 75 h 1137"/>
                <a:gd name="T102" fmla="*/ 237 w 495"/>
                <a:gd name="T103" fmla="*/ 27 h 1137"/>
                <a:gd name="T104" fmla="*/ 303 w 495"/>
                <a:gd name="T105" fmla="*/ 9 h 1137"/>
                <a:gd name="T106" fmla="*/ 344 w 495"/>
                <a:gd name="T107" fmla="*/ 61 h 1137"/>
                <a:gd name="T108" fmla="*/ 341 w 495"/>
                <a:gd name="T109" fmla="*/ 79 h 1137"/>
                <a:gd name="T110" fmla="*/ 332 w 495"/>
                <a:gd name="T111" fmla="*/ 116 h 1137"/>
                <a:gd name="T112" fmla="*/ 330 w 495"/>
                <a:gd name="T113" fmla="*/ 140 h 1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95" h="1137">
                  <a:moveTo>
                    <a:pt x="330" y="140"/>
                  </a:moveTo>
                  <a:cubicBezTo>
                    <a:pt x="330" y="140"/>
                    <a:pt x="330" y="143"/>
                    <a:pt x="329" y="146"/>
                  </a:cubicBezTo>
                  <a:cubicBezTo>
                    <a:pt x="328" y="149"/>
                    <a:pt x="329" y="154"/>
                    <a:pt x="329" y="157"/>
                  </a:cubicBezTo>
                  <a:cubicBezTo>
                    <a:pt x="329" y="159"/>
                    <a:pt x="345" y="161"/>
                    <a:pt x="345" y="168"/>
                  </a:cubicBezTo>
                  <a:cubicBezTo>
                    <a:pt x="345" y="175"/>
                    <a:pt x="356" y="178"/>
                    <a:pt x="356" y="178"/>
                  </a:cubicBezTo>
                  <a:cubicBezTo>
                    <a:pt x="387" y="197"/>
                    <a:pt x="387" y="197"/>
                    <a:pt x="387" y="197"/>
                  </a:cubicBezTo>
                  <a:cubicBezTo>
                    <a:pt x="407" y="215"/>
                    <a:pt x="407" y="215"/>
                    <a:pt x="407" y="215"/>
                  </a:cubicBezTo>
                  <a:cubicBezTo>
                    <a:pt x="407" y="215"/>
                    <a:pt x="432" y="230"/>
                    <a:pt x="432" y="236"/>
                  </a:cubicBezTo>
                  <a:cubicBezTo>
                    <a:pt x="432" y="242"/>
                    <a:pt x="441" y="265"/>
                    <a:pt x="441" y="271"/>
                  </a:cubicBezTo>
                  <a:cubicBezTo>
                    <a:pt x="441" y="277"/>
                    <a:pt x="442" y="285"/>
                    <a:pt x="441" y="293"/>
                  </a:cubicBezTo>
                  <a:cubicBezTo>
                    <a:pt x="441" y="301"/>
                    <a:pt x="443" y="310"/>
                    <a:pt x="441" y="315"/>
                  </a:cubicBezTo>
                  <a:cubicBezTo>
                    <a:pt x="440" y="320"/>
                    <a:pt x="438" y="341"/>
                    <a:pt x="438" y="341"/>
                  </a:cubicBezTo>
                  <a:cubicBezTo>
                    <a:pt x="438" y="341"/>
                    <a:pt x="441" y="390"/>
                    <a:pt x="439" y="396"/>
                  </a:cubicBezTo>
                  <a:cubicBezTo>
                    <a:pt x="437" y="402"/>
                    <a:pt x="431" y="412"/>
                    <a:pt x="432" y="415"/>
                  </a:cubicBezTo>
                  <a:cubicBezTo>
                    <a:pt x="434" y="417"/>
                    <a:pt x="436" y="432"/>
                    <a:pt x="436" y="435"/>
                  </a:cubicBezTo>
                  <a:cubicBezTo>
                    <a:pt x="436" y="438"/>
                    <a:pt x="429" y="457"/>
                    <a:pt x="429" y="457"/>
                  </a:cubicBezTo>
                  <a:cubicBezTo>
                    <a:pt x="428" y="502"/>
                    <a:pt x="428" y="502"/>
                    <a:pt x="428" y="502"/>
                  </a:cubicBezTo>
                  <a:cubicBezTo>
                    <a:pt x="428" y="502"/>
                    <a:pt x="416" y="561"/>
                    <a:pt x="416" y="573"/>
                  </a:cubicBezTo>
                  <a:cubicBezTo>
                    <a:pt x="416" y="585"/>
                    <a:pt x="407" y="617"/>
                    <a:pt x="407" y="617"/>
                  </a:cubicBezTo>
                  <a:cubicBezTo>
                    <a:pt x="407" y="617"/>
                    <a:pt x="409" y="624"/>
                    <a:pt x="410" y="626"/>
                  </a:cubicBezTo>
                  <a:cubicBezTo>
                    <a:pt x="410" y="628"/>
                    <a:pt x="402" y="631"/>
                    <a:pt x="402" y="631"/>
                  </a:cubicBezTo>
                  <a:cubicBezTo>
                    <a:pt x="401" y="642"/>
                    <a:pt x="401" y="642"/>
                    <a:pt x="401" y="642"/>
                  </a:cubicBezTo>
                  <a:cubicBezTo>
                    <a:pt x="401" y="642"/>
                    <a:pt x="413" y="653"/>
                    <a:pt x="413" y="655"/>
                  </a:cubicBezTo>
                  <a:cubicBezTo>
                    <a:pt x="413" y="656"/>
                    <a:pt x="423" y="659"/>
                    <a:pt x="423" y="659"/>
                  </a:cubicBezTo>
                  <a:cubicBezTo>
                    <a:pt x="437" y="659"/>
                    <a:pt x="437" y="659"/>
                    <a:pt x="437" y="659"/>
                  </a:cubicBezTo>
                  <a:cubicBezTo>
                    <a:pt x="487" y="659"/>
                    <a:pt x="487" y="659"/>
                    <a:pt x="487" y="659"/>
                  </a:cubicBezTo>
                  <a:cubicBezTo>
                    <a:pt x="487" y="659"/>
                    <a:pt x="493" y="737"/>
                    <a:pt x="490" y="747"/>
                  </a:cubicBezTo>
                  <a:cubicBezTo>
                    <a:pt x="487" y="758"/>
                    <a:pt x="488" y="755"/>
                    <a:pt x="488" y="755"/>
                  </a:cubicBezTo>
                  <a:cubicBezTo>
                    <a:pt x="488" y="755"/>
                    <a:pt x="495" y="831"/>
                    <a:pt x="493" y="836"/>
                  </a:cubicBezTo>
                  <a:cubicBezTo>
                    <a:pt x="492" y="842"/>
                    <a:pt x="489" y="844"/>
                    <a:pt x="484" y="844"/>
                  </a:cubicBezTo>
                  <a:cubicBezTo>
                    <a:pt x="478" y="844"/>
                    <a:pt x="385" y="851"/>
                    <a:pt x="385" y="851"/>
                  </a:cubicBezTo>
                  <a:cubicBezTo>
                    <a:pt x="385" y="851"/>
                    <a:pt x="385" y="874"/>
                    <a:pt x="385" y="882"/>
                  </a:cubicBezTo>
                  <a:cubicBezTo>
                    <a:pt x="385" y="890"/>
                    <a:pt x="386" y="963"/>
                    <a:pt x="379" y="974"/>
                  </a:cubicBezTo>
                  <a:cubicBezTo>
                    <a:pt x="372" y="985"/>
                    <a:pt x="379" y="1001"/>
                    <a:pt x="370" y="1006"/>
                  </a:cubicBezTo>
                  <a:cubicBezTo>
                    <a:pt x="361" y="1011"/>
                    <a:pt x="365" y="1022"/>
                    <a:pt x="368" y="1024"/>
                  </a:cubicBezTo>
                  <a:cubicBezTo>
                    <a:pt x="371" y="1026"/>
                    <a:pt x="370" y="1035"/>
                    <a:pt x="371" y="1037"/>
                  </a:cubicBezTo>
                  <a:cubicBezTo>
                    <a:pt x="371" y="1039"/>
                    <a:pt x="367" y="1064"/>
                    <a:pt x="367" y="1064"/>
                  </a:cubicBezTo>
                  <a:cubicBezTo>
                    <a:pt x="366" y="1090"/>
                    <a:pt x="366" y="1090"/>
                    <a:pt x="366" y="1090"/>
                  </a:cubicBezTo>
                  <a:cubicBezTo>
                    <a:pt x="355" y="1099"/>
                    <a:pt x="355" y="1099"/>
                    <a:pt x="355" y="1099"/>
                  </a:cubicBezTo>
                  <a:cubicBezTo>
                    <a:pt x="355" y="1099"/>
                    <a:pt x="350" y="1113"/>
                    <a:pt x="350" y="1115"/>
                  </a:cubicBezTo>
                  <a:cubicBezTo>
                    <a:pt x="350" y="1117"/>
                    <a:pt x="321" y="1137"/>
                    <a:pt x="299" y="1135"/>
                  </a:cubicBezTo>
                  <a:cubicBezTo>
                    <a:pt x="299" y="1135"/>
                    <a:pt x="277" y="1137"/>
                    <a:pt x="274" y="1135"/>
                  </a:cubicBezTo>
                  <a:cubicBezTo>
                    <a:pt x="271" y="1133"/>
                    <a:pt x="270" y="1117"/>
                    <a:pt x="274" y="1115"/>
                  </a:cubicBezTo>
                  <a:cubicBezTo>
                    <a:pt x="278" y="1114"/>
                    <a:pt x="278" y="1110"/>
                    <a:pt x="278" y="1110"/>
                  </a:cubicBezTo>
                  <a:cubicBezTo>
                    <a:pt x="278" y="1110"/>
                    <a:pt x="275" y="1094"/>
                    <a:pt x="279" y="1094"/>
                  </a:cubicBezTo>
                  <a:cubicBezTo>
                    <a:pt x="283" y="1095"/>
                    <a:pt x="291" y="1081"/>
                    <a:pt x="292" y="1079"/>
                  </a:cubicBezTo>
                  <a:cubicBezTo>
                    <a:pt x="294" y="1077"/>
                    <a:pt x="302" y="1064"/>
                    <a:pt x="300" y="1063"/>
                  </a:cubicBezTo>
                  <a:cubicBezTo>
                    <a:pt x="299" y="1061"/>
                    <a:pt x="287" y="1027"/>
                    <a:pt x="288" y="1023"/>
                  </a:cubicBezTo>
                  <a:cubicBezTo>
                    <a:pt x="289" y="1019"/>
                    <a:pt x="294" y="1002"/>
                    <a:pt x="296" y="1002"/>
                  </a:cubicBezTo>
                  <a:cubicBezTo>
                    <a:pt x="298" y="1002"/>
                    <a:pt x="314" y="975"/>
                    <a:pt x="314" y="973"/>
                  </a:cubicBezTo>
                  <a:cubicBezTo>
                    <a:pt x="314" y="970"/>
                    <a:pt x="306" y="950"/>
                    <a:pt x="306" y="950"/>
                  </a:cubicBezTo>
                  <a:cubicBezTo>
                    <a:pt x="306" y="950"/>
                    <a:pt x="304" y="934"/>
                    <a:pt x="307" y="934"/>
                  </a:cubicBezTo>
                  <a:cubicBezTo>
                    <a:pt x="310" y="934"/>
                    <a:pt x="316" y="922"/>
                    <a:pt x="316" y="918"/>
                  </a:cubicBezTo>
                  <a:cubicBezTo>
                    <a:pt x="316" y="913"/>
                    <a:pt x="302" y="859"/>
                    <a:pt x="302" y="859"/>
                  </a:cubicBezTo>
                  <a:cubicBezTo>
                    <a:pt x="302" y="859"/>
                    <a:pt x="276" y="858"/>
                    <a:pt x="273" y="858"/>
                  </a:cubicBezTo>
                  <a:cubicBezTo>
                    <a:pt x="271" y="858"/>
                    <a:pt x="266" y="849"/>
                    <a:pt x="261" y="849"/>
                  </a:cubicBezTo>
                  <a:cubicBezTo>
                    <a:pt x="257" y="849"/>
                    <a:pt x="256" y="866"/>
                    <a:pt x="256" y="870"/>
                  </a:cubicBezTo>
                  <a:cubicBezTo>
                    <a:pt x="255" y="874"/>
                    <a:pt x="249" y="901"/>
                    <a:pt x="247" y="905"/>
                  </a:cubicBezTo>
                  <a:cubicBezTo>
                    <a:pt x="247" y="905"/>
                    <a:pt x="238" y="936"/>
                    <a:pt x="238" y="941"/>
                  </a:cubicBezTo>
                  <a:cubicBezTo>
                    <a:pt x="238" y="946"/>
                    <a:pt x="231" y="970"/>
                    <a:pt x="230" y="974"/>
                  </a:cubicBezTo>
                  <a:cubicBezTo>
                    <a:pt x="230" y="978"/>
                    <a:pt x="223" y="1000"/>
                    <a:pt x="220" y="1004"/>
                  </a:cubicBezTo>
                  <a:cubicBezTo>
                    <a:pt x="217" y="1008"/>
                    <a:pt x="204" y="1023"/>
                    <a:pt x="204" y="1031"/>
                  </a:cubicBezTo>
                  <a:cubicBezTo>
                    <a:pt x="204" y="1040"/>
                    <a:pt x="194" y="1057"/>
                    <a:pt x="195" y="1060"/>
                  </a:cubicBezTo>
                  <a:cubicBezTo>
                    <a:pt x="196" y="1063"/>
                    <a:pt x="191" y="1080"/>
                    <a:pt x="191" y="1082"/>
                  </a:cubicBezTo>
                  <a:cubicBezTo>
                    <a:pt x="191" y="1084"/>
                    <a:pt x="185" y="1085"/>
                    <a:pt x="185" y="1085"/>
                  </a:cubicBezTo>
                  <a:cubicBezTo>
                    <a:pt x="185" y="1085"/>
                    <a:pt x="188" y="1103"/>
                    <a:pt x="188" y="1105"/>
                  </a:cubicBezTo>
                  <a:cubicBezTo>
                    <a:pt x="188" y="1107"/>
                    <a:pt x="168" y="1118"/>
                    <a:pt x="140" y="1114"/>
                  </a:cubicBezTo>
                  <a:cubicBezTo>
                    <a:pt x="140" y="1107"/>
                    <a:pt x="140" y="1107"/>
                    <a:pt x="140" y="1107"/>
                  </a:cubicBezTo>
                  <a:cubicBezTo>
                    <a:pt x="140" y="1107"/>
                    <a:pt x="121" y="1104"/>
                    <a:pt x="117" y="1109"/>
                  </a:cubicBezTo>
                  <a:cubicBezTo>
                    <a:pt x="113" y="1114"/>
                    <a:pt x="82" y="1120"/>
                    <a:pt x="72" y="1118"/>
                  </a:cubicBezTo>
                  <a:cubicBezTo>
                    <a:pt x="62" y="1116"/>
                    <a:pt x="40" y="1125"/>
                    <a:pt x="0" y="1100"/>
                  </a:cubicBezTo>
                  <a:cubicBezTo>
                    <a:pt x="0" y="1100"/>
                    <a:pt x="2" y="1089"/>
                    <a:pt x="5" y="1089"/>
                  </a:cubicBezTo>
                  <a:cubicBezTo>
                    <a:pt x="8" y="1089"/>
                    <a:pt x="41" y="1089"/>
                    <a:pt x="47" y="1088"/>
                  </a:cubicBezTo>
                  <a:cubicBezTo>
                    <a:pt x="54" y="1087"/>
                    <a:pt x="76" y="1072"/>
                    <a:pt x="78" y="1071"/>
                  </a:cubicBezTo>
                  <a:cubicBezTo>
                    <a:pt x="79" y="1069"/>
                    <a:pt x="93" y="1050"/>
                    <a:pt x="95" y="1052"/>
                  </a:cubicBezTo>
                  <a:cubicBezTo>
                    <a:pt x="98" y="1054"/>
                    <a:pt x="108" y="1023"/>
                    <a:pt x="113" y="1023"/>
                  </a:cubicBezTo>
                  <a:cubicBezTo>
                    <a:pt x="117" y="1023"/>
                    <a:pt x="112" y="1004"/>
                    <a:pt x="114" y="1004"/>
                  </a:cubicBezTo>
                  <a:cubicBezTo>
                    <a:pt x="117" y="1004"/>
                    <a:pt x="131" y="1001"/>
                    <a:pt x="134" y="998"/>
                  </a:cubicBezTo>
                  <a:cubicBezTo>
                    <a:pt x="136" y="995"/>
                    <a:pt x="145" y="941"/>
                    <a:pt x="145" y="941"/>
                  </a:cubicBezTo>
                  <a:cubicBezTo>
                    <a:pt x="145" y="941"/>
                    <a:pt x="137" y="927"/>
                    <a:pt x="154" y="915"/>
                  </a:cubicBezTo>
                  <a:cubicBezTo>
                    <a:pt x="154" y="915"/>
                    <a:pt x="156" y="862"/>
                    <a:pt x="158" y="856"/>
                  </a:cubicBezTo>
                  <a:cubicBezTo>
                    <a:pt x="160" y="849"/>
                    <a:pt x="160" y="820"/>
                    <a:pt x="160" y="820"/>
                  </a:cubicBezTo>
                  <a:cubicBezTo>
                    <a:pt x="160" y="820"/>
                    <a:pt x="161" y="734"/>
                    <a:pt x="164" y="735"/>
                  </a:cubicBezTo>
                  <a:cubicBezTo>
                    <a:pt x="166" y="736"/>
                    <a:pt x="171" y="723"/>
                    <a:pt x="172" y="721"/>
                  </a:cubicBezTo>
                  <a:cubicBezTo>
                    <a:pt x="174" y="719"/>
                    <a:pt x="156" y="641"/>
                    <a:pt x="160" y="622"/>
                  </a:cubicBezTo>
                  <a:cubicBezTo>
                    <a:pt x="160" y="622"/>
                    <a:pt x="142" y="594"/>
                    <a:pt x="145" y="590"/>
                  </a:cubicBezTo>
                  <a:cubicBezTo>
                    <a:pt x="147" y="586"/>
                    <a:pt x="140" y="550"/>
                    <a:pt x="140" y="550"/>
                  </a:cubicBezTo>
                  <a:cubicBezTo>
                    <a:pt x="140" y="550"/>
                    <a:pt x="149" y="517"/>
                    <a:pt x="154" y="513"/>
                  </a:cubicBezTo>
                  <a:cubicBezTo>
                    <a:pt x="160" y="509"/>
                    <a:pt x="168" y="488"/>
                    <a:pt x="167" y="481"/>
                  </a:cubicBezTo>
                  <a:cubicBezTo>
                    <a:pt x="167" y="473"/>
                    <a:pt x="166" y="458"/>
                    <a:pt x="166" y="458"/>
                  </a:cubicBezTo>
                  <a:cubicBezTo>
                    <a:pt x="170" y="408"/>
                    <a:pt x="170" y="408"/>
                    <a:pt x="170" y="408"/>
                  </a:cubicBezTo>
                  <a:cubicBezTo>
                    <a:pt x="181" y="353"/>
                    <a:pt x="181" y="353"/>
                    <a:pt x="181" y="353"/>
                  </a:cubicBezTo>
                  <a:cubicBezTo>
                    <a:pt x="181" y="353"/>
                    <a:pt x="183" y="249"/>
                    <a:pt x="186" y="249"/>
                  </a:cubicBezTo>
                  <a:cubicBezTo>
                    <a:pt x="188" y="249"/>
                    <a:pt x="196" y="219"/>
                    <a:pt x="202" y="219"/>
                  </a:cubicBezTo>
                  <a:cubicBezTo>
                    <a:pt x="208" y="220"/>
                    <a:pt x="246" y="190"/>
                    <a:pt x="246" y="190"/>
                  </a:cubicBezTo>
                  <a:cubicBezTo>
                    <a:pt x="246" y="190"/>
                    <a:pt x="255" y="184"/>
                    <a:pt x="255" y="181"/>
                  </a:cubicBezTo>
                  <a:cubicBezTo>
                    <a:pt x="255" y="178"/>
                    <a:pt x="255" y="161"/>
                    <a:pt x="255" y="161"/>
                  </a:cubicBezTo>
                  <a:cubicBezTo>
                    <a:pt x="255" y="161"/>
                    <a:pt x="238" y="141"/>
                    <a:pt x="237" y="129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28" y="101"/>
                    <a:pt x="228" y="101"/>
                    <a:pt x="228" y="101"/>
                  </a:cubicBezTo>
                  <a:cubicBezTo>
                    <a:pt x="228" y="86"/>
                    <a:pt x="228" y="86"/>
                    <a:pt x="228" y="86"/>
                  </a:cubicBezTo>
                  <a:cubicBezTo>
                    <a:pt x="228" y="75"/>
                    <a:pt x="228" y="75"/>
                    <a:pt x="228" y="75"/>
                  </a:cubicBezTo>
                  <a:cubicBezTo>
                    <a:pt x="228" y="45"/>
                    <a:pt x="228" y="45"/>
                    <a:pt x="228" y="45"/>
                  </a:cubicBezTo>
                  <a:cubicBezTo>
                    <a:pt x="228" y="45"/>
                    <a:pt x="231" y="30"/>
                    <a:pt x="237" y="27"/>
                  </a:cubicBezTo>
                  <a:cubicBezTo>
                    <a:pt x="243" y="25"/>
                    <a:pt x="269" y="0"/>
                    <a:pt x="278" y="3"/>
                  </a:cubicBezTo>
                  <a:cubicBezTo>
                    <a:pt x="287" y="6"/>
                    <a:pt x="301" y="7"/>
                    <a:pt x="303" y="9"/>
                  </a:cubicBezTo>
                  <a:cubicBezTo>
                    <a:pt x="304" y="12"/>
                    <a:pt x="333" y="21"/>
                    <a:pt x="333" y="28"/>
                  </a:cubicBezTo>
                  <a:cubicBezTo>
                    <a:pt x="334" y="35"/>
                    <a:pt x="344" y="55"/>
                    <a:pt x="344" y="61"/>
                  </a:cubicBezTo>
                  <a:cubicBezTo>
                    <a:pt x="344" y="66"/>
                    <a:pt x="344" y="75"/>
                    <a:pt x="344" y="75"/>
                  </a:cubicBezTo>
                  <a:cubicBezTo>
                    <a:pt x="341" y="79"/>
                    <a:pt x="341" y="79"/>
                    <a:pt x="341" y="79"/>
                  </a:cubicBezTo>
                  <a:cubicBezTo>
                    <a:pt x="341" y="79"/>
                    <a:pt x="345" y="97"/>
                    <a:pt x="338" y="107"/>
                  </a:cubicBezTo>
                  <a:cubicBezTo>
                    <a:pt x="332" y="116"/>
                    <a:pt x="332" y="116"/>
                    <a:pt x="332" y="116"/>
                  </a:cubicBezTo>
                  <a:cubicBezTo>
                    <a:pt x="332" y="129"/>
                    <a:pt x="332" y="129"/>
                    <a:pt x="332" y="129"/>
                  </a:cubicBezTo>
                  <a:cubicBezTo>
                    <a:pt x="332" y="129"/>
                    <a:pt x="332" y="140"/>
                    <a:pt x="330" y="14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34" name="Freeform 8"/>
            <p:cNvSpPr>
              <a:spLocks/>
            </p:cNvSpPr>
            <p:nvPr/>
          </p:nvSpPr>
          <p:spPr bwMode="auto">
            <a:xfrm>
              <a:off x="4061618" y="3492501"/>
              <a:ext cx="195263" cy="509588"/>
            </a:xfrm>
            <a:custGeom>
              <a:avLst/>
              <a:gdLst>
                <a:gd name="T0" fmla="*/ 88 w 152"/>
                <a:gd name="T1" fmla="*/ 48 h 396"/>
                <a:gd name="T2" fmla="*/ 115 w 152"/>
                <a:gd name="T3" fmla="*/ 42 h 396"/>
                <a:gd name="T4" fmla="*/ 152 w 152"/>
                <a:gd name="T5" fmla="*/ 0 h 396"/>
                <a:gd name="T6" fmla="*/ 140 w 152"/>
                <a:gd name="T7" fmla="*/ 32 h 396"/>
                <a:gd name="T8" fmla="*/ 86 w 152"/>
                <a:gd name="T9" fmla="*/ 280 h 396"/>
                <a:gd name="T10" fmla="*/ 152 w 152"/>
                <a:gd name="T11" fmla="*/ 392 h 396"/>
                <a:gd name="T12" fmla="*/ 59 w 152"/>
                <a:gd name="T13" fmla="*/ 391 h 396"/>
                <a:gd name="T14" fmla="*/ 96 w 152"/>
                <a:gd name="T15" fmla="*/ 95 h 396"/>
                <a:gd name="T16" fmla="*/ 103 w 152"/>
                <a:gd name="T17" fmla="*/ 65 h 396"/>
                <a:gd name="T18" fmla="*/ 82 w 152"/>
                <a:gd name="T19" fmla="*/ 66 h 396"/>
                <a:gd name="T20" fmla="*/ 75 w 152"/>
                <a:gd name="T21" fmla="*/ 95 h 396"/>
                <a:gd name="T22" fmla="*/ 13 w 152"/>
                <a:gd name="T23" fmla="*/ 363 h 396"/>
                <a:gd name="T24" fmla="*/ 11 w 152"/>
                <a:gd name="T25" fmla="*/ 375 h 396"/>
                <a:gd name="T26" fmla="*/ 0 w 152"/>
                <a:gd name="T27" fmla="*/ 371 h 396"/>
                <a:gd name="T28" fmla="*/ 61 w 152"/>
                <a:gd name="T29" fmla="*/ 109 h 396"/>
                <a:gd name="T30" fmla="*/ 88 w 152"/>
                <a:gd name="T31" fmla="*/ 48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2" h="396">
                  <a:moveTo>
                    <a:pt x="88" y="48"/>
                  </a:moveTo>
                  <a:cubicBezTo>
                    <a:pt x="88" y="48"/>
                    <a:pt x="104" y="60"/>
                    <a:pt x="115" y="42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40" y="32"/>
                    <a:pt x="140" y="32"/>
                    <a:pt x="140" y="32"/>
                  </a:cubicBezTo>
                  <a:cubicBezTo>
                    <a:pt x="140" y="32"/>
                    <a:pt x="84" y="113"/>
                    <a:pt x="86" y="280"/>
                  </a:cubicBezTo>
                  <a:cubicBezTo>
                    <a:pt x="78" y="322"/>
                    <a:pt x="152" y="392"/>
                    <a:pt x="152" y="39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9" y="391"/>
                    <a:pt x="67" y="131"/>
                    <a:pt x="96" y="95"/>
                  </a:cubicBezTo>
                  <a:cubicBezTo>
                    <a:pt x="126" y="60"/>
                    <a:pt x="103" y="65"/>
                    <a:pt x="103" y="65"/>
                  </a:cubicBezTo>
                  <a:cubicBezTo>
                    <a:pt x="82" y="66"/>
                    <a:pt x="82" y="66"/>
                    <a:pt x="82" y="66"/>
                  </a:cubicBezTo>
                  <a:cubicBezTo>
                    <a:pt x="82" y="66"/>
                    <a:pt x="69" y="93"/>
                    <a:pt x="75" y="95"/>
                  </a:cubicBezTo>
                  <a:cubicBezTo>
                    <a:pt x="82" y="98"/>
                    <a:pt x="10" y="330"/>
                    <a:pt x="13" y="363"/>
                  </a:cubicBezTo>
                  <a:cubicBezTo>
                    <a:pt x="15" y="396"/>
                    <a:pt x="11" y="375"/>
                    <a:pt x="11" y="375"/>
                  </a:cubicBezTo>
                  <a:cubicBezTo>
                    <a:pt x="0" y="371"/>
                    <a:pt x="0" y="371"/>
                    <a:pt x="0" y="371"/>
                  </a:cubicBezTo>
                  <a:cubicBezTo>
                    <a:pt x="0" y="371"/>
                    <a:pt x="33" y="170"/>
                    <a:pt x="61" y="109"/>
                  </a:cubicBezTo>
                  <a:cubicBezTo>
                    <a:pt x="88" y="48"/>
                    <a:pt x="88" y="48"/>
                    <a:pt x="88" y="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10597619" y="2960414"/>
            <a:ext cx="815310" cy="1957021"/>
            <a:chOff x="5686426" y="2062163"/>
            <a:chExt cx="915988" cy="2198687"/>
          </a:xfrm>
          <a:solidFill>
            <a:schemeClr val="accent6"/>
          </a:solidFill>
        </p:grpSpPr>
        <p:sp>
          <p:nvSpPr>
            <p:cNvPr id="36" name="Freeform 6"/>
            <p:cNvSpPr>
              <a:spLocks noEditPoints="1"/>
            </p:cNvSpPr>
            <p:nvPr/>
          </p:nvSpPr>
          <p:spPr bwMode="auto">
            <a:xfrm>
              <a:off x="5686426" y="2062163"/>
              <a:ext cx="915988" cy="2198687"/>
            </a:xfrm>
            <a:custGeom>
              <a:avLst/>
              <a:gdLst/>
              <a:ahLst/>
              <a:cxnLst>
                <a:cxn ang="0">
                  <a:pos x="334" y="194"/>
                </a:cxn>
                <a:cxn ang="0">
                  <a:pos x="373" y="371"/>
                </a:cxn>
                <a:cxn ang="0">
                  <a:pos x="321" y="443"/>
                </a:cxn>
                <a:cxn ang="0">
                  <a:pos x="320" y="350"/>
                </a:cxn>
                <a:cxn ang="0">
                  <a:pos x="320" y="320"/>
                </a:cxn>
                <a:cxn ang="0">
                  <a:pos x="234" y="7"/>
                </a:cxn>
                <a:cxn ang="0">
                  <a:pos x="258" y="27"/>
                </a:cxn>
                <a:cxn ang="0">
                  <a:pos x="265" y="80"/>
                </a:cxn>
                <a:cxn ang="0">
                  <a:pos x="254" y="101"/>
                </a:cxn>
                <a:cxn ang="0">
                  <a:pos x="252" y="134"/>
                </a:cxn>
                <a:cxn ang="0">
                  <a:pos x="302" y="163"/>
                </a:cxn>
                <a:cxn ang="0">
                  <a:pos x="320" y="320"/>
                </a:cxn>
                <a:cxn ang="0">
                  <a:pos x="313" y="370"/>
                </a:cxn>
                <a:cxn ang="0">
                  <a:pos x="320" y="443"/>
                </a:cxn>
                <a:cxn ang="0">
                  <a:pos x="305" y="457"/>
                </a:cxn>
                <a:cxn ang="0">
                  <a:pos x="284" y="513"/>
                </a:cxn>
                <a:cxn ang="0">
                  <a:pos x="256" y="715"/>
                </a:cxn>
                <a:cxn ang="0">
                  <a:pos x="236" y="827"/>
                </a:cxn>
                <a:cxn ang="0">
                  <a:pos x="245" y="876"/>
                </a:cxn>
                <a:cxn ang="0">
                  <a:pos x="236" y="910"/>
                </a:cxn>
                <a:cxn ang="0">
                  <a:pos x="194" y="897"/>
                </a:cxn>
                <a:cxn ang="0">
                  <a:pos x="196" y="861"/>
                </a:cxn>
                <a:cxn ang="0">
                  <a:pos x="193" y="820"/>
                </a:cxn>
                <a:cxn ang="0">
                  <a:pos x="194" y="748"/>
                </a:cxn>
                <a:cxn ang="0">
                  <a:pos x="201" y="684"/>
                </a:cxn>
                <a:cxn ang="0">
                  <a:pos x="197" y="595"/>
                </a:cxn>
                <a:cxn ang="0">
                  <a:pos x="177" y="562"/>
                </a:cxn>
                <a:cxn ang="0">
                  <a:pos x="112" y="808"/>
                </a:cxn>
                <a:cxn ang="0">
                  <a:pos x="115" y="334"/>
                </a:cxn>
                <a:cxn ang="0">
                  <a:pos x="112" y="311"/>
                </a:cxn>
                <a:cxn ang="0">
                  <a:pos x="135" y="154"/>
                </a:cxn>
                <a:cxn ang="0">
                  <a:pos x="193" y="131"/>
                </a:cxn>
                <a:cxn ang="0">
                  <a:pos x="184" y="94"/>
                </a:cxn>
                <a:cxn ang="0">
                  <a:pos x="188" y="49"/>
                </a:cxn>
                <a:cxn ang="0">
                  <a:pos x="205" y="15"/>
                </a:cxn>
                <a:cxn ang="0">
                  <a:pos x="234" y="7"/>
                </a:cxn>
                <a:cxn ang="0">
                  <a:pos x="109" y="819"/>
                </a:cxn>
                <a:cxn ang="0">
                  <a:pos x="93" y="884"/>
                </a:cxn>
                <a:cxn ang="0">
                  <a:pos x="70" y="893"/>
                </a:cxn>
                <a:cxn ang="0">
                  <a:pos x="0" y="914"/>
                </a:cxn>
                <a:cxn ang="0">
                  <a:pos x="35" y="867"/>
                </a:cxn>
                <a:cxn ang="0">
                  <a:pos x="53" y="783"/>
                </a:cxn>
                <a:cxn ang="0">
                  <a:pos x="96" y="558"/>
                </a:cxn>
                <a:cxn ang="0">
                  <a:pos x="109" y="471"/>
                </a:cxn>
                <a:cxn ang="0">
                  <a:pos x="94" y="461"/>
                </a:cxn>
                <a:cxn ang="0">
                  <a:pos x="89" y="434"/>
                </a:cxn>
                <a:cxn ang="0">
                  <a:pos x="59" y="348"/>
                </a:cxn>
                <a:cxn ang="0">
                  <a:pos x="80" y="243"/>
                </a:cxn>
                <a:cxn ang="0">
                  <a:pos x="104" y="169"/>
                </a:cxn>
                <a:cxn ang="0">
                  <a:pos x="112" y="311"/>
                </a:cxn>
                <a:cxn ang="0">
                  <a:pos x="106" y="332"/>
                </a:cxn>
                <a:cxn ang="0">
                  <a:pos x="112" y="362"/>
                </a:cxn>
              </a:cxnLst>
              <a:rect l="0" t="0" r="r" b="b"/>
              <a:pathLst>
                <a:path w="384" h="922">
                  <a:moveTo>
                    <a:pt x="320" y="171"/>
                  </a:moveTo>
                  <a:cubicBezTo>
                    <a:pt x="327" y="175"/>
                    <a:pt x="332" y="182"/>
                    <a:pt x="334" y="194"/>
                  </a:cubicBezTo>
                  <a:cubicBezTo>
                    <a:pt x="338" y="215"/>
                    <a:pt x="360" y="287"/>
                    <a:pt x="371" y="307"/>
                  </a:cubicBezTo>
                  <a:cubicBezTo>
                    <a:pt x="382" y="327"/>
                    <a:pt x="384" y="354"/>
                    <a:pt x="373" y="371"/>
                  </a:cubicBezTo>
                  <a:cubicBezTo>
                    <a:pt x="362" y="387"/>
                    <a:pt x="336" y="428"/>
                    <a:pt x="332" y="434"/>
                  </a:cubicBezTo>
                  <a:cubicBezTo>
                    <a:pt x="328" y="440"/>
                    <a:pt x="327" y="444"/>
                    <a:pt x="321" y="443"/>
                  </a:cubicBezTo>
                  <a:cubicBezTo>
                    <a:pt x="321" y="443"/>
                    <a:pt x="321" y="443"/>
                    <a:pt x="320" y="443"/>
                  </a:cubicBezTo>
                  <a:cubicBezTo>
                    <a:pt x="320" y="350"/>
                    <a:pt x="320" y="350"/>
                    <a:pt x="320" y="350"/>
                  </a:cubicBezTo>
                  <a:cubicBezTo>
                    <a:pt x="325" y="342"/>
                    <a:pt x="331" y="335"/>
                    <a:pt x="329" y="331"/>
                  </a:cubicBezTo>
                  <a:cubicBezTo>
                    <a:pt x="325" y="325"/>
                    <a:pt x="323" y="324"/>
                    <a:pt x="320" y="320"/>
                  </a:cubicBezTo>
                  <a:lnTo>
                    <a:pt x="320" y="171"/>
                  </a:lnTo>
                  <a:close/>
                  <a:moveTo>
                    <a:pt x="234" y="7"/>
                  </a:moveTo>
                  <a:cubicBezTo>
                    <a:pt x="239" y="11"/>
                    <a:pt x="245" y="19"/>
                    <a:pt x="250" y="16"/>
                  </a:cubicBezTo>
                  <a:cubicBezTo>
                    <a:pt x="254" y="14"/>
                    <a:pt x="253" y="27"/>
                    <a:pt x="258" y="27"/>
                  </a:cubicBezTo>
                  <a:cubicBezTo>
                    <a:pt x="264" y="27"/>
                    <a:pt x="270" y="45"/>
                    <a:pt x="269" y="55"/>
                  </a:cubicBezTo>
                  <a:cubicBezTo>
                    <a:pt x="269" y="65"/>
                    <a:pt x="266" y="76"/>
                    <a:pt x="265" y="80"/>
                  </a:cubicBezTo>
                  <a:cubicBezTo>
                    <a:pt x="265" y="84"/>
                    <a:pt x="263" y="100"/>
                    <a:pt x="259" y="100"/>
                  </a:cubicBezTo>
                  <a:cubicBezTo>
                    <a:pt x="256" y="100"/>
                    <a:pt x="254" y="101"/>
                    <a:pt x="254" y="101"/>
                  </a:cubicBezTo>
                  <a:cubicBezTo>
                    <a:pt x="254" y="101"/>
                    <a:pt x="250" y="114"/>
                    <a:pt x="250" y="124"/>
                  </a:cubicBezTo>
                  <a:cubicBezTo>
                    <a:pt x="250" y="134"/>
                    <a:pt x="252" y="134"/>
                    <a:pt x="252" y="134"/>
                  </a:cubicBezTo>
                  <a:cubicBezTo>
                    <a:pt x="258" y="143"/>
                    <a:pt x="258" y="143"/>
                    <a:pt x="258" y="143"/>
                  </a:cubicBezTo>
                  <a:cubicBezTo>
                    <a:pt x="258" y="143"/>
                    <a:pt x="288" y="159"/>
                    <a:pt x="302" y="163"/>
                  </a:cubicBezTo>
                  <a:cubicBezTo>
                    <a:pt x="308" y="165"/>
                    <a:pt x="315" y="167"/>
                    <a:pt x="320" y="171"/>
                  </a:cubicBezTo>
                  <a:cubicBezTo>
                    <a:pt x="320" y="320"/>
                    <a:pt x="320" y="320"/>
                    <a:pt x="320" y="320"/>
                  </a:cubicBezTo>
                  <a:cubicBezTo>
                    <a:pt x="318" y="317"/>
                    <a:pt x="317" y="312"/>
                    <a:pt x="315" y="303"/>
                  </a:cubicBezTo>
                  <a:cubicBezTo>
                    <a:pt x="315" y="323"/>
                    <a:pt x="308" y="351"/>
                    <a:pt x="313" y="370"/>
                  </a:cubicBezTo>
                  <a:cubicBezTo>
                    <a:pt x="312" y="363"/>
                    <a:pt x="316" y="356"/>
                    <a:pt x="320" y="350"/>
                  </a:cubicBezTo>
                  <a:cubicBezTo>
                    <a:pt x="320" y="443"/>
                    <a:pt x="320" y="443"/>
                    <a:pt x="320" y="443"/>
                  </a:cubicBezTo>
                  <a:cubicBezTo>
                    <a:pt x="315" y="442"/>
                    <a:pt x="312" y="443"/>
                    <a:pt x="312" y="443"/>
                  </a:cubicBezTo>
                  <a:cubicBezTo>
                    <a:pt x="312" y="443"/>
                    <a:pt x="309" y="454"/>
                    <a:pt x="305" y="457"/>
                  </a:cubicBezTo>
                  <a:cubicBezTo>
                    <a:pt x="300" y="460"/>
                    <a:pt x="294" y="471"/>
                    <a:pt x="293" y="467"/>
                  </a:cubicBezTo>
                  <a:cubicBezTo>
                    <a:pt x="292" y="464"/>
                    <a:pt x="288" y="496"/>
                    <a:pt x="284" y="513"/>
                  </a:cubicBezTo>
                  <a:cubicBezTo>
                    <a:pt x="280" y="530"/>
                    <a:pt x="262" y="651"/>
                    <a:pt x="262" y="668"/>
                  </a:cubicBezTo>
                  <a:cubicBezTo>
                    <a:pt x="262" y="685"/>
                    <a:pt x="255" y="703"/>
                    <a:pt x="256" y="715"/>
                  </a:cubicBezTo>
                  <a:cubicBezTo>
                    <a:pt x="256" y="728"/>
                    <a:pt x="253" y="760"/>
                    <a:pt x="253" y="778"/>
                  </a:cubicBezTo>
                  <a:cubicBezTo>
                    <a:pt x="252" y="796"/>
                    <a:pt x="236" y="814"/>
                    <a:pt x="236" y="827"/>
                  </a:cubicBezTo>
                  <a:cubicBezTo>
                    <a:pt x="236" y="840"/>
                    <a:pt x="240" y="846"/>
                    <a:pt x="238" y="854"/>
                  </a:cubicBezTo>
                  <a:cubicBezTo>
                    <a:pt x="236" y="862"/>
                    <a:pt x="236" y="867"/>
                    <a:pt x="245" y="876"/>
                  </a:cubicBezTo>
                  <a:cubicBezTo>
                    <a:pt x="253" y="885"/>
                    <a:pt x="256" y="893"/>
                    <a:pt x="256" y="900"/>
                  </a:cubicBezTo>
                  <a:cubicBezTo>
                    <a:pt x="255" y="907"/>
                    <a:pt x="253" y="910"/>
                    <a:pt x="236" y="910"/>
                  </a:cubicBezTo>
                  <a:cubicBezTo>
                    <a:pt x="220" y="911"/>
                    <a:pt x="204" y="906"/>
                    <a:pt x="204" y="902"/>
                  </a:cubicBezTo>
                  <a:cubicBezTo>
                    <a:pt x="204" y="898"/>
                    <a:pt x="199" y="897"/>
                    <a:pt x="194" y="897"/>
                  </a:cubicBezTo>
                  <a:cubicBezTo>
                    <a:pt x="189" y="897"/>
                    <a:pt x="190" y="892"/>
                    <a:pt x="192" y="882"/>
                  </a:cubicBezTo>
                  <a:cubicBezTo>
                    <a:pt x="194" y="873"/>
                    <a:pt x="201" y="859"/>
                    <a:pt x="196" y="861"/>
                  </a:cubicBezTo>
                  <a:cubicBezTo>
                    <a:pt x="192" y="862"/>
                    <a:pt x="189" y="859"/>
                    <a:pt x="189" y="846"/>
                  </a:cubicBezTo>
                  <a:cubicBezTo>
                    <a:pt x="189" y="832"/>
                    <a:pt x="187" y="828"/>
                    <a:pt x="193" y="820"/>
                  </a:cubicBezTo>
                  <a:cubicBezTo>
                    <a:pt x="199" y="811"/>
                    <a:pt x="198" y="796"/>
                    <a:pt x="196" y="784"/>
                  </a:cubicBezTo>
                  <a:cubicBezTo>
                    <a:pt x="195" y="772"/>
                    <a:pt x="191" y="763"/>
                    <a:pt x="194" y="748"/>
                  </a:cubicBezTo>
                  <a:cubicBezTo>
                    <a:pt x="198" y="733"/>
                    <a:pt x="199" y="714"/>
                    <a:pt x="196" y="706"/>
                  </a:cubicBezTo>
                  <a:cubicBezTo>
                    <a:pt x="194" y="699"/>
                    <a:pt x="196" y="690"/>
                    <a:pt x="201" y="684"/>
                  </a:cubicBezTo>
                  <a:cubicBezTo>
                    <a:pt x="207" y="678"/>
                    <a:pt x="199" y="667"/>
                    <a:pt x="199" y="660"/>
                  </a:cubicBezTo>
                  <a:cubicBezTo>
                    <a:pt x="199" y="653"/>
                    <a:pt x="201" y="624"/>
                    <a:pt x="197" y="595"/>
                  </a:cubicBezTo>
                  <a:cubicBezTo>
                    <a:pt x="194" y="566"/>
                    <a:pt x="193" y="544"/>
                    <a:pt x="192" y="537"/>
                  </a:cubicBezTo>
                  <a:cubicBezTo>
                    <a:pt x="192" y="529"/>
                    <a:pt x="188" y="533"/>
                    <a:pt x="177" y="562"/>
                  </a:cubicBezTo>
                  <a:cubicBezTo>
                    <a:pt x="167" y="590"/>
                    <a:pt x="141" y="680"/>
                    <a:pt x="136" y="700"/>
                  </a:cubicBezTo>
                  <a:cubicBezTo>
                    <a:pt x="132" y="717"/>
                    <a:pt x="118" y="780"/>
                    <a:pt x="112" y="808"/>
                  </a:cubicBezTo>
                  <a:cubicBezTo>
                    <a:pt x="112" y="362"/>
                    <a:pt x="112" y="362"/>
                    <a:pt x="112" y="362"/>
                  </a:cubicBezTo>
                  <a:cubicBezTo>
                    <a:pt x="113" y="360"/>
                    <a:pt x="112" y="345"/>
                    <a:pt x="115" y="334"/>
                  </a:cubicBezTo>
                  <a:cubicBezTo>
                    <a:pt x="120" y="321"/>
                    <a:pt x="121" y="303"/>
                    <a:pt x="122" y="282"/>
                  </a:cubicBezTo>
                  <a:cubicBezTo>
                    <a:pt x="122" y="282"/>
                    <a:pt x="117" y="300"/>
                    <a:pt x="112" y="311"/>
                  </a:cubicBezTo>
                  <a:cubicBezTo>
                    <a:pt x="112" y="159"/>
                    <a:pt x="112" y="159"/>
                    <a:pt x="112" y="159"/>
                  </a:cubicBezTo>
                  <a:cubicBezTo>
                    <a:pt x="116" y="157"/>
                    <a:pt x="124" y="155"/>
                    <a:pt x="135" y="154"/>
                  </a:cubicBezTo>
                  <a:cubicBezTo>
                    <a:pt x="160" y="151"/>
                    <a:pt x="179" y="144"/>
                    <a:pt x="185" y="139"/>
                  </a:cubicBezTo>
                  <a:cubicBezTo>
                    <a:pt x="188" y="136"/>
                    <a:pt x="191" y="134"/>
                    <a:pt x="193" y="131"/>
                  </a:cubicBezTo>
                  <a:cubicBezTo>
                    <a:pt x="195" y="129"/>
                    <a:pt x="198" y="126"/>
                    <a:pt x="195" y="126"/>
                  </a:cubicBezTo>
                  <a:cubicBezTo>
                    <a:pt x="188" y="125"/>
                    <a:pt x="187" y="101"/>
                    <a:pt x="184" y="94"/>
                  </a:cubicBezTo>
                  <a:cubicBezTo>
                    <a:pt x="181" y="86"/>
                    <a:pt x="182" y="81"/>
                    <a:pt x="184" y="75"/>
                  </a:cubicBezTo>
                  <a:cubicBezTo>
                    <a:pt x="186" y="69"/>
                    <a:pt x="182" y="59"/>
                    <a:pt x="188" y="49"/>
                  </a:cubicBezTo>
                  <a:cubicBezTo>
                    <a:pt x="193" y="39"/>
                    <a:pt x="186" y="26"/>
                    <a:pt x="193" y="25"/>
                  </a:cubicBezTo>
                  <a:cubicBezTo>
                    <a:pt x="201" y="24"/>
                    <a:pt x="198" y="15"/>
                    <a:pt x="205" y="15"/>
                  </a:cubicBezTo>
                  <a:cubicBezTo>
                    <a:pt x="213" y="15"/>
                    <a:pt x="214" y="4"/>
                    <a:pt x="221" y="8"/>
                  </a:cubicBezTo>
                  <a:cubicBezTo>
                    <a:pt x="229" y="11"/>
                    <a:pt x="229" y="0"/>
                    <a:pt x="234" y="7"/>
                  </a:cubicBezTo>
                  <a:close/>
                  <a:moveTo>
                    <a:pt x="112" y="808"/>
                  </a:moveTo>
                  <a:cubicBezTo>
                    <a:pt x="111" y="813"/>
                    <a:pt x="110" y="817"/>
                    <a:pt x="109" y="819"/>
                  </a:cubicBezTo>
                  <a:cubicBezTo>
                    <a:pt x="106" y="836"/>
                    <a:pt x="102" y="870"/>
                    <a:pt x="97" y="870"/>
                  </a:cubicBezTo>
                  <a:cubicBezTo>
                    <a:pt x="92" y="870"/>
                    <a:pt x="94" y="874"/>
                    <a:pt x="93" y="884"/>
                  </a:cubicBezTo>
                  <a:cubicBezTo>
                    <a:pt x="92" y="893"/>
                    <a:pt x="83" y="894"/>
                    <a:pt x="77" y="897"/>
                  </a:cubicBezTo>
                  <a:cubicBezTo>
                    <a:pt x="72" y="899"/>
                    <a:pt x="70" y="893"/>
                    <a:pt x="70" y="893"/>
                  </a:cubicBezTo>
                  <a:cubicBezTo>
                    <a:pt x="70" y="893"/>
                    <a:pt x="61" y="912"/>
                    <a:pt x="45" y="914"/>
                  </a:cubicBezTo>
                  <a:cubicBezTo>
                    <a:pt x="30" y="916"/>
                    <a:pt x="0" y="922"/>
                    <a:pt x="0" y="914"/>
                  </a:cubicBezTo>
                  <a:cubicBezTo>
                    <a:pt x="0" y="907"/>
                    <a:pt x="3" y="900"/>
                    <a:pt x="13" y="894"/>
                  </a:cubicBezTo>
                  <a:cubicBezTo>
                    <a:pt x="24" y="888"/>
                    <a:pt x="31" y="871"/>
                    <a:pt x="35" y="867"/>
                  </a:cubicBezTo>
                  <a:cubicBezTo>
                    <a:pt x="39" y="863"/>
                    <a:pt x="34" y="864"/>
                    <a:pt x="37" y="856"/>
                  </a:cubicBezTo>
                  <a:cubicBezTo>
                    <a:pt x="41" y="848"/>
                    <a:pt x="51" y="799"/>
                    <a:pt x="53" y="783"/>
                  </a:cubicBezTo>
                  <a:cubicBezTo>
                    <a:pt x="55" y="768"/>
                    <a:pt x="54" y="713"/>
                    <a:pt x="61" y="688"/>
                  </a:cubicBezTo>
                  <a:cubicBezTo>
                    <a:pt x="69" y="663"/>
                    <a:pt x="92" y="581"/>
                    <a:pt x="96" y="558"/>
                  </a:cubicBezTo>
                  <a:cubicBezTo>
                    <a:pt x="99" y="536"/>
                    <a:pt x="104" y="513"/>
                    <a:pt x="104" y="501"/>
                  </a:cubicBezTo>
                  <a:cubicBezTo>
                    <a:pt x="104" y="488"/>
                    <a:pt x="105" y="480"/>
                    <a:pt x="109" y="471"/>
                  </a:cubicBezTo>
                  <a:cubicBezTo>
                    <a:pt x="112" y="462"/>
                    <a:pt x="108" y="450"/>
                    <a:pt x="108" y="450"/>
                  </a:cubicBezTo>
                  <a:cubicBezTo>
                    <a:pt x="108" y="450"/>
                    <a:pt x="99" y="457"/>
                    <a:pt x="94" y="461"/>
                  </a:cubicBezTo>
                  <a:cubicBezTo>
                    <a:pt x="88" y="466"/>
                    <a:pt x="88" y="459"/>
                    <a:pt x="91" y="448"/>
                  </a:cubicBezTo>
                  <a:cubicBezTo>
                    <a:pt x="94" y="437"/>
                    <a:pt x="91" y="431"/>
                    <a:pt x="89" y="434"/>
                  </a:cubicBezTo>
                  <a:cubicBezTo>
                    <a:pt x="86" y="437"/>
                    <a:pt x="84" y="416"/>
                    <a:pt x="77" y="403"/>
                  </a:cubicBezTo>
                  <a:cubicBezTo>
                    <a:pt x="70" y="390"/>
                    <a:pt x="55" y="363"/>
                    <a:pt x="59" y="348"/>
                  </a:cubicBezTo>
                  <a:cubicBezTo>
                    <a:pt x="62" y="333"/>
                    <a:pt x="63" y="306"/>
                    <a:pt x="67" y="293"/>
                  </a:cubicBezTo>
                  <a:cubicBezTo>
                    <a:pt x="72" y="280"/>
                    <a:pt x="76" y="257"/>
                    <a:pt x="80" y="243"/>
                  </a:cubicBezTo>
                  <a:cubicBezTo>
                    <a:pt x="85" y="228"/>
                    <a:pt x="85" y="221"/>
                    <a:pt x="91" y="207"/>
                  </a:cubicBezTo>
                  <a:cubicBezTo>
                    <a:pt x="97" y="192"/>
                    <a:pt x="104" y="176"/>
                    <a:pt x="104" y="169"/>
                  </a:cubicBezTo>
                  <a:cubicBezTo>
                    <a:pt x="104" y="165"/>
                    <a:pt x="106" y="162"/>
                    <a:pt x="112" y="159"/>
                  </a:cubicBezTo>
                  <a:cubicBezTo>
                    <a:pt x="112" y="311"/>
                    <a:pt x="112" y="311"/>
                    <a:pt x="112" y="311"/>
                  </a:cubicBezTo>
                  <a:cubicBezTo>
                    <a:pt x="110" y="316"/>
                    <a:pt x="108" y="319"/>
                    <a:pt x="106" y="319"/>
                  </a:cubicBezTo>
                  <a:cubicBezTo>
                    <a:pt x="100" y="321"/>
                    <a:pt x="100" y="328"/>
                    <a:pt x="106" y="332"/>
                  </a:cubicBezTo>
                  <a:cubicBezTo>
                    <a:pt x="112" y="335"/>
                    <a:pt x="108" y="359"/>
                    <a:pt x="111" y="362"/>
                  </a:cubicBezTo>
                  <a:cubicBezTo>
                    <a:pt x="111" y="362"/>
                    <a:pt x="111" y="362"/>
                    <a:pt x="112" y="362"/>
                  </a:cubicBezTo>
                  <a:lnTo>
                    <a:pt x="112" y="808"/>
                  </a:ln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37" name="Freeform 7"/>
            <p:cNvSpPr>
              <a:spLocks/>
            </p:cNvSpPr>
            <p:nvPr/>
          </p:nvSpPr>
          <p:spPr bwMode="auto">
            <a:xfrm>
              <a:off x="6022976" y="2373313"/>
              <a:ext cx="327025" cy="635000"/>
            </a:xfrm>
            <a:custGeom>
              <a:avLst/>
              <a:gdLst/>
              <a:ahLst/>
              <a:cxnLst>
                <a:cxn ang="0">
                  <a:pos x="110" y="1"/>
                </a:cxn>
                <a:cxn ang="0">
                  <a:pos x="111" y="3"/>
                </a:cxn>
                <a:cxn ang="0">
                  <a:pos x="116" y="11"/>
                </a:cxn>
                <a:cxn ang="0">
                  <a:pos x="116" y="13"/>
                </a:cxn>
                <a:cxn ang="0">
                  <a:pos x="111" y="106"/>
                </a:cxn>
                <a:cxn ang="0">
                  <a:pos x="112" y="182"/>
                </a:cxn>
                <a:cxn ang="0">
                  <a:pos x="125" y="238"/>
                </a:cxn>
                <a:cxn ang="0">
                  <a:pos x="137" y="265"/>
                </a:cxn>
                <a:cxn ang="0">
                  <a:pos x="91" y="262"/>
                </a:cxn>
                <a:cxn ang="0">
                  <a:pos x="15" y="263"/>
                </a:cxn>
                <a:cxn ang="0">
                  <a:pos x="0" y="257"/>
                </a:cxn>
                <a:cxn ang="0">
                  <a:pos x="18" y="208"/>
                </a:cxn>
                <a:cxn ang="0">
                  <a:pos x="32" y="111"/>
                </a:cxn>
                <a:cxn ang="0">
                  <a:pos x="38" y="23"/>
                </a:cxn>
                <a:cxn ang="0">
                  <a:pos x="43" y="8"/>
                </a:cxn>
                <a:cxn ang="0">
                  <a:pos x="44" y="8"/>
                </a:cxn>
                <a:cxn ang="0">
                  <a:pos x="52" y="0"/>
                </a:cxn>
                <a:cxn ang="0">
                  <a:pos x="65" y="17"/>
                </a:cxn>
                <a:cxn ang="0">
                  <a:pos x="87" y="24"/>
                </a:cxn>
                <a:cxn ang="0">
                  <a:pos x="110" y="1"/>
                </a:cxn>
              </a:cxnLst>
              <a:rect l="0" t="0" r="r" b="b"/>
              <a:pathLst>
                <a:path w="137" h="266">
                  <a:moveTo>
                    <a:pt x="110" y="1"/>
                  </a:moveTo>
                  <a:cubicBezTo>
                    <a:pt x="110" y="3"/>
                    <a:pt x="111" y="3"/>
                    <a:pt x="111" y="3"/>
                  </a:cubicBezTo>
                  <a:cubicBezTo>
                    <a:pt x="116" y="11"/>
                    <a:pt x="116" y="11"/>
                    <a:pt x="116" y="11"/>
                  </a:cubicBezTo>
                  <a:cubicBezTo>
                    <a:pt x="116" y="12"/>
                    <a:pt x="116" y="12"/>
                    <a:pt x="116" y="13"/>
                  </a:cubicBezTo>
                  <a:cubicBezTo>
                    <a:pt x="114" y="27"/>
                    <a:pt x="111" y="74"/>
                    <a:pt x="111" y="106"/>
                  </a:cubicBezTo>
                  <a:cubicBezTo>
                    <a:pt x="111" y="139"/>
                    <a:pt x="107" y="156"/>
                    <a:pt x="112" y="182"/>
                  </a:cubicBezTo>
                  <a:cubicBezTo>
                    <a:pt x="117" y="208"/>
                    <a:pt x="118" y="223"/>
                    <a:pt x="125" y="238"/>
                  </a:cubicBezTo>
                  <a:cubicBezTo>
                    <a:pt x="132" y="254"/>
                    <a:pt x="137" y="265"/>
                    <a:pt x="137" y="265"/>
                  </a:cubicBezTo>
                  <a:cubicBezTo>
                    <a:pt x="137" y="265"/>
                    <a:pt x="114" y="262"/>
                    <a:pt x="91" y="262"/>
                  </a:cubicBezTo>
                  <a:cubicBezTo>
                    <a:pt x="67" y="262"/>
                    <a:pt x="24" y="266"/>
                    <a:pt x="15" y="263"/>
                  </a:cubicBezTo>
                  <a:cubicBezTo>
                    <a:pt x="6" y="261"/>
                    <a:pt x="0" y="257"/>
                    <a:pt x="0" y="257"/>
                  </a:cubicBezTo>
                  <a:cubicBezTo>
                    <a:pt x="0" y="257"/>
                    <a:pt x="11" y="234"/>
                    <a:pt x="18" y="208"/>
                  </a:cubicBezTo>
                  <a:cubicBezTo>
                    <a:pt x="25" y="182"/>
                    <a:pt x="32" y="146"/>
                    <a:pt x="32" y="111"/>
                  </a:cubicBezTo>
                  <a:cubicBezTo>
                    <a:pt x="32" y="75"/>
                    <a:pt x="31" y="41"/>
                    <a:pt x="38" y="23"/>
                  </a:cubicBezTo>
                  <a:cubicBezTo>
                    <a:pt x="40" y="17"/>
                    <a:pt x="42" y="12"/>
                    <a:pt x="43" y="8"/>
                  </a:cubicBezTo>
                  <a:cubicBezTo>
                    <a:pt x="44" y="8"/>
                    <a:pt x="42" y="9"/>
                    <a:pt x="44" y="8"/>
                  </a:cubicBezTo>
                  <a:cubicBezTo>
                    <a:pt x="46" y="6"/>
                    <a:pt x="50" y="3"/>
                    <a:pt x="52" y="0"/>
                  </a:cubicBezTo>
                  <a:cubicBezTo>
                    <a:pt x="56" y="5"/>
                    <a:pt x="58" y="8"/>
                    <a:pt x="65" y="17"/>
                  </a:cubicBezTo>
                  <a:cubicBezTo>
                    <a:pt x="73" y="26"/>
                    <a:pt x="74" y="33"/>
                    <a:pt x="87" y="24"/>
                  </a:cubicBezTo>
                  <a:cubicBezTo>
                    <a:pt x="96" y="18"/>
                    <a:pt x="103" y="9"/>
                    <a:pt x="110" y="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38" name="Freeform 8"/>
            <p:cNvSpPr>
              <a:spLocks/>
            </p:cNvSpPr>
            <p:nvPr/>
          </p:nvSpPr>
          <p:spPr bwMode="auto">
            <a:xfrm>
              <a:off x="6075363" y="2447925"/>
              <a:ext cx="157163" cy="627062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42" y="13"/>
                </a:cxn>
                <a:cxn ang="0">
                  <a:pos x="46" y="21"/>
                </a:cxn>
                <a:cxn ang="0">
                  <a:pos x="26" y="99"/>
                </a:cxn>
                <a:cxn ang="0">
                  <a:pos x="3" y="224"/>
                </a:cxn>
                <a:cxn ang="0">
                  <a:pos x="10" y="252"/>
                </a:cxn>
                <a:cxn ang="0">
                  <a:pos x="25" y="253"/>
                </a:cxn>
                <a:cxn ang="0">
                  <a:pos x="42" y="221"/>
                </a:cxn>
                <a:cxn ang="0">
                  <a:pos x="57" y="119"/>
                </a:cxn>
                <a:cxn ang="0">
                  <a:pos x="62" y="41"/>
                </a:cxn>
                <a:cxn ang="0">
                  <a:pos x="58" y="21"/>
                </a:cxn>
                <a:cxn ang="0">
                  <a:pos x="66" y="12"/>
                </a:cxn>
                <a:cxn ang="0">
                  <a:pos x="55" y="0"/>
                </a:cxn>
              </a:cxnLst>
              <a:rect l="0" t="0" r="r" b="b"/>
              <a:pathLst>
                <a:path w="66" h="263">
                  <a:moveTo>
                    <a:pt x="55" y="0"/>
                  </a:moveTo>
                  <a:cubicBezTo>
                    <a:pt x="42" y="13"/>
                    <a:pt x="42" y="13"/>
                    <a:pt x="42" y="13"/>
                  </a:cubicBezTo>
                  <a:cubicBezTo>
                    <a:pt x="42" y="13"/>
                    <a:pt x="49" y="15"/>
                    <a:pt x="46" y="21"/>
                  </a:cubicBezTo>
                  <a:cubicBezTo>
                    <a:pt x="44" y="26"/>
                    <a:pt x="35" y="58"/>
                    <a:pt x="26" y="99"/>
                  </a:cubicBezTo>
                  <a:cubicBezTo>
                    <a:pt x="17" y="141"/>
                    <a:pt x="5" y="214"/>
                    <a:pt x="3" y="224"/>
                  </a:cubicBezTo>
                  <a:cubicBezTo>
                    <a:pt x="0" y="234"/>
                    <a:pt x="3" y="242"/>
                    <a:pt x="10" y="252"/>
                  </a:cubicBezTo>
                  <a:cubicBezTo>
                    <a:pt x="17" y="263"/>
                    <a:pt x="18" y="263"/>
                    <a:pt x="25" y="253"/>
                  </a:cubicBezTo>
                  <a:cubicBezTo>
                    <a:pt x="32" y="244"/>
                    <a:pt x="37" y="248"/>
                    <a:pt x="42" y="221"/>
                  </a:cubicBezTo>
                  <a:cubicBezTo>
                    <a:pt x="46" y="195"/>
                    <a:pt x="53" y="143"/>
                    <a:pt x="57" y="119"/>
                  </a:cubicBezTo>
                  <a:cubicBezTo>
                    <a:pt x="61" y="96"/>
                    <a:pt x="65" y="51"/>
                    <a:pt x="62" y="41"/>
                  </a:cubicBezTo>
                  <a:cubicBezTo>
                    <a:pt x="59" y="31"/>
                    <a:pt x="57" y="25"/>
                    <a:pt x="58" y="21"/>
                  </a:cubicBezTo>
                  <a:cubicBezTo>
                    <a:pt x="59" y="16"/>
                    <a:pt x="66" y="12"/>
                    <a:pt x="66" y="12"/>
                  </a:cubicBezTo>
                  <a:cubicBezTo>
                    <a:pt x="66" y="12"/>
                    <a:pt x="61" y="3"/>
                    <a:pt x="55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</p:grpSp>
      <p:sp>
        <p:nvSpPr>
          <p:cNvPr id="39" name="矩形 38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9092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1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1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1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7"/>
          <p:cNvGrpSpPr/>
          <p:nvPr/>
        </p:nvGrpSpPr>
        <p:grpSpPr>
          <a:xfrm>
            <a:off x="8003173" y="3819928"/>
            <a:ext cx="1702423" cy="2441185"/>
            <a:chOff x="4872705" y="890344"/>
            <a:chExt cx="2446591" cy="3508285"/>
          </a:xfrm>
        </p:grpSpPr>
        <p:sp>
          <p:nvSpPr>
            <p:cNvPr id="6" name="Shape 5"/>
            <p:cNvSpPr/>
            <p:nvPr/>
          </p:nvSpPr>
          <p:spPr>
            <a:xfrm rot="4396374">
              <a:off x="4341858" y="1421191"/>
              <a:ext cx="3508285" cy="2446591"/>
            </a:xfrm>
            <a:prstGeom prst="swooshArrow">
              <a:avLst>
                <a:gd name="adj1" fmla="val 16310"/>
                <a:gd name="adj2" fmla="val 3137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Oval 6"/>
            <p:cNvSpPr/>
            <p:nvPr/>
          </p:nvSpPr>
          <p:spPr>
            <a:xfrm>
              <a:off x="5656072" y="1740653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Oval 7"/>
            <p:cNvSpPr/>
            <p:nvPr/>
          </p:nvSpPr>
          <p:spPr>
            <a:xfrm>
              <a:off x="6262706" y="2229959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Oval 8"/>
            <p:cNvSpPr/>
            <p:nvPr/>
          </p:nvSpPr>
          <p:spPr>
            <a:xfrm>
              <a:off x="6717345" y="2802170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0" name="Group 48"/>
          <p:cNvGrpSpPr/>
          <p:nvPr/>
        </p:nvGrpSpPr>
        <p:grpSpPr>
          <a:xfrm flipH="1">
            <a:off x="3153154" y="3819928"/>
            <a:ext cx="1702423" cy="2441185"/>
            <a:chOff x="4872705" y="890344"/>
            <a:chExt cx="2446591" cy="3508285"/>
          </a:xfrm>
        </p:grpSpPr>
        <p:sp>
          <p:nvSpPr>
            <p:cNvPr id="11" name="Shape 10"/>
            <p:cNvSpPr/>
            <p:nvPr/>
          </p:nvSpPr>
          <p:spPr>
            <a:xfrm rot="4396374">
              <a:off x="4341858" y="1421191"/>
              <a:ext cx="3508285" cy="2446591"/>
            </a:xfrm>
            <a:prstGeom prst="swooshArrow">
              <a:avLst>
                <a:gd name="adj1" fmla="val 16310"/>
                <a:gd name="adj2" fmla="val 3137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5656072" y="1740653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62706" y="2229959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717345" y="2802170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5" name="Group 38"/>
          <p:cNvGrpSpPr/>
          <p:nvPr/>
        </p:nvGrpSpPr>
        <p:grpSpPr>
          <a:xfrm>
            <a:off x="8003175" y="1589787"/>
            <a:ext cx="1702423" cy="2441185"/>
            <a:chOff x="4872705" y="890344"/>
            <a:chExt cx="2446591" cy="3508285"/>
          </a:xfrm>
        </p:grpSpPr>
        <p:sp>
          <p:nvSpPr>
            <p:cNvPr id="16" name="Shape 15"/>
            <p:cNvSpPr/>
            <p:nvPr/>
          </p:nvSpPr>
          <p:spPr>
            <a:xfrm rot="4396374">
              <a:off x="4341858" y="1421191"/>
              <a:ext cx="3508285" cy="2446591"/>
            </a:xfrm>
            <a:prstGeom prst="swooshArrow">
              <a:avLst>
                <a:gd name="adj1" fmla="val 16310"/>
                <a:gd name="adj2" fmla="val 3137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56072" y="1740653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62706" y="2229959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717345" y="2802170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0" name="Group 39"/>
          <p:cNvGrpSpPr/>
          <p:nvPr/>
        </p:nvGrpSpPr>
        <p:grpSpPr>
          <a:xfrm flipH="1">
            <a:off x="3153155" y="1589787"/>
            <a:ext cx="1702423" cy="2441185"/>
            <a:chOff x="4872705" y="890344"/>
            <a:chExt cx="2446591" cy="3508285"/>
          </a:xfrm>
        </p:grpSpPr>
        <p:sp>
          <p:nvSpPr>
            <p:cNvPr id="21" name="Shape 20"/>
            <p:cNvSpPr/>
            <p:nvPr/>
          </p:nvSpPr>
          <p:spPr>
            <a:xfrm rot="4396374">
              <a:off x="4341858" y="1421191"/>
              <a:ext cx="3508285" cy="2446591"/>
            </a:xfrm>
            <a:prstGeom prst="swooshArrow">
              <a:avLst>
                <a:gd name="adj1" fmla="val 16310"/>
                <a:gd name="adj2" fmla="val 31370"/>
              </a:avLst>
            </a:prstGeom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5656072" y="1740653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62706" y="2229959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717345" y="2802170"/>
              <a:ext cx="88595" cy="8859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5" name="Group 30"/>
          <p:cNvGrpSpPr/>
          <p:nvPr/>
        </p:nvGrpSpPr>
        <p:grpSpPr>
          <a:xfrm>
            <a:off x="9179568" y="3843778"/>
            <a:ext cx="3143078" cy="693244"/>
            <a:chOff x="1270277" y="1233503"/>
            <a:chExt cx="3048000" cy="493001"/>
          </a:xfrm>
        </p:grpSpPr>
        <p:sp>
          <p:nvSpPr>
            <p:cNvPr id="26" name="Text Placeholder 3"/>
            <p:cNvSpPr txBox="1">
              <a:spLocks/>
            </p:cNvSpPr>
            <p:nvPr/>
          </p:nvSpPr>
          <p:spPr>
            <a:xfrm>
              <a:off x="1270277" y="1233503"/>
              <a:ext cx="1385455" cy="184631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2"/>
                  </a:solidFill>
                  <a:latin typeface="+mj-lt"/>
                  <a:ea typeface="+mn-ea"/>
                </a:rPr>
                <a:t>STAGE HERE</a:t>
              </a:r>
            </a:p>
          </p:txBody>
        </p:sp>
        <p:sp>
          <p:nvSpPr>
            <p:cNvPr id="27" name="Text Placeholder 3"/>
            <p:cNvSpPr txBox="1">
              <a:spLocks/>
            </p:cNvSpPr>
            <p:nvPr/>
          </p:nvSpPr>
          <p:spPr>
            <a:xfrm>
              <a:off x="1270277" y="1418801"/>
              <a:ext cx="3048000" cy="30770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+mj-cs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j-cs"/>
              </a:endParaRPr>
            </a:p>
          </p:txBody>
        </p:sp>
      </p:grpSp>
      <p:grpSp>
        <p:nvGrpSpPr>
          <p:cNvPr id="28" name="Group 30"/>
          <p:cNvGrpSpPr/>
          <p:nvPr/>
        </p:nvGrpSpPr>
        <p:grpSpPr>
          <a:xfrm>
            <a:off x="536104" y="3843781"/>
            <a:ext cx="3143078" cy="693243"/>
            <a:chOff x="1270277" y="1233504"/>
            <a:chExt cx="3048000" cy="493000"/>
          </a:xfrm>
        </p:grpSpPr>
        <p:sp>
          <p:nvSpPr>
            <p:cNvPr id="29" name="Text Placeholder 3"/>
            <p:cNvSpPr txBox="1">
              <a:spLocks/>
            </p:cNvSpPr>
            <p:nvPr/>
          </p:nvSpPr>
          <p:spPr>
            <a:xfrm>
              <a:off x="2967459" y="1233504"/>
              <a:ext cx="1350818" cy="184631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r"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1"/>
                  </a:solidFill>
                  <a:latin typeface="+mj-lt"/>
                  <a:ea typeface="+mn-ea"/>
                </a:rPr>
                <a:t>STAGE HERE</a:t>
              </a:r>
            </a:p>
          </p:txBody>
        </p:sp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1270277" y="1418801"/>
              <a:ext cx="3048000" cy="30770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r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+mj-cs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j-cs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447234" y="6018040"/>
            <a:ext cx="3143079" cy="693243"/>
            <a:chOff x="1270277" y="1233504"/>
            <a:chExt cx="3048000" cy="493000"/>
          </a:xfrm>
        </p:grpSpPr>
        <p:sp>
          <p:nvSpPr>
            <p:cNvPr id="32" name="Text Placeholder 3"/>
            <p:cNvSpPr txBox="1">
              <a:spLocks/>
            </p:cNvSpPr>
            <p:nvPr/>
          </p:nvSpPr>
          <p:spPr>
            <a:xfrm>
              <a:off x="2880869" y="1233504"/>
              <a:ext cx="1437408" cy="369261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4"/>
                  </a:solidFill>
                  <a:latin typeface="+mj-lt"/>
                  <a:ea typeface="+mn-ea"/>
                </a:rPr>
                <a:t>Title Goes Here</a:t>
              </a:r>
            </a:p>
          </p:txBody>
        </p:sp>
        <p:sp>
          <p:nvSpPr>
            <p:cNvPr id="33" name="Text Placeholder 3"/>
            <p:cNvSpPr txBox="1">
              <a:spLocks/>
            </p:cNvSpPr>
            <p:nvPr/>
          </p:nvSpPr>
          <p:spPr>
            <a:xfrm>
              <a:off x="1270277" y="1418801"/>
              <a:ext cx="3048000" cy="30770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r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+mj-cs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j-cs"/>
              </a:endParaRPr>
            </a:p>
          </p:txBody>
        </p:sp>
      </p:grpSp>
      <p:grpSp>
        <p:nvGrpSpPr>
          <p:cNvPr id="34" name="Group 30"/>
          <p:cNvGrpSpPr/>
          <p:nvPr/>
        </p:nvGrpSpPr>
        <p:grpSpPr>
          <a:xfrm>
            <a:off x="3268439" y="6018040"/>
            <a:ext cx="3143078" cy="693243"/>
            <a:chOff x="750732" y="1233504"/>
            <a:chExt cx="3048000" cy="493000"/>
          </a:xfrm>
        </p:grpSpPr>
        <p:sp>
          <p:nvSpPr>
            <p:cNvPr id="35" name="Text Placeholder 3"/>
            <p:cNvSpPr txBox="1">
              <a:spLocks/>
            </p:cNvSpPr>
            <p:nvPr/>
          </p:nvSpPr>
          <p:spPr>
            <a:xfrm>
              <a:off x="750732" y="1233504"/>
              <a:ext cx="1350818" cy="184631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r"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687" b="1" dirty="0">
                  <a:solidFill>
                    <a:schemeClr val="accent3"/>
                  </a:solidFill>
                  <a:latin typeface="+mj-lt"/>
                  <a:ea typeface="+mn-ea"/>
                </a:rPr>
                <a:t>STAGE HERE</a:t>
              </a:r>
            </a:p>
          </p:txBody>
        </p:sp>
        <p:sp>
          <p:nvSpPr>
            <p:cNvPr id="36" name="Text Placeholder 3"/>
            <p:cNvSpPr txBox="1">
              <a:spLocks/>
            </p:cNvSpPr>
            <p:nvPr/>
          </p:nvSpPr>
          <p:spPr>
            <a:xfrm>
              <a:off x="750732" y="1418801"/>
              <a:ext cx="3048000" cy="30770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  <a:cs typeface="+mj-cs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cs typeface="+mj-cs"/>
              </a:endParaRPr>
            </a:p>
          </p:txBody>
        </p:sp>
      </p:grpSp>
      <p:sp>
        <p:nvSpPr>
          <p:cNvPr id="37" name="Pie 17"/>
          <p:cNvSpPr/>
          <p:nvPr/>
        </p:nvSpPr>
        <p:spPr>
          <a:xfrm>
            <a:off x="4822779" y="1651036"/>
            <a:ext cx="1570329" cy="1570329"/>
          </a:xfrm>
          <a:prstGeom prst="pieWedg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8" name="Pie 37"/>
          <p:cNvSpPr/>
          <p:nvPr/>
        </p:nvSpPr>
        <p:spPr>
          <a:xfrm rot="5400000">
            <a:off x="6465642" y="1651036"/>
            <a:ext cx="1570329" cy="1570329"/>
          </a:xfrm>
          <a:prstGeom prst="pieWedge">
            <a:avLst/>
          </a:pr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Pie 38"/>
          <p:cNvSpPr/>
          <p:nvPr/>
        </p:nvSpPr>
        <p:spPr>
          <a:xfrm rot="10800000">
            <a:off x="6465642" y="3293898"/>
            <a:ext cx="1570329" cy="1570329"/>
          </a:xfrm>
          <a:prstGeom prst="pieWedge">
            <a:avLst/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Pie 39"/>
          <p:cNvSpPr/>
          <p:nvPr/>
        </p:nvSpPr>
        <p:spPr>
          <a:xfrm rot="16200000">
            <a:off x="4822779" y="3293898"/>
            <a:ext cx="1570329" cy="1570329"/>
          </a:xfrm>
          <a:prstGeom prst="pieWedge">
            <a:avLst/>
          </a:pr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1" name="Group 40"/>
          <p:cNvGrpSpPr/>
          <p:nvPr/>
        </p:nvGrpSpPr>
        <p:grpSpPr>
          <a:xfrm>
            <a:off x="5727483" y="2555739"/>
            <a:ext cx="1403785" cy="1403785"/>
            <a:chOff x="3810000" y="2377399"/>
            <a:chExt cx="1524000" cy="1524000"/>
          </a:xfrm>
        </p:grpSpPr>
        <p:grpSp>
          <p:nvGrpSpPr>
            <p:cNvPr id="42" name="Group 28"/>
            <p:cNvGrpSpPr/>
            <p:nvPr/>
          </p:nvGrpSpPr>
          <p:grpSpPr>
            <a:xfrm>
              <a:off x="3810000" y="2377399"/>
              <a:ext cx="1524000" cy="1524000"/>
              <a:chOff x="4343400" y="1854885"/>
              <a:chExt cx="457200" cy="457200"/>
            </a:xfrm>
          </p:grpSpPr>
          <p:sp>
            <p:nvSpPr>
              <p:cNvPr id="44" name="Oval 43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</p:grpSp>
        <p:sp>
          <p:nvSpPr>
            <p:cNvPr id="43" name="Freeform 145"/>
            <p:cNvSpPr>
              <a:spLocks/>
            </p:cNvSpPr>
            <p:nvPr/>
          </p:nvSpPr>
          <p:spPr bwMode="auto">
            <a:xfrm>
              <a:off x="4258253" y="2868848"/>
              <a:ext cx="627494" cy="541102"/>
            </a:xfrm>
            <a:custGeom>
              <a:avLst/>
              <a:gdLst/>
              <a:ahLst/>
              <a:cxnLst>
                <a:cxn ang="0">
                  <a:pos x="64" y="51"/>
                </a:cxn>
                <a:cxn ang="0">
                  <a:pos x="60" y="55"/>
                </a:cxn>
                <a:cxn ang="0">
                  <a:pos x="49" y="55"/>
                </a:cxn>
                <a:cxn ang="0">
                  <a:pos x="45" y="51"/>
                </a:cxn>
                <a:cxn ang="0">
                  <a:pos x="45" y="40"/>
                </a:cxn>
                <a:cxn ang="0">
                  <a:pos x="49" y="36"/>
                </a:cxn>
                <a:cxn ang="0">
                  <a:pos x="52" y="36"/>
                </a:cxn>
                <a:cxn ang="0">
                  <a:pos x="52" y="30"/>
                </a:cxn>
                <a:cxn ang="0">
                  <a:pos x="34" y="30"/>
                </a:cxn>
                <a:cxn ang="0">
                  <a:pos x="34" y="36"/>
                </a:cxn>
                <a:cxn ang="0">
                  <a:pos x="37" y="36"/>
                </a:cxn>
                <a:cxn ang="0">
                  <a:pos x="41" y="40"/>
                </a:cxn>
                <a:cxn ang="0">
                  <a:pos x="41" y="51"/>
                </a:cxn>
                <a:cxn ang="0">
                  <a:pos x="37" y="55"/>
                </a:cxn>
                <a:cxn ang="0">
                  <a:pos x="26" y="55"/>
                </a:cxn>
                <a:cxn ang="0">
                  <a:pos x="23" y="51"/>
                </a:cxn>
                <a:cxn ang="0">
                  <a:pos x="23" y="40"/>
                </a:cxn>
                <a:cxn ang="0">
                  <a:pos x="26" y="36"/>
                </a:cxn>
                <a:cxn ang="0">
                  <a:pos x="29" y="36"/>
                </a:cxn>
                <a:cxn ang="0">
                  <a:pos x="29" y="30"/>
                </a:cxn>
                <a:cxn ang="0">
                  <a:pos x="11" y="30"/>
                </a:cxn>
                <a:cxn ang="0">
                  <a:pos x="11" y="36"/>
                </a:cxn>
                <a:cxn ang="0">
                  <a:pos x="15" y="36"/>
                </a:cxn>
                <a:cxn ang="0">
                  <a:pos x="18" y="40"/>
                </a:cxn>
                <a:cxn ang="0">
                  <a:pos x="18" y="51"/>
                </a:cxn>
                <a:cxn ang="0">
                  <a:pos x="15" y="55"/>
                </a:cxn>
                <a:cxn ang="0">
                  <a:pos x="3" y="55"/>
                </a:cxn>
                <a:cxn ang="0">
                  <a:pos x="0" y="51"/>
                </a:cxn>
                <a:cxn ang="0">
                  <a:pos x="0" y="40"/>
                </a:cxn>
                <a:cxn ang="0">
                  <a:pos x="3" y="36"/>
                </a:cxn>
                <a:cxn ang="0">
                  <a:pos x="7" y="36"/>
                </a:cxn>
                <a:cxn ang="0">
                  <a:pos x="7" y="30"/>
                </a:cxn>
                <a:cxn ang="0">
                  <a:pos x="11" y="25"/>
                </a:cxn>
                <a:cxn ang="0">
                  <a:pos x="29" y="25"/>
                </a:cxn>
                <a:cxn ang="0">
                  <a:pos x="29" y="18"/>
                </a:cxn>
                <a:cxn ang="0">
                  <a:pos x="26" y="18"/>
                </a:cxn>
                <a:cxn ang="0">
                  <a:pos x="23" y="15"/>
                </a:cxn>
                <a:cxn ang="0">
                  <a:pos x="23" y="3"/>
                </a:cxn>
                <a:cxn ang="0">
                  <a:pos x="26" y="0"/>
                </a:cxn>
                <a:cxn ang="0">
                  <a:pos x="37" y="0"/>
                </a:cxn>
                <a:cxn ang="0">
                  <a:pos x="41" y="3"/>
                </a:cxn>
                <a:cxn ang="0">
                  <a:pos x="41" y="15"/>
                </a:cxn>
                <a:cxn ang="0">
                  <a:pos x="37" y="18"/>
                </a:cxn>
                <a:cxn ang="0">
                  <a:pos x="34" y="18"/>
                </a:cxn>
                <a:cxn ang="0">
                  <a:pos x="34" y="25"/>
                </a:cxn>
                <a:cxn ang="0">
                  <a:pos x="52" y="25"/>
                </a:cxn>
                <a:cxn ang="0">
                  <a:pos x="57" y="30"/>
                </a:cxn>
                <a:cxn ang="0">
                  <a:pos x="57" y="36"/>
                </a:cxn>
                <a:cxn ang="0">
                  <a:pos x="60" y="36"/>
                </a:cxn>
                <a:cxn ang="0">
                  <a:pos x="64" y="40"/>
                </a:cxn>
                <a:cxn ang="0">
                  <a:pos x="64" y="51"/>
                </a:cxn>
              </a:cxnLst>
              <a:rect l="0" t="0" r="r" b="b"/>
              <a:pathLst>
                <a:path w="64" h="55">
                  <a:moveTo>
                    <a:pt x="64" y="51"/>
                  </a:moveTo>
                  <a:cubicBezTo>
                    <a:pt x="64" y="53"/>
                    <a:pt x="62" y="55"/>
                    <a:pt x="60" y="55"/>
                  </a:cubicBezTo>
                  <a:cubicBezTo>
                    <a:pt x="49" y="55"/>
                    <a:pt x="49" y="55"/>
                    <a:pt x="49" y="55"/>
                  </a:cubicBezTo>
                  <a:cubicBezTo>
                    <a:pt x="47" y="55"/>
                    <a:pt x="45" y="53"/>
                    <a:pt x="45" y="51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38"/>
                    <a:pt x="47" y="36"/>
                    <a:pt x="49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39" y="36"/>
                    <a:pt x="41" y="38"/>
                    <a:pt x="41" y="40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41" y="53"/>
                    <a:pt x="39" y="55"/>
                    <a:pt x="37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4" y="55"/>
                    <a:pt x="23" y="53"/>
                    <a:pt x="23" y="51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8"/>
                    <a:pt x="24" y="36"/>
                    <a:pt x="26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6"/>
                    <a:pt x="18" y="38"/>
                    <a:pt x="18" y="40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53"/>
                    <a:pt x="17" y="55"/>
                    <a:pt x="15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1" y="55"/>
                    <a:pt x="0" y="53"/>
                    <a:pt x="0" y="51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38"/>
                    <a:pt x="1" y="36"/>
                    <a:pt x="3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27"/>
                    <a:pt x="9" y="25"/>
                    <a:pt x="11" y="25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9" y="18"/>
                    <a:pt x="29" y="18"/>
                    <a:pt x="29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4" y="18"/>
                    <a:pt x="23" y="17"/>
                    <a:pt x="23" y="15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9" y="0"/>
                    <a:pt x="41" y="1"/>
                    <a:pt x="41" y="3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41" y="17"/>
                    <a:pt x="39" y="18"/>
                    <a:pt x="37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5" y="25"/>
                    <a:pt x="57" y="27"/>
                    <a:pt x="57" y="30"/>
                  </a:cubicBezTo>
                  <a:cubicBezTo>
                    <a:pt x="57" y="36"/>
                    <a:pt x="57" y="36"/>
                    <a:pt x="57" y="36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2" y="36"/>
                    <a:pt x="64" y="38"/>
                    <a:pt x="64" y="40"/>
                  </a:cubicBezTo>
                  <a:lnTo>
                    <a:pt x="64" y="5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 rot="18497217">
            <a:off x="4693134" y="2313025"/>
            <a:ext cx="1821556" cy="395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bg1"/>
                </a:solidFill>
                <a:latin typeface="+mj-lt"/>
              </a:rPr>
              <a:t>STAGE HERE</a:t>
            </a:r>
            <a:endParaRPr lang="en-US" sz="1477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 rot="2579984">
            <a:off x="6308323" y="2297151"/>
            <a:ext cx="1821556" cy="395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bg1"/>
                </a:solidFill>
                <a:latin typeface="+mj-lt"/>
              </a:rPr>
              <a:t>STAGE HERE</a:t>
            </a:r>
            <a:endParaRPr lang="en-US" sz="1477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8" name="TextBox 47"/>
          <p:cNvSpPr txBox="1"/>
          <p:nvPr/>
        </p:nvSpPr>
        <p:spPr>
          <a:xfrm rot="2454797">
            <a:off x="4724883" y="3841867"/>
            <a:ext cx="1821556" cy="395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bg1"/>
                </a:solidFill>
                <a:latin typeface="+mj-lt"/>
              </a:rPr>
              <a:t>STAGE HERE</a:t>
            </a:r>
            <a:endParaRPr lang="en-US" sz="1477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 rot="18999731">
            <a:off x="6316406" y="3873615"/>
            <a:ext cx="1821556" cy="395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bg1"/>
                </a:solidFill>
                <a:latin typeface="+mj-lt"/>
              </a:rPr>
              <a:t>STAGE HERE</a:t>
            </a:r>
            <a:endParaRPr lang="en-US" sz="1477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2" name="文本框 51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3" name="文本框 52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236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427249" y="2511891"/>
            <a:ext cx="5689305" cy="482748"/>
            <a:chOff x="3291828" y="1648178"/>
            <a:chExt cx="4045950" cy="343306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3810000" y="1648178"/>
              <a:ext cx="3527778" cy="917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 flipV="1">
              <a:off x="3291828" y="1660876"/>
              <a:ext cx="518175" cy="330608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356842" y="3556277"/>
            <a:ext cx="5759712" cy="550022"/>
            <a:chOff x="3241758" y="1648178"/>
            <a:chExt cx="4096020" cy="391148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3810000" y="1648178"/>
              <a:ext cx="3527778" cy="917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V="1">
              <a:off x="3241758" y="1657349"/>
              <a:ext cx="568242" cy="38197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 flipV="1">
            <a:off x="5356842" y="4600663"/>
            <a:ext cx="5759712" cy="550022"/>
            <a:chOff x="3241758" y="1648178"/>
            <a:chExt cx="4096020" cy="391148"/>
          </a:xfrm>
        </p:grpSpPr>
        <p:cxnSp>
          <p:nvCxnSpPr>
            <p:cNvPr id="12" name="Straight Connector 11"/>
            <p:cNvCxnSpPr/>
            <p:nvPr/>
          </p:nvCxnSpPr>
          <p:spPr>
            <a:xfrm flipV="1">
              <a:off x="3810000" y="1648178"/>
              <a:ext cx="3527778" cy="917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0800000" flipV="1">
              <a:off x="3241758" y="1657349"/>
              <a:ext cx="568242" cy="38197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 flipV="1">
            <a:off x="5356842" y="5645047"/>
            <a:ext cx="5759712" cy="550022"/>
            <a:chOff x="3241758" y="1648178"/>
            <a:chExt cx="4096020" cy="391148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3810000" y="1648178"/>
              <a:ext cx="3527778" cy="917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 flipV="1">
              <a:off x="3241758" y="1657349"/>
              <a:ext cx="568242" cy="381977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/>
          <p:cNvSpPr/>
          <p:nvPr/>
        </p:nvSpPr>
        <p:spPr>
          <a:xfrm>
            <a:off x="10833760" y="2210473"/>
            <a:ext cx="642902" cy="64290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833760" y="3255189"/>
            <a:ext cx="642902" cy="64290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0833760" y="4835657"/>
            <a:ext cx="642902" cy="64290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833760" y="5880373"/>
            <a:ext cx="642902" cy="642902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44940" y="1714406"/>
            <a:ext cx="4647612" cy="741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87" b="1" dirty="0">
                <a:solidFill>
                  <a:schemeClr val="accent1"/>
                </a:solidFill>
                <a:latin typeface="+mj-lt"/>
              </a:rPr>
              <a:t>OPTION HERE</a:t>
            </a:r>
            <a:endParaRPr lang="tr-TR" sz="1687" b="1" dirty="0">
              <a:solidFill>
                <a:schemeClr val="accent1"/>
              </a:solidFill>
              <a:latin typeface="+mj-lt"/>
            </a:endParaRPr>
          </a:p>
          <a:p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28278" y="2571609"/>
            <a:ext cx="4647612" cy="741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87" dirty="0">
                <a:solidFill>
                  <a:schemeClr val="accent2"/>
                </a:solidFill>
                <a:latin typeface="+mj-lt"/>
              </a:rPr>
              <a:t>OPTION HERE</a:t>
            </a:r>
            <a:endParaRPr lang="tr-TR" sz="1687" dirty="0">
              <a:solidFill>
                <a:schemeClr val="accent2"/>
              </a:solidFill>
              <a:latin typeface="+mj-lt"/>
            </a:endParaRPr>
          </a:p>
          <a:p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86609" y="5154800"/>
            <a:ext cx="4647612" cy="741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87" dirty="0">
                <a:solidFill>
                  <a:schemeClr val="accent3"/>
                </a:solidFill>
                <a:latin typeface="+mj-lt"/>
              </a:rPr>
              <a:t>OPTION HERE</a:t>
            </a:r>
            <a:endParaRPr lang="tr-TR" sz="1687" dirty="0">
              <a:solidFill>
                <a:schemeClr val="accent3"/>
              </a:solidFill>
              <a:latin typeface="+mj-lt"/>
            </a:endParaRPr>
          </a:p>
          <a:p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69949" y="6232092"/>
            <a:ext cx="4647612" cy="741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87" dirty="0">
                <a:solidFill>
                  <a:schemeClr val="accent4"/>
                </a:solidFill>
                <a:latin typeface="+mj-lt"/>
              </a:rPr>
              <a:t>OPTION HERE</a:t>
            </a:r>
            <a:endParaRPr lang="tr-TR" sz="1687" dirty="0">
              <a:solidFill>
                <a:schemeClr val="accent4"/>
              </a:solidFill>
              <a:latin typeface="+mj-lt"/>
            </a:endParaRPr>
          </a:p>
          <a:p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1412890" y="1935882"/>
            <a:ext cx="4589186" cy="4589183"/>
            <a:chOff x="1365098" y="1657350"/>
            <a:chExt cx="2603804" cy="2603802"/>
          </a:xfrm>
        </p:grpSpPr>
        <p:sp>
          <p:nvSpPr>
            <p:cNvPr id="43" name="Right Arrow 42"/>
            <p:cNvSpPr/>
            <p:nvPr/>
          </p:nvSpPr>
          <p:spPr>
            <a:xfrm rot="8035565">
              <a:off x="3047471" y="2320553"/>
              <a:ext cx="304800" cy="304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4" name="Right Arrow 43"/>
            <p:cNvSpPr/>
            <p:nvPr/>
          </p:nvSpPr>
          <p:spPr>
            <a:xfrm rot="2490449">
              <a:off x="2004092" y="2305862"/>
              <a:ext cx="304800" cy="304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5" name="Right Arrow 44"/>
            <p:cNvSpPr/>
            <p:nvPr/>
          </p:nvSpPr>
          <p:spPr>
            <a:xfrm rot="18917440">
              <a:off x="1994963" y="3306383"/>
              <a:ext cx="304800" cy="3048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6" name="Right Arrow 45"/>
            <p:cNvSpPr/>
            <p:nvPr/>
          </p:nvSpPr>
          <p:spPr>
            <a:xfrm rot="13329968">
              <a:off x="3058617" y="3288957"/>
              <a:ext cx="304800" cy="304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1365098" y="1657350"/>
              <a:ext cx="2603804" cy="2603802"/>
              <a:chOff x="2965298" y="1328882"/>
              <a:chExt cx="3213404" cy="3213402"/>
            </a:xfrm>
          </p:grpSpPr>
          <p:sp>
            <p:nvSpPr>
              <p:cNvPr id="48" name="Block Arc 47"/>
              <p:cNvSpPr/>
              <p:nvPr/>
            </p:nvSpPr>
            <p:spPr>
              <a:xfrm>
                <a:off x="2965298" y="1328882"/>
                <a:ext cx="3213404" cy="3213402"/>
              </a:xfrm>
              <a:prstGeom prst="rect">
                <a:avLst/>
              </a:prstGeom>
              <a:solidFill>
                <a:schemeClr val="accent4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9" name="Block Arc 48"/>
              <p:cNvSpPr/>
              <p:nvPr/>
            </p:nvSpPr>
            <p:spPr>
              <a:xfrm>
                <a:off x="2965298" y="1328882"/>
                <a:ext cx="3213404" cy="3213402"/>
              </a:xfrm>
              <a:prstGeom prst="rect">
                <a:avLst/>
              </a:prstGeom>
              <a:solidFill>
                <a:schemeClr val="accent3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0" name="Block Arc 49"/>
              <p:cNvSpPr/>
              <p:nvPr/>
            </p:nvSpPr>
            <p:spPr>
              <a:xfrm>
                <a:off x="2965298" y="1328882"/>
                <a:ext cx="3213404" cy="3213402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1" name="Block Arc 50"/>
              <p:cNvSpPr/>
              <p:nvPr/>
            </p:nvSpPr>
            <p:spPr>
              <a:xfrm>
                <a:off x="2965298" y="1328882"/>
                <a:ext cx="3213404" cy="3213402"/>
              </a:xfrm>
              <a:prstGeom prst="rect">
                <a:avLst/>
              </a:prstGeom>
              <a:solidFill>
                <a:schemeClr val="accent1"/>
              </a:solidFill>
            </p:spPr>
            <p:style>
              <a:ln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tint val="6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  <p:grpSp>
        <p:nvGrpSpPr>
          <p:cNvPr id="52" name="Group 51"/>
          <p:cNvGrpSpPr/>
          <p:nvPr/>
        </p:nvGrpSpPr>
        <p:grpSpPr>
          <a:xfrm>
            <a:off x="2728065" y="3235376"/>
            <a:ext cx="1958835" cy="1958835"/>
            <a:chOff x="2111300" y="2403551"/>
            <a:chExt cx="1111400" cy="1111400"/>
          </a:xfrm>
        </p:grpSpPr>
        <p:sp>
          <p:nvSpPr>
            <p:cNvPr id="53" name="Oval 52"/>
            <p:cNvSpPr/>
            <p:nvPr/>
          </p:nvSpPr>
          <p:spPr>
            <a:xfrm>
              <a:off x="2111300" y="2403551"/>
              <a:ext cx="1111400" cy="1111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54" name="Freeform 152"/>
            <p:cNvSpPr>
              <a:spLocks noEditPoints="1"/>
            </p:cNvSpPr>
            <p:nvPr/>
          </p:nvSpPr>
          <p:spPr bwMode="auto">
            <a:xfrm>
              <a:off x="2433155" y="2743145"/>
              <a:ext cx="467690" cy="432211"/>
            </a:xfrm>
            <a:custGeom>
              <a:avLst/>
              <a:gdLst/>
              <a:ahLst/>
              <a:cxnLst>
                <a:cxn ang="0">
                  <a:pos x="67" y="20"/>
                </a:cxn>
                <a:cxn ang="0">
                  <a:pos x="46" y="36"/>
                </a:cxn>
                <a:cxn ang="0">
                  <a:pos x="42" y="40"/>
                </a:cxn>
                <a:cxn ang="0">
                  <a:pos x="39" y="47"/>
                </a:cxn>
                <a:cxn ang="0">
                  <a:pos x="44" y="52"/>
                </a:cxn>
                <a:cxn ang="0">
                  <a:pos x="52" y="58"/>
                </a:cxn>
                <a:cxn ang="0">
                  <a:pos x="52" y="61"/>
                </a:cxn>
                <a:cxn ang="0">
                  <a:pos x="51" y="62"/>
                </a:cxn>
                <a:cxn ang="0">
                  <a:pos x="17" y="62"/>
                </a:cxn>
                <a:cxn ang="0">
                  <a:pos x="16" y="61"/>
                </a:cxn>
                <a:cxn ang="0">
                  <a:pos x="16" y="58"/>
                </a:cxn>
                <a:cxn ang="0">
                  <a:pos x="24" y="52"/>
                </a:cxn>
                <a:cxn ang="0">
                  <a:pos x="29" y="47"/>
                </a:cxn>
                <a:cxn ang="0">
                  <a:pos x="26" y="40"/>
                </a:cxn>
                <a:cxn ang="0">
                  <a:pos x="22" y="36"/>
                </a:cxn>
                <a:cxn ang="0">
                  <a:pos x="0" y="20"/>
                </a:cxn>
                <a:cxn ang="0">
                  <a:pos x="0" y="15"/>
                </a:cxn>
                <a:cxn ang="0">
                  <a:pos x="4" y="11"/>
                </a:cxn>
                <a:cxn ang="0">
                  <a:pos x="16" y="11"/>
                </a:cxn>
                <a:cxn ang="0">
                  <a:pos x="16" y="7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52" y="7"/>
                </a:cxn>
                <a:cxn ang="0">
                  <a:pos x="52" y="11"/>
                </a:cxn>
                <a:cxn ang="0">
                  <a:pos x="63" y="11"/>
                </a:cxn>
                <a:cxn ang="0">
                  <a:pos x="67" y="15"/>
                </a:cxn>
                <a:cxn ang="0">
                  <a:pos x="67" y="20"/>
                </a:cxn>
                <a:cxn ang="0">
                  <a:pos x="16" y="16"/>
                </a:cxn>
                <a:cxn ang="0">
                  <a:pos x="6" y="16"/>
                </a:cxn>
                <a:cxn ang="0">
                  <a:pos x="6" y="20"/>
                </a:cxn>
                <a:cxn ang="0">
                  <a:pos x="19" y="31"/>
                </a:cxn>
                <a:cxn ang="0">
                  <a:pos x="16" y="16"/>
                </a:cxn>
                <a:cxn ang="0">
                  <a:pos x="62" y="16"/>
                </a:cxn>
                <a:cxn ang="0">
                  <a:pos x="52" y="16"/>
                </a:cxn>
                <a:cxn ang="0">
                  <a:pos x="49" y="31"/>
                </a:cxn>
                <a:cxn ang="0">
                  <a:pos x="62" y="20"/>
                </a:cxn>
                <a:cxn ang="0">
                  <a:pos x="62" y="16"/>
                </a:cxn>
              </a:cxnLst>
              <a:rect l="0" t="0" r="r" b="b"/>
              <a:pathLst>
                <a:path w="67" h="62">
                  <a:moveTo>
                    <a:pt x="67" y="20"/>
                  </a:moveTo>
                  <a:cubicBezTo>
                    <a:pt x="67" y="27"/>
                    <a:pt x="58" y="36"/>
                    <a:pt x="46" y="36"/>
                  </a:cubicBezTo>
                  <a:cubicBezTo>
                    <a:pt x="44" y="38"/>
                    <a:pt x="42" y="40"/>
                    <a:pt x="42" y="40"/>
                  </a:cubicBezTo>
                  <a:cubicBezTo>
                    <a:pt x="40" y="42"/>
                    <a:pt x="39" y="44"/>
                    <a:pt x="39" y="47"/>
                  </a:cubicBezTo>
                  <a:cubicBezTo>
                    <a:pt x="39" y="49"/>
                    <a:pt x="40" y="52"/>
                    <a:pt x="44" y="52"/>
                  </a:cubicBezTo>
                  <a:cubicBezTo>
                    <a:pt x="48" y="52"/>
                    <a:pt x="52" y="54"/>
                    <a:pt x="52" y="58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2"/>
                    <a:pt x="51" y="62"/>
                    <a:pt x="51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6" y="62"/>
                    <a:pt x="16" y="62"/>
                    <a:pt x="16" y="61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4"/>
                    <a:pt x="20" y="52"/>
                    <a:pt x="24" y="52"/>
                  </a:cubicBezTo>
                  <a:cubicBezTo>
                    <a:pt x="27" y="52"/>
                    <a:pt x="29" y="49"/>
                    <a:pt x="29" y="47"/>
                  </a:cubicBezTo>
                  <a:cubicBezTo>
                    <a:pt x="29" y="44"/>
                    <a:pt x="28" y="42"/>
                    <a:pt x="26" y="40"/>
                  </a:cubicBezTo>
                  <a:cubicBezTo>
                    <a:pt x="25" y="40"/>
                    <a:pt x="24" y="38"/>
                    <a:pt x="22" y="36"/>
                  </a:cubicBezTo>
                  <a:cubicBezTo>
                    <a:pt x="10" y="36"/>
                    <a:pt x="0" y="27"/>
                    <a:pt x="0" y="2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2"/>
                    <a:pt x="2" y="11"/>
                    <a:pt x="4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2" y="3"/>
                    <a:pt x="52" y="7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6" y="11"/>
                    <a:pt x="67" y="12"/>
                    <a:pt x="67" y="15"/>
                  </a:cubicBezTo>
                  <a:lnTo>
                    <a:pt x="67" y="20"/>
                  </a:lnTo>
                  <a:close/>
                  <a:moveTo>
                    <a:pt x="1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4"/>
                    <a:pt x="11" y="29"/>
                    <a:pt x="19" y="31"/>
                  </a:cubicBezTo>
                  <a:cubicBezTo>
                    <a:pt x="17" y="27"/>
                    <a:pt x="16" y="22"/>
                    <a:pt x="16" y="16"/>
                  </a:cubicBezTo>
                  <a:close/>
                  <a:moveTo>
                    <a:pt x="62" y="16"/>
                  </a:moveTo>
                  <a:cubicBezTo>
                    <a:pt x="52" y="16"/>
                    <a:pt x="52" y="16"/>
                    <a:pt x="52" y="16"/>
                  </a:cubicBezTo>
                  <a:cubicBezTo>
                    <a:pt x="52" y="22"/>
                    <a:pt x="51" y="27"/>
                    <a:pt x="49" y="31"/>
                  </a:cubicBezTo>
                  <a:cubicBezTo>
                    <a:pt x="57" y="29"/>
                    <a:pt x="62" y="24"/>
                    <a:pt x="62" y="20"/>
                  </a:cubicBezTo>
                  <a:lnTo>
                    <a:pt x="62" y="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 rot="2868486">
            <a:off x="3886246" y="2849319"/>
            <a:ext cx="1845472" cy="542454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1969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56" name="TextBox 55"/>
          <p:cNvSpPr txBox="1"/>
          <p:nvPr/>
        </p:nvSpPr>
        <p:spPr>
          <a:xfrm rot="18655703">
            <a:off x="1609276" y="2829595"/>
            <a:ext cx="1845475" cy="542456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1969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57" name="TextBox 56"/>
          <p:cNvSpPr txBox="1"/>
          <p:nvPr/>
        </p:nvSpPr>
        <p:spPr>
          <a:xfrm rot="3003157">
            <a:off x="1571513" y="5171053"/>
            <a:ext cx="1845475" cy="542454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1969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58" name="TextBox 57"/>
          <p:cNvSpPr txBox="1"/>
          <p:nvPr/>
        </p:nvSpPr>
        <p:spPr>
          <a:xfrm rot="8237276">
            <a:off x="3999130" y="5167300"/>
            <a:ext cx="1845478" cy="542454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1969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39" name="矩形 38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4193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55" grpId="0"/>
      <p:bldP spid="56" grpId="0"/>
      <p:bldP spid="57" grpId="0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299948707"/>
              </p:ext>
            </p:extLst>
          </p:nvPr>
        </p:nvGraphicFramePr>
        <p:xfrm>
          <a:off x="1393308" y="1517964"/>
          <a:ext cx="10072135" cy="5714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矩形 2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142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椭圆 3079"/>
          <p:cNvSpPr>
            <a:spLocks noChangeArrowheads="1"/>
          </p:cNvSpPr>
          <p:nvPr/>
        </p:nvSpPr>
        <p:spPr bwMode="auto">
          <a:xfrm>
            <a:off x="2535189" y="2503586"/>
            <a:ext cx="2223248" cy="22232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48" name="文本框 3080"/>
          <p:cNvSpPr txBox="1">
            <a:spLocks noChangeArrowheads="1"/>
          </p:cNvSpPr>
          <p:nvPr/>
        </p:nvSpPr>
        <p:spPr bwMode="auto">
          <a:xfrm>
            <a:off x="4758438" y="3117137"/>
            <a:ext cx="1761188" cy="139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8436">
                <a:solidFill>
                  <a:schemeClr val="accent3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03</a:t>
            </a:r>
            <a:endParaRPr lang="en-US" altLang="zh-CN" sz="8436" dirty="0">
              <a:solidFill>
                <a:schemeClr val="accent3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2" name="椭圆 3088"/>
          <p:cNvSpPr>
            <a:spLocks noChangeArrowheads="1"/>
          </p:cNvSpPr>
          <p:nvPr/>
        </p:nvSpPr>
        <p:spPr bwMode="auto">
          <a:xfrm>
            <a:off x="1626693" y="4325042"/>
            <a:ext cx="169646" cy="1696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3" name="椭圆 3087"/>
          <p:cNvSpPr>
            <a:spLocks noChangeArrowheads="1"/>
          </p:cNvSpPr>
          <p:nvPr/>
        </p:nvSpPr>
        <p:spPr bwMode="auto">
          <a:xfrm>
            <a:off x="4945942" y="2237957"/>
            <a:ext cx="482150" cy="4821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255925" y="3279555"/>
            <a:ext cx="285541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tr-TR" altLang="zh-CN" sz="2800" dirty="0">
                <a:solidFill>
                  <a:schemeClr val="accent3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BRONZE</a:t>
            </a:r>
            <a:endParaRPr lang="zh-CN" altLang="en-US" sz="2800" dirty="0">
              <a:solidFill>
                <a:schemeClr val="accent3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55924" y="3830995"/>
            <a:ext cx="397924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000" dirty="0">
                <a:solidFill>
                  <a:schemeClr val="accent3"/>
                </a:solidFill>
                <a:latin typeface="+mj-lt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000" dirty="0">
              <a:solidFill>
                <a:schemeClr val="accent3"/>
              </a:solidFill>
              <a:latin typeface="+mj-lt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154894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52" grpId="0" animBg="1"/>
      <p:bldP spid="6153" grpId="0" animBg="1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086" y="1643063"/>
            <a:ext cx="2653646" cy="3604605"/>
          </a:xfrm>
          <a:prstGeom prst="rect">
            <a:avLst/>
          </a:prstGeom>
          <a:blipFill dpi="0"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31493" y="2710813"/>
            <a:ext cx="2653645" cy="3604606"/>
          </a:xfrm>
          <a:prstGeom prst="rect">
            <a:avLst/>
          </a:prstGeom>
          <a:blipFill dpi="0"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61899" y="1638039"/>
            <a:ext cx="2653645" cy="3604605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392304" y="2710814"/>
            <a:ext cx="2653646" cy="3604605"/>
          </a:xfrm>
          <a:prstGeom prst="rect">
            <a:avLst/>
          </a:prstGeom>
          <a:blipFill dpi="0"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00389" y="5517380"/>
            <a:ext cx="2655040" cy="51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方正正粗黑简体" panose="02000000000000000000" pitchFamily="2" charset="-122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31246" y="1638039"/>
            <a:ext cx="2655040" cy="51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方正正粗黑简体" panose="02000000000000000000" pitchFamily="2" charset="-122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62201" y="5517380"/>
            <a:ext cx="2653490" cy="51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方正正粗黑简体" panose="02000000000000000000" pitchFamily="2" charset="-122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391607" y="1638039"/>
            <a:ext cx="2655040" cy="51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方正正粗黑简体" panose="02000000000000000000" pitchFamily="2" charset="-122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73305" y="266734"/>
            <a:ext cx="1833010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73306" y="712266"/>
            <a:ext cx="2230620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161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 rot="16200000" flipH="1">
            <a:off x="4018475" y="4080496"/>
            <a:ext cx="4821803" cy="3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831192" y="1675807"/>
            <a:ext cx="5214758" cy="4815592"/>
            <a:chOff x="4857752" y="1218843"/>
            <a:chExt cx="3708476" cy="3424609"/>
          </a:xfrm>
        </p:grpSpPr>
        <p:sp>
          <p:nvSpPr>
            <p:cNvPr id="16" name="Rectangle 15"/>
            <p:cNvSpPr/>
            <p:nvPr/>
          </p:nvSpPr>
          <p:spPr>
            <a:xfrm>
              <a:off x="4857752" y="2928940"/>
              <a:ext cx="3708476" cy="1714512"/>
            </a:xfrm>
            <a:prstGeom prst="rect">
              <a:avLst/>
            </a:prstGeom>
            <a:blipFill dpi="0"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endParaRPr>
            </a:p>
          </p:txBody>
        </p:sp>
        <p:grpSp>
          <p:nvGrpSpPr>
            <p:cNvPr id="7" name="Group 16"/>
            <p:cNvGrpSpPr/>
            <p:nvPr/>
          </p:nvGrpSpPr>
          <p:grpSpPr>
            <a:xfrm>
              <a:off x="4857752" y="1218843"/>
              <a:ext cx="3708476" cy="1342130"/>
              <a:chOff x="4857752" y="1218843"/>
              <a:chExt cx="3708476" cy="134213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857752" y="1576034"/>
                <a:ext cx="3708476" cy="98493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12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  </a:r>
                <a:endPara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4857752" y="1218843"/>
                <a:ext cx="1032956" cy="218876"/>
              </a:xfrm>
              <a:prstGeom prst="rect">
                <a:avLst/>
              </a:prstGeom>
            </p:spPr>
            <p:txBody>
              <a:bodyPr wrap="none" lIns="0" tIns="0" rIns="0" bIns="0">
                <a:spAutoFit/>
              </a:bodyPr>
              <a:lstStyle/>
              <a:p>
                <a:r>
                  <a:rPr lang="tr-TR" altLang="zh-CN" sz="20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STEP HERE</a:t>
                </a:r>
                <a:endPara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17" name="Group 16"/>
          <p:cNvGrpSpPr/>
          <p:nvPr/>
        </p:nvGrpSpPr>
        <p:grpSpPr>
          <a:xfrm>
            <a:off x="884237" y="1669596"/>
            <a:ext cx="5140459" cy="5098801"/>
            <a:chOff x="628574" y="1214428"/>
            <a:chExt cx="3655639" cy="3626015"/>
          </a:xfrm>
        </p:grpSpPr>
        <p:sp>
          <p:nvSpPr>
            <p:cNvPr id="15" name="Rectangle 14"/>
            <p:cNvSpPr/>
            <p:nvPr/>
          </p:nvSpPr>
          <p:spPr>
            <a:xfrm>
              <a:off x="628575" y="1214428"/>
              <a:ext cx="3655638" cy="1714512"/>
            </a:xfrm>
            <a:prstGeom prst="rect">
              <a:avLst/>
            </a:prstGeom>
            <a:blipFill dpi="0" rotWithShape="1"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endParaRPr>
            </a:p>
          </p:txBody>
        </p:sp>
        <p:grpSp>
          <p:nvGrpSpPr>
            <p:cNvPr id="8" name="Group 17"/>
            <p:cNvGrpSpPr/>
            <p:nvPr/>
          </p:nvGrpSpPr>
          <p:grpSpPr>
            <a:xfrm>
              <a:off x="628574" y="3301326"/>
              <a:ext cx="3655639" cy="1539117"/>
              <a:chOff x="628574" y="3301326"/>
              <a:chExt cx="3655639" cy="1539117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628575" y="3658516"/>
                <a:ext cx="3655638" cy="118192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altLang="zh-CN" sz="12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We use well-known development methodologies to create a customized approach for each of the projects. This allows us to achieve high quality outcomes and full transparency towards. We use well-known development methodologies to create a customized approach for each of the projects. This allows us to achieve high quality outcomes and full transparency towards.</a:t>
                </a:r>
                <a:endParaRPr lang="zh-CN" altLang="en-US" sz="12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628574" y="3301326"/>
                <a:ext cx="1946294" cy="21887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/>
              <a:p>
                <a:r>
                  <a:rPr lang="tr-TR" altLang="zh-CN" sz="2000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方正正粗黑简体" panose="02000000000000000000" pitchFamily="2" charset="-122"/>
                    <a:sym typeface="Arial" panose="020B0604020202020204" pitchFamily="34" charset="0"/>
                  </a:rPr>
                  <a:t>STEP HERE</a:t>
                </a:r>
                <a:endPara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+mj-lt"/>
                  <a:ea typeface="方正正粗黑简体" panose="02000000000000000000" pitchFamily="2" charset="-122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13" name="矩形 12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9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3000">
        <p14:flip dir="r"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7304439" y="2091892"/>
            <a:ext cx="4500314" cy="1198734"/>
            <a:chOff x="0" y="1428750"/>
            <a:chExt cx="3200399" cy="852480"/>
          </a:xfrm>
        </p:grpSpPr>
        <p:sp>
          <p:nvSpPr>
            <p:cNvPr id="46" name="Rectangle 45"/>
            <p:cNvSpPr/>
            <p:nvPr/>
          </p:nvSpPr>
          <p:spPr bwMode="auto">
            <a:xfrm>
              <a:off x="0" y="1774029"/>
              <a:ext cx="990600" cy="49890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47" name="Right Triangle 46"/>
            <p:cNvSpPr/>
            <p:nvPr/>
          </p:nvSpPr>
          <p:spPr>
            <a:xfrm flipH="1" flipV="1">
              <a:off x="685800" y="1976430"/>
              <a:ext cx="304800" cy="304800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88180" y="1428750"/>
              <a:ext cx="2512219" cy="552450"/>
            </a:xfrm>
            <a:prstGeom prst="rect">
              <a:avLst/>
            </a:prstGeom>
            <a:solidFill>
              <a:schemeClr val="accent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304439" y="3221435"/>
            <a:ext cx="4500314" cy="1198734"/>
            <a:chOff x="0" y="2232025"/>
            <a:chExt cx="3200399" cy="852480"/>
          </a:xfrm>
        </p:grpSpPr>
        <p:sp>
          <p:nvSpPr>
            <p:cNvPr id="50" name="Rectangle 49"/>
            <p:cNvSpPr/>
            <p:nvPr/>
          </p:nvSpPr>
          <p:spPr bwMode="auto">
            <a:xfrm>
              <a:off x="0" y="2577304"/>
              <a:ext cx="990600" cy="49890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51" name="Right Triangle 50"/>
            <p:cNvSpPr/>
            <p:nvPr/>
          </p:nvSpPr>
          <p:spPr>
            <a:xfrm flipH="1" flipV="1">
              <a:off x="685800" y="2779705"/>
              <a:ext cx="304800" cy="304800"/>
            </a:xfrm>
            <a:prstGeom prst="rt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88180" y="2232025"/>
              <a:ext cx="2512219" cy="552450"/>
            </a:xfrm>
            <a:prstGeom prst="rect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7304439" y="4350979"/>
            <a:ext cx="4500314" cy="1198734"/>
            <a:chOff x="0" y="3035300"/>
            <a:chExt cx="3200399" cy="85248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0" y="3380579"/>
              <a:ext cx="990600" cy="49890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55" name="Right Triangle 54"/>
            <p:cNvSpPr/>
            <p:nvPr/>
          </p:nvSpPr>
          <p:spPr>
            <a:xfrm flipH="1" flipV="1">
              <a:off x="685800" y="3582980"/>
              <a:ext cx="304800" cy="304800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688180" y="3035300"/>
              <a:ext cx="2512219" cy="552450"/>
            </a:xfrm>
            <a:prstGeom prst="rect">
              <a:avLst/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304439" y="5480522"/>
            <a:ext cx="4500314" cy="1198734"/>
            <a:chOff x="0" y="3838575"/>
            <a:chExt cx="3200399" cy="852480"/>
          </a:xfrm>
        </p:grpSpPr>
        <p:sp>
          <p:nvSpPr>
            <p:cNvPr id="58" name="Rectangle 57"/>
            <p:cNvSpPr/>
            <p:nvPr/>
          </p:nvSpPr>
          <p:spPr bwMode="auto">
            <a:xfrm>
              <a:off x="0" y="4183854"/>
              <a:ext cx="990600" cy="49890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  <p:sp>
          <p:nvSpPr>
            <p:cNvPr id="59" name="Right Triangle 58"/>
            <p:cNvSpPr/>
            <p:nvPr/>
          </p:nvSpPr>
          <p:spPr>
            <a:xfrm flipH="1" flipV="1">
              <a:off x="685800" y="4386255"/>
              <a:ext cx="304800" cy="304800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688180" y="3838575"/>
              <a:ext cx="2512219" cy="552450"/>
            </a:xfrm>
            <a:prstGeom prst="rect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j-lt"/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9233145" y="3328543"/>
            <a:ext cx="2286203" cy="525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12" b="1" dirty="0">
                <a:solidFill>
                  <a:schemeClr val="bg2">
                    <a:lumMod val="95000"/>
                  </a:schemeClr>
                </a:solidFill>
                <a:latin typeface="+mj-lt"/>
              </a:rPr>
              <a:t>TITLE HERE</a:t>
            </a:r>
            <a:endParaRPr lang="id-ID" sz="2812" b="1" dirty="0">
              <a:solidFill>
                <a:schemeClr val="bg2">
                  <a:lumMod val="95000"/>
                </a:schemeClr>
              </a:solidFill>
              <a:latin typeface="+mj-lt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9233145" y="2199000"/>
            <a:ext cx="2357308" cy="525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12" b="1" dirty="0">
                <a:solidFill>
                  <a:schemeClr val="bg2">
                    <a:lumMod val="95000"/>
                  </a:schemeClr>
                </a:solidFill>
                <a:latin typeface="+mj-lt"/>
              </a:rPr>
              <a:t>TITLE HERE</a:t>
            </a:r>
            <a:endParaRPr lang="id-ID" sz="1969" b="1" dirty="0">
              <a:solidFill>
                <a:schemeClr val="bg2">
                  <a:lumMod val="95000"/>
                </a:schemeClr>
              </a:solidFill>
              <a:latin typeface="+mj-lt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233145" y="4458087"/>
            <a:ext cx="2286203" cy="525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12" b="1" dirty="0">
                <a:solidFill>
                  <a:schemeClr val="bg2">
                    <a:lumMod val="95000"/>
                  </a:schemeClr>
                </a:solidFill>
                <a:latin typeface="+mj-lt"/>
              </a:rPr>
              <a:t>TITLE HERE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233145" y="5587630"/>
            <a:ext cx="2286203" cy="5250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12" b="1" dirty="0">
                <a:solidFill>
                  <a:schemeClr val="bg2">
                    <a:lumMod val="95000"/>
                  </a:schemeClr>
                </a:solidFill>
                <a:latin typeface="+mj-lt"/>
              </a:rPr>
              <a:t>TITLE HERE</a:t>
            </a:r>
          </a:p>
        </p:txBody>
      </p:sp>
      <p:sp>
        <p:nvSpPr>
          <p:cNvPr id="65" name="Chevron 64"/>
          <p:cNvSpPr/>
          <p:nvPr/>
        </p:nvSpPr>
        <p:spPr>
          <a:xfrm>
            <a:off x="8797846" y="2319586"/>
            <a:ext cx="428601" cy="321451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66" name="Chevron 65"/>
          <p:cNvSpPr/>
          <p:nvPr/>
        </p:nvSpPr>
        <p:spPr>
          <a:xfrm>
            <a:off x="8797846" y="3449130"/>
            <a:ext cx="428601" cy="321451"/>
          </a:xfrm>
          <a:prstGeom prst="chevr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67" name="Chevron 66"/>
          <p:cNvSpPr/>
          <p:nvPr/>
        </p:nvSpPr>
        <p:spPr>
          <a:xfrm>
            <a:off x="8797846" y="4578673"/>
            <a:ext cx="428601" cy="321451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68" name="Chevron 67"/>
          <p:cNvSpPr/>
          <p:nvPr/>
        </p:nvSpPr>
        <p:spPr>
          <a:xfrm>
            <a:off x="8797846" y="5708217"/>
            <a:ext cx="428601" cy="321451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+mj-lt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43255" y="2283870"/>
            <a:ext cx="1500105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750" b="1" dirty="0">
                <a:solidFill>
                  <a:schemeClr val="accent1"/>
                </a:solidFill>
                <a:latin typeface="+mj-lt"/>
              </a:rPr>
              <a:t>01</a:t>
            </a:r>
            <a:endParaRPr lang="id-ID" sz="5062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43255" y="3440201"/>
            <a:ext cx="1500105" cy="11310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6750" b="1" dirty="0">
                <a:solidFill>
                  <a:schemeClr val="accent2"/>
                </a:solidFill>
                <a:latin typeface="+mj-lt"/>
              </a:rPr>
              <a:t>02</a:t>
            </a:r>
            <a:endParaRPr lang="id-ID" sz="5062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70043" y="4596532"/>
            <a:ext cx="1500105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750" b="1" dirty="0">
                <a:solidFill>
                  <a:schemeClr val="accent3"/>
                </a:solidFill>
                <a:latin typeface="+mj-lt"/>
              </a:rPr>
              <a:t>03</a:t>
            </a:r>
            <a:endParaRPr lang="id-ID" sz="5062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70043" y="5752863"/>
            <a:ext cx="1500105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750" b="1" dirty="0">
                <a:solidFill>
                  <a:schemeClr val="accent4"/>
                </a:solidFill>
                <a:latin typeface="+mj-lt"/>
              </a:rPr>
              <a:t>04</a:t>
            </a:r>
            <a:endParaRPr lang="id-ID" sz="5062" b="1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062997" y="2521798"/>
            <a:ext cx="5357519" cy="698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69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969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062997" y="3670253"/>
            <a:ext cx="5357519" cy="698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69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969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062997" y="4818708"/>
            <a:ext cx="5357519" cy="698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69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969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062997" y="5967163"/>
            <a:ext cx="5357519" cy="698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69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969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707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000"/>
                            </p:stCondLst>
                            <p:childTnLst>
                              <p:par>
                                <p:cTn id="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64" grpId="0"/>
      <p:bldP spid="65" grpId="0" animBg="1"/>
      <p:bldP spid="66" grpId="0" animBg="1"/>
      <p:bldP spid="67" grpId="0" animBg="1"/>
      <p:bldP spid="68" grpId="0" animBg="1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2"/>
          <p:cNvGrpSpPr/>
          <p:nvPr/>
        </p:nvGrpSpPr>
        <p:grpSpPr>
          <a:xfrm>
            <a:off x="1286157" y="3653857"/>
            <a:ext cx="3757463" cy="3349462"/>
            <a:chOff x="863601" y="1960563"/>
            <a:chExt cx="3252788" cy="2847975"/>
          </a:xfrm>
          <a:solidFill>
            <a:schemeClr val="bg1">
              <a:lumMod val="75000"/>
            </a:schemeClr>
          </a:solidFill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2365376" y="2852738"/>
              <a:ext cx="1751013" cy="1955800"/>
            </a:xfrm>
            <a:custGeom>
              <a:avLst/>
              <a:gdLst/>
              <a:ahLst/>
              <a:cxnLst>
                <a:cxn ang="0">
                  <a:pos x="903" y="77"/>
                </a:cxn>
                <a:cxn ang="0">
                  <a:pos x="912" y="0"/>
                </a:cxn>
                <a:cxn ang="0">
                  <a:pos x="0" y="0"/>
                </a:cxn>
                <a:cxn ang="0">
                  <a:pos x="89" y="376"/>
                </a:cxn>
                <a:cxn ang="0">
                  <a:pos x="19" y="880"/>
                </a:cxn>
                <a:cxn ang="0">
                  <a:pos x="522" y="1137"/>
                </a:cxn>
                <a:cxn ang="0">
                  <a:pos x="551" y="678"/>
                </a:cxn>
                <a:cxn ang="0">
                  <a:pos x="858" y="662"/>
                </a:cxn>
                <a:cxn ang="0">
                  <a:pos x="867" y="524"/>
                </a:cxn>
                <a:cxn ang="0">
                  <a:pos x="909" y="472"/>
                </a:cxn>
                <a:cxn ang="0">
                  <a:pos x="887" y="420"/>
                </a:cxn>
                <a:cxn ang="0">
                  <a:pos x="918" y="390"/>
                </a:cxn>
                <a:cxn ang="0">
                  <a:pos x="897" y="334"/>
                </a:cxn>
                <a:cxn ang="0">
                  <a:pos x="998" y="284"/>
                </a:cxn>
                <a:cxn ang="0">
                  <a:pos x="903" y="77"/>
                </a:cxn>
              </a:cxnLst>
              <a:rect l="0" t="0" r="r" b="b"/>
              <a:pathLst>
                <a:path w="1017" h="1137">
                  <a:moveTo>
                    <a:pt x="903" y="77"/>
                  </a:moveTo>
                  <a:cubicBezTo>
                    <a:pt x="907" y="48"/>
                    <a:pt x="910" y="23"/>
                    <a:pt x="91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26"/>
                    <a:pt x="42" y="262"/>
                    <a:pt x="89" y="376"/>
                  </a:cubicBezTo>
                  <a:cubicBezTo>
                    <a:pt x="151" y="527"/>
                    <a:pt x="19" y="880"/>
                    <a:pt x="19" y="880"/>
                  </a:cubicBezTo>
                  <a:cubicBezTo>
                    <a:pt x="522" y="1137"/>
                    <a:pt x="522" y="1137"/>
                    <a:pt x="522" y="1137"/>
                  </a:cubicBezTo>
                  <a:cubicBezTo>
                    <a:pt x="522" y="1137"/>
                    <a:pt x="455" y="717"/>
                    <a:pt x="551" y="678"/>
                  </a:cubicBezTo>
                  <a:cubicBezTo>
                    <a:pt x="647" y="640"/>
                    <a:pt x="795" y="701"/>
                    <a:pt x="858" y="662"/>
                  </a:cubicBezTo>
                  <a:cubicBezTo>
                    <a:pt x="921" y="624"/>
                    <a:pt x="886" y="561"/>
                    <a:pt x="867" y="524"/>
                  </a:cubicBezTo>
                  <a:cubicBezTo>
                    <a:pt x="849" y="486"/>
                    <a:pt x="903" y="496"/>
                    <a:pt x="909" y="472"/>
                  </a:cubicBezTo>
                  <a:cubicBezTo>
                    <a:pt x="914" y="448"/>
                    <a:pt x="887" y="420"/>
                    <a:pt x="887" y="420"/>
                  </a:cubicBezTo>
                  <a:cubicBezTo>
                    <a:pt x="887" y="420"/>
                    <a:pt x="915" y="412"/>
                    <a:pt x="918" y="390"/>
                  </a:cubicBezTo>
                  <a:cubicBezTo>
                    <a:pt x="921" y="369"/>
                    <a:pt x="889" y="358"/>
                    <a:pt x="897" y="334"/>
                  </a:cubicBezTo>
                  <a:cubicBezTo>
                    <a:pt x="905" y="310"/>
                    <a:pt x="979" y="333"/>
                    <a:pt x="998" y="284"/>
                  </a:cubicBezTo>
                  <a:cubicBezTo>
                    <a:pt x="1017" y="234"/>
                    <a:pt x="898" y="124"/>
                    <a:pt x="903" y="7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863601" y="1960563"/>
              <a:ext cx="1524000" cy="1308100"/>
            </a:xfrm>
            <a:custGeom>
              <a:avLst/>
              <a:gdLst/>
              <a:ahLst/>
              <a:cxnLst>
                <a:cxn ang="0">
                  <a:pos x="54" y="160"/>
                </a:cxn>
                <a:cxn ang="0">
                  <a:pos x="396" y="646"/>
                </a:cxn>
                <a:cxn ang="0">
                  <a:pos x="885" y="524"/>
                </a:cxn>
                <a:cxn ang="0">
                  <a:pos x="137" y="0"/>
                </a:cxn>
                <a:cxn ang="0">
                  <a:pos x="54" y="160"/>
                </a:cxn>
              </a:cxnLst>
              <a:rect l="0" t="0" r="r" b="b"/>
              <a:pathLst>
                <a:path w="885" h="760">
                  <a:moveTo>
                    <a:pt x="54" y="160"/>
                  </a:moveTo>
                  <a:cubicBezTo>
                    <a:pt x="42" y="251"/>
                    <a:pt x="0" y="450"/>
                    <a:pt x="396" y="646"/>
                  </a:cubicBezTo>
                  <a:cubicBezTo>
                    <a:pt x="628" y="760"/>
                    <a:pt x="783" y="674"/>
                    <a:pt x="885" y="524"/>
                  </a:cubicBezTo>
                  <a:cubicBezTo>
                    <a:pt x="137" y="0"/>
                    <a:pt x="137" y="0"/>
                    <a:pt x="137" y="0"/>
                  </a:cubicBezTo>
                  <a:cubicBezTo>
                    <a:pt x="91" y="52"/>
                    <a:pt x="63" y="92"/>
                    <a:pt x="54" y="16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10488405" y="5610365"/>
            <a:ext cx="1009892" cy="60587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3937" b="1" dirty="0">
                <a:solidFill>
                  <a:schemeClr val="accent2"/>
                </a:solidFill>
                <a:latin typeface="+mj-lt"/>
              </a:rPr>
              <a:t>80%</a:t>
            </a:r>
            <a:endParaRPr lang="en-US" sz="2531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88405" y="4538861"/>
            <a:ext cx="1009892" cy="60587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3937" b="1" dirty="0">
                <a:solidFill>
                  <a:schemeClr val="accent1"/>
                </a:solidFill>
                <a:latin typeface="+mj-lt"/>
              </a:rPr>
              <a:t>50%</a:t>
            </a:r>
            <a:endParaRPr lang="en-US" sz="2531" b="1" dirty="0">
              <a:solidFill>
                <a:schemeClr val="accent1"/>
              </a:solidFill>
              <a:latin typeface="+mj-lt"/>
            </a:endParaRPr>
          </a:p>
        </p:txBody>
      </p:sp>
      <p:grpSp>
        <p:nvGrpSpPr>
          <p:cNvPr id="10" name="Group 87"/>
          <p:cNvGrpSpPr/>
          <p:nvPr/>
        </p:nvGrpSpPr>
        <p:grpSpPr>
          <a:xfrm>
            <a:off x="6640322" y="5494129"/>
            <a:ext cx="3608501" cy="759138"/>
            <a:chOff x="609600" y="2841943"/>
            <a:chExt cx="2660838" cy="559774"/>
          </a:xfrm>
        </p:grpSpPr>
        <p:grpSp>
          <p:nvGrpSpPr>
            <p:cNvPr id="11" name="Group 184"/>
            <p:cNvGrpSpPr/>
            <p:nvPr/>
          </p:nvGrpSpPr>
          <p:grpSpPr>
            <a:xfrm>
              <a:off x="609600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39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40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2" name="Group 184"/>
            <p:cNvGrpSpPr/>
            <p:nvPr/>
          </p:nvGrpSpPr>
          <p:grpSpPr>
            <a:xfrm>
              <a:off x="876277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37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38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3" name="Group 184"/>
            <p:cNvGrpSpPr/>
            <p:nvPr/>
          </p:nvGrpSpPr>
          <p:grpSpPr>
            <a:xfrm>
              <a:off x="1142954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35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36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4" name="Group 184"/>
            <p:cNvGrpSpPr/>
            <p:nvPr/>
          </p:nvGrpSpPr>
          <p:grpSpPr>
            <a:xfrm>
              <a:off x="1409631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33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34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5" name="Group 184"/>
            <p:cNvGrpSpPr/>
            <p:nvPr/>
          </p:nvGrpSpPr>
          <p:grpSpPr>
            <a:xfrm>
              <a:off x="1676308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31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32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6" name="Group 184"/>
            <p:cNvGrpSpPr/>
            <p:nvPr/>
          </p:nvGrpSpPr>
          <p:grpSpPr>
            <a:xfrm>
              <a:off x="1942985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29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30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7" name="Group 184"/>
            <p:cNvGrpSpPr/>
            <p:nvPr/>
          </p:nvGrpSpPr>
          <p:grpSpPr>
            <a:xfrm>
              <a:off x="2209662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27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28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8" name="Group 184"/>
            <p:cNvGrpSpPr/>
            <p:nvPr/>
          </p:nvGrpSpPr>
          <p:grpSpPr>
            <a:xfrm>
              <a:off x="2476339" y="2841943"/>
              <a:ext cx="260742" cy="559774"/>
              <a:chOff x="6213475" y="1668463"/>
              <a:chExt cx="227013" cy="487362"/>
            </a:xfrm>
            <a:solidFill>
              <a:schemeClr val="accent1"/>
            </a:solidFill>
          </p:grpSpPr>
          <p:sp>
            <p:nvSpPr>
              <p:cNvPr id="25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26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19" name="Group 184"/>
            <p:cNvGrpSpPr/>
            <p:nvPr/>
          </p:nvGrpSpPr>
          <p:grpSpPr>
            <a:xfrm>
              <a:off x="2743016" y="2841943"/>
              <a:ext cx="260742" cy="559774"/>
              <a:chOff x="6213475" y="1668463"/>
              <a:chExt cx="227013" cy="487362"/>
            </a:xfrm>
            <a:solidFill>
              <a:schemeClr val="bg1">
                <a:lumMod val="75000"/>
              </a:schemeClr>
            </a:solidFill>
          </p:grpSpPr>
          <p:sp>
            <p:nvSpPr>
              <p:cNvPr id="23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24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20" name="Group 184"/>
            <p:cNvGrpSpPr/>
            <p:nvPr/>
          </p:nvGrpSpPr>
          <p:grpSpPr>
            <a:xfrm>
              <a:off x="3009696" y="2841943"/>
              <a:ext cx="260742" cy="559774"/>
              <a:chOff x="6213475" y="1668463"/>
              <a:chExt cx="227013" cy="487362"/>
            </a:xfrm>
            <a:solidFill>
              <a:schemeClr val="bg1">
                <a:lumMod val="75000"/>
              </a:schemeClr>
            </a:solidFill>
          </p:grpSpPr>
          <p:sp>
            <p:nvSpPr>
              <p:cNvPr id="21" name="Oval 98"/>
              <p:cNvSpPr>
                <a:spLocks noChangeArrowheads="1"/>
              </p:cNvSpPr>
              <p:nvPr/>
            </p:nvSpPr>
            <p:spPr bwMode="auto">
              <a:xfrm>
                <a:off x="6291263" y="1668463"/>
                <a:ext cx="73025" cy="73025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22" name="Freeform 99"/>
              <p:cNvSpPr>
                <a:spLocks/>
              </p:cNvSpPr>
              <p:nvPr/>
            </p:nvSpPr>
            <p:spPr bwMode="auto">
              <a:xfrm>
                <a:off x="6213475" y="1757363"/>
                <a:ext cx="227013" cy="398462"/>
              </a:xfrm>
              <a:custGeom>
                <a:avLst/>
                <a:gdLst/>
                <a:ahLst/>
                <a:cxnLst>
                  <a:cxn ang="0">
                    <a:pos x="87" y="56"/>
                  </a:cxn>
                  <a:cxn ang="0">
                    <a:pos x="71" y="9"/>
                  </a:cxn>
                  <a:cxn ang="0">
                    <a:pos x="61" y="0"/>
                  </a:cxn>
                  <a:cxn ang="0">
                    <a:pos x="26" y="0"/>
                  </a:cxn>
                  <a:cxn ang="0">
                    <a:pos x="18" y="4"/>
                  </a:cxn>
                  <a:cxn ang="0">
                    <a:pos x="17" y="6"/>
                  </a:cxn>
                  <a:cxn ang="0">
                    <a:pos x="17" y="6"/>
                  </a:cxn>
                  <a:cxn ang="0">
                    <a:pos x="16" y="7"/>
                  </a:cxn>
                  <a:cxn ang="0">
                    <a:pos x="1" y="56"/>
                  </a:cxn>
                  <a:cxn ang="0">
                    <a:pos x="5" y="64"/>
                  </a:cxn>
                  <a:cxn ang="0">
                    <a:pos x="13" y="60"/>
                  </a:cxn>
                  <a:cxn ang="0">
                    <a:pos x="25" y="21"/>
                  </a:cxn>
                  <a:cxn ang="0">
                    <a:pos x="26" y="21"/>
                  </a:cxn>
                  <a:cxn ang="0">
                    <a:pos x="27" y="21"/>
                  </a:cxn>
                  <a:cxn ang="0">
                    <a:pos x="9" y="91"/>
                  </a:cxn>
                  <a:cxn ang="0">
                    <a:pos x="28" y="91"/>
                  </a:cxn>
                  <a:cxn ang="0">
                    <a:pos x="28" y="146"/>
                  </a:cxn>
                  <a:cxn ang="0">
                    <a:pos x="35" y="153"/>
                  </a:cxn>
                  <a:cxn ang="0">
                    <a:pos x="42" y="146"/>
                  </a:cxn>
                  <a:cxn ang="0">
                    <a:pos x="42" y="91"/>
                  </a:cxn>
                  <a:cxn ang="0">
                    <a:pos x="46" y="91"/>
                  </a:cxn>
                  <a:cxn ang="0">
                    <a:pos x="46" y="146"/>
                  </a:cxn>
                  <a:cxn ang="0">
                    <a:pos x="54" y="153"/>
                  </a:cxn>
                  <a:cxn ang="0">
                    <a:pos x="61" y="146"/>
                  </a:cxn>
                  <a:cxn ang="0">
                    <a:pos x="61" y="91"/>
                  </a:cxn>
                  <a:cxn ang="0">
                    <a:pos x="80" y="91"/>
                  </a:cxn>
                  <a:cxn ang="0">
                    <a:pos x="60" y="21"/>
                  </a:cxn>
                  <a:cxn ang="0">
                    <a:pos x="61" y="21"/>
                  </a:cxn>
                  <a:cxn ang="0">
                    <a:pos x="62" y="21"/>
                  </a:cxn>
                  <a:cxn ang="0">
                    <a:pos x="75" y="60"/>
                  </a:cxn>
                  <a:cxn ang="0">
                    <a:pos x="83" y="64"/>
                  </a:cxn>
                  <a:cxn ang="0">
                    <a:pos x="87" y="56"/>
                  </a:cxn>
                </a:cxnLst>
                <a:rect l="0" t="0" r="r" b="b"/>
                <a:pathLst>
                  <a:path w="88" h="153">
                    <a:moveTo>
                      <a:pt x="87" y="56"/>
                    </a:moveTo>
                    <a:cubicBezTo>
                      <a:pt x="71" y="9"/>
                      <a:pt x="71" y="9"/>
                      <a:pt x="71" y="9"/>
                    </a:cubicBezTo>
                    <a:cubicBezTo>
                      <a:pt x="71" y="4"/>
                      <a:pt x="67" y="0"/>
                      <a:pt x="61" y="0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3" y="0"/>
                      <a:pt x="19" y="1"/>
                      <a:pt x="18" y="4"/>
                    </a:cubicBezTo>
                    <a:cubicBezTo>
                      <a:pt x="17" y="5"/>
                      <a:pt x="17" y="5"/>
                      <a:pt x="17" y="6"/>
                    </a:cubicBezTo>
                    <a:cubicBezTo>
                      <a:pt x="17" y="6"/>
                      <a:pt x="17" y="6"/>
                      <a:pt x="17" y="6"/>
                    </a:cubicBezTo>
                    <a:cubicBezTo>
                      <a:pt x="17" y="7"/>
                      <a:pt x="16" y="7"/>
                      <a:pt x="16" y="7"/>
                    </a:cubicBezTo>
                    <a:cubicBezTo>
                      <a:pt x="1" y="56"/>
                      <a:pt x="1" y="56"/>
                      <a:pt x="1" y="56"/>
                    </a:cubicBezTo>
                    <a:cubicBezTo>
                      <a:pt x="0" y="60"/>
                      <a:pt x="2" y="63"/>
                      <a:pt x="5" y="64"/>
                    </a:cubicBezTo>
                    <a:cubicBezTo>
                      <a:pt x="8" y="65"/>
                      <a:pt x="12" y="63"/>
                      <a:pt x="13" y="60"/>
                    </a:cubicBezTo>
                    <a:cubicBezTo>
                      <a:pt x="25" y="21"/>
                      <a:pt x="25" y="21"/>
                      <a:pt x="25" y="21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7" y="21"/>
                      <a:pt x="27" y="21"/>
                      <a:pt x="27" y="21"/>
                    </a:cubicBezTo>
                    <a:cubicBezTo>
                      <a:pt x="9" y="91"/>
                      <a:pt x="9" y="91"/>
                      <a:pt x="9" y="91"/>
                    </a:cubicBezTo>
                    <a:cubicBezTo>
                      <a:pt x="28" y="91"/>
                      <a:pt x="28" y="91"/>
                      <a:pt x="28" y="91"/>
                    </a:cubicBezTo>
                    <a:cubicBezTo>
                      <a:pt x="28" y="146"/>
                      <a:pt x="28" y="146"/>
                      <a:pt x="28" y="146"/>
                    </a:cubicBezTo>
                    <a:cubicBezTo>
                      <a:pt x="28" y="150"/>
                      <a:pt x="31" y="153"/>
                      <a:pt x="35" y="153"/>
                    </a:cubicBezTo>
                    <a:cubicBezTo>
                      <a:pt x="39" y="153"/>
                      <a:pt x="42" y="150"/>
                      <a:pt x="42" y="146"/>
                    </a:cubicBezTo>
                    <a:cubicBezTo>
                      <a:pt x="42" y="91"/>
                      <a:pt x="42" y="91"/>
                      <a:pt x="42" y="91"/>
                    </a:cubicBezTo>
                    <a:cubicBezTo>
                      <a:pt x="46" y="91"/>
                      <a:pt x="46" y="91"/>
                      <a:pt x="46" y="91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50"/>
                      <a:pt x="50" y="153"/>
                      <a:pt x="54" y="153"/>
                    </a:cubicBezTo>
                    <a:cubicBezTo>
                      <a:pt x="58" y="153"/>
                      <a:pt x="61" y="150"/>
                      <a:pt x="61" y="146"/>
                    </a:cubicBezTo>
                    <a:cubicBezTo>
                      <a:pt x="61" y="91"/>
                      <a:pt x="61" y="91"/>
                      <a:pt x="61" y="91"/>
                    </a:cubicBezTo>
                    <a:cubicBezTo>
                      <a:pt x="80" y="91"/>
                      <a:pt x="80" y="91"/>
                      <a:pt x="80" y="91"/>
                    </a:cubicBezTo>
                    <a:cubicBezTo>
                      <a:pt x="60" y="21"/>
                      <a:pt x="60" y="21"/>
                      <a:pt x="60" y="21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2" y="21"/>
                      <a:pt x="62" y="21"/>
                      <a:pt x="62" y="21"/>
                    </a:cubicBezTo>
                    <a:cubicBezTo>
                      <a:pt x="75" y="60"/>
                      <a:pt x="75" y="60"/>
                      <a:pt x="75" y="60"/>
                    </a:cubicBezTo>
                    <a:cubicBezTo>
                      <a:pt x="77" y="63"/>
                      <a:pt x="80" y="65"/>
                      <a:pt x="83" y="64"/>
                    </a:cubicBezTo>
                    <a:cubicBezTo>
                      <a:pt x="87" y="63"/>
                      <a:pt x="88" y="59"/>
                      <a:pt x="87" y="5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</p:grpSp>
      <p:grpSp>
        <p:nvGrpSpPr>
          <p:cNvPr id="41" name="Group 212"/>
          <p:cNvGrpSpPr/>
          <p:nvPr/>
        </p:nvGrpSpPr>
        <p:grpSpPr>
          <a:xfrm>
            <a:off x="6692149" y="4431710"/>
            <a:ext cx="3489809" cy="803410"/>
            <a:chOff x="5932686" y="2855964"/>
            <a:chExt cx="2449314" cy="563870"/>
          </a:xfrm>
        </p:grpSpPr>
        <p:grpSp>
          <p:nvGrpSpPr>
            <p:cNvPr id="42" name="Group 179"/>
            <p:cNvGrpSpPr/>
            <p:nvPr/>
          </p:nvGrpSpPr>
          <p:grpSpPr>
            <a:xfrm>
              <a:off x="5932686" y="2855964"/>
              <a:ext cx="220321" cy="563870"/>
              <a:chOff x="5054600" y="1652588"/>
              <a:chExt cx="187325" cy="479424"/>
            </a:xfrm>
            <a:solidFill>
              <a:schemeClr val="accent4"/>
            </a:solidFill>
          </p:grpSpPr>
          <p:sp>
            <p:nvSpPr>
              <p:cNvPr id="70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71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3" name="Group 179"/>
            <p:cNvGrpSpPr/>
            <p:nvPr/>
          </p:nvGrpSpPr>
          <p:grpSpPr>
            <a:xfrm>
              <a:off x="6180352" y="2855964"/>
              <a:ext cx="220321" cy="563870"/>
              <a:chOff x="5054600" y="1652588"/>
              <a:chExt cx="187325" cy="479424"/>
            </a:xfrm>
            <a:solidFill>
              <a:schemeClr val="accent4"/>
            </a:solidFill>
          </p:grpSpPr>
          <p:sp>
            <p:nvSpPr>
              <p:cNvPr id="68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69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4" name="Group 179"/>
            <p:cNvGrpSpPr/>
            <p:nvPr/>
          </p:nvGrpSpPr>
          <p:grpSpPr>
            <a:xfrm>
              <a:off x="6428018" y="2855964"/>
              <a:ext cx="220321" cy="563870"/>
              <a:chOff x="5054600" y="1652588"/>
              <a:chExt cx="187325" cy="479424"/>
            </a:xfrm>
            <a:solidFill>
              <a:schemeClr val="accent4"/>
            </a:solidFill>
          </p:grpSpPr>
          <p:sp>
            <p:nvSpPr>
              <p:cNvPr id="66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67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5" name="Group 179"/>
            <p:cNvGrpSpPr/>
            <p:nvPr/>
          </p:nvGrpSpPr>
          <p:grpSpPr>
            <a:xfrm>
              <a:off x="6675684" y="2855964"/>
              <a:ext cx="220321" cy="563870"/>
              <a:chOff x="5054600" y="1652588"/>
              <a:chExt cx="187325" cy="479424"/>
            </a:xfrm>
            <a:solidFill>
              <a:schemeClr val="accent4"/>
            </a:solidFill>
          </p:grpSpPr>
          <p:sp>
            <p:nvSpPr>
              <p:cNvPr id="64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65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6" name="Group 179"/>
            <p:cNvGrpSpPr/>
            <p:nvPr/>
          </p:nvGrpSpPr>
          <p:grpSpPr>
            <a:xfrm>
              <a:off x="6923350" y="2855964"/>
              <a:ext cx="220321" cy="563870"/>
              <a:chOff x="5054600" y="1652588"/>
              <a:chExt cx="187325" cy="479424"/>
            </a:xfrm>
            <a:solidFill>
              <a:schemeClr val="accent4"/>
            </a:solidFill>
          </p:grpSpPr>
          <p:sp>
            <p:nvSpPr>
              <p:cNvPr id="62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63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7" name="Group 179"/>
            <p:cNvGrpSpPr/>
            <p:nvPr/>
          </p:nvGrpSpPr>
          <p:grpSpPr>
            <a:xfrm>
              <a:off x="7171017" y="2855964"/>
              <a:ext cx="220321" cy="563870"/>
              <a:chOff x="5054600" y="1652588"/>
              <a:chExt cx="187325" cy="479424"/>
            </a:xfrm>
            <a:solidFill>
              <a:schemeClr val="bg1">
                <a:lumMod val="75000"/>
              </a:schemeClr>
            </a:solidFill>
          </p:grpSpPr>
          <p:sp>
            <p:nvSpPr>
              <p:cNvPr id="60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61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8" name="Group 179"/>
            <p:cNvGrpSpPr/>
            <p:nvPr/>
          </p:nvGrpSpPr>
          <p:grpSpPr>
            <a:xfrm>
              <a:off x="7418683" y="2855964"/>
              <a:ext cx="220321" cy="563870"/>
              <a:chOff x="5054600" y="1652588"/>
              <a:chExt cx="187325" cy="479424"/>
            </a:xfrm>
            <a:solidFill>
              <a:schemeClr val="bg1">
                <a:lumMod val="75000"/>
              </a:schemeClr>
            </a:solidFill>
          </p:grpSpPr>
          <p:sp>
            <p:nvSpPr>
              <p:cNvPr id="58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59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49" name="Group 179"/>
            <p:cNvGrpSpPr/>
            <p:nvPr/>
          </p:nvGrpSpPr>
          <p:grpSpPr>
            <a:xfrm>
              <a:off x="7666349" y="2855964"/>
              <a:ext cx="220321" cy="563870"/>
              <a:chOff x="5054600" y="1652588"/>
              <a:chExt cx="187325" cy="479424"/>
            </a:xfrm>
            <a:solidFill>
              <a:schemeClr val="bg1">
                <a:lumMod val="75000"/>
              </a:schemeClr>
            </a:solidFill>
          </p:grpSpPr>
          <p:sp>
            <p:nvSpPr>
              <p:cNvPr id="56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57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50" name="Group 179"/>
            <p:cNvGrpSpPr/>
            <p:nvPr/>
          </p:nvGrpSpPr>
          <p:grpSpPr>
            <a:xfrm>
              <a:off x="7914015" y="2855964"/>
              <a:ext cx="220321" cy="563870"/>
              <a:chOff x="5054600" y="1652588"/>
              <a:chExt cx="187325" cy="479424"/>
            </a:xfrm>
            <a:solidFill>
              <a:schemeClr val="bg1">
                <a:lumMod val="75000"/>
              </a:schemeClr>
            </a:solidFill>
          </p:grpSpPr>
          <p:sp>
            <p:nvSpPr>
              <p:cNvPr id="54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55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51" name="Group 179"/>
            <p:cNvGrpSpPr/>
            <p:nvPr/>
          </p:nvGrpSpPr>
          <p:grpSpPr>
            <a:xfrm>
              <a:off x="8161679" y="2855964"/>
              <a:ext cx="220321" cy="563870"/>
              <a:chOff x="5054600" y="1652588"/>
              <a:chExt cx="187325" cy="479424"/>
            </a:xfrm>
            <a:solidFill>
              <a:schemeClr val="bg1">
                <a:lumMod val="75000"/>
              </a:schemeClr>
            </a:solidFill>
          </p:grpSpPr>
          <p:sp>
            <p:nvSpPr>
              <p:cNvPr id="52" name="Freeform 96"/>
              <p:cNvSpPr>
                <a:spLocks/>
              </p:cNvSpPr>
              <p:nvPr/>
            </p:nvSpPr>
            <p:spPr bwMode="auto">
              <a:xfrm>
                <a:off x="5054600" y="1733550"/>
                <a:ext cx="187325" cy="398462"/>
              </a:xfrm>
              <a:custGeom>
                <a:avLst/>
                <a:gdLst/>
                <a:ahLst/>
                <a:cxnLst>
                  <a:cxn ang="0">
                    <a:pos x="55" y="1"/>
                  </a:cxn>
                  <a:cxn ang="0">
                    <a:pos x="19" y="0"/>
                  </a:cxn>
                  <a:cxn ang="0">
                    <a:pos x="0" y="16"/>
                  </a:cxn>
                  <a:cxn ang="0">
                    <a:pos x="0" y="16"/>
                  </a:cxn>
                  <a:cxn ang="0">
                    <a:pos x="0" y="18"/>
                  </a:cxn>
                  <a:cxn ang="0">
                    <a:pos x="0" y="69"/>
                  </a:cxn>
                  <a:cxn ang="0">
                    <a:pos x="6" y="75"/>
                  </a:cxn>
                  <a:cxn ang="0">
                    <a:pos x="12" y="69"/>
                  </a:cxn>
                  <a:cxn ang="0">
                    <a:pos x="12" y="25"/>
                  </a:cxn>
                  <a:cxn ang="0">
                    <a:pos x="18" y="25"/>
                  </a:cxn>
                  <a:cxn ang="0">
                    <a:pos x="18" y="68"/>
                  </a:cxn>
                  <a:cxn ang="0">
                    <a:pos x="18" y="69"/>
                  </a:cxn>
                  <a:cxn ang="0">
                    <a:pos x="18" y="145"/>
                  </a:cxn>
                  <a:cxn ang="0">
                    <a:pos x="26" y="153"/>
                  </a:cxn>
                  <a:cxn ang="0">
                    <a:pos x="34" y="145"/>
                  </a:cxn>
                  <a:cxn ang="0">
                    <a:pos x="34" y="78"/>
                  </a:cxn>
                  <a:cxn ang="0">
                    <a:pos x="39" y="78"/>
                  </a:cxn>
                  <a:cxn ang="0">
                    <a:pos x="39" y="145"/>
                  </a:cxn>
                  <a:cxn ang="0">
                    <a:pos x="47" y="153"/>
                  </a:cxn>
                  <a:cxn ang="0">
                    <a:pos x="55" y="145"/>
                  </a:cxn>
                  <a:cxn ang="0">
                    <a:pos x="55" y="68"/>
                  </a:cxn>
                  <a:cxn ang="0">
                    <a:pos x="55" y="67"/>
                  </a:cxn>
                  <a:cxn ang="0">
                    <a:pos x="55" y="25"/>
                  </a:cxn>
                  <a:cxn ang="0">
                    <a:pos x="60" y="25"/>
                  </a:cxn>
                  <a:cxn ang="0">
                    <a:pos x="60" y="69"/>
                  </a:cxn>
                  <a:cxn ang="0">
                    <a:pos x="66" y="75"/>
                  </a:cxn>
                  <a:cxn ang="0">
                    <a:pos x="73" y="69"/>
                  </a:cxn>
                  <a:cxn ang="0">
                    <a:pos x="73" y="18"/>
                  </a:cxn>
                  <a:cxn ang="0">
                    <a:pos x="73" y="16"/>
                  </a:cxn>
                  <a:cxn ang="0">
                    <a:pos x="73" y="15"/>
                  </a:cxn>
                  <a:cxn ang="0">
                    <a:pos x="55" y="1"/>
                  </a:cxn>
                </a:cxnLst>
                <a:rect l="0" t="0" r="r" b="b"/>
                <a:pathLst>
                  <a:path w="73" h="153">
                    <a:moveTo>
                      <a:pt x="55" y="1"/>
                    </a:moveTo>
                    <a:cubicBezTo>
                      <a:pt x="19" y="0"/>
                      <a:pt x="19" y="0"/>
                      <a:pt x="19" y="0"/>
                    </a:cubicBezTo>
                    <a:cubicBezTo>
                      <a:pt x="5" y="1"/>
                      <a:pt x="0" y="12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69"/>
                      <a:pt x="0" y="69"/>
                      <a:pt x="0" y="69"/>
                    </a:cubicBezTo>
                    <a:cubicBezTo>
                      <a:pt x="0" y="73"/>
                      <a:pt x="3" y="75"/>
                      <a:pt x="6" y="75"/>
                    </a:cubicBezTo>
                    <a:cubicBezTo>
                      <a:pt x="10" y="75"/>
                      <a:pt x="12" y="73"/>
                      <a:pt x="12" y="69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8" y="68"/>
                      <a:pt x="18" y="69"/>
                      <a:pt x="18" y="69"/>
                    </a:cubicBezTo>
                    <a:cubicBezTo>
                      <a:pt x="18" y="145"/>
                      <a:pt x="18" y="145"/>
                      <a:pt x="18" y="145"/>
                    </a:cubicBezTo>
                    <a:cubicBezTo>
                      <a:pt x="18" y="150"/>
                      <a:pt x="21" y="153"/>
                      <a:pt x="26" y="153"/>
                    </a:cubicBezTo>
                    <a:cubicBezTo>
                      <a:pt x="31" y="153"/>
                      <a:pt x="34" y="150"/>
                      <a:pt x="34" y="145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9" y="78"/>
                      <a:pt x="39" y="78"/>
                      <a:pt x="39" y="78"/>
                    </a:cubicBezTo>
                    <a:cubicBezTo>
                      <a:pt x="39" y="145"/>
                      <a:pt x="39" y="145"/>
                      <a:pt x="39" y="145"/>
                    </a:cubicBezTo>
                    <a:cubicBezTo>
                      <a:pt x="39" y="150"/>
                      <a:pt x="42" y="153"/>
                      <a:pt x="47" y="153"/>
                    </a:cubicBezTo>
                    <a:cubicBezTo>
                      <a:pt x="52" y="153"/>
                      <a:pt x="55" y="150"/>
                      <a:pt x="55" y="145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5" y="67"/>
                      <a:pt x="55" y="67"/>
                      <a:pt x="55" y="67"/>
                    </a:cubicBezTo>
                    <a:cubicBezTo>
                      <a:pt x="55" y="25"/>
                      <a:pt x="55" y="25"/>
                      <a:pt x="55" y="25"/>
                    </a:cubicBezTo>
                    <a:cubicBezTo>
                      <a:pt x="60" y="25"/>
                      <a:pt x="60" y="25"/>
                      <a:pt x="60" y="25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73"/>
                      <a:pt x="63" y="75"/>
                      <a:pt x="66" y="75"/>
                    </a:cubicBezTo>
                    <a:cubicBezTo>
                      <a:pt x="70" y="75"/>
                      <a:pt x="73" y="73"/>
                      <a:pt x="73" y="6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3" y="16"/>
                      <a:pt x="73" y="16"/>
                      <a:pt x="73" y="16"/>
                    </a:cubicBezTo>
                    <a:cubicBezTo>
                      <a:pt x="73" y="15"/>
                      <a:pt x="73" y="15"/>
                      <a:pt x="73" y="15"/>
                    </a:cubicBezTo>
                    <a:cubicBezTo>
                      <a:pt x="73" y="10"/>
                      <a:pt x="67" y="1"/>
                      <a:pt x="55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  <p:sp>
            <p:nvSpPr>
              <p:cNvPr id="53" name="Oval 97"/>
              <p:cNvSpPr>
                <a:spLocks noChangeArrowheads="1"/>
              </p:cNvSpPr>
              <p:nvPr/>
            </p:nvSpPr>
            <p:spPr bwMode="auto">
              <a:xfrm>
                <a:off x="5110163" y="1652588"/>
                <a:ext cx="74613" cy="76200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</p:grpSp>
      <p:sp>
        <p:nvSpPr>
          <p:cNvPr id="72" name="TextBox 71"/>
          <p:cNvSpPr txBox="1"/>
          <p:nvPr/>
        </p:nvSpPr>
        <p:spPr>
          <a:xfrm>
            <a:off x="8096735" y="2717304"/>
            <a:ext cx="3458561" cy="4326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1285829">
              <a:spcBef>
                <a:spcPct val="20000"/>
              </a:spcBef>
              <a:defRPr/>
            </a:pPr>
            <a:r>
              <a:rPr lang="en-US" altLang="zh-CN" sz="1406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406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668665" y="2154376"/>
            <a:ext cx="2169030" cy="303032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sz="1969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STAGE HERE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643676" y="2546939"/>
            <a:ext cx="1298432" cy="77899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5062" b="1" dirty="0">
                <a:solidFill>
                  <a:schemeClr val="accent1"/>
                </a:solidFill>
                <a:latin typeface="+mj-lt"/>
              </a:rPr>
              <a:t>80%</a:t>
            </a:r>
            <a:endParaRPr lang="en-US" sz="3375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643676" y="3419947"/>
            <a:ext cx="4911620" cy="6490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We hope that this template will return to you as a time, money and reputation. We hope that this template will return to you as a time, money and reputation.</a:t>
            </a:r>
            <a:endParaRPr lang="en-US" sz="1406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grpSp>
        <p:nvGrpSpPr>
          <p:cNvPr id="76" name="Group 267"/>
          <p:cNvGrpSpPr/>
          <p:nvPr/>
        </p:nvGrpSpPr>
        <p:grpSpPr>
          <a:xfrm>
            <a:off x="1816617" y="1537788"/>
            <a:ext cx="4258995" cy="3087191"/>
            <a:chOff x="1291636" y="907779"/>
            <a:chExt cx="3028785" cy="2195456"/>
          </a:xfrm>
        </p:grpSpPr>
        <p:grpSp>
          <p:nvGrpSpPr>
            <p:cNvPr id="77" name="Group 63"/>
            <p:cNvGrpSpPr/>
            <p:nvPr/>
          </p:nvGrpSpPr>
          <p:grpSpPr>
            <a:xfrm>
              <a:off x="2954533" y="933760"/>
              <a:ext cx="378793" cy="444432"/>
              <a:chOff x="4913463" y="1279524"/>
              <a:chExt cx="395845" cy="464439"/>
            </a:xfrm>
          </p:grpSpPr>
          <p:grpSp>
            <p:nvGrpSpPr>
              <p:cNvPr id="190" name="Group 149"/>
              <p:cNvGrpSpPr/>
              <p:nvPr/>
            </p:nvGrpSpPr>
            <p:grpSpPr>
              <a:xfrm>
                <a:off x="4913463" y="1279524"/>
                <a:ext cx="395845" cy="464439"/>
                <a:chOff x="4951413" y="1201738"/>
                <a:chExt cx="439738" cy="515938"/>
              </a:xfrm>
              <a:solidFill>
                <a:schemeClr val="accent4"/>
              </a:solidFill>
            </p:grpSpPr>
            <p:sp>
              <p:nvSpPr>
                <p:cNvPr id="201" name="Oval 13"/>
                <p:cNvSpPr>
                  <a:spLocks noChangeArrowheads="1"/>
                </p:cNvSpPr>
                <p:nvPr/>
              </p:nvSpPr>
              <p:spPr bwMode="auto">
                <a:xfrm>
                  <a:off x="4951413" y="1201738"/>
                  <a:ext cx="439738" cy="4413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202" name="Freeform 14"/>
                <p:cNvSpPr>
                  <a:spLocks/>
                </p:cNvSpPr>
                <p:nvPr/>
              </p:nvSpPr>
              <p:spPr bwMode="auto">
                <a:xfrm>
                  <a:off x="5064125" y="1611313"/>
                  <a:ext cx="112713" cy="10636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" y="67"/>
                    </a:cxn>
                    <a:cxn ang="0">
                      <a:pos x="71" y="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71" h="67">
                      <a:moveTo>
                        <a:pt x="0" y="0"/>
                      </a:moveTo>
                      <a:lnTo>
                        <a:pt x="5" y="67"/>
                      </a:lnTo>
                      <a:lnTo>
                        <a:pt x="71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91" name="Group 148"/>
              <p:cNvGrpSpPr/>
              <p:nvPr/>
            </p:nvGrpSpPr>
            <p:grpSpPr>
              <a:xfrm>
                <a:off x="5042077" y="1345260"/>
                <a:ext cx="142904" cy="275805"/>
                <a:chOff x="5094288" y="1274763"/>
                <a:chExt cx="158750" cy="306387"/>
              </a:xfrm>
            </p:grpSpPr>
            <p:sp>
              <p:nvSpPr>
                <p:cNvPr id="192" name="Freeform 15"/>
                <p:cNvSpPr>
                  <a:spLocks/>
                </p:cNvSpPr>
                <p:nvPr/>
              </p:nvSpPr>
              <p:spPr bwMode="auto">
                <a:xfrm>
                  <a:off x="5097463" y="1317625"/>
                  <a:ext cx="55563" cy="236538"/>
                </a:xfrm>
                <a:custGeom>
                  <a:avLst/>
                  <a:gdLst/>
                  <a:ahLst/>
                  <a:cxnLst>
                    <a:cxn ang="0">
                      <a:pos x="35" y="119"/>
                    </a:cxn>
                    <a:cxn ang="0">
                      <a:pos x="24" y="149"/>
                    </a:cxn>
                    <a:cxn ang="0">
                      <a:pos x="11" y="149"/>
                    </a:cxn>
                    <a:cxn ang="0">
                      <a:pos x="0" y="119"/>
                    </a:cxn>
                    <a:cxn ang="0">
                      <a:pos x="0" y="0"/>
                    </a:cxn>
                    <a:cxn ang="0">
                      <a:pos x="35" y="0"/>
                    </a:cxn>
                    <a:cxn ang="0">
                      <a:pos x="35" y="119"/>
                    </a:cxn>
                  </a:cxnLst>
                  <a:rect l="0" t="0" r="r" b="b"/>
                  <a:pathLst>
                    <a:path w="35" h="149">
                      <a:moveTo>
                        <a:pt x="35" y="119"/>
                      </a:moveTo>
                      <a:lnTo>
                        <a:pt x="24" y="149"/>
                      </a:lnTo>
                      <a:lnTo>
                        <a:pt x="11" y="149"/>
                      </a:lnTo>
                      <a:lnTo>
                        <a:pt x="0" y="119"/>
                      </a:lnTo>
                      <a:lnTo>
                        <a:pt x="0" y="0"/>
                      </a:lnTo>
                      <a:lnTo>
                        <a:pt x="35" y="0"/>
                      </a:lnTo>
                      <a:lnTo>
                        <a:pt x="35" y="119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3" name="Freeform 16"/>
                <p:cNvSpPr>
                  <a:spLocks/>
                </p:cNvSpPr>
                <p:nvPr/>
              </p:nvSpPr>
              <p:spPr bwMode="auto">
                <a:xfrm>
                  <a:off x="5097463" y="1274763"/>
                  <a:ext cx="55563" cy="68263"/>
                </a:xfrm>
                <a:custGeom>
                  <a:avLst/>
                  <a:gdLst/>
                  <a:ahLst/>
                  <a:cxnLst>
                    <a:cxn ang="0">
                      <a:pos x="44" y="32"/>
                    </a:cxn>
                    <a:cxn ang="0">
                      <a:pos x="22" y="54"/>
                    </a:cxn>
                    <a:cxn ang="0">
                      <a:pos x="22" y="54"/>
                    </a:cxn>
                    <a:cxn ang="0">
                      <a:pos x="0" y="32"/>
                    </a:cxn>
                    <a:cxn ang="0">
                      <a:pos x="0" y="12"/>
                    </a:cxn>
                    <a:cxn ang="0">
                      <a:pos x="22" y="2"/>
                    </a:cxn>
                    <a:cxn ang="0">
                      <a:pos x="22" y="2"/>
                    </a:cxn>
                    <a:cxn ang="0">
                      <a:pos x="44" y="12"/>
                    </a:cxn>
                    <a:cxn ang="0">
                      <a:pos x="44" y="32"/>
                    </a:cxn>
                  </a:cxnLst>
                  <a:rect l="0" t="0" r="r" b="b"/>
                  <a:pathLst>
                    <a:path w="44" h="54">
                      <a:moveTo>
                        <a:pt x="44" y="32"/>
                      </a:moveTo>
                      <a:cubicBezTo>
                        <a:pt x="44" y="44"/>
                        <a:pt x="34" y="54"/>
                        <a:pt x="22" y="54"/>
                      </a:cubicBezTo>
                      <a:cubicBezTo>
                        <a:pt x="22" y="54"/>
                        <a:pt x="22" y="54"/>
                        <a:pt x="22" y="54"/>
                      </a:cubicBezTo>
                      <a:cubicBezTo>
                        <a:pt x="10" y="54"/>
                        <a:pt x="0" y="44"/>
                        <a:pt x="0" y="32"/>
                      </a:cubicBezTo>
                      <a:cubicBezTo>
                        <a:pt x="0" y="12"/>
                        <a:pt x="0" y="12"/>
                        <a:pt x="0" y="12"/>
                      </a:cubicBezTo>
                      <a:cubicBezTo>
                        <a:pt x="0" y="0"/>
                        <a:pt x="10" y="2"/>
                        <a:pt x="22" y="2"/>
                      </a:cubicBezTo>
                      <a:cubicBezTo>
                        <a:pt x="22" y="2"/>
                        <a:pt x="22" y="2"/>
                        <a:pt x="22" y="2"/>
                      </a:cubicBezTo>
                      <a:cubicBezTo>
                        <a:pt x="34" y="2"/>
                        <a:pt x="44" y="0"/>
                        <a:pt x="44" y="12"/>
                      </a:cubicBezTo>
                      <a:lnTo>
                        <a:pt x="44" y="32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4" name="Rectangle 17"/>
                <p:cNvSpPr>
                  <a:spLocks noChangeArrowheads="1"/>
                </p:cNvSpPr>
                <p:nvPr/>
              </p:nvSpPr>
              <p:spPr bwMode="auto">
                <a:xfrm>
                  <a:off x="5094288" y="1303338"/>
                  <a:ext cx="61913" cy="571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5" name="Freeform 18"/>
                <p:cNvSpPr>
                  <a:spLocks/>
                </p:cNvSpPr>
                <p:nvPr/>
              </p:nvSpPr>
              <p:spPr bwMode="auto">
                <a:xfrm>
                  <a:off x="5114925" y="1546225"/>
                  <a:ext cx="20638" cy="34925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6" y="21"/>
                    </a:cxn>
                    <a:cxn ang="0">
                      <a:pos x="17" y="6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17" h="27">
                      <a:moveTo>
                        <a:pt x="0" y="5"/>
                      </a:moveTo>
                      <a:cubicBezTo>
                        <a:pt x="0" y="5"/>
                        <a:pt x="4" y="18"/>
                        <a:pt x="6" y="21"/>
                      </a:cubicBezTo>
                      <a:cubicBezTo>
                        <a:pt x="8" y="25"/>
                        <a:pt x="11" y="27"/>
                        <a:pt x="17" y="6"/>
                      </a:cubicBezTo>
                      <a:cubicBezTo>
                        <a:pt x="17" y="6"/>
                        <a:pt x="10" y="0"/>
                        <a:pt x="0" y="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6" name="Freeform 19"/>
                <p:cNvSpPr>
                  <a:spLocks/>
                </p:cNvSpPr>
                <p:nvPr/>
              </p:nvSpPr>
              <p:spPr bwMode="auto">
                <a:xfrm>
                  <a:off x="5181600" y="1317625"/>
                  <a:ext cx="55563" cy="236538"/>
                </a:xfrm>
                <a:custGeom>
                  <a:avLst/>
                  <a:gdLst/>
                  <a:ahLst/>
                  <a:cxnLst>
                    <a:cxn ang="0">
                      <a:pos x="35" y="119"/>
                    </a:cxn>
                    <a:cxn ang="0">
                      <a:pos x="24" y="149"/>
                    </a:cxn>
                    <a:cxn ang="0">
                      <a:pos x="11" y="149"/>
                    </a:cxn>
                    <a:cxn ang="0">
                      <a:pos x="0" y="119"/>
                    </a:cxn>
                    <a:cxn ang="0">
                      <a:pos x="0" y="0"/>
                    </a:cxn>
                    <a:cxn ang="0">
                      <a:pos x="35" y="0"/>
                    </a:cxn>
                    <a:cxn ang="0">
                      <a:pos x="35" y="119"/>
                    </a:cxn>
                  </a:cxnLst>
                  <a:rect l="0" t="0" r="r" b="b"/>
                  <a:pathLst>
                    <a:path w="35" h="149">
                      <a:moveTo>
                        <a:pt x="35" y="119"/>
                      </a:moveTo>
                      <a:lnTo>
                        <a:pt x="24" y="149"/>
                      </a:lnTo>
                      <a:lnTo>
                        <a:pt x="11" y="149"/>
                      </a:lnTo>
                      <a:lnTo>
                        <a:pt x="0" y="119"/>
                      </a:lnTo>
                      <a:lnTo>
                        <a:pt x="0" y="0"/>
                      </a:lnTo>
                      <a:lnTo>
                        <a:pt x="35" y="0"/>
                      </a:lnTo>
                      <a:lnTo>
                        <a:pt x="35" y="119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7" name="Freeform 20"/>
                <p:cNvSpPr>
                  <a:spLocks/>
                </p:cNvSpPr>
                <p:nvPr/>
              </p:nvSpPr>
              <p:spPr bwMode="auto">
                <a:xfrm>
                  <a:off x="5181600" y="1274763"/>
                  <a:ext cx="55563" cy="68263"/>
                </a:xfrm>
                <a:custGeom>
                  <a:avLst/>
                  <a:gdLst/>
                  <a:ahLst/>
                  <a:cxnLst>
                    <a:cxn ang="0">
                      <a:pos x="44" y="32"/>
                    </a:cxn>
                    <a:cxn ang="0">
                      <a:pos x="22" y="54"/>
                    </a:cxn>
                    <a:cxn ang="0">
                      <a:pos x="22" y="54"/>
                    </a:cxn>
                    <a:cxn ang="0">
                      <a:pos x="0" y="32"/>
                    </a:cxn>
                    <a:cxn ang="0">
                      <a:pos x="0" y="12"/>
                    </a:cxn>
                    <a:cxn ang="0">
                      <a:pos x="22" y="2"/>
                    </a:cxn>
                    <a:cxn ang="0">
                      <a:pos x="22" y="2"/>
                    </a:cxn>
                    <a:cxn ang="0">
                      <a:pos x="44" y="12"/>
                    </a:cxn>
                    <a:cxn ang="0">
                      <a:pos x="44" y="32"/>
                    </a:cxn>
                  </a:cxnLst>
                  <a:rect l="0" t="0" r="r" b="b"/>
                  <a:pathLst>
                    <a:path w="44" h="54">
                      <a:moveTo>
                        <a:pt x="44" y="32"/>
                      </a:moveTo>
                      <a:cubicBezTo>
                        <a:pt x="44" y="44"/>
                        <a:pt x="34" y="54"/>
                        <a:pt x="22" y="54"/>
                      </a:cubicBezTo>
                      <a:cubicBezTo>
                        <a:pt x="22" y="54"/>
                        <a:pt x="22" y="54"/>
                        <a:pt x="22" y="54"/>
                      </a:cubicBezTo>
                      <a:cubicBezTo>
                        <a:pt x="10" y="54"/>
                        <a:pt x="0" y="44"/>
                        <a:pt x="0" y="32"/>
                      </a:cubicBezTo>
                      <a:cubicBezTo>
                        <a:pt x="0" y="12"/>
                        <a:pt x="0" y="12"/>
                        <a:pt x="0" y="12"/>
                      </a:cubicBezTo>
                      <a:cubicBezTo>
                        <a:pt x="0" y="0"/>
                        <a:pt x="10" y="2"/>
                        <a:pt x="22" y="2"/>
                      </a:cubicBezTo>
                      <a:cubicBezTo>
                        <a:pt x="22" y="2"/>
                        <a:pt x="22" y="2"/>
                        <a:pt x="22" y="2"/>
                      </a:cubicBezTo>
                      <a:cubicBezTo>
                        <a:pt x="34" y="2"/>
                        <a:pt x="44" y="0"/>
                        <a:pt x="44" y="12"/>
                      </a:cubicBezTo>
                      <a:lnTo>
                        <a:pt x="44" y="32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8" name="Rectangle 21"/>
                <p:cNvSpPr>
                  <a:spLocks noChangeArrowheads="1"/>
                </p:cNvSpPr>
                <p:nvPr/>
              </p:nvSpPr>
              <p:spPr bwMode="auto">
                <a:xfrm>
                  <a:off x="5178425" y="1303338"/>
                  <a:ext cx="61913" cy="571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99" name="Freeform 22"/>
                <p:cNvSpPr>
                  <a:spLocks/>
                </p:cNvSpPr>
                <p:nvPr/>
              </p:nvSpPr>
              <p:spPr bwMode="auto">
                <a:xfrm>
                  <a:off x="5197475" y="1546225"/>
                  <a:ext cx="22225" cy="34925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6" y="21"/>
                    </a:cxn>
                    <a:cxn ang="0">
                      <a:pos x="17" y="6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17" h="27">
                      <a:moveTo>
                        <a:pt x="0" y="5"/>
                      </a:moveTo>
                      <a:cubicBezTo>
                        <a:pt x="0" y="5"/>
                        <a:pt x="5" y="18"/>
                        <a:pt x="6" y="21"/>
                      </a:cubicBezTo>
                      <a:cubicBezTo>
                        <a:pt x="8" y="25"/>
                        <a:pt x="11" y="27"/>
                        <a:pt x="17" y="6"/>
                      </a:cubicBezTo>
                      <a:cubicBezTo>
                        <a:pt x="17" y="6"/>
                        <a:pt x="10" y="0"/>
                        <a:pt x="0" y="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200" name="Freeform 23"/>
                <p:cNvSpPr>
                  <a:spLocks/>
                </p:cNvSpPr>
                <p:nvPr/>
              </p:nvSpPr>
              <p:spPr bwMode="auto">
                <a:xfrm>
                  <a:off x="5233988" y="1312863"/>
                  <a:ext cx="19050" cy="120650"/>
                </a:xfrm>
                <a:custGeom>
                  <a:avLst/>
                  <a:gdLst/>
                  <a:ahLst/>
                  <a:cxnLst>
                    <a:cxn ang="0">
                      <a:pos x="1" y="1"/>
                    </a:cxn>
                    <a:cxn ang="0">
                      <a:pos x="14" y="11"/>
                    </a:cxn>
                    <a:cxn ang="0">
                      <a:pos x="14" y="89"/>
                    </a:cxn>
                    <a:cxn ang="0">
                      <a:pos x="10" y="95"/>
                    </a:cxn>
                    <a:cxn ang="0">
                      <a:pos x="10" y="33"/>
                    </a:cxn>
                    <a:cxn ang="0">
                      <a:pos x="5" y="2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6" h="95">
                      <a:moveTo>
                        <a:pt x="1" y="1"/>
                      </a:moveTo>
                      <a:cubicBezTo>
                        <a:pt x="1" y="1"/>
                        <a:pt x="13" y="7"/>
                        <a:pt x="14" y="11"/>
                      </a:cubicBezTo>
                      <a:cubicBezTo>
                        <a:pt x="14" y="15"/>
                        <a:pt x="14" y="89"/>
                        <a:pt x="14" y="89"/>
                      </a:cubicBezTo>
                      <a:cubicBezTo>
                        <a:pt x="14" y="89"/>
                        <a:pt x="16" y="95"/>
                        <a:pt x="10" y="95"/>
                      </a:cubicBezTo>
                      <a:cubicBezTo>
                        <a:pt x="10" y="33"/>
                        <a:pt x="10" y="33"/>
                        <a:pt x="10" y="33"/>
                      </a:cubicBezTo>
                      <a:cubicBezTo>
                        <a:pt x="5" y="26"/>
                        <a:pt x="5" y="26"/>
                        <a:pt x="5" y="26"/>
                      </a:cubicBezTo>
                      <a:cubicBezTo>
                        <a:pt x="0" y="0"/>
                        <a:pt x="0" y="0"/>
                        <a:pt x="0" y="0"/>
                      </a:cubicBezTo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78" name="Group 77"/>
            <p:cNvGrpSpPr/>
            <p:nvPr/>
          </p:nvGrpSpPr>
          <p:grpSpPr>
            <a:xfrm>
              <a:off x="2360913" y="2351120"/>
              <a:ext cx="641350" cy="752115"/>
              <a:chOff x="4379002" y="3038673"/>
              <a:chExt cx="670221" cy="785973"/>
            </a:xfrm>
          </p:grpSpPr>
          <p:grpSp>
            <p:nvGrpSpPr>
              <p:cNvPr id="180" name="Group 151"/>
              <p:cNvGrpSpPr/>
              <p:nvPr/>
            </p:nvGrpSpPr>
            <p:grpSpPr>
              <a:xfrm>
                <a:off x="4379002" y="3038673"/>
                <a:ext cx="670221" cy="785973"/>
                <a:chOff x="4357688" y="3155950"/>
                <a:chExt cx="744538" cy="873125"/>
              </a:xfrm>
              <a:solidFill>
                <a:schemeClr val="accent1"/>
              </a:solidFill>
            </p:grpSpPr>
            <p:sp>
              <p:nvSpPr>
                <p:cNvPr id="188" name="Oval 24"/>
                <p:cNvSpPr>
                  <a:spLocks noChangeArrowheads="1"/>
                </p:cNvSpPr>
                <p:nvPr/>
              </p:nvSpPr>
              <p:spPr bwMode="auto">
                <a:xfrm>
                  <a:off x="4357688" y="3155950"/>
                  <a:ext cx="744538" cy="7461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89" name="Freeform 25"/>
                <p:cNvSpPr>
                  <a:spLocks/>
                </p:cNvSpPr>
                <p:nvPr/>
              </p:nvSpPr>
              <p:spPr bwMode="auto">
                <a:xfrm>
                  <a:off x="4546600" y="3851275"/>
                  <a:ext cx="192088" cy="1778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112"/>
                    </a:cxn>
                    <a:cxn ang="0">
                      <a:pos x="121" y="1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21" h="112">
                      <a:moveTo>
                        <a:pt x="0" y="0"/>
                      </a:moveTo>
                      <a:lnTo>
                        <a:pt x="10" y="112"/>
                      </a:lnTo>
                      <a:lnTo>
                        <a:pt x="121" y="1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81" name="Group 152"/>
              <p:cNvGrpSpPr/>
              <p:nvPr/>
            </p:nvGrpSpPr>
            <p:grpSpPr>
              <a:xfrm>
                <a:off x="4486179" y="3178719"/>
                <a:ext cx="484446" cy="368694"/>
                <a:chOff x="4476750" y="3311525"/>
                <a:chExt cx="538163" cy="409576"/>
              </a:xfrm>
            </p:grpSpPr>
            <p:sp>
              <p:nvSpPr>
                <p:cNvPr id="182" name="Freeform 50"/>
                <p:cNvSpPr>
                  <a:spLocks/>
                </p:cNvSpPr>
                <p:nvPr/>
              </p:nvSpPr>
              <p:spPr bwMode="auto">
                <a:xfrm>
                  <a:off x="4476750" y="3311525"/>
                  <a:ext cx="517525" cy="231775"/>
                </a:xfrm>
                <a:custGeom>
                  <a:avLst/>
                  <a:gdLst/>
                  <a:ahLst/>
                  <a:cxnLst>
                    <a:cxn ang="0">
                      <a:pos x="161" y="146"/>
                    </a:cxn>
                    <a:cxn ang="0">
                      <a:pos x="0" y="74"/>
                    </a:cxn>
                    <a:cxn ang="0">
                      <a:pos x="166" y="0"/>
                    </a:cxn>
                    <a:cxn ang="0">
                      <a:pos x="326" y="71"/>
                    </a:cxn>
                    <a:cxn ang="0">
                      <a:pos x="161" y="146"/>
                    </a:cxn>
                  </a:cxnLst>
                  <a:rect l="0" t="0" r="r" b="b"/>
                  <a:pathLst>
                    <a:path w="326" h="146">
                      <a:moveTo>
                        <a:pt x="161" y="146"/>
                      </a:moveTo>
                      <a:lnTo>
                        <a:pt x="0" y="74"/>
                      </a:lnTo>
                      <a:lnTo>
                        <a:pt x="166" y="0"/>
                      </a:lnTo>
                      <a:lnTo>
                        <a:pt x="326" y="71"/>
                      </a:lnTo>
                      <a:lnTo>
                        <a:pt x="161" y="146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83" name="Rectangle 51"/>
                <p:cNvSpPr>
                  <a:spLocks noChangeArrowheads="1"/>
                </p:cNvSpPr>
                <p:nvPr/>
              </p:nvSpPr>
              <p:spPr bwMode="auto">
                <a:xfrm>
                  <a:off x="4972050" y="3421063"/>
                  <a:ext cx="17463" cy="171450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84" name="Oval 52"/>
                <p:cNvSpPr>
                  <a:spLocks noChangeArrowheads="1"/>
                </p:cNvSpPr>
                <p:nvPr/>
              </p:nvSpPr>
              <p:spPr bwMode="auto">
                <a:xfrm>
                  <a:off x="4954588" y="3571875"/>
                  <a:ext cx="52388" cy="52388"/>
                </a:xfrm>
                <a:prstGeom prst="ellipse">
                  <a:avLst/>
                </a:pr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85" name="Freeform 53"/>
                <p:cNvSpPr>
                  <a:spLocks/>
                </p:cNvSpPr>
                <p:nvPr/>
              </p:nvSpPr>
              <p:spPr bwMode="auto">
                <a:xfrm>
                  <a:off x="4948238" y="3600450"/>
                  <a:ext cx="38100" cy="112713"/>
                </a:xfrm>
                <a:custGeom>
                  <a:avLst/>
                  <a:gdLst/>
                  <a:ahLst/>
                  <a:cxnLst>
                    <a:cxn ang="0">
                      <a:pos x="16" y="5"/>
                    </a:cxn>
                    <a:cxn ang="0">
                      <a:pos x="7" y="90"/>
                    </a:cxn>
                    <a:cxn ang="0">
                      <a:pos x="30" y="90"/>
                    </a:cxn>
                    <a:cxn ang="0">
                      <a:pos x="30" y="0"/>
                    </a:cxn>
                    <a:cxn ang="0">
                      <a:pos x="16" y="5"/>
                    </a:cxn>
                  </a:cxnLst>
                  <a:rect l="0" t="0" r="r" b="b"/>
                  <a:pathLst>
                    <a:path w="30" h="90">
                      <a:moveTo>
                        <a:pt x="16" y="5"/>
                      </a:moveTo>
                      <a:cubicBezTo>
                        <a:pt x="16" y="5"/>
                        <a:pt x="0" y="38"/>
                        <a:pt x="7" y="90"/>
                      </a:cubicBezTo>
                      <a:cubicBezTo>
                        <a:pt x="30" y="90"/>
                        <a:pt x="30" y="90"/>
                        <a:pt x="30" y="9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30" y="0"/>
                        <a:pt x="16" y="7"/>
                        <a:pt x="16" y="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86" name="Freeform 54"/>
                <p:cNvSpPr>
                  <a:spLocks/>
                </p:cNvSpPr>
                <p:nvPr/>
              </p:nvSpPr>
              <p:spPr bwMode="auto">
                <a:xfrm>
                  <a:off x="4976813" y="3600450"/>
                  <a:ext cx="38100" cy="112713"/>
                </a:xfrm>
                <a:custGeom>
                  <a:avLst/>
                  <a:gdLst/>
                  <a:ahLst/>
                  <a:cxnLst>
                    <a:cxn ang="0">
                      <a:pos x="14" y="5"/>
                    </a:cxn>
                    <a:cxn ang="0">
                      <a:pos x="23" y="90"/>
                    </a:cxn>
                    <a:cxn ang="0">
                      <a:pos x="0" y="90"/>
                    </a:cxn>
                    <a:cxn ang="0">
                      <a:pos x="0" y="0"/>
                    </a:cxn>
                    <a:cxn ang="0">
                      <a:pos x="14" y="5"/>
                    </a:cxn>
                  </a:cxnLst>
                  <a:rect l="0" t="0" r="r" b="b"/>
                  <a:pathLst>
                    <a:path w="30" h="90">
                      <a:moveTo>
                        <a:pt x="14" y="5"/>
                      </a:moveTo>
                      <a:cubicBezTo>
                        <a:pt x="14" y="5"/>
                        <a:pt x="30" y="38"/>
                        <a:pt x="23" y="90"/>
                      </a:cubicBezTo>
                      <a:cubicBezTo>
                        <a:pt x="0" y="90"/>
                        <a:pt x="0" y="90"/>
                        <a:pt x="0" y="9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14" y="7"/>
                        <a:pt x="14" y="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87" name="Freeform 55"/>
                <p:cNvSpPr>
                  <a:spLocks/>
                </p:cNvSpPr>
                <p:nvPr/>
              </p:nvSpPr>
              <p:spPr bwMode="auto">
                <a:xfrm>
                  <a:off x="4579938" y="3497263"/>
                  <a:ext cx="298450" cy="223838"/>
                </a:xfrm>
                <a:custGeom>
                  <a:avLst/>
                  <a:gdLst/>
                  <a:ahLst/>
                  <a:cxnLst>
                    <a:cxn ang="0">
                      <a:pos x="236" y="0"/>
                    </a:cxn>
                    <a:cxn ang="0">
                      <a:pos x="118" y="56"/>
                    </a:cxn>
                    <a:cxn ang="0">
                      <a:pos x="0" y="0"/>
                    </a:cxn>
                    <a:cxn ang="0">
                      <a:pos x="0" y="136"/>
                    </a:cxn>
                    <a:cxn ang="0">
                      <a:pos x="115" y="177"/>
                    </a:cxn>
                    <a:cxn ang="0">
                      <a:pos x="115" y="177"/>
                    </a:cxn>
                    <a:cxn ang="0">
                      <a:pos x="118" y="177"/>
                    </a:cxn>
                    <a:cxn ang="0">
                      <a:pos x="121" y="177"/>
                    </a:cxn>
                    <a:cxn ang="0">
                      <a:pos x="121" y="177"/>
                    </a:cxn>
                    <a:cxn ang="0">
                      <a:pos x="236" y="136"/>
                    </a:cxn>
                    <a:cxn ang="0">
                      <a:pos x="236" y="0"/>
                    </a:cxn>
                  </a:cxnLst>
                  <a:rect l="0" t="0" r="r" b="b"/>
                  <a:pathLst>
                    <a:path w="236" h="177">
                      <a:moveTo>
                        <a:pt x="236" y="0"/>
                      </a:moveTo>
                      <a:cubicBezTo>
                        <a:pt x="236" y="1"/>
                        <a:pt x="137" y="47"/>
                        <a:pt x="118" y="56"/>
                      </a:cubicBezTo>
                      <a:cubicBezTo>
                        <a:pt x="99" y="47"/>
                        <a:pt x="0" y="1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32" y="170"/>
                        <a:pt x="95" y="176"/>
                        <a:pt x="115" y="177"/>
                      </a:cubicBezTo>
                      <a:cubicBezTo>
                        <a:pt x="115" y="177"/>
                        <a:pt x="115" y="177"/>
                        <a:pt x="115" y="177"/>
                      </a:cubicBezTo>
                      <a:cubicBezTo>
                        <a:pt x="115" y="177"/>
                        <a:pt x="116" y="177"/>
                        <a:pt x="118" y="177"/>
                      </a:cubicBezTo>
                      <a:cubicBezTo>
                        <a:pt x="120" y="177"/>
                        <a:pt x="121" y="177"/>
                        <a:pt x="121" y="177"/>
                      </a:cubicBezTo>
                      <a:cubicBezTo>
                        <a:pt x="121" y="177"/>
                        <a:pt x="121" y="177"/>
                        <a:pt x="121" y="177"/>
                      </a:cubicBezTo>
                      <a:cubicBezTo>
                        <a:pt x="141" y="176"/>
                        <a:pt x="204" y="170"/>
                        <a:pt x="236" y="136"/>
                      </a:cubicBezTo>
                      <a:lnTo>
                        <a:pt x="236" y="0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79" name="Group 88"/>
            <p:cNvGrpSpPr/>
            <p:nvPr/>
          </p:nvGrpSpPr>
          <p:grpSpPr>
            <a:xfrm>
              <a:off x="3163625" y="2345615"/>
              <a:ext cx="419817" cy="490926"/>
              <a:chOff x="5217849" y="2905773"/>
              <a:chExt cx="438716" cy="513026"/>
            </a:xfrm>
          </p:grpSpPr>
          <p:grpSp>
            <p:nvGrpSpPr>
              <p:cNvPr id="176" name="Group 150"/>
              <p:cNvGrpSpPr/>
              <p:nvPr/>
            </p:nvGrpSpPr>
            <p:grpSpPr>
              <a:xfrm>
                <a:off x="5217849" y="2905773"/>
                <a:ext cx="438716" cy="513026"/>
                <a:chOff x="5289550" y="3008313"/>
                <a:chExt cx="487363" cy="569913"/>
              </a:xfrm>
              <a:solidFill>
                <a:schemeClr val="accent3"/>
              </a:solidFill>
            </p:grpSpPr>
            <p:sp>
              <p:nvSpPr>
                <p:cNvPr id="178" name="Oval 26"/>
                <p:cNvSpPr>
                  <a:spLocks noChangeArrowheads="1"/>
                </p:cNvSpPr>
                <p:nvPr/>
              </p:nvSpPr>
              <p:spPr bwMode="auto">
                <a:xfrm>
                  <a:off x="5289550" y="3008313"/>
                  <a:ext cx="487363" cy="48577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79" name="Freeform 27"/>
                <p:cNvSpPr>
                  <a:spLocks/>
                </p:cNvSpPr>
                <p:nvPr/>
              </p:nvSpPr>
              <p:spPr bwMode="auto">
                <a:xfrm>
                  <a:off x="5413375" y="3462338"/>
                  <a:ext cx="125413" cy="1158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" y="73"/>
                    </a:cxn>
                    <a:cxn ang="0">
                      <a:pos x="79" y="12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79" h="73">
                      <a:moveTo>
                        <a:pt x="0" y="0"/>
                      </a:moveTo>
                      <a:lnTo>
                        <a:pt x="6" y="73"/>
                      </a:lnTo>
                      <a:lnTo>
                        <a:pt x="79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sp>
            <p:nvSpPr>
              <p:cNvPr id="177" name="Freeform 56"/>
              <p:cNvSpPr>
                <a:spLocks noEditPoints="1"/>
              </p:cNvSpPr>
              <p:nvPr/>
            </p:nvSpPr>
            <p:spPr bwMode="auto">
              <a:xfrm>
                <a:off x="5313595" y="2975796"/>
                <a:ext cx="260086" cy="264373"/>
              </a:xfrm>
              <a:custGeom>
                <a:avLst/>
                <a:gdLst/>
                <a:ahLst/>
                <a:cxnLst>
                  <a:cxn ang="0">
                    <a:pos x="147" y="112"/>
                  </a:cxn>
                  <a:cxn ang="0">
                    <a:pos x="141" y="98"/>
                  </a:cxn>
                  <a:cxn ang="0">
                    <a:pos x="141" y="44"/>
                  </a:cxn>
                  <a:cxn ang="0">
                    <a:pos x="147" y="37"/>
                  </a:cxn>
                  <a:cxn ang="0">
                    <a:pos x="148" y="37"/>
                  </a:cxn>
                  <a:cxn ang="0">
                    <a:pos x="148" y="13"/>
                  </a:cxn>
                  <a:cxn ang="0">
                    <a:pos x="147" y="13"/>
                  </a:cxn>
                  <a:cxn ang="0">
                    <a:pos x="147" y="12"/>
                  </a:cxn>
                  <a:cxn ang="0">
                    <a:pos x="114" y="0"/>
                  </a:cxn>
                  <a:cxn ang="0">
                    <a:pos x="81" y="12"/>
                  </a:cxn>
                  <a:cxn ang="0">
                    <a:pos x="81" y="13"/>
                  </a:cxn>
                  <a:cxn ang="0">
                    <a:pos x="80" y="13"/>
                  </a:cxn>
                  <a:cxn ang="0">
                    <a:pos x="80" y="37"/>
                  </a:cxn>
                  <a:cxn ang="0">
                    <a:pos x="81" y="37"/>
                  </a:cxn>
                  <a:cxn ang="0">
                    <a:pos x="91" y="44"/>
                  </a:cxn>
                  <a:cxn ang="0">
                    <a:pos x="91" y="98"/>
                  </a:cxn>
                  <a:cxn ang="0">
                    <a:pos x="83" y="112"/>
                  </a:cxn>
                  <a:cxn ang="0">
                    <a:pos x="31" y="212"/>
                  </a:cxn>
                  <a:cxn ang="0">
                    <a:pos x="115" y="230"/>
                  </a:cxn>
                  <a:cxn ang="0">
                    <a:pos x="198" y="212"/>
                  </a:cxn>
                  <a:cxn ang="0">
                    <a:pos x="147" y="112"/>
                  </a:cxn>
                  <a:cxn ang="0">
                    <a:pos x="145" y="213"/>
                  </a:cxn>
                  <a:cxn ang="0">
                    <a:pos x="182" y="187"/>
                  </a:cxn>
                  <a:cxn ang="0">
                    <a:pos x="150" y="134"/>
                  </a:cxn>
                  <a:cxn ang="0">
                    <a:pos x="193" y="190"/>
                  </a:cxn>
                  <a:cxn ang="0">
                    <a:pos x="145" y="213"/>
                  </a:cxn>
                </a:cxnLst>
                <a:rect l="0" t="0" r="r" b="b"/>
                <a:pathLst>
                  <a:path w="229" h="231">
                    <a:moveTo>
                      <a:pt x="147" y="112"/>
                    </a:moveTo>
                    <a:cubicBezTo>
                      <a:pt x="147" y="112"/>
                      <a:pt x="141" y="109"/>
                      <a:pt x="141" y="98"/>
                    </a:cubicBezTo>
                    <a:cubicBezTo>
                      <a:pt x="141" y="89"/>
                      <a:pt x="141" y="55"/>
                      <a:pt x="141" y="44"/>
                    </a:cubicBezTo>
                    <a:cubicBezTo>
                      <a:pt x="145" y="42"/>
                      <a:pt x="147" y="40"/>
                      <a:pt x="147" y="37"/>
                    </a:cubicBezTo>
                    <a:cubicBezTo>
                      <a:pt x="148" y="37"/>
                      <a:pt x="148" y="37"/>
                      <a:pt x="148" y="37"/>
                    </a:cubicBezTo>
                    <a:cubicBezTo>
                      <a:pt x="148" y="13"/>
                      <a:pt x="148" y="13"/>
                      <a:pt x="148" y="13"/>
                    </a:cubicBezTo>
                    <a:cubicBezTo>
                      <a:pt x="147" y="13"/>
                      <a:pt x="147" y="13"/>
                      <a:pt x="147" y="13"/>
                    </a:cubicBezTo>
                    <a:cubicBezTo>
                      <a:pt x="147" y="13"/>
                      <a:pt x="147" y="13"/>
                      <a:pt x="147" y="12"/>
                    </a:cubicBezTo>
                    <a:cubicBezTo>
                      <a:pt x="147" y="5"/>
                      <a:pt x="132" y="0"/>
                      <a:pt x="114" y="0"/>
                    </a:cubicBezTo>
                    <a:cubicBezTo>
                      <a:pt x="96" y="0"/>
                      <a:pt x="81" y="5"/>
                      <a:pt x="81" y="12"/>
                    </a:cubicBezTo>
                    <a:cubicBezTo>
                      <a:pt x="81" y="13"/>
                      <a:pt x="81" y="13"/>
                      <a:pt x="81" y="13"/>
                    </a:cubicBezTo>
                    <a:cubicBezTo>
                      <a:pt x="80" y="13"/>
                      <a:pt x="80" y="13"/>
                      <a:pt x="80" y="13"/>
                    </a:cubicBezTo>
                    <a:cubicBezTo>
                      <a:pt x="80" y="37"/>
                      <a:pt x="80" y="37"/>
                      <a:pt x="80" y="37"/>
                    </a:cubicBezTo>
                    <a:cubicBezTo>
                      <a:pt x="81" y="37"/>
                      <a:pt x="81" y="37"/>
                      <a:pt x="81" y="37"/>
                    </a:cubicBezTo>
                    <a:cubicBezTo>
                      <a:pt x="82" y="40"/>
                      <a:pt x="84" y="42"/>
                      <a:pt x="91" y="44"/>
                    </a:cubicBezTo>
                    <a:cubicBezTo>
                      <a:pt x="91" y="56"/>
                      <a:pt x="91" y="89"/>
                      <a:pt x="91" y="98"/>
                    </a:cubicBezTo>
                    <a:cubicBezTo>
                      <a:pt x="91" y="109"/>
                      <a:pt x="83" y="112"/>
                      <a:pt x="83" y="112"/>
                    </a:cubicBezTo>
                    <a:cubicBezTo>
                      <a:pt x="71" y="119"/>
                      <a:pt x="0" y="190"/>
                      <a:pt x="31" y="212"/>
                    </a:cubicBezTo>
                    <a:cubicBezTo>
                      <a:pt x="59" y="231"/>
                      <a:pt x="105" y="231"/>
                      <a:pt x="115" y="230"/>
                    </a:cubicBezTo>
                    <a:cubicBezTo>
                      <a:pt x="124" y="231"/>
                      <a:pt x="170" y="231"/>
                      <a:pt x="198" y="212"/>
                    </a:cubicBezTo>
                    <a:cubicBezTo>
                      <a:pt x="229" y="190"/>
                      <a:pt x="159" y="119"/>
                      <a:pt x="147" y="112"/>
                    </a:cubicBezTo>
                    <a:close/>
                    <a:moveTo>
                      <a:pt x="145" y="213"/>
                    </a:moveTo>
                    <a:cubicBezTo>
                      <a:pt x="145" y="213"/>
                      <a:pt x="180" y="206"/>
                      <a:pt x="182" y="187"/>
                    </a:cubicBezTo>
                    <a:cubicBezTo>
                      <a:pt x="183" y="169"/>
                      <a:pt x="150" y="134"/>
                      <a:pt x="150" y="134"/>
                    </a:cubicBezTo>
                    <a:cubicBezTo>
                      <a:pt x="150" y="134"/>
                      <a:pt x="194" y="167"/>
                      <a:pt x="193" y="190"/>
                    </a:cubicBezTo>
                    <a:cubicBezTo>
                      <a:pt x="193" y="213"/>
                      <a:pt x="145" y="213"/>
                      <a:pt x="145" y="213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80" name="Group 93"/>
            <p:cNvGrpSpPr/>
            <p:nvPr/>
          </p:nvGrpSpPr>
          <p:grpSpPr>
            <a:xfrm>
              <a:off x="2822904" y="1663278"/>
              <a:ext cx="507337" cy="593487"/>
              <a:chOff x="4974912" y="2319866"/>
              <a:chExt cx="530175" cy="620204"/>
            </a:xfrm>
          </p:grpSpPr>
          <p:grpSp>
            <p:nvGrpSpPr>
              <p:cNvPr id="170" name="Group 144"/>
              <p:cNvGrpSpPr/>
              <p:nvPr/>
            </p:nvGrpSpPr>
            <p:grpSpPr>
              <a:xfrm>
                <a:off x="4974912" y="2319866"/>
                <a:ext cx="530175" cy="620204"/>
                <a:chOff x="5019675" y="2357438"/>
                <a:chExt cx="588963" cy="688975"/>
              </a:xfrm>
              <a:solidFill>
                <a:schemeClr val="accent4"/>
              </a:solidFill>
            </p:grpSpPr>
            <p:sp>
              <p:nvSpPr>
                <p:cNvPr id="174" name="Oval 28"/>
                <p:cNvSpPr>
                  <a:spLocks noChangeArrowheads="1"/>
                </p:cNvSpPr>
                <p:nvPr/>
              </p:nvSpPr>
              <p:spPr bwMode="auto">
                <a:xfrm>
                  <a:off x="5019675" y="2357438"/>
                  <a:ext cx="588963" cy="588963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75" name="Freeform 29"/>
                <p:cNvSpPr>
                  <a:spLocks/>
                </p:cNvSpPr>
                <p:nvPr/>
              </p:nvSpPr>
              <p:spPr bwMode="auto">
                <a:xfrm>
                  <a:off x="5168900" y="2905125"/>
                  <a:ext cx="152400" cy="1412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89"/>
                    </a:cxn>
                    <a:cxn ang="0">
                      <a:pos x="96" y="15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96" h="89">
                      <a:moveTo>
                        <a:pt x="0" y="0"/>
                      </a:moveTo>
                      <a:lnTo>
                        <a:pt x="8" y="89"/>
                      </a:lnTo>
                      <a:lnTo>
                        <a:pt x="96" y="1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71" name="Group 143"/>
              <p:cNvGrpSpPr/>
              <p:nvPr/>
            </p:nvGrpSpPr>
            <p:grpSpPr>
              <a:xfrm>
                <a:off x="5070658" y="2422757"/>
                <a:ext cx="367264" cy="327250"/>
                <a:chOff x="5126038" y="2471738"/>
                <a:chExt cx="407988" cy="363537"/>
              </a:xfrm>
            </p:grpSpPr>
            <p:sp>
              <p:nvSpPr>
                <p:cNvPr id="172" name="Freeform 57"/>
                <p:cNvSpPr>
                  <a:spLocks noEditPoints="1"/>
                </p:cNvSpPr>
                <p:nvPr/>
              </p:nvSpPr>
              <p:spPr bwMode="auto">
                <a:xfrm>
                  <a:off x="5135563" y="2471738"/>
                  <a:ext cx="361950" cy="361950"/>
                </a:xfrm>
                <a:custGeom>
                  <a:avLst/>
                  <a:gdLst/>
                  <a:ahLst/>
                  <a:cxnLst>
                    <a:cxn ang="0">
                      <a:pos x="143" y="0"/>
                    </a:cxn>
                    <a:cxn ang="0">
                      <a:pos x="0" y="143"/>
                    </a:cxn>
                    <a:cxn ang="0">
                      <a:pos x="143" y="286"/>
                    </a:cxn>
                    <a:cxn ang="0">
                      <a:pos x="286" y="143"/>
                    </a:cxn>
                    <a:cxn ang="0">
                      <a:pos x="143" y="0"/>
                    </a:cxn>
                    <a:cxn ang="0">
                      <a:pos x="143" y="279"/>
                    </a:cxn>
                    <a:cxn ang="0">
                      <a:pos x="7" y="143"/>
                    </a:cxn>
                    <a:cxn ang="0">
                      <a:pos x="143" y="6"/>
                    </a:cxn>
                    <a:cxn ang="0">
                      <a:pos x="280" y="143"/>
                    </a:cxn>
                    <a:cxn ang="0">
                      <a:pos x="143" y="279"/>
                    </a:cxn>
                  </a:cxnLst>
                  <a:rect l="0" t="0" r="r" b="b"/>
                  <a:pathLst>
                    <a:path w="286" h="286">
                      <a:moveTo>
                        <a:pt x="143" y="0"/>
                      </a:moveTo>
                      <a:cubicBezTo>
                        <a:pt x="64" y="0"/>
                        <a:pt x="0" y="64"/>
                        <a:pt x="0" y="143"/>
                      </a:cubicBezTo>
                      <a:cubicBezTo>
                        <a:pt x="0" y="222"/>
                        <a:pt x="64" y="286"/>
                        <a:pt x="143" y="286"/>
                      </a:cubicBezTo>
                      <a:cubicBezTo>
                        <a:pt x="222" y="286"/>
                        <a:pt x="286" y="222"/>
                        <a:pt x="286" y="143"/>
                      </a:cubicBezTo>
                      <a:cubicBezTo>
                        <a:pt x="286" y="64"/>
                        <a:pt x="222" y="0"/>
                        <a:pt x="143" y="0"/>
                      </a:cubicBezTo>
                      <a:close/>
                      <a:moveTo>
                        <a:pt x="143" y="279"/>
                      </a:moveTo>
                      <a:cubicBezTo>
                        <a:pt x="68" y="279"/>
                        <a:pt x="7" y="218"/>
                        <a:pt x="7" y="143"/>
                      </a:cubicBezTo>
                      <a:cubicBezTo>
                        <a:pt x="7" y="67"/>
                        <a:pt x="68" y="6"/>
                        <a:pt x="143" y="6"/>
                      </a:cubicBezTo>
                      <a:cubicBezTo>
                        <a:pt x="219" y="6"/>
                        <a:pt x="280" y="67"/>
                        <a:pt x="280" y="143"/>
                      </a:cubicBezTo>
                      <a:cubicBezTo>
                        <a:pt x="280" y="218"/>
                        <a:pt x="219" y="279"/>
                        <a:pt x="143" y="279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73" name="Freeform 58"/>
                <p:cNvSpPr>
                  <a:spLocks/>
                </p:cNvSpPr>
                <p:nvPr/>
              </p:nvSpPr>
              <p:spPr bwMode="auto">
                <a:xfrm>
                  <a:off x="5126038" y="2476500"/>
                  <a:ext cx="407988" cy="358775"/>
                </a:xfrm>
                <a:custGeom>
                  <a:avLst/>
                  <a:gdLst/>
                  <a:ahLst/>
                  <a:cxnLst>
                    <a:cxn ang="0">
                      <a:pos x="93" y="22"/>
                    </a:cxn>
                    <a:cxn ang="0">
                      <a:pos x="87" y="33"/>
                    </a:cxn>
                    <a:cxn ang="0">
                      <a:pos x="81" y="41"/>
                    </a:cxn>
                    <a:cxn ang="0">
                      <a:pos x="76" y="37"/>
                    </a:cxn>
                    <a:cxn ang="0">
                      <a:pos x="75" y="46"/>
                    </a:cxn>
                    <a:cxn ang="0">
                      <a:pos x="60" y="49"/>
                    </a:cxn>
                    <a:cxn ang="0">
                      <a:pos x="51" y="58"/>
                    </a:cxn>
                    <a:cxn ang="0">
                      <a:pos x="39" y="76"/>
                    </a:cxn>
                    <a:cxn ang="0">
                      <a:pos x="31" y="87"/>
                    </a:cxn>
                    <a:cxn ang="0">
                      <a:pos x="38" y="95"/>
                    </a:cxn>
                    <a:cxn ang="0">
                      <a:pos x="39" y="99"/>
                    </a:cxn>
                    <a:cxn ang="0">
                      <a:pos x="32" y="93"/>
                    </a:cxn>
                    <a:cxn ang="0">
                      <a:pos x="27" y="85"/>
                    </a:cxn>
                    <a:cxn ang="0">
                      <a:pos x="24" y="97"/>
                    </a:cxn>
                    <a:cxn ang="0">
                      <a:pos x="25" y="118"/>
                    </a:cxn>
                    <a:cxn ang="0">
                      <a:pos x="35" y="113"/>
                    </a:cxn>
                    <a:cxn ang="0">
                      <a:pos x="46" y="125"/>
                    </a:cxn>
                    <a:cxn ang="0">
                      <a:pos x="59" y="138"/>
                    </a:cxn>
                    <a:cxn ang="0">
                      <a:pos x="71" y="149"/>
                    </a:cxn>
                    <a:cxn ang="0">
                      <a:pos x="87" y="166"/>
                    </a:cxn>
                    <a:cxn ang="0">
                      <a:pos x="82" y="190"/>
                    </a:cxn>
                    <a:cxn ang="0">
                      <a:pos x="69" y="219"/>
                    </a:cxn>
                    <a:cxn ang="0">
                      <a:pos x="74" y="240"/>
                    </a:cxn>
                    <a:cxn ang="0">
                      <a:pos x="66" y="241"/>
                    </a:cxn>
                    <a:cxn ang="0">
                      <a:pos x="46" y="209"/>
                    </a:cxn>
                    <a:cxn ang="0">
                      <a:pos x="24" y="159"/>
                    </a:cxn>
                    <a:cxn ang="0">
                      <a:pos x="17" y="123"/>
                    </a:cxn>
                    <a:cxn ang="0">
                      <a:pos x="104" y="259"/>
                    </a:cxn>
                    <a:cxn ang="0">
                      <a:pos x="127" y="255"/>
                    </a:cxn>
                    <a:cxn ang="0">
                      <a:pos x="156" y="252"/>
                    </a:cxn>
                    <a:cxn ang="0">
                      <a:pos x="154" y="264"/>
                    </a:cxn>
                    <a:cxn ang="0">
                      <a:pos x="171" y="263"/>
                    </a:cxn>
                    <a:cxn ang="0">
                      <a:pos x="196" y="260"/>
                    </a:cxn>
                    <a:cxn ang="0">
                      <a:pos x="194" y="4"/>
                    </a:cxn>
                    <a:cxn ang="0">
                      <a:pos x="278" y="91"/>
                    </a:cxn>
                    <a:cxn ang="0">
                      <a:pos x="267" y="82"/>
                    </a:cxn>
                    <a:cxn ang="0">
                      <a:pos x="256" y="105"/>
                    </a:cxn>
                    <a:cxn ang="0">
                      <a:pos x="240" y="84"/>
                    </a:cxn>
                    <a:cxn ang="0">
                      <a:pos x="247" y="106"/>
                    </a:cxn>
                    <a:cxn ang="0">
                      <a:pos x="263" y="112"/>
                    </a:cxn>
                    <a:cxn ang="0">
                      <a:pos x="256" y="142"/>
                    </a:cxn>
                    <a:cxn ang="0">
                      <a:pos x="248" y="173"/>
                    </a:cxn>
                    <a:cxn ang="0">
                      <a:pos x="238" y="194"/>
                    </a:cxn>
                    <a:cxn ang="0">
                      <a:pos x="208" y="218"/>
                    </a:cxn>
                    <a:cxn ang="0">
                      <a:pos x="200" y="197"/>
                    </a:cxn>
                    <a:cxn ang="0">
                      <a:pos x="201" y="171"/>
                    </a:cxn>
                    <a:cxn ang="0">
                      <a:pos x="191" y="143"/>
                    </a:cxn>
                    <a:cxn ang="0">
                      <a:pos x="177" y="127"/>
                    </a:cxn>
                    <a:cxn ang="0">
                      <a:pos x="140" y="128"/>
                    </a:cxn>
                    <a:cxn ang="0">
                      <a:pos x="127" y="108"/>
                    </a:cxn>
                    <a:cxn ang="0">
                      <a:pos x="142" y="70"/>
                    </a:cxn>
                    <a:cxn ang="0">
                      <a:pos x="168" y="59"/>
                    </a:cxn>
                    <a:cxn ang="0">
                      <a:pos x="185" y="66"/>
                    </a:cxn>
                    <a:cxn ang="0">
                      <a:pos x="207" y="66"/>
                    </a:cxn>
                    <a:cxn ang="0">
                      <a:pos x="229" y="62"/>
                    </a:cxn>
                    <a:cxn ang="0">
                      <a:pos x="208" y="53"/>
                    </a:cxn>
                    <a:cxn ang="0">
                      <a:pos x="207" y="46"/>
                    </a:cxn>
                    <a:cxn ang="0">
                      <a:pos x="180" y="46"/>
                    </a:cxn>
                    <a:cxn ang="0">
                      <a:pos x="157" y="53"/>
                    </a:cxn>
                    <a:cxn ang="0">
                      <a:pos x="152" y="30"/>
                    </a:cxn>
                    <a:cxn ang="0">
                      <a:pos x="136" y="16"/>
                    </a:cxn>
                    <a:cxn ang="0">
                      <a:pos x="154" y="5"/>
                    </a:cxn>
                  </a:cxnLst>
                  <a:rect l="0" t="0" r="r" b="b"/>
                  <a:pathLst>
                    <a:path w="322" h="282">
                      <a:moveTo>
                        <a:pt x="131" y="1"/>
                      </a:moveTo>
                      <a:cubicBezTo>
                        <a:pt x="131" y="1"/>
                        <a:pt x="83" y="7"/>
                        <a:pt x="50" y="45"/>
                      </a:cubicBezTo>
                      <a:cubicBezTo>
                        <a:pt x="50" y="45"/>
                        <a:pt x="75" y="19"/>
                        <a:pt x="91" y="19"/>
                      </a:cubicBezTo>
                      <a:cubicBezTo>
                        <a:pt x="94" y="20"/>
                        <a:pt x="94" y="20"/>
                        <a:pt x="94" y="20"/>
                      </a:cubicBezTo>
                      <a:cubicBezTo>
                        <a:pt x="94" y="20"/>
                        <a:pt x="94" y="22"/>
                        <a:pt x="93" y="22"/>
                      </a:cubicBezTo>
                      <a:cubicBezTo>
                        <a:pt x="93" y="23"/>
                        <a:pt x="91" y="25"/>
                        <a:pt x="91" y="26"/>
                      </a:cubicBezTo>
                      <a:cubicBezTo>
                        <a:pt x="91" y="27"/>
                        <a:pt x="91" y="29"/>
                        <a:pt x="91" y="29"/>
                      </a:cubicBezTo>
                      <a:cubicBezTo>
                        <a:pt x="90" y="30"/>
                        <a:pt x="90" y="30"/>
                        <a:pt x="90" y="30"/>
                      </a:cubicBezTo>
                      <a:cubicBezTo>
                        <a:pt x="90" y="30"/>
                        <a:pt x="88" y="31"/>
                        <a:pt x="88" y="31"/>
                      </a:cubicBezTo>
                      <a:cubicBezTo>
                        <a:pt x="88" y="32"/>
                        <a:pt x="87" y="32"/>
                        <a:pt x="87" y="33"/>
                      </a:cubicBezTo>
                      <a:cubicBezTo>
                        <a:pt x="87" y="34"/>
                        <a:pt x="87" y="36"/>
                        <a:pt x="87" y="36"/>
                      </a:cubicBezTo>
                      <a:cubicBezTo>
                        <a:pt x="88" y="39"/>
                        <a:pt x="88" y="39"/>
                        <a:pt x="88" y="39"/>
                      </a:cubicBezTo>
                      <a:cubicBezTo>
                        <a:pt x="87" y="40"/>
                        <a:pt x="87" y="40"/>
                        <a:pt x="87" y="40"/>
                      </a:cubicBezTo>
                      <a:cubicBezTo>
                        <a:pt x="85" y="41"/>
                        <a:pt x="85" y="41"/>
                        <a:pt x="85" y="41"/>
                      </a:cubicBezTo>
                      <a:cubicBezTo>
                        <a:pt x="85" y="41"/>
                        <a:pt x="82" y="42"/>
                        <a:pt x="81" y="41"/>
                      </a:cubicBezTo>
                      <a:cubicBezTo>
                        <a:pt x="80" y="41"/>
                        <a:pt x="80" y="39"/>
                        <a:pt x="80" y="39"/>
                      </a:cubicBezTo>
                      <a:cubicBezTo>
                        <a:pt x="83" y="37"/>
                        <a:pt x="83" y="37"/>
                        <a:pt x="83" y="37"/>
                      </a:cubicBezTo>
                      <a:cubicBezTo>
                        <a:pt x="83" y="37"/>
                        <a:pt x="83" y="37"/>
                        <a:pt x="82" y="36"/>
                      </a:cubicBezTo>
                      <a:cubicBezTo>
                        <a:pt x="81" y="36"/>
                        <a:pt x="82" y="34"/>
                        <a:pt x="80" y="34"/>
                      </a:cubicBezTo>
                      <a:cubicBezTo>
                        <a:pt x="79" y="35"/>
                        <a:pt x="76" y="37"/>
                        <a:pt x="76" y="37"/>
                      </a:cubicBezTo>
                      <a:cubicBezTo>
                        <a:pt x="74" y="38"/>
                        <a:pt x="74" y="38"/>
                        <a:pt x="74" y="38"/>
                      </a:cubicBezTo>
                      <a:cubicBezTo>
                        <a:pt x="74" y="38"/>
                        <a:pt x="73" y="41"/>
                        <a:pt x="73" y="41"/>
                      </a:cubicBezTo>
                      <a:cubicBezTo>
                        <a:pt x="74" y="41"/>
                        <a:pt x="75" y="42"/>
                        <a:pt x="75" y="42"/>
                      </a:cubicBezTo>
                      <a:cubicBezTo>
                        <a:pt x="75" y="42"/>
                        <a:pt x="75" y="43"/>
                        <a:pt x="75" y="44"/>
                      </a:cubicBezTo>
                      <a:cubicBezTo>
                        <a:pt x="75" y="45"/>
                        <a:pt x="75" y="46"/>
                        <a:pt x="75" y="46"/>
                      </a:cubicBezTo>
                      <a:cubicBezTo>
                        <a:pt x="75" y="46"/>
                        <a:pt x="74" y="47"/>
                        <a:pt x="72" y="47"/>
                      </a:cubicBezTo>
                      <a:cubicBezTo>
                        <a:pt x="71" y="46"/>
                        <a:pt x="69" y="46"/>
                        <a:pt x="68" y="46"/>
                      </a:cubicBezTo>
                      <a:cubicBezTo>
                        <a:pt x="67" y="45"/>
                        <a:pt x="66" y="45"/>
                        <a:pt x="65" y="45"/>
                      </a:cubicBezTo>
                      <a:cubicBezTo>
                        <a:pt x="64" y="46"/>
                        <a:pt x="64" y="46"/>
                        <a:pt x="64" y="46"/>
                      </a:cubicBezTo>
                      <a:cubicBezTo>
                        <a:pt x="64" y="47"/>
                        <a:pt x="60" y="49"/>
                        <a:pt x="60" y="49"/>
                      </a:cubicBezTo>
                      <a:cubicBezTo>
                        <a:pt x="60" y="49"/>
                        <a:pt x="59" y="49"/>
                        <a:pt x="59" y="50"/>
                      </a:cubicBezTo>
                      <a:cubicBezTo>
                        <a:pt x="59" y="51"/>
                        <a:pt x="58" y="53"/>
                        <a:pt x="58" y="53"/>
                      </a:cubicBezTo>
                      <a:cubicBezTo>
                        <a:pt x="58" y="53"/>
                        <a:pt x="57" y="54"/>
                        <a:pt x="55" y="55"/>
                      </a:cubicBezTo>
                      <a:cubicBezTo>
                        <a:pt x="53" y="55"/>
                        <a:pt x="52" y="56"/>
                        <a:pt x="52" y="56"/>
                      </a:cubicBezTo>
                      <a:cubicBezTo>
                        <a:pt x="51" y="58"/>
                        <a:pt x="51" y="58"/>
                        <a:pt x="51" y="58"/>
                      </a:cubicBezTo>
                      <a:cubicBezTo>
                        <a:pt x="51" y="58"/>
                        <a:pt x="49" y="60"/>
                        <a:pt x="48" y="61"/>
                      </a:cubicBezTo>
                      <a:cubicBezTo>
                        <a:pt x="47" y="62"/>
                        <a:pt x="44" y="65"/>
                        <a:pt x="43" y="65"/>
                      </a:cubicBezTo>
                      <a:cubicBezTo>
                        <a:pt x="43" y="65"/>
                        <a:pt x="41" y="67"/>
                        <a:pt x="41" y="68"/>
                      </a:cubicBezTo>
                      <a:cubicBezTo>
                        <a:pt x="40" y="69"/>
                        <a:pt x="41" y="71"/>
                        <a:pt x="40" y="72"/>
                      </a:cubicBezTo>
                      <a:cubicBezTo>
                        <a:pt x="40" y="73"/>
                        <a:pt x="39" y="74"/>
                        <a:pt x="39" y="76"/>
                      </a:cubicBezTo>
                      <a:cubicBezTo>
                        <a:pt x="39" y="77"/>
                        <a:pt x="38" y="79"/>
                        <a:pt x="37" y="79"/>
                      </a:cubicBezTo>
                      <a:cubicBezTo>
                        <a:pt x="36" y="80"/>
                        <a:pt x="35" y="81"/>
                        <a:pt x="35" y="81"/>
                      </a:cubicBezTo>
                      <a:cubicBezTo>
                        <a:pt x="34" y="81"/>
                        <a:pt x="32" y="82"/>
                        <a:pt x="31" y="83"/>
                      </a:cubicBezTo>
                      <a:cubicBezTo>
                        <a:pt x="30" y="83"/>
                        <a:pt x="29" y="85"/>
                        <a:pt x="29" y="85"/>
                      </a:cubicBezTo>
                      <a:cubicBezTo>
                        <a:pt x="29" y="86"/>
                        <a:pt x="31" y="87"/>
                        <a:pt x="31" y="87"/>
                      </a:cubicBezTo>
                      <a:cubicBezTo>
                        <a:pt x="32" y="87"/>
                        <a:pt x="33" y="88"/>
                        <a:pt x="33" y="88"/>
                      </a:cubicBezTo>
                      <a:cubicBezTo>
                        <a:pt x="33" y="88"/>
                        <a:pt x="33" y="90"/>
                        <a:pt x="33" y="91"/>
                      </a:cubicBezTo>
                      <a:cubicBezTo>
                        <a:pt x="33" y="91"/>
                        <a:pt x="32" y="94"/>
                        <a:pt x="33" y="94"/>
                      </a:cubicBezTo>
                      <a:cubicBezTo>
                        <a:pt x="34" y="94"/>
                        <a:pt x="36" y="94"/>
                        <a:pt x="36" y="94"/>
                      </a:cubicBezTo>
                      <a:cubicBezTo>
                        <a:pt x="38" y="95"/>
                        <a:pt x="38" y="95"/>
                        <a:pt x="38" y="95"/>
                      </a:cubicBezTo>
                      <a:cubicBezTo>
                        <a:pt x="41" y="96"/>
                        <a:pt x="41" y="96"/>
                        <a:pt x="41" y="96"/>
                      </a:cubicBezTo>
                      <a:cubicBezTo>
                        <a:pt x="42" y="97"/>
                        <a:pt x="42" y="97"/>
                        <a:pt x="42" y="97"/>
                      </a:cubicBezTo>
                      <a:cubicBezTo>
                        <a:pt x="42" y="97"/>
                        <a:pt x="42" y="99"/>
                        <a:pt x="41" y="99"/>
                      </a:cubicBezTo>
                      <a:cubicBezTo>
                        <a:pt x="41" y="100"/>
                        <a:pt x="40" y="101"/>
                        <a:pt x="40" y="101"/>
                      </a:cubicBezTo>
                      <a:cubicBezTo>
                        <a:pt x="39" y="100"/>
                        <a:pt x="39" y="100"/>
                        <a:pt x="39" y="99"/>
                      </a:cubicBezTo>
                      <a:cubicBezTo>
                        <a:pt x="38" y="98"/>
                        <a:pt x="39" y="98"/>
                        <a:pt x="37" y="97"/>
                      </a:cubicBezTo>
                      <a:cubicBezTo>
                        <a:pt x="36" y="97"/>
                        <a:pt x="35" y="98"/>
                        <a:pt x="35" y="98"/>
                      </a:cubicBezTo>
                      <a:cubicBezTo>
                        <a:pt x="34" y="97"/>
                        <a:pt x="33" y="97"/>
                        <a:pt x="33" y="97"/>
                      </a:cubicBezTo>
                      <a:cubicBezTo>
                        <a:pt x="32" y="96"/>
                        <a:pt x="32" y="97"/>
                        <a:pt x="32" y="96"/>
                      </a:cubicBezTo>
                      <a:cubicBezTo>
                        <a:pt x="32" y="94"/>
                        <a:pt x="33" y="94"/>
                        <a:pt x="32" y="93"/>
                      </a:cubicBezTo>
                      <a:cubicBezTo>
                        <a:pt x="32" y="92"/>
                        <a:pt x="31" y="91"/>
                        <a:pt x="30" y="91"/>
                      </a:cubicBezTo>
                      <a:cubicBezTo>
                        <a:pt x="30" y="91"/>
                        <a:pt x="31" y="92"/>
                        <a:pt x="30" y="91"/>
                      </a:cubicBezTo>
                      <a:cubicBezTo>
                        <a:pt x="29" y="90"/>
                        <a:pt x="28" y="89"/>
                        <a:pt x="27" y="89"/>
                      </a:cubicBezTo>
                      <a:cubicBezTo>
                        <a:pt x="27" y="89"/>
                        <a:pt x="26" y="90"/>
                        <a:pt x="26" y="89"/>
                      </a:cubicBezTo>
                      <a:cubicBezTo>
                        <a:pt x="26" y="88"/>
                        <a:pt x="27" y="86"/>
                        <a:pt x="27" y="85"/>
                      </a:cubicBezTo>
                      <a:cubicBezTo>
                        <a:pt x="27" y="85"/>
                        <a:pt x="27" y="83"/>
                        <a:pt x="27" y="83"/>
                      </a:cubicBezTo>
                      <a:cubicBezTo>
                        <a:pt x="27" y="82"/>
                        <a:pt x="28" y="78"/>
                        <a:pt x="28" y="78"/>
                      </a:cubicBezTo>
                      <a:cubicBezTo>
                        <a:pt x="28" y="78"/>
                        <a:pt x="24" y="87"/>
                        <a:pt x="22" y="93"/>
                      </a:cubicBezTo>
                      <a:cubicBezTo>
                        <a:pt x="22" y="93"/>
                        <a:pt x="24" y="93"/>
                        <a:pt x="24" y="94"/>
                      </a:cubicBezTo>
                      <a:cubicBezTo>
                        <a:pt x="24" y="95"/>
                        <a:pt x="24" y="96"/>
                        <a:pt x="24" y="97"/>
                      </a:cubicBezTo>
                      <a:cubicBezTo>
                        <a:pt x="24" y="98"/>
                        <a:pt x="24" y="98"/>
                        <a:pt x="24" y="102"/>
                      </a:cubicBezTo>
                      <a:cubicBezTo>
                        <a:pt x="24" y="105"/>
                        <a:pt x="25" y="106"/>
                        <a:pt x="24" y="107"/>
                      </a:cubicBezTo>
                      <a:cubicBezTo>
                        <a:pt x="24" y="108"/>
                        <a:pt x="23" y="110"/>
                        <a:pt x="23" y="111"/>
                      </a:cubicBezTo>
                      <a:cubicBezTo>
                        <a:pt x="23" y="112"/>
                        <a:pt x="24" y="116"/>
                        <a:pt x="24" y="116"/>
                      </a:cubicBezTo>
                      <a:cubicBezTo>
                        <a:pt x="25" y="117"/>
                        <a:pt x="25" y="117"/>
                        <a:pt x="25" y="118"/>
                      </a:cubicBezTo>
                      <a:cubicBezTo>
                        <a:pt x="26" y="119"/>
                        <a:pt x="24" y="121"/>
                        <a:pt x="26" y="119"/>
                      </a:cubicBezTo>
                      <a:cubicBezTo>
                        <a:pt x="28" y="116"/>
                        <a:pt x="28" y="115"/>
                        <a:pt x="28" y="115"/>
                      </a:cubicBezTo>
                      <a:cubicBezTo>
                        <a:pt x="29" y="114"/>
                        <a:pt x="29" y="114"/>
                        <a:pt x="29" y="114"/>
                      </a:cubicBezTo>
                      <a:cubicBezTo>
                        <a:pt x="29" y="114"/>
                        <a:pt x="29" y="112"/>
                        <a:pt x="32" y="112"/>
                      </a:cubicBezTo>
                      <a:cubicBezTo>
                        <a:pt x="34" y="113"/>
                        <a:pt x="34" y="112"/>
                        <a:pt x="35" y="113"/>
                      </a:cubicBezTo>
                      <a:cubicBezTo>
                        <a:pt x="35" y="114"/>
                        <a:pt x="34" y="116"/>
                        <a:pt x="35" y="116"/>
                      </a:cubicBezTo>
                      <a:cubicBezTo>
                        <a:pt x="36" y="117"/>
                        <a:pt x="39" y="115"/>
                        <a:pt x="40" y="115"/>
                      </a:cubicBezTo>
                      <a:cubicBezTo>
                        <a:pt x="41" y="116"/>
                        <a:pt x="42" y="116"/>
                        <a:pt x="43" y="117"/>
                      </a:cubicBezTo>
                      <a:cubicBezTo>
                        <a:pt x="43" y="119"/>
                        <a:pt x="44" y="121"/>
                        <a:pt x="45" y="121"/>
                      </a:cubicBezTo>
                      <a:cubicBezTo>
                        <a:pt x="45" y="122"/>
                        <a:pt x="45" y="124"/>
                        <a:pt x="46" y="125"/>
                      </a:cubicBezTo>
                      <a:cubicBezTo>
                        <a:pt x="46" y="126"/>
                        <a:pt x="49" y="127"/>
                        <a:pt x="50" y="127"/>
                      </a:cubicBezTo>
                      <a:cubicBezTo>
                        <a:pt x="50" y="127"/>
                        <a:pt x="54" y="128"/>
                        <a:pt x="54" y="128"/>
                      </a:cubicBezTo>
                      <a:cubicBezTo>
                        <a:pt x="55" y="129"/>
                        <a:pt x="54" y="130"/>
                        <a:pt x="56" y="131"/>
                      </a:cubicBezTo>
                      <a:cubicBezTo>
                        <a:pt x="58" y="131"/>
                        <a:pt x="58" y="135"/>
                        <a:pt x="58" y="135"/>
                      </a:cubicBezTo>
                      <a:cubicBezTo>
                        <a:pt x="58" y="135"/>
                        <a:pt x="59" y="138"/>
                        <a:pt x="59" y="138"/>
                      </a:cubicBezTo>
                      <a:cubicBezTo>
                        <a:pt x="58" y="139"/>
                        <a:pt x="58" y="141"/>
                        <a:pt x="59" y="141"/>
                      </a:cubicBezTo>
                      <a:cubicBezTo>
                        <a:pt x="61" y="141"/>
                        <a:pt x="63" y="142"/>
                        <a:pt x="63" y="142"/>
                      </a:cubicBezTo>
                      <a:cubicBezTo>
                        <a:pt x="63" y="142"/>
                        <a:pt x="62" y="144"/>
                        <a:pt x="64" y="145"/>
                      </a:cubicBezTo>
                      <a:cubicBezTo>
                        <a:pt x="67" y="146"/>
                        <a:pt x="69" y="147"/>
                        <a:pt x="70" y="147"/>
                      </a:cubicBezTo>
                      <a:cubicBezTo>
                        <a:pt x="70" y="147"/>
                        <a:pt x="68" y="149"/>
                        <a:pt x="71" y="149"/>
                      </a:cubicBezTo>
                      <a:cubicBezTo>
                        <a:pt x="74" y="149"/>
                        <a:pt x="76" y="149"/>
                        <a:pt x="78" y="150"/>
                      </a:cubicBezTo>
                      <a:cubicBezTo>
                        <a:pt x="79" y="151"/>
                        <a:pt x="78" y="152"/>
                        <a:pt x="82" y="154"/>
                      </a:cubicBezTo>
                      <a:cubicBezTo>
                        <a:pt x="85" y="156"/>
                        <a:pt x="86" y="157"/>
                        <a:pt x="87" y="157"/>
                      </a:cubicBezTo>
                      <a:cubicBezTo>
                        <a:pt x="88" y="158"/>
                        <a:pt x="90" y="157"/>
                        <a:pt x="89" y="160"/>
                      </a:cubicBezTo>
                      <a:cubicBezTo>
                        <a:pt x="89" y="163"/>
                        <a:pt x="88" y="165"/>
                        <a:pt x="87" y="166"/>
                      </a:cubicBezTo>
                      <a:cubicBezTo>
                        <a:pt x="86" y="167"/>
                        <a:pt x="84" y="170"/>
                        <a:pt x="83" y="171"/>
                      </a:cubicBezTo>
                      <a:cubicBezTo>
                        <a:pt x="82" y="172"/>
                        <a:pt x="81" y="174"/>
                        <a:pt x="82" y="176"/>
                      </a:cubicBezTo>
                      <a:cubicBezTo>
                        <a:pt x="83" y="178"/>
                        <a:pt x="84" y="180"/>
                        <a:pt x="84" y="181"/>
                      </a:cubicBezTo>
                      <a:cubicBezTo>
                        <a:pt x="84" y="182"/>
                        <a:pt x="85" y="185"/>
                        <a:pt x="84" y="187"/>
                      </a:cubicBezTo>
                      <a:cubicBezTo>
                        <a:pt x="83" y="188"/>
                        <a:pt x="82" y="190"/>
                        <a:pt x="82" y="190"/>
                      </a:cubicBezTo>
                      <a:cubicBezTo>
                        <a:pt x="82" y="190"/>
                        <a:pt x="84" y="192"/>
                        <a:pt x="83" y="194"/>
                      </a:cubicBezTo>
                      <a:cubicBezTo>
                        <a:pt x="81" y="196"/>
                        <a:pt x="78" y="198"/>
                        <a:pt x="77" y="198"/>
                      </a:cubicBezTo>
                      <a:cubicBezTo>
                        <a:pt x="76" y="199"/>
                        <a:pt x="73" y="201"/>
                        <a:pt x="73" y="201"/>
                      </a:cubicBezTo>
                      <a:cubicBezTo>
                        <a:pt x="73" y="201"/>
                        <a:pt x="73" y="207"/>
                        <a:pt x="73" y="208"/>
                      </a:cubicBezTo>
                      <a:cubicBezTo>
                        <a:pt x="73" y="209"/>
                        <a:pt x="68" y="217"/>
                        <a:pt x="69" y="219"/>
                      </a:cubicBezTo>
                      <a:cubicBezTo>
                        <a:pt x="71" y="221"/>
                        <a:pt x="71" y="224"/>
                        <a:pt x="71" y="225"/>
                      </a:cubicBezTo>
                      <a:cubicBezTo>
                        <a:pt x="71" y="226"/>
                        <a:pt x="70" y="226"/>
                        <a:pt x="69" y="227"/>
                      </a:cubicBezTo>
                      <a:cubicBezTo>
                        <a:pt x="69" y="228"/>
                        <a:pt x="66" y="227"/>
                        <a:pt x="68" y="230"/>
                      </a:cubicBezTo>
                      <a:cubicBezTo>
                        <a:pt x="70" y="233"/>
                        <a:pt x="71" y="234"/>
                        <a:pt x="72" y="236"/>
                      </a:cubicBezTo>
                      <a:cubicBezTo>
                        <a:pt x="73" y="238"/>
                        <a:pt x="72" y="238"/>
                        <a:pt x="74" y="240"/>
                      </a:cubicBezTo>
                      <a:cubicBezTo>
                        <a:pt x="75" y="242"/>
                        <a:pt x="76" y="243"/>
                        <a:pt x="77" y="245"/>
                      </a:cubicBezTo>
                      <a:cubicBezTo>
                        <a:pt x="79" y="246"/>
                        <a:pt x="80" y="247"/>
                        <a:pt x="80" y="248"/>
                      </a:cubicBezTo>
                      <a:cubicBezTo>
                        <a:pt x="80" y="250"/>
                        <a:pt x="84" y="254"/>
                        <a:pt x="80" y="251"/>
                      </a:cubicBezTo>
                      <a:cubicBezTo>
                        <a:pt x="76" y="248"/>
                        <a:pt x="79" y="251"/>
                        <a:pt x="74" y="247"/>
                      </a:cubicBezTo>
                      <a:cubicBezTo>
                        <a:pt x="69" y="242"/>
                        <a:pt x="68" y="244"/>
                        <a:pt x="66" y="241"/>
                      </a:cubicBezTo>
                      <a:cubicBezTo>
                        <a:pt x="64" y="239"/>
                        <a:pt x="67" y="248"/>
                        <a:pt x="63" y="237"/>
                      </a:cubicBezTo>
                      <a:cubicBezTo>
                        <a:pt x="59" y="226"/>
                        <a:pt x="57" y="227"/>
                        <a:pt x="56" y="225"/>
                      </a:cubicBezTo>
                      <a:cubicBezTo>
                        <a:pt x="55" y="223"/>
                        <a:pt x="56" y="225"/>
                        <a:pt x="53" y="220"/>
                      </a:cubicBezTo>
                      <a:cubicBezTo>
                        <a:pt x="50" y="214"/>
                        <a:pt x="53" y="218"/>
                        <a:pt x="50" y="214"/>
                      </a:cubicBezTo>
                      <a:cubicBezTo>
                        <a:pt x="47" y="211"/>
                        <a:pt x="47" y="216"/>
                        <a:pt x="46" y="209"/>
                      </a:cubicBezTo>
                      <a:cubicBezTo>
                        <a:pt x="45" y="203"/>
                        <a:pt x="44" y="207"/>
                        <a:pt x="43" y="200"/>
                      </a:cubicBezTo>
                      <a:cubicBezTo>
                        <a:pt x="41" y="193"/>
                        <a:pt x="44" y="192"/>
                        <a:pt x="40" y="189"/>
                      </a:cubicBezTo>
                      <a:cubicBezTo>
                        <a:pt x="36" y="186"/>
                        <a:pt x="36" y="187"/>
                        <a:pt x="35" y="185"/>
                      </a:cubicBezTo>
                      <a:cubicBezTo>
                        <a:pt x="34" y="182"/>
                        <a:pt x="35" y="185"/>
                        <a:pt x="32" y="179"/>
                      </a:cubicBezTo>
                      <a:cubicBezTo>
                        <a:pt x="28" y="172"/>
                        <a:pt x="24" y="170"/>
                        <a:pt x="24" y="159"/>
                      </a:cubicBezTo>
                      <a:cubicBezTo>
                        <a:pt x="24" y="149"/>
                        <a:pt x="24" y="147"/>
                        <a:pt x="24" y="147"/>
                      </a:cubicBezTo>
                      <a:cubicBezTo>
                        <a:pt x="24" y="147"/>
                        <a:pt x="19" y="143"/>
                        <a:pt x="20" y="137"/>
                      </a:cubicBezTo>
                      <a:cubicBezTo>
                        <a:pt x="22" y="131"/>
                        <a:pt x="23" y="133"/>
                        <a:pt x="22" y="131"/>
                      </a:cubicBezTo>
                      <a:cubicBezTo>
                        <a:pt x="22" y="129"/>
                        <a:pt x="21" y="129"/>
                        <a:pt x="19" y="127"/>
                      </a:cubicBezTo>
                      <a:cubicBezTo>
                        <a:pt x="17" y="124"/>
                        <a:pt x="17" y="125"/>
                        <a:pt x="17" y="123"/>
                      </a:cubicBezTo>
                      <a:cubicBezTo>
                        <a:pt x="16" y="122"/>
                        <a:pt x="16" y="118"/>
                        <a:pt x="16" y="118"/>
                      </a:cubicBezTo>
                      <a:cubicBezTo>
                        <a:pt x="14" y="119"/>
                        <a:pt x="14" y="119"/>
                        <a:pt x="14" y="119"/>
                      </a:cubicBezTo>
                      <a:cubicBezTo>
                        <a:pt x="14" y="119"/>
                        <a:pt x="0" y="258"/>
                        <a:pt x="138" y="278"/>
                      </a:cubicBezTo>
                      <a:cubicBezTo>
                        <a:pt x="138" y="278"/>
                        <a:pt x="106" y="271"/>
                        <a:pt x="104" y="265"/>
                      </a:cubicBezTo>
                      <a:cubicBezTo>
                        <a:pt x="104" y="265"/>
                        <a:pt x="103" y="259"/>
                        <a:pt x="104" y="259"/>
                      </a:cubicBezTo>
                      <a:cubicBezTo>
                        <a:pt x="106" y="259"/>
                        <a:pt x="108" y="260"/>
                        <a:pt x="110" y="258"/>
                      </a:cubicBezTo>
                      <a:cubicBezTo>
                        <a:pt x="112" y="257"/>
                        <a:pt x="114" y="255"/>
                        <a:pt x="114" y="255"/>
                      </a:cubicBezTo>
                      <a:cubicBezTo>
                        <a:pt x="114" y="257"/>
                        <a:pt x="114" y="257"/>
                        <a:pt x="114" y="257"/>
                      </a:cubicBezTo>
                      <a:cubicBezTo>
                        <a:pt x="114" y="257"/>
                        <a:pt x="112" y="258"/>
                        <a:pt x="118" y="257"/>
                      </a:cubicBezTo>
                      <a:cubicBezTo>
                        <a:pt x="125" y="256"/>
                        <a:pt x="125" y="256"/>
                        <a:pt x="127" y="255"/>
                      </a:cubicBezTo>
                      <a:cubicBezTo>
                        <a:pt x="129" y="254"/>
                        <a:pt x="132" y="249"/>
                        <a:pt x="133" y="252"/>
                      </a:cubicBezTo>
                      <a:cubicBezTo>
                        <a:pt x="135" y="255"/>
                        <a:pt x="132" y="254"/>
                        <a:pt x="135" y="255"/>
                      </a:cubicBezTo>
                      <a:cubicBezTo>
                        <a:pt x="137" y="257"/>
                        <a:pt x="143" y="255"/>
                        <a:pt x="143" y="255"/>
                      </a:cubicBezTo>
                      <a:cubicBezTo>
                        <a:pt x="143" y="255"/>
                        <a:pt x="153" y="255"/>
                        <a:pt x="154" y="254"/>
                      </a:cubicBezTo>
                      <a:cubicBezTo>
                        <a:pt x="155" y="253"/>
                        <a:pt x="155" y="252"/>
                        <a:pt x="156" y="252"/>
                      </a:cubicBezTo>
                      <a:cubicBezTo>
                        <a:pt x="158" y="252"/>
                        <a:pt x="159" y="255"/>
                        <a:pt x="159" y="255"/>
                      </a:cubicBezTo>
                      <a:cubicBezTo>
                        <a:pt x="154" y="258"/>
                        <a:pt x="154" y="258"/>
                        <a:pt x="154" y="258"/>
                      </a:cubicBezTo>
                      <a:cubicBezTo>
                        <a:pt x="149" y="262"/>
                        <a:pt x="149" y="262"/>
                        <a:pt x="149" y="262"/>
                      </a:cubicBezTo>
                      <a:cubicBezTo>
                        <a:pt x="149" y="262"/>
                        <a:pt x="146" y="262"/>
                        <a:pt x="148" y="263"/>
                      </a:cubicBezTo>
                      <a:cubicBezTo>
                        <a:pt x="150" y="264"/>
                        <a:pt x="151" y="264"/>
                        <a:pt x="154" y="264"/>
                      </a:cubicBezTo>
                      <a:cubicBezTo>
                        <a:pt x="156" y="265"/>
                        <a:pt x="161" y="269"/>
                        <a:pt x="163" y="266"/>
                      </a:cubicBezTo>
                      <a:cubicBezTo>
                        <a:pt x="164" y="264"/>
                        <a:pt x="164" y="263"/>
                        <a:pt x="165" y="262"/>
                      </a:cubicBezTo>
                      <a:cubicBezTo>
                        <a:pt x="166" y="260"/>
                        <a:pt x="166" y="258"/>
                        <a:pt x="168" y="258"/>
                      </a:cubicBezTo>
                      <a:cubicBezTo>
                        <a:pt x="171" y="258"/>
                        <a:pt x="173" y="259"/>
                        <a:pt x="173" y="259"/>
                      </a:cubicBezTo>
                      <a:cubicBezTo>
                        <a:pt x="171" y="263"/>
                        <a:pt x="171" y="263"/>
                        <a:pt x="171" y="263"/>
                      </a:cubicBezTo>
                      <a:cubicBezTo>
                        <a:pt x="171" y="263"/>
                        <a:pt x="175" y="263"/>
                        <a:pt x="177" y="263"/>
                      </a:cubicBezTo>
                      <a:cubicBezTo>
                        <a:pt x="178" y="263"/>
                        <a:pt x="179" y="265"/>
                        <a:pt x="181" y="263"/>
                      </a:cubicBezTo>
                      <a:cubicBezTo>
                        <a:pt x="183" y="261"/>
                        <a:pt x="183" y="261"/>
                        <a:pt x="186" y="260"/>
                      </a:cubicBezTo>
                      <a:cubicBezTo>
                        <a:pt x="188" y="260"/>
                        <a:pt x="191" y="259"/>
                        <a:pt x="192" y="259"/>
                      </a:cubicBezTo>
                      <a:cubicBezTo>
                        <a:pt x="193" y="260"/>
                        <a:pt x="195" y="260"/>
                        <a:pt x="196" y="260"/>
                      </a:cubicBezTo>
                      <a:cubicBezTo>
                        <a:pt x="197" y="260"/>
                        <a:pt x="202" y="264"/>
                        <a:pt x="203" y="263"/>
                      </a:cubicBezTo>
                      <a:cubicBezTo>
                        <a:pt x="204" y="262"/>
                        <a:pt x="210" y="263"/>
                        <a:pt x="210" y="263"/>
                      </a:cubicBezTo>
                      <a:cubicBezTo>
                        <a:pt x="210" y="263"/>
                        <a:pt x="194" y="277"/>
                        <a:pt x="160" y="278"/>
                      </a:cubicBezTo>
                      <a:cubicBezTo>
                        <a:pt x="160" y="278"/>
                        <a:pt x="236" y="282"/>
                        <a:pt x="279" y="207"/>
                      </a:cubicBezTo>
                      <a:cubicBezTo>
                        <a:pt x="322" y="133"/>
                        <a:pt x="292" y="37"/>
                        <a:pt x="194" y="4"/>
                      </a:cubicBezTo>
                      <a:cubicBezTo>
                        <a:pt x="194" y="4"/>
                        <a:pt x="267" y="31"/>
                        <a:pt x="287" y="102"/>
                      </a:cubicBezTo>
                      <a:cubicBezTo>
                        <a:pt x="286" y="103"/>
                        <a:pt x="286" y="103"/>
                        <a:pt x="286" y="103"/>
                      </a:cubicBezTo>
                      <a:cubicBezTo>
                        <a:pt x="284" y="101"/>
                        <a:pt x="284" y="102"/>
                        <a:pt x="283" y="99"/>
                      </a:cubicBezTo>
                      <a:cubicBezTo>
                        <a:pt x="281" y="95"/>
                        <a:pt x="282" y="96"/>
                        <a:pt x="281" y="94"/>
                      </a:cubicBezTo>
                      <a:cubicBezTo>
                        <a:pt x="280" y="91"/>
                        <a:pt x="280" y="93"/>
                        <a:pt x="278" y="91"/>
                      </a:cubicBezTo>
                      <a:cubicBezTo>
                        <a:pt x="277" y="88"/>
                        <a:pt x="276" y="89"/>
                        <a:pt x="275" y="87"/>
                      </a:cubicBezTo>
                      <a:cubicBezTo>
                        <a:pt x="274" y="86"/>
                        <a:pt x="272" y="82"/>
                        <a:pt x="271" y="81"/>
                      </a:cubicBezTo>
                      <a:cubicBezTo>
                        <a:pt x="270" y="79"/>
                        <a:pt x="267" y="79"/>
                        <a:pt x="266" y="79"/>
                      </a:cubicBezTo>
                      <a:cubicBezTo>
                        <a:pt x="265" y="78"/>
                        <a:pt x="265" y="77"/>
                        <a:pt x="265" y="78"/>
                      </a:cubicBezTo>
                      <a:cubicBezTo>
                        <a:pt x="264" y="80"/>
                        <a:pt x="267" y="82"/>
                        <a:pt x="267" y="82"/>
                      </a:cubicBezTo>
                      <a:cubicBezTo>
                        <a:pt x="267" y="88"/>
                        <a:pt x="267" y="88"/>
                        <a:pt x="267" y="88"/>
                      </a:cubicBezTo>
                      <a:cubicBezTo>
                        <a:pt x="267" y="88"/>
                        <a:pt x="269" y="93"/>
                        <a:pt x="269" y="94"/>
                      </a:cubicBezTo>
                      <a:cubicBezTo>
                        <a:pt x="269" y="95"/>
                        <a:pt x="267" y="99"/>
                        <a:pt x="267" y="99"/>
                      </a:cubicBezTo>
                      <a:cubicBezTo>
                        <a:pt x="267" y="99"/>
                        <a:pt x="266" y="103"/>
                        <a:pt x="265" y="103"/>
                      </a:cubicBezTo>
                      <a:cubicBezTo>
                        <a:pt x="264" y="104"/>
                        <a:pt x="256" y="105"/>
                        <a:pt x="256" y="105"/>
                      </a:cubicBezTo>
                      <a:cubicBezTo>
                        <a:pt x="256" y="105"/>
                        <a:pt x="254" y="103"/>
                        <a:pt x="253" y="101"/>
                      </a:cubicBezTo>
                      <a:cubicBezTo>
                        <a:pt x="251" y="98"/>
                        <a:pt x="247" y="98"/>
                        <a:pt x="246" y="97"/>
                      </a:cubicBezTo>
                      <a:cubicBezTo>
                        <a:pt x="246" y="96"/>
                        <a:pt x="247" y="94"/>
                        <a:pt x="245" y="91"/>
                      </a:cubicBezTo>
                      <a:cubicBezTo>
                        <a:pt x="243" y="88"/>
                        <a:pt x="245" y="89"/>
                        <a:pt x="243" y="87"/>
                      </a:cubicBezTo>
                      <a:cubicBezTo>
                        <a:pt x="240" y="84"/>
                        <a:pt x="240" y="84"/>
                        <a:pt x="240" y="84"/>
                      </a:cubicBezTo>
                      <a:cubicBezTo>
                        <a:pt x="240" y="84"/>
                        <a:pt x="234" y="82"/>
                        <a:pt x="236" y="86"/>
                      </a:cubicBezTo>
                      <a:cubicBezTo>
                        <a:pt x="238" y="89"/>
                        <a:pt x="236" y="93"/>
                        <a:pt x="238" y="93"/>
                      </a:cubicBezTo>
                      <a:cubicBezTo>
                        <a:pt x="239" y="93"/>
                        <a:pt x="240" y="92"/>
                        <a:pt x="242" y="95"/>
                      </a:cubicBezTo>
                      <a:cubicBezTo>
                        <a:pt x="243" y="98"/>
                        <a:pt x="243" y="99"/>
                        <a:pt x="244" y="100"/>
                      </a:cubicBezTo>
                      <a:cubicBezTo>
                        <a:pt x="245" y="101"/>
                        <a:pt x="245" y="105"/>
                        <a:pt x="247" y="106"/>
                      </a:cubicBezTo>
                      <a:cubicBezTo>
                        <a:pt x="248" y="106"/>
                        <a:pt x="252" y="106"/>
                        <a:pt x="251" y="107"/>
                      </a:cubicBezTo>
                      <a:cubicBezTo>
                        <a:pt x="251" y="109"/>
                        <a:pt x="249" y="111"/>
                        <a:pt x="251" y="112"/>
                      </a:cubicBezTo>
                      <a:cubicBezTo>
                        <a:pt x="254" y="113"/>
                        <a:pt x="254" y="114"/>
                        <a:pt x="255" y="113"/>
                      </a:cubicBezTo>
                      <a:cubicBezTo>
                        <a:pt x="257" y="113"/>
                        <a:pt x="256" y="114"/>
                        <a:pt x="258" y="113"/>
                      </a:cubicBezTo>
                      <a:cubicBezTo>
                        <a:pt x="261" y="112"/>
                        <a:pt x="263" y="112"/>
                        <a:pt x="263" y="112"/>
                      </a:cubicBezTo>
                      <a:cubicBezTo>
                        <a:pt x="263" y="112"/>
                        <a:pt x="266" y="114"/>
                        <a:pt x="266" y="115"/>
                      </a:cubicBezTo>
                      <a:cubicBezTo>
                        <a:pt x="266" y="116"/>
                        <a:pt x="265" y="122"/>
                        <a:pt x="265" y="122"/>
                      </a:cubicBezTo>
                      <a:cubicBezTo>
                        <a:pt x="262" y="127"/>
                        <a:pt x="262" y="127"/>
                        <a:pt x="262" y="127"/>
                      </a:cubicBezTo>
                      <a:cubicBezTo>
                        <a:pt x="262" y="127"/>
                        <a:pt x="262" y="137"/>
                        <a:pt x="261" y="137"/>
                      </a:cubicBezTo>
                      <a:cubicBezTo>
                        <a:pt x="259" y="137"/>
                        <a:pt x="257" y="141"/>
                        <a:pt x="256" y="142"/>
                      </a:cubicBezTo>
                      <a:cubicBezTo>
                        <a:pt x="255" y="143"/>
                        <a:pt x="255" y="149"/>
                        <a:pt x="255" y="149"/>
                      </a:cubicBezTo>
                      <a:cubicBezTo>
                        <a:pt x="252" y="153"/>
                        <a:pt x="252" y="153"/>
                        <a:pt x="252" y="153"/>
                      </a:cubicBezTo>
                      <a:cubicBezTo>
                        <a:pt x="252" y="153"/>
                        <a:pt x="252" y="158"/>
                        <a:pt x="252" y="159"/>
                      </a:cubicBezTo>
                      <a:cubicBezTo>
                        <a:pt x="252" y="160"/>
                        <a:pt x="253" y="165"/>
                        <a:pt x="252" y="168"/>
                      </a:cubicBezTo>
                      <a:cubicBezTo>
                        <a:pt x="252" y="171"/>
                        <a:pt x="248" y="173"/>
                        <a:pt x="248" y="173"/>
                      </a:cubicBezTo>
                      <a:cubicBezTo>
                        <a:pt x="248" y="173"/>
                        <a:pt x="253" y="178"/>
                        <a:pt x="250" y="179"/>
                      </a:cubicBezTo>
                      <a:cubicBezTo>
                        <a:pt x="248" y="179"/>
                        <a:pt x="245" y="183"/>
                        <a:pt x="244" y="184"/>
                      </a:cubicBezTo>
                      <a:cubicBezTo>
                        <a:pt x="244" y="185"/>
                        <a:pt x="244" y="187"/>
                        <a:pt x="242" y="187"/>
                      </a:cubicBezTo>
                      <a:cubicBezTo>
                        <a:pt x="241" y="188"/>
                        <a:pt x="238" y="188"/>
                        <a:pt x="238" y="189"/>
                      </a:cubicBezTo>
                      <a:cubicBezTo>
                        <a:pt x="238" y="190"/>
                        <a:pt x="238" y="194"/>
                        <a:pt x="238" y="194"/>
                      </a:cubicBezTo>
                      <a:cubicBezTo>
                        <a:pt x="233" y="202"/>
                        <a:pt x="233" y="202"/>
                        <a:pt x="233" y="202"/>
                      </a:cubicBezTo>
                      <a:cubicBezTo>
                        <a:pt x="226" y="207"/>
                        <a:pt x="226" y="207"/>
                        <a:pt x="226" y="207"/>
                      </a:cubicBezTo>
                      <a:cubicBezTo>
                        <a:pt x="226" y="207"/>
                        <a:pt x="227" y="210"/>
                        <a:pt x="225" y="211"/>
                      </a:cubicBezTo>
                      <a:cubicBezTo>
                        <a:pt x="223" y="211"/>
                        <a:pt x="217" y="214"/>
                        <a:pt x="216" y="215"/>
                      </a:cubicBezTo>
                      <a:cubicBezTo>
                        <a:pt x="215" y="216"/>
                        <a:pt x="210" y="218"/>
                        <a:pt x="208" y="218"/>
                      </a:cubicBezTo>
                      <a:cubicBezTo>
                        <a:pt x="206" y="218"/>
                        <a:pt x="209" y="223"/>
                        <a:pt x="206" y="218"/>
                      </a:cubicBezTo>
                      <a:cubicBezTo>
                        <a:pt x="204" y="213"/>
                        <a:pt x="206" y="216"/>
                        <a:pt x="203" y="211"/>
                      </a:cubicBezTo>
                      <a:cubicBezTo>
                        <a:pt x="201" y="206"/>
                        <a:pt x="201" y="210"/>
                        <a:pt x="201" y="206"/>
                      </a:cubicBezTo>
                      <a:cubicBezTo>
                        <a:pt x="201" y="202"/>
                        <a:pt x="201" y="206"/>
                        <a:pt x="201" y="202"/>
                      </a:cubicBezTo>
                      <a:cubicBezTo>
                        <a:pt x="201" y="198"/>
                        <a:pt x="202" y="201"/>
                        <a:pt x="200" y="197"/>
                      </a:cubicBezTo>
                      <a:cubicBezTo>
                        <a:pt x="198" y="192"/>
                        <a:pt x="199" y="194"/>
                        <a:pt x="196" y="191"/>
                      </a:cubicBezTo>
                      <a:cubicBezTo>
                        <a:pt x="193" y="188"/>
                        <a:pt x="191" y="191"/>
                        <a:pt x="193" y="187"/>
                      </a:cubicBezTo>
                      <a:cubicBezTo>
                        <a:pt x="195" y="183"/>
                        <a:pt x="194" y="187"/>
                        <a:pt x="195" y="183"/>
                      </a:cubicBezTo>
                      <a:cubicBezTo>
                        <a:pt x="196" y="178"/>
                        <a:pt x="194" y="178"/>
                        <a:pt x="197" y="176"/>
                      </a:cubicBezTo>
                      <a:cubicBezTo>
                        <a:pt x="200" y="174"/>
                        <a:pt x="202" y="173"/>
                        <a:pt x="201" y="171"/>
                      </a:cubicBezTo>
                      <a:cubicBezTo>
                        <a:pt x="201" y="168"/>
                        <a:pt x="201" y="167"/>
                        <a:pt x="201" y="165"/>
                      </a:cubicBezTo>
                      <a:cubicBezTo>
                        <a:pt x="200" y="164"/>
                        <a:pt x="197" y="161"/>
                        <a:pt x="197" y="160"/>
                      </a:cubicBezTo>
                      <a:cubicBezTo>
                        <a:pt x="197" y="159"/>
                        <a:pt x="197" y="160"/>
                        <a:pt x="195" y="157"/>
                      </a:cubicBezTo>
                      <a:cubicBezTo>
                        <a:pt x="193" y="154"/>
                        <a:pt x="191" y="152"/>
                        <a:pt x="191" y="152"/>
                      </a:cubicBezTo>
                      <a:cubicBezTo>
                        <a:pt x="191" y="152"/>
                        <a:pt x="191" y="145"/>
                        <a:pt x="191" y="143"/>
                      </a:cubicBezTo>
                      <a:cubicBezTo>
                        <a:pt x="191" y="140"/>
                        <a:pt x="190" y="144"/>
                        <a:pt x="191" y="140"/>
                      </a:cubicBezTo>
                      <a:cubicBezTo>
                        <a:pt x="192" y="136"/>
                        <a:pt x="192" y="133"/>
                        <a:pt x="192" y="133"/>
                      </a:cubicBezTo>
                      <a:cubicBezTo>
                        <a:pt x="192" y="133"/>
                        <a:pt x="187" y="130"/>
                        <a:pt x="185" y="130"/>
                      </a:cubicBezTo>
                      <a:cubicBezTo>
                        <a:pt x="183" y="131"/>
                        <a:pt x="183" y="134"/>
                        <a:pt x="180" y="131"/>
                      </a:cubicBezTo>
                      <a:cubicBezTo>
                        <a:pt x="178" y="129"/>
                        <a:pt x="178" y="127"/>
                        <a:pt x="177" y="127"/>
                      </a:cubicBezTo>
                      <a:cubicBezTo>
                        <a:pt x="176" y="126"/>
                        <a:pt x="174" y="126"/>
                        <a:pt x="173" y="127"/>
                      </a:cubicBezTo>
                      <a:cubicBezTo>
                        <a:pt x="171" y="128"/>
                        <a:pt x="167" y="128"/>
                        <a:pt x="164" y="130"/>
                      </a:cubicBezTo>
                      <a:cubicBezTo>
                        <a:pt x="161" y="131"/>
                        <a:pt x="160" y="131"/>
                        <a:pt x="157" y="131"/>
                      </a:cubicBezTo>
                      <a:cubicBezTo>
                        <a:pt x="153" y="131"/>
                        <a:pt x="148" y="132"/>
                        <a:pt x="145" y="130"/>
                      </a:cubicBezTo>
                      <a:cubicBezTo>
                        <a:pt x="142" y="129"/>
                        <a:pt x="142" y="131"/>
                        <a:pt x="140" y="128"/>
                      </a:cubicBezTo>
                      <a:cubicBezTo>
                        <a:pt x="139" y="124"/>
                        <a:pt x="140" y="125"/>
                        <a:pt x="137" y="123"/>
                      </a:cubicBezTo>
                      <a:cubicBezTo>
                        <a:pt x="135" y="122"/>
                        <a:pt x="134" y="123"/>
                        <a:pt x="134" y="120"/>
                      </a:cubicBezTo>
                      <a:cubicBezTo>
                        <a:pt x="133" y="117"/>
                        <a:pt x="135" y="118"/>
                        <a:pt x="133" y="115"/>
                      </a:cubicBezTo>
                      <a:cubicBezTo>
                        <a:pt x="130" y="112"/>
                        <a:pt x="134" y="116"/>
                        <a:pt x="130" y="112"/>
                      </a:cubicBezTo>
                      <a:cubicBezTo>
                        <a:pt x="127" y="108"/>
                        <a:pt x="125" y="112"/>
                        <a:pt x="127" y="108"/>
                      </a:cubicBezTo>
                      <a:cubicBezTo>
                        <a:pt x="128" y="105"/>
                        <a:pt x="129" y="107"/>
                        <a:pt x="129" y="103"/>
                      </a:cubicBezTo>
                      <a:cubicBezTo>
                        <a:pt x="129" y="99"/>
                        <a:pt x="135" y="105"/>
                        <a:pt x="131" y="97"/>
                      </a:cubicBezTo>
                      <a:cubicBezTo>
                        <a:pt x="128" y="89"/>
                        <a:pt x="127" y="91"/>
                        <a:pt x="130" y="85"/>
                      </a:cubicBezTo>
                      <a:cubicBezTo>
                        <a:pt x="134" y="79"/>
                        <a:pt x="138" y="77"/>
                        <a:pt x="138" y="76"/>
                      </a:cubicBezTo>
                      <a:cubicBezTo>
                        <a:pt x="139" y="74"/>
                        <a:pt x="140" y="71"/>
                        <a:pt x="142" y="70"/>
                      </a:cubicBezTo>
                      <a:cubicBezTo>
                        <a:pt x="143" y="69"/>
                        <a:pt x="142" y="68"/>
                        <a:pt x="145" y="68"/>
                      </a:cubicBezTo>
                      <a:cubicBezTo>
                        <a:pt x="148" y="69"/>
                        <a:pt x="151" y="67"/>
                        <a:pt x="153" y="65"/>
                      </a:cubicBezTo>
                      <a:cubicBezTo>
                        <a:pt x="155" y="63"/>
                        <a:pt x="158" y="61"/>
                        <a:pt x="159" y="60"/>
                      </a:cubicBezTo>
                      <a:cubicBezTo>
                        <a:pt x="160" y="60"/>
                        <a:pt x="160" y="61"/>
                        <a:pt x="163" y="60"/>
                      </a:cubicBezTo>
                      <a:cubicBezTo>
                        <a:pt x="166" y="59"/>
                        <a:pt x="166" y="59"/>
                        <a:pt x="168" y="59"/>
                      </a:cubicBezTo>
                      <a:cubicBezTo>
                        <a:pt x="170" y="59"/>
                        <a:pt x="166" y="60"/>
                        <a:pt x="172" y="59"/>
                      </a:cubicBezTo>
                      <a:cubicBezTo>
                        <a:pt x="178" y="58"/>
                        <a:pt x="176" y="58"/>
                        <a:pt x="178" y="58"/>
                      </a:cubicBezTo>
                      <a:cubicBezTo>
                        <a:pt x="179" y="58"/>
                        <a:pt x="178" y="58"/>
                        <a:pt x="180" y="58"/>
                      </a:cubicBezTo>
                      <a:cubicBezTo>
                        <a:pt x="183" y="59"/>
                        <a:pt x="182" y="54"/>
                        <a:pt x="183" y="59"/>
                      </a:cubicBezTo>
                      <a:cubicBezTo>
                        <a:pt x="183" y="63"/>
                        <a:pt x="181" y="66"/>
                        <a:pt x="185" y="66"/>
                      </a:cubicBezTo>
                      <a:cubicBezTo>
                        <a:pt x="189" y="66"/>
                        <a:pt x="185" y="66"/>
                        <a:pt x="189" y="66"/>
                      </a:cubicBezTo>
                      <a:cubicBezTo>
                        <a:pt x="193" y="66"/>
                        <a:pt x="192" y="67"/>
                        <a:pt x="194" y="68"/>
                      </a:cubicBezTo>
                      <a:cubicBezTo>
                        <a:pt x="196" y="69"/>
                        <a:pt x="197" y="70"/>
                        <a:pt x="200" y="70"/>
                      </a:cubicBezTo>
                      <a:cubicBezTo>
                        <a:pt x="202" y="70"/>
                        <a:pt x="198" y="75"/>
                        <a:pt x="202" y="70"/>
                      </a:cubicBezTo>
                      <a:cubicBezTo>
                        <a:pt x="207" y="66"/>
                        <a:pt x="199" y="65"/>
                        <a:pt x="207" y="66"/>
                      </a:cubicBezTo>
                      <a:cubicBezTo>
                        <a:pt x="214" y="67"/>
                        <a:pt x="215" y="68"/>
                        <a:pt x="217" y="68"/>
                      </a:cubicBezTo>
                      <a:cubicBezTo>
                        <a:pt x="218" y="67"/>
                        <a:pt x="218" y="68"/>
                        <a:pt x="221" y="67"/>
                      </a:cubicBezTo>
                      <a:cubicBezTo>
                        <a:pt x="225" y="65"/>
                        <a:pt x="225" y="65"/>
                        <a:pt x="226" y="66"/>
                      </a:cubicBezTo>
                      <a:cubicBezTo>
                        <a:pt x="228" y="66"/>
                        <a:pt x="228" y="69"/>
                        <a:pt x="229" y="66"/>
                      </a:cubicBezTo>
                      <a:cubicBezTo>
                        <a:pt x="230" y="63"/>
                        <a:pt x="233" y="64"/>
                        <a:pt x="229" y="62"/>
                      </a:cubicBezTo>
                      <a:cubicBezTo>
                        <a:pt x="225" y="61"/>
                        <a:pt x="224" y="63"/>
                        <a:pt x="223" y="60"/>
                      </a:cubicBezTo>
                      <a:cubicBezTo>
                        <a:pt x="222" y="58"/>
                        <a:pt x="226" y="58"/>
                        <a:pt x="222" y="58"/>
                      </a:cubicBezTo>
                      <a:cubicBezTo>
                        <a:pt x="219" y="57"/>
                        <a:pt x="219" y="57"/>
                        <a:pt x="216" y="56"/>
                      </a:cubicBezTo>
                      <a:cubicBezTo>
                        <a:pt x="213" y="55"/>
                        <a:pt x="210" y="59"/>
                        <a:pt x="209" y="56"/>
                      </a:cubicBezTo>
                      <a:cubicBezTo>
                        <a:pt x="208" y="53"/>
                        <a:pt x="203" y="58"/>
                        <a:pt x="208" y="53"/>
                      </a:cubicBezTo>
                      <a:cubicBezTo>
                        <a:pt x="214" y="48"/>
                        <a:pt x="212" y="46"/>
                        <a:pt x="215" y="47"/>
                      </a:cubicBezTo>
                      <a:cubicBezTo>
                        <a:pt x="219" y="48"/>
                        <a:pt x="218" y="51"/>
                        <a:pt x="220" y="49"/>
                      </a:cubicBezTo>
                      <a:cubicBezTo>
                        <a:pt x="222" y="47"/>
                        <a:pt x="227" y="46"/>
                        <a:pt x="222" y="43"/>
                      </a:cubicBezTo>
                      <a:cubicBezTo>
                        <a:pt x="218" y="40"/>
                        <a:pt x="221" y="41"/>
                        <a:pt x="217" y="40"/>
                      </a:cubicBezTo>
                      <a:cubicBezTo>
                        <a:pt x="213" y="38"/>
                        <a:pt x="209" y="47"/>
                        <a:pt x="207" y="46"/>
                      </a:cubicBezTo>
                      <a:cubicBezTo>
                        <a:pt x="205" y="44"/>
                        <a:pt x="204" y="43"/>
                        <a:pt x="202" y="44"/>
                      </a:cubicBezTo>
                      <a:cubicBezTo>
                        <a:pt x="201" y="45"/>
                        <a:pt x="201" y="48"/>
                        <a:pt x="201" y="51"/>
                      </a:cubicBezTo>
                      <a:cubicBezTo>
                        <a:pt x="201" y="54"/>
                        <a:pt x="203" y="54"/>
                        <a:pt x="199" y="52"/>
                      </a:cubicBezTo>
                      <a:cubicBezTo>
                        <a:pt x="195" y="50"/>
                        <a:pt x="203" y="51"/>
                        <a:pt x="194" y="48"/>
                      </a:cubicBezTo>
                      <a:cubicBezTo>
                        <a:pt x="184" y="44"/>
                        <a:pt x="181" y="45"/>
                        <a:pt x="180" y="46"/>
                      </a:cubicBezTo>
                      <a:cubicBezTo>
                        <a:pt x="179" y="48"/>
                        <a:pt x="177" y="47"/>
                        <a:pt x="176" y="48"/>
                      </a:cubicBezTo>
                      <a:cubicBezTo>
                        <a:pt x="175" y="49"/>
                        <a:pt x="179" y="52"/>
                        <a:pt x="175" y="49"/>
                      </a:cubicBezTo>
                      <a:cubicBezTo>
                        <a:pt x="171" y="47"/>
                        <a:pt x="167" y="51"/>
                        <a:pt x="167" y="51"/>
                      </a:cubicBezTo>
                      <a:cubicBezTo>
                        <a:pt x="167" y="51"/>
                        <a:pt x="165" y="50"/>
                        <a:pt x="164" y="51"/>
                      </a:cubicBezTo>
                      <a:cubicBezTo>
                        <a:pt x="162" y="53"/>
                        <a:pt x="159" y="54"/>
                        <a:pt x="157" y="53"/>
                      </a:cubicBezTo>
                      <a:cubicBezTo>
                        <a:pt x="155" y="52"/>
                        <a:pt x="151" y="54"/>
                        <a:pt x="154" y="49"/>
                      </a:cubicBezTo>
                      <a:cubicBezTo>
                        <a:pt x="158" y="44"/>
                        <a:pt x="155" y="47"/>
                        <a:pt x="161" y="45"/>
                      </a:cubicBezTo>
                      <a:cubicBezTo>
                        <a:pt x="166" y="42"/>
                        <a:pt x="175" y="42"/>
                        <a:pt x="167" y="40"/>
                      </a:cubicBezTo>
                      <a:cubicBezTo>
                        <a:pt x="160" y="39"/>
                        <a:pt x="171" y="39"/>
                        <a:pt x="162" y="34"/>
                      </a:cubicBezTo>
                      <a:cubicBezTo>
                        <a:pt x="152" y="30"/>
                        <a:pt x="152" y="36"/>
                        <a:pt x="152" y="30"/>
                      </a:cubicBezTo>
                      <a:cubicBezTo>
                        <a:pt x="153" y="23"/>
                        <a:pt x="152" y="23"/>
                        <a:pt x="150" y="23"/>
                      </a:cubicBezTo>
                      <a:cubicBezTo>
                        <a:pt x="148" y="24"/>
                        <a:pt x="142" y="25"/>
                        <a:pt x="139" y="25"/>
                      </a:cubicBezTo>
                      <a:cubicBezTo>
                        <a:pt x="137" y="26"/>
                        <a:pt x="140" y="28"/>
                        <a:pt x="136" y="25"/>
                      </a:cubicBezTo>
                      <a:cubicBezTo>
                        <a:pt x="131" y="22"/>
                        <a:pt x="130" y="26"/>
                        <a:pt x="131" y="22"/>
                      </a:cubicBezTo>
                      <a:cubicBezTo>
                        <a:pt x="133" y="19"/>
                        <a:pt x="133" y="18"/>
                        <a:pt x="136" y="16"/>
                      </a:cubicBezTo>
                      <a:cubicBezTo>
                        <a:pt x="138" y="13"/>
                        <a:pt x="138" y="5"/>
                        <a:pt x="144" y="8"/>
                      </a:cubicBezTo>
                      <a:cubicBezTo>
                        <a:pt x="151" y="11"/>
                        <a:pt x="148" y="10"/>
                        <a:pt x="154" y="11"/>
                      </a:cubicBezTo>
                      <a:cubicBezTo>
                        <a:pt x="159" y="11"/>
                        <a:pt x="161" y="10"/>
                        <a:pt x="161" y="9"/>
                      </a:cubicBezTo>
                      <a:cubicBezTo>
                        <a:pt x="161" y="8"/>
                        <a:pt x="155" y="5"/>
                        <a:pt x="155" y="5"/>
                      </a:cubicBezTo>
                      <a:cubicBezTo>
                        <a:pt x="155" y="5"/>
                        <a:pt x="153" y="6"/>
                        <a:pt x="154" y="5"/>
                      </a:cubicBezTo>
                      <a:cubicBezTo>
                        <a:pt x="155" y="4"/>
                        <a:pt x="156" y="2"/>
                        <a:pt x="156" y="2"/>
                      </a:cubicBezTo>
                      <a:cubicBezTo>
                        <a:pt x="154" y="0"/>
                        <a:pt x="154" y="0"/>
                        <a:pt x="154" y="0"/>
                      </a:cubicBezTo>
                      <a:cubicBezTo>
                        <a:pt x="154" y="0"/>
                        <a:pt x="136" y="0"/>
                        <a:pt x="131" y="1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81" name="Group 100"/>
            <p:cNvGrpSpPr/>
            <p:nvPr/>
          </p:nvGrpSpPr>
          <p:grpSpPr>
            <a:xfrm>
              <a:off x="3333327" y="1855706"/>
              <a:ext cx="429389" cy="470413"/>
              <a:chOff x="5632271" y="2338443"/>
              <a:chExt cx="448719" cy="491590"/>
            </a:xfrm>
          </p:grpSpPr>
          <p:grpSp>
            <p:nvGrpSpPr>
              <p:cNvPr id="166" name="Group 145"/>
              <p:cNvGrpSpPr/>
              <p:nvPr/>
            </p:nvGrpSpPr>
            <p:grpSpPr>
              <a:xfrm>
                <a:off x="5660852" y="2338443"/>
                <a:ext cx="420138" cy="491590"/>
                <a:chOff x="5781675" y="2378075"/>
                <a:chExt cx="466725" cy="546100"/>
              </a:xfrm>
              <a:solidFill>
                <a:schemeClr val="accent6"/>
              </a:solidFill>
            </p:grpSpPr>
            <p:sp>
              <p:nvSpPr>
                <p:cNvPr id="168" name="Oval 32"/>
                <p:cNvSpPr>
                  <a:spLocks noChangeArrowheads="1"/>
                </p:cNvSpPr>
                <p:nvPr/>
              </p:nvSpPr>
              <p:spPr bwMode="auto">
                <a:xfrm>
                  <a:off x="5781675" y="2378075"/>
                  <a:ext cx="466725" cy="4667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69" name="Freeform 33"/>
                <p:cNvSpPr>
                  <a:spLocks/>
                </p:cNvSpPr>
                <p:nvPr/>
              </p:nvSpPr>
              <p:spPr bwMode="auto">
                <a:xfrm>
                  <a:off x="5899150" y="2813050"/>
                  <a:ext cx="120650" cy="111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" y="70"/>
                    </a:cxn>
                    <a:cxn ang="0">
                      <a:pos x="76" y="1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76" h="70">
                      <a:moveTo>
                        <a:pt x="0" y="0"/>
                      </a:moveTo>
                      <a:lnTo>
                        <a:pt x="7" y="70"/>
                      </a:lnTo>
                      <a:lnTo>
                        <a:pt x="76" y="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sp>
            <p:nvSpPr>
              <p:cNvPr id="167" name="Freeform 59"/>
              <p:cNvSpPr>
                <a:spLocks noEditPoints="1"/>
              </p:cNvSpPr>
              <p:nvPr/>
            </p:nvSpPr>
            <p:spPr bwMode="auto">
              <a:xfrm>
                <a:off x="5632271" y="2412753"/>
                <a:ext cx="398703" cy="262944"/>
              </a:xfrm>
              <a:custGeom>
                <a:avLst/>
                <a:gdLst/>
                <a:ahLst/>
                <a:cxnLst>
                  <a:cxn ang="0">
                    <a:pos x="333" y="51"/>
                  </a:cxn>
                  <a:cxn ang="0">
                    <a:pos x="259" y="0"/>
                  </a:cxn>
                  <a:cxn ang="0">
                    <a:pos x="170" y="225"/>
                  </a:cxn>
                  <a:cxn ang="0">
                    <a:pos x="269" y="133"/>
                  </a:cxn>
                  <a:cxn ang="0">
                    <a:pos x="333" y="51"/>
                  </a:cxn>
                  <a:cxn ang="0">
                    <a:pos x="140" y="41"/>
                  </a:cxn>
                  <a:cxn ang="0">
                    <a:pos x="155" y="56"/>
                  </a:cxn>
                  <a:cxn ang="0">
                    <a:pos x="140" y="71"/>
                  </a:cxn>
                  <a:cxn ang="0">
                    <a:pos x="125" y="56"/>
                  </a:cxn>
                  <a:cxn ang="0">
                    <a:pos x="140" y="41"/>
                  </a:cxn>
                  <a:cxn ang="0">
                    <a:pos x="105" y="101"/>
                  </a:cxn>
                  <a:cxn ang="0">
                    <a:pos x="125" y="81"/>
                  </a:cxn>
                  <a:cxn ang="0">
                    <a:pos x="145" y="101"/>
                  </a:cxn>
                  <a:cxn ang="0">
                    <a:pos x="125" y="121"/>
                  </a:cxn>
                  <a:cxn ang="0">
                    <a:pos x="105" y="101"/>
                  </a:cxn>
                  <a:cxn ang="0">
                    <a:pos x="139" y="174"/>
                  </a:cxn>
                  <a:cxn ang="0">
                    <a:pos x="116" y="151"/>
                  </a:cxn>
                  <a:cxn ang="0">
                    <a:pos x="139" y="128"/>
                  </a:cxn>
                  <a:cxn ang="0">
                    <a:pos x="162" y="151"/>
                  </a:cxn>
                  <a:cxn ang="0">
                    <a:pos x="139" y="174"/>
                  </a:cxn>
                  <a:cxn ang="0">
                    <a:pos x="180" y="213"/>
                  </a:cxn>
                  <a:cxn ang="0">
                    <a:pos x="155" y="188"/>
                  </a:cxn>
                  <a:cxn ang="0">
                    <a:pos x="180" y="163"/>
                  </a:cxn>
                  <a:cxn ang="0">
                    <a:pos x="205" y="188"/>
                  </a:cxn>
                  <a:cxn ang="0">
                    <a:pos x="180" y="213"/>
                  </a:cxn>
                  <a:cxn ang="0">
                    <a:pos x="282" y="98"/>
                  </a:cxn>
                  <a:cxn ang="0">
                    <a:pos x="252" y="68"/>
                  </a:cxn>
                  <a:cxn ang="0">
                    <a:pos x="282" y="38"/>
                  </a:cxn>
                  <a:cxn ang="0">
                    <a:pos x="312" y="68"/>
                  </a:cxn>
                  <a:cxn ang="0">
                    <a:pos x="282" y="98"/>
                  </a:cxn>
                </a:cxnLst>
                <a:rect l="0" t="0" r="r" b="b"/>
                <a:pathLst>
                  <a:path w="349" h="230">
                    <a:moveTo>
                      <a:pt x="333" y="51"/>
                    </a:moveTo>
                    <a:cubicBezTo>
                      <a:pt x="317" y="6"/>
                      <a:pt x="259" y="0"/>
                      <a:pt x="259" y="0"/>
                    </a:cubicBezTo>
                    <a:cubicBezTo>
                      <a:pt x="0" y="4"/>
                      <a:pt x="103" y="220"/>
                      <a:pt x="170" y="225"/>
                    </a:cubicBezTo>
                    <a:cubicBezTo>
                      <a:pt x="237" y="230"/>
                      <a:pt x="227" y="150"/>
                      <a:pt x="269" y="133"/>
                    </a:cubicBezTo>
                    <a:cubicBezTo>
                      <a:pt x="312" y="116"/>
                      <a:pt x="349" y="96"/>
                      <a:pt x="333" y="51"/>
                    </a:cubicBezTo>
                    <a:close/>
                    <a:moveTo>
                      <a:pt x="140" y="41"/>
                    </a:moveTo>
                    <a:cubicBezTo>
                      <a:pt x="148" y="41"/>
                      <a:pt x="155" y="48"/>
                      <a:pt x="155" y="56"/>
                    </a:cubicBezTo>
                    <a:cubicBezTo>
                      <a:pt x="155" y="65"/>
                      <a:pt x="148" y="71"/>
                      <a:pt x="140" y="71"/>
                    </a:cubicBezTo>
                    <a:cubicBezTo>
                      <a:pt x="131" y="71"/>
                      <a:pt x="125" y="65"/>
                      <a:pt x="125" y="56"/>
                    </a:cubicBezTo>
                    <a:cubicBezTo>
                      <a:pt x="125" y="48"/>
                      <a:pt x="131" y="41"/>
                      <a:pt x="140" y="41"/>
                    </a:cubicBezTo>
                    <a:close/>
                    <a:moveTo>
                      <a:pt x="105" y="101"/>
                    </a:moveTo>
                    <a:cubicBezTo>
                      <a:pt x="105" y="90"/>
                      <a:pt x="114" y="81"/>
                      <a:pt x="125" y="81"/>
                    </a:cubicBezTo>
                    <a:cubicBezTo>
                      <a:pt x="136" y="81"/>
                      <a:pt x="145" y="90"/>
                      <a:pt x="145" y="101"/>
                    </a:cubicBezTo>
                    <a:cubicBezTo>
                      <a:pt x="145" y="112"/>
                      <a:pt x="136" y="121"/>
                      <a:pt x="125" y="121"/>
                    </a:cubicBezTo>
                    <a:cubicBezTo>
                      <a:pt x="114" y="121"/>
                      <a:pt x="105" y="112"/>
                      <a:pt x="105" y="101"/>
                    </a:cubicBezTo>
                    <a:close/>
                    <a:moveTo>
                      <a:pt x="139" y="174"/>
                    </a:moveTo>
                    <a:cubicBezTo>
                      <a:pt x="126" y="174"/>
                      <a:pt x="116" y="164"/>
                      <a:pt x="116" y="151"/>
                    </a:cubicBezTo>
                    <a:cubicBezTo>
                      <a:pt x="116" y="138"/>
                      <a:pt x="126" y="128"/>
                      <a:pt x="139" y="128"/>
                    </a:cubicBezTo>
                    <a:cubicBezTo>
                      <a:pt x="151" y="128"/>
                      <a:pt x="162" y="138"/>
                      <a:pt x="162" y="151"/>
                    </a:cubicBezTo>
                    <a:cubicBezTo>
                      <a:pt x="162" y="164"/>
                      <a:pt x="151" y="174"/>
                      <a:pt x="139" y="174"/>
                    </a:cubicBezTo>
                    <a:close/>
                    <a:moveTo>
                      <a:pt x="180" y="213"/>
                    </a:moveTo>
                    <a:cubicBezTo>
                      <a:pt x="166" y="213"/>
                      <a:pt x="155" y="202"/>
                      <a:pt x="155" y="188"/>
                    </a:cubicBezTo>
                    <a:cubicBezTo>
                      <a:pt x="155" y="175"/>
                      <a:pt x="166" y="163"/>
                      <a:pt x="180" y="163"/>
                    </a:cubicBezTo>
                    <a:cubicBezTo>
                      <a:pt x="194" y="163"/>
                      <a:pt x="205" y="175"/>
                      <a:pt x="205" y="188"/>
                    </a:cubicBezTo>
                    <a:cubicBezTo>
                      <a:pt x="205" y="202"/>
                      <a:pt x="194" y="213"/>
                      <a:pt x="180" y="213"/>
                    </a:cubicBezTo>
                    <a:close/>
                    <a:moveTo>
                      <a:pt x="282" y="98"/>
                    </a:moveTo>
                    <a:cubicBezTo>
                      <a:pt x="265" y="98"/>
                      <a:pt x="252" y="84"/>
                      <a:pt x="252" y="68"/>
                    </a:cubicBezTo>
                    <a:cubicBezTo>
                      <a:pt x="252" y="51"/>
                      <a:pt x="265" y="38"/>
                      <a:pt x="282" y="38"/>
                    </a:cubicBezTo>
                    <a:cubicBezTo>
                      <a:pt x="298" y="38"/>
                      <a:pt x="312" y="51"/>
                      <a:pt x="312" y="68"/>
                    </a:cubicBezTo>
                    <a:cubicBezTo>
                      <a:pt x="312" y="84"/>
                      <a:pt x="298" y="98"/>
                      <a:pt x="282" y="98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82" name="Group 105"/>
            <p:cNvGrpSpPr/>
            <p:nvPr/>
          </p:nvGrpSpPr>
          <p:grpSpPr>
            <a:xfrm>
              <a:off x="3212855" y="1252297"/>
              <a:ext cx="481354" cy="563403"/>
              <a:chOff x="5262149" y="1683944"/>
              <a:chExt cx="503023" cy="588766"/>
            </a:xfrm>
          </p:grpSpPr>
          <p:grpSp>
            <p:nvGrpSpPr>
              <p:cNvPr id="157" name="Group 146"/>
              <p:cNvGrpSpPr/>
              <p:nvPr/>
            </p:nvGrpSpPr>
            <p:grpSpPr>
              <a:xfrm>
                <a:off x="5262149" y="1683944"/>
                <a:ext cx="503023" cy="588766"/>
                <a:chOff x="5338763" y="1651000"/>
                <a:chExt cx="558800" cy="654050"/>
              </a:xfrm>
              <a:solidFill>
                <a:schemeClr val="accent3"/>
              </a:solidFill>
            </p:grpSpPr>
            <p:sp>
              <p:nvSpPr>
                <p:cNvPr id="164" name="Oval 48"/>
                <p:cNvSpPr>
                  <a:spLocks noChangeArrowheads="1"/>
                </p:cNvSpPr>
                <p:nvPr/>
              </p:nvSpPr>
              <p:spPr bwMode="auto">
                <a:xfrm>
                  <a:off x="5338763" y="1651000"/>
                  <a:ext cx="558800" cy="558800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65" name="Freeform 49"/>
                <p:cNvSpPr>
                  <a:spLocks/>
                </p:cNvSpPr>
                <p:nvPr/>
              </p:nvSpPr>
              <p:spPr bwMode="auto">
                <a:xfrm>
                  <a:off x="5480050" y="2171700"/>
                  <a:ext cx="142875" cy="13335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" y="84"/>
                    </a:cxn>
                    <a:cxn ang="0">
                      <a:pos x="90" y="14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90" h="84">
                      <a:moveTo>
                        <a:pt x="0" y="0"/>
                      </a:moveTo>
                      <a:lnTo>
                        <a:pt x="7" y="84"/>
                      </a:lnTo>
                      <a:lnTo>
                        <a:pt x="90" y="1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58" name="Group 147"/>
              <p:cNvGrpSpPr/>
              <p:nvPr/>
            </p:nvGrpSpPr>
            <p:grpSpPr>
              <a:xfrm>
                <a:off x="5403628" y="1752531"/>
                <a:ext cx="235792" cy="347256"/>
                <a:chOff x="5495925" y="1727200"/>
                <a:chExt cx="261938" cy="385763"/>
              </a:xfrm>
            </p:grpSpPr>
            <p:sp>
              <p:nvSpPr>
                <p:cNvPr id="159" name="Oval 60"/>
                <p:cNvSpPr>
                  <a:spLocks noChangeArrowheads="1"/>
                </p:cNvSpPr>
                <p:nvPr/>
              </p:nvSpPr>
              <p:spPr bwMode="auto">
                <a:xfrm>
                  <a:off x="5586413" y="1757363"/>
                  <a:ext cx="88900" cy="88900"/>
                </a:xfrm>
                <a:prstGeom prst="ellipse">
                  <a:avLst/>
                </a:pr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60" name="Freeform 61"/>
                <p:cNvSpPr>
                  <a:spLocks/>
                </p:cNvSpPr>
                <p:nvPr/>
              </p:nvSpPr>
              <p:spPr bwMode="auto">
                <a:xfrm>
                  <a:off x="5618163" y="1824038"/>
                  <a:ext cx="139700" cy="288925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73" y="198"/>
                    </a:cxn>
                    <a:cxn ang="0">
                      <a:pos x="107" y="229"/>
                    </a:cxn>
                    <a:cxn ang="0">
                      <a:pos x="24" y="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110" h="229">
                      <a:moveTo>
                        <a:pt x="0" y="6"/>
                      </a:moveTo>
                      <a:cubicBezTo>
                        <a:pt x="0" y="8"/>
                        <a:pt x="73" y="198"/>
                        <a:pt x="73" y="198"/>
                      </a:cubicBezTo>
                      <a:cubicBezTo>
                        <a:pt x="73" y="198"/>
                        <a:pt x="103" y="229"/>
                        <a:pt x="107" y="229"/>
                      </a:cubicBezTo>
                      <a:cubicBezTo>
                        <a:pt x="110" y="229"/>
                        <a:pt x="24" y="0"/>
                        <a:pt x="24" y="0"/>
                      </a:cubicBez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61" name="Freeform 62"/>
                <p:cNvSpPr>
                  <a:spLocks/>
                </p:cNvSpPr>
                <p:nvPr/>
              </p:nvSpPr>
              <p:spPr bwMode="auto">
                <a:xfrm>
                  <a:off x="5495925" y="1824038"/>
                  <a:ext cx="149225" cy="285750"/>
                </a:xfrm>
                <a:custGeom>
                  <a:avLst/>
                  <a:gdLst/>
                  <a:ahLst/>
                  <a:cxnLst>
                    <a:cxn ang="0">
                      <a:pos x="93" y="8"/>
                    </a:cxn>
                    <a:cxn ang="0">
                      <a:pos x="25" y="155"/>
                    </a:cxn>
                    <a:cxn ang="0">
                      <a:pos x="0" y="180"/>
                    </a:cxn>
                    <a:cxn ang="0">
                      <a:pos x="8" y="146"/>
                    </a:cxn>
                    <a:cxn ang="0">
                      <a:pos x="73" y="0"/>
                    </a:cxn>
                    <a:cxn ang="0">
                      <a:pos x="94" y="6"/>
                    </a:cxn>
                    <a:cxn ang="0">
                      <a:pos x="93" y="8"/>
                    </a:cxn>
                  </a:cxnLst>
                  <a:rect l="0" t="0" r="r" b="b"/>
                  <a:pathLst>
                    <a:path w="94" h="180">
                      <a:moveTo>
                        <a:pt x="93" y="8"/>
                      </a:moveTo>
                      <a:lnTo>
                        <a:pt x="25" y="155"/>
                      </a:lnTo>
                      <a:lnTo>
                        <a:pt x="0" y="180"/>
                      </a:lnTo>
                      <a:lnTo>
                        <a:pt x="8" y="146"/>
                      </a:lnTo>
                      <a:lnTo>
                        <a:pt x="73" y="0"/>
                      </a:lnTo>
                      <a:lnTo>
                        <a:pt x="94" y="6"/>
                      </a:lnTo>
                      <a:lnTo>
                        <a:pt x="93" y="8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62" name="Freeform 63"/>
                <p:cNvSpPr>
                  <a:spLocks/>
                </p:cNvSpPr>
                <p:nvPr/>
              </p:nvSpPr>
              <p:spPr bwMode="auto">
                <a:xfrm>
                  <a:off x="5495925" y="1824038"/>
                  <a:ext cx="149225" cy="285750"/>
                </a:xfrm>
                <a:custGeom>
                  <a:avLst/>
                  <a:gdLst/>
                  <a:ahLst/>
                  <a:cxnLst>
                    <a:cxn ang="0">
                      <a:pos x="93" y="8"/>
                    </a:cxn>
                    <a:cxn ang="0">
                      <a:pos x="25" y="155"/>
                    </a:cxn>
                    <a:cxn ang="0">
                      <a:pos x="0" y="180"/>
                    </a:cxn>
                    <a:cxn ang="0">
                      <a:pos x="8" y="146"/>
                    </a:cxn>
                    <a:cxn ang="0">
                      <a:pos x="73" y="0"/>
                    </a:cxn>
                    <a:cxn ang="0">
                      <a:pos x="94" y="6"/>
                    </a:cxn>
                  </a:cxnLst>
                  <a:rect l="0" t="0" r="r" b="b"/>
                  <a:pathLst>
                    <a:path w="94" h="180">
                      <a:moveTo>
                        <a:pt x="93" y="8"/>
                      </a:moveTo>
                      <a:lnTo>
                        <a:pt x="25" y="155"/>
                      </a:lnTo>
                      <a:lnTo>
                        <a:pt x="0" y="180"/>
                      </a:lnTo>
                      <a:lnTo>
                        <a:pt x="8" y="146"/>
                      </a:lnTo>
                      <a:lnTo>
                        <a:pt x="73" y="0"/>
                      </a:lnTo>
                      <a:lnTo>
                        <a:pt x="94" y="6"/>
                      </a:lnTo>
                    </a:path>
                  </a:pathLst>
                </a:cu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63" name="Freeform 64"/>
                <p:cNvSpPr>
                  <a:spLocks/>
                </p:cNvSpPr>
                <p:nvPr/>
              </p:nvSpPr>
              <p:spPr bwMode="auto">
                <a:xfrm>
                  <a:off x="5626100" y="1727200"/>
                  <a:ext cx="15875" cy="47625"/>
                </a:xfrm>
                <a:custGeom>
                  <a:avLst/>
                  <a:gdLst/>
                  <a:ahLst/>
                  <a:cxnLst>
                    <a:cxn ang="0">
                      <a:pos x="13" y="32"/>
                    </a:cxn>
                    <a:cxn ang="0">
                      <a:pos x="7" y="38"/>
                    </a:cxn>
                    <a:cxn ang="0">
                      <a:pos x="7" y="38"/>
                    </a:cxn>
                    <a:cxn ang="0">
                      <a:pos x="0" y="32"/>
                    </a:cxn>
                    <a:cxn ang="0">
                      <a:pos x="0" y="6"/>
                    </a:cxn>
                    <a:cxn ang="0">
                      <a:pos x="7" y="0"/>
                    </a:cxn>
                    <a:cxn ang="0">
                      <a:pos x="7" y="0"/>
                    </a:cxn>
                    <a:cxn ang="0">
                      <a:pos x="13" y="6"/>
                    </a:cxn>
                    <a:cxn ang="0">
                      <a:pos x="13" y="32"/>
                    </a:cxn>
                  </a:cxnLst>
                  <a:rect l="0" t="0" r="r" b="b"/>
                  <a:pathLst>
                    <a:path w="13" h="38">
                      <a:moveTo>
                        <a:pt x="13" y="32"/>
                      </a:moveTo>
                      <a:cubicBezTo>
                        <a:pt x="13" y="35"/>
                        <a:pt x="10" y="38"/>
                        <a:pt x="7" y="38"/>
                      </a:cubicBezTo>
                      <a:cubicBezTo>
                        <a:pt x="7" y="38"/>
                        <a:pt x="7" y="38"/>
                        <a:pt x="7" y="38"/>
                      </a:cubicBezTo>
                      <a:cubicBezTo>
                        <a:pt x="3" y="38"/>
                        <a:pt x="0" y="35"/>
                        <a:pt x="0" y="32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2"/>
                        <a:pt x="3" y="0"/>
                        <a:pt x="7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10" y="0"/>
                        <a:pt x="13" y="2"/>
                        <a:pt x="13" y="6"/>
                      </a:cubicBezTo>
                      <a:lnTo>
                        <a:pt x="13" y="32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83" name="Group 115"/>
            <p:cNvGrpSpPr/>
            <p:nvPr/>
          </p:nvGrpSpPr>
          <p:grpSpPr>
            <a:xfrm>
              <a:off x="2456637" y="1131328"/>
              <a:ext cx="507337" cy="593487"/>
              <a:chOff x="4479035" y="1763969"/>
              <a:chExt cx="530175" cy="620204"/>
            </a:xfrm>
          </p:grpSpPr>
          <p:grpSp>
            <p:nvGrpSpPr>
              <p:cNvPr id="148" name="Group 140"/>
              <p:cNvGrpSpPr/>
              <p:nvPr/>
            </p:nvGrpSpPr>
            <p:grpSpPr>
              <a:xfrm>
                <a:off x="4479035" y="1763969"/>
                <a:ext cx="530175" cy="620204"/>
                <a:chOff x="4468813" y="1739900"/>
                <a:chExt cx="588963" cy="688975"/>
              </a:xfrm>
              <a:solidFill>
                <a:schemeClr val="accent2"/>
              </a:solidFill>
            </p:grpSpPr>
            <p:sp>
              <p:nvSpPr>
                <p:cNvPr id="155" name="Oval 30"/>
                <p:cNvSpPr>
                  <a:spLocks noChangeArrowheads="1"/>
                </p:cNvSpPr>
                <p:nvPr/>
              </p:nvSpPr>
              <p:spPr bwMode="auto">
                <a:xfrm>
                  <a:off x="4468813" y="1739900"/>
                  <a:ext cx="588963" cy="588963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56" name="Freeform 31"/>
                <p:cNvSpPr>
                  <a:spLocks/>
                </p:cNvSpPr>
                <p:nvPr/>
              </p:nvSpPr>
              <p:spPr bwMode="auto">
                <a:xfrm>
                  <a:off x="4618038" y="2289175"/>
                  <a:ext cx="150813" cy="1397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8" y="88"/>
                    </a:cxn>
                    <a:cxn ang="0">
                      <a:pos x="95" y="15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95" h="88">
                      <a:moveTo>
                        <a:pt x="0" y="0"/>
                      </a:moveTo>
                      <a:lnTo>
                        <a:pt x="8" y="88"/>
                      </a:lnTo>
                      <a:lnTo>
                        <a:pt x="95" y="1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49" name="Group 139"/>
              <p:cNvGrpSpPr/>
              <p:nvPr/>
            </p:nvGrpSpPr>
            <p:grpSpPr>
              <a:xfrm>
                <a:off x="4534767" y="1825418"/>
                <a:ext cx="394416" cy="392987"/>
                <a:chOff x="4530725" y="1808163"/>
                <a:chExt cx="438150" cy="436563"/>
              </a:xfrm>
            </p:grpSpPr>
            <p:sp>
              <p:nvSpPr>
                <p:cNvPr id="150" name="Freeform 65"/>
                <p:cNvSpPr>
                  <a:spLocks noEditPoints="1"/>
                </p:cNvSpPr>
                <p:nvPr/>
              </p:nvSpPr>
              <p:spPr bwMode="auto">
                <a:xfrm>
                  <a:off x="4668838" y="1808163"/>
                  <a:ext cx="160338" cy="436563"/>
                </a:xfrm>
                <a:custGeom>
                  <a:avLst/>
                  <a:gdLst/>
                  <a:ahLst/>
                  <a:cxnLst>
                    <a:cxn ang="0">
                      <a:pos x="64" y="0"/>
                    </a:cxn>
                    <a:cxn ang="0">
                      <a:pos x="0" y="172"/>
                    </a:cxn>
                    <a:cxn ang="0">
                      <a:pos x="64" y="345"/>
                    </a:cxn>
                    <a:cxn ang="0">
                      <a:pos x="127" y="172"/>
                    </a:cxn>
                    <a:cxn ang="0">
                      <a:pos x="64" y="0"/>
                    </a:cxn>
                    <a:cxn ang="0">
                      <a:pos x="64" y="317"/>
                    </a:cxn>
                    <a:cxn ang="0">
                      <a:pos x="10" y="172"/>
                    </a:cxn>
                    <a:cxn ang="0">
                      <a:pos x="64" y="28"/>
                    </a:cxn>
                    <a:cxn ang="0">
                      <a:pos x="117" y="172"/>
                    </a:cxn>
                    <a:cxn ang="0">
                      <a:pos x="64" y="317"/>
                    </a:cxn>
                  </a:cxnLst>
                  <a:rect l="0" t="0" r="r" b="b"/>
                  <a:pathLst>
                    <a:path w="127" h="345">
                      <a:moveTo>
                        <a:pt x="64" y="0"/>
                      </a:moveTo>
                      <a:cubicBezTo>
                        <a:pt x="29" y="0"/>
                        <a:pt x="0" y="77"/>
                        <a:pt x="0" y="172"/>
                      </a:cubicBezTo>
                      <a:cubicBezTo>
                        <a:pt x="0" y="268"/>
                        <a:pt x="29" y="345"/>
                        <a:pt x="64" y="345"/>
                      </a:cubicBezTo>
                      <a:cubicBezTo>
                        <a:pt x="99" y="345"/>
                        <a:pt x="127" y="268"/>
                        <a:pt x="127" y="172"/>
                      </a:cubicBezTo>
                      <a:cubicBezTo>
                        <a:pt x="127" y="77"/>
                        <a:pt x="99" y="0"/>
                        <a:pt x="64" y="0"/>
                      </a:cubicBezTo>
                      <a:close/>
                      <a:moveTo>
                        <a:pt x="64" y="317"/>
                      </a:moveTo>
                      <a:cubicBezTo>
                        <a:pt x="34" y="317"/>
                        <a:pt x="10" y="252"/>
                        <a:pt x="10" y="172"/>
                      </a:cubicBezTo>
                      <a:cubicBezTo>
                        <a:pt x="10" y="92"/>
                        <a:pt x="34" y="28"/>
                        <a:pt x="64" y="28"/>
                      </a:cubicBezTo>
                      <a:cubicBezTo>
                        <a:pt x="93" y="28"/>
                        <a:pt x="117" y="92"/>
                        <a:pt x="117" y="172"/>
                      </a:cubicBezTo>
                      <a:cubicBezTo>
                        <a:pt x="117" y="252"/>
                        <a:pt x="93" y="317"/>
                        <a:pt x="64" y="317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51" name="Freeform 66"/>
                <p:cNvSpPr>
                  <a:spLocks noEditPoints="1"/>
                </p:cNvSpPr>
                <p:nvPr/>
              </p:nvSpPr>
              <p:spPr bwMode="auto">
                <a:xfrm>
                  <a:off x="4530725" y="1946275"/>
                  <a:ext cx="438150" cy="160338"/>
                </a:xfrm>
                <a:custGeom>
                  <a:avLst/>
                  <a:gdLst/>
                  <a:ahLst/>
                  <a:cxnLst>
                    <a:cxn ang="0">
                      <a:pos x="346" y="63"/>
                    </a:cxn>
                    <a:cxn ang="0">
                      <a:pos x="173" y="0"/>
                    </a:cxn>
                    <a:cxn ang="0">
                      <a:pos x="0" y="63"/>
                    </a:cxn>
                    <a:cxn ang="0">
                      <a:pos x="173" y="127"/>
                    </a:cxn>
                    <a:cxn ang="0">
                      <a:pos x="346" y="63"/>
                    </a:cxn>
                    <a:cxn ang="0">
                      <a:pos x="28" y="63"/>
                    </a:cxn>
                    <a:cxn ang="0">
                      <a:pos x="173" y="10"/>
                    </a:cxn>
                    <a:cxn ang="0">
                      <a:pos x="317" y="63"/>
                    </a:cxn>
                    <a:cxn ang="0">
                      <a:pos x="173" y="117"/>
                    </a:cxn>
                    <a:cxn ang="0">
                      <a:pos x="28" y="63"/>
                    </a:cxn>
                  </a:cxnLst>
                  <a:rect l="0" t="0" r="r" b="b"/>
                  <a:pathLst>
                    <a:path w="346" h="127">
                      <a:moveTo>
                        <a:pt x="346" y="63"/>
                      </a:moveTo>
                      <a:cubicBezTo>
                        <a:pt x="346" y="28"/>
                        <a:pt x="268" y="0"/>
                        <a:pt x="173" y="0"/>
                      </a:cubicBezTo>
                      <a:cubicBezTo>
                        <a:pt x="77" y="0"/>
                        <a:pt x="0" y="28"/>
                        <a:pt x="0" y="63"/>
                      </a:cubicBezTo>
                      <a:cubicBezTo>
                        <a:pt x="0" y="99"/>
                        <a:pt x="77" y="127"/>
                        <a:pt x="173" y="127"/>
                      </a:cubicBezTo>
                      <a:cubicBezTo>
                        <a:pt x="268" y="127"/>
                        <a:pt x="346" y="99"/>
                        <a:pt x="346" y="63"/>
                      </a:cubicBezTo>
                      <a:close/>
                      <a:moveTo>
                        <a:pt x="28" y="63"/>
                      </a:moveTo>
                      <a:cubicBezTo>
                        <a:pt x="28" y="34"/>
                        <a:pt x="93" y="10"/>
                        <a:pt x="173" y="10"/>
                      </a:cubicBezTo>
                      <a:cubicBezTo>
                        <a:pt x="253" y="10"/>
                        <a:pt x="317" y="34"/>
                        <a:pt x="317" y="63"/>
                      </a:cubicBezTo>
                      <a:cubicBezTo>
                        <a:pt x="317" y="93"/>
                        <a:pt x="253" y="117"/>
                        <a:pt x="173" y="117"/>
                      </a:cubicBezTo>
                      <a:cubicBezTo>
                        <a:pt x="93" y="117"/>
                        <a:pt x="28" y="93"/>
                        <a:pt x="28" y="63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52" name="Freeform 67"/>
                <p:cNvSpPr>
                  <a:spLocks noEditPoints="1"/>
                </p:cNvSpPr>
                <p:nvPr/>
              </p:nvSpPr>
              <p:spPr bwMode="auto">
                <a:xfrm>
                  <a:off x="4562475" y="1839913"/>
                  <a:ext cx="373063" cy="373063"/>
                </a:xfrm>
                <a:custGeom>
                  <a:avLst/>
                  <a:gdLst/>
                  <a:ahLst/>
                  <a:cxnLst>
                    <a:cxn ang="0">
                      <a:pos x="269" y="25"/>
                    </a:cxn>
                    <a:cxn ang="0">
                      <a:pos x="102" y="102"/>
                    </a:cxn>
                    <a:cxn ang="0">
                      <a:pos x="25" y="270"/>
                    </a:cxn>
                    <a:cxn ang="0">
                      <a:pos x="192" y="192"/>
                    </a:cxn>
                    <a:cxn ang="0">
                      <a:pos x="269" y="25"/>
                    </a:cxn>
                    <a:cxn ang="0">
                      <a:pos x="44" y="250"/>
                    </a:cxn>
                    <a:cxn ang="0">
                      <a:pos x="109" y="110"/>
                    </a:cxn>
                    <a:cxn ang="0">
                      <a:pos x="249" y="45"/>
                    </a:cxn>
                    <a:cxn ang="0">
                      <a:pos x="184" y="185"/>
                    </a:cxn>
                    <a:cxn ang="0">
                      <a:pos x="44" y="250"/>
                    </a:cxn>
                  </a:cxnLst>
                  <a:rect l="0" t="0" r="r" b="b"/>
                  <a:pathLst>
                    <a:path w="294" h="294">
                      <a:moveTo>
                        <a:pt x="269" y="25"/>
                      </a:moveTo>
                      <a:cubicBezTo>
                        <a:pt x="244" y="0"/>
                        <a:pt x="169" y="35"/>
                        <a:pt x="102" y="102"/>
                      </a:cubicBezTo>
                      <a:cubicBezTo>
                        <a:pt x="34" y="170"/>
                        <a:pt x="0" y="245"/>
                        <a:pt x="25" y="270"/>
                      </a:cubicBezTo>
                      <a:cubicBezTo>
                        <a:pt x="49" y="294"/>
                        <a:pt x="124" y="260"/>
                        <a:pt x="192" y="192"/>
                      </a:cubicBezTo>
                      <a:cubicBezTo>
                        <a:pt x="259" y="125"/>
                        <a:pt x="294" y="50"/>
                        <a:pt x="269" y="25"/>
                      </a:cubicBezTo>
                      <a:close/>
                      <a:moveTo>
                        <a:pt x="44" y="250"/>
                      </a:moveTo>
                      <a:cubicBezTo>
                        <a:pt x="24" y="229"/>
                        <a:pt x="53" y="166"/>
                        <a:pt x="109" y="110"/>
                      </a:cubicBezTo>
                      <a:cubicBezTo>
                        <a:pt x="166" y="53"/>
                        <a:pt x="228" y="24"/>
                        <a:pt x="249" y="45"/>
                      </a:cubicBezTo>
                      <a:cubicBezTo>
                        <a:pt x="270" y="66"/>
                        <a:pt x="241" y="129"/>
                        <a:pt x="184" y="185"/>
                      </a:cubicBezTo>
                      <a:cubicBezTo>
                        <a:pt x="128" y="242"/>
                        <a:pt x="65" y="271"/>
                        <a:pt x="44" y="250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53" name="Freeform 68"/>
                <p:cNvSpPr>
                  <a:spLocks noEditPoints="1"/>
                </p:cNvSpPr>
                <p:nvPr/>
              </p:nvSpPr>
              <p:spPr bwMode="auto">
                <a:xfrm>
                  <a:off x="4562475" y="1839913"/>
                  <a:ext cx="373063" cy="373063"/>
                </a:xfrm>
                <a:custGeom>
                  <a:avLst/>
                  <a:gdLst/>
                  <a:ahLst/>
                  <a:cxnLst>
                    <a:cxn ang="0">
                      <a:pos x="269" y="270"/>
                    </a:cxn>
                    <a:cxn ang="0">
                      <a:pos x="192" y="102"/>
                    </a:cxn>
                    <a:cxn ang="0">
                      <a:pos x="25" y="25"/>
                    </a:cxn>
                    <a:cxn ang="0">
                      <a:pos x="102" y="192"/>
                    </a:cxn>
                    <a:cxn ang="0">
                      <a:pos x="269" y="270"/>
                    </a:cxn>
                    <a:cxn ang="0">
                      <a:pos x="44" y="45"/>
                    </a:cxn>
                    <a:cxn ang="0">
                      <a:pos x="184" y="110"/>
                    </a:cxn>
                    <a:cxn ang="0">
                      <a:pos x="249" y="250"/>
                    </a:cxn>
                    <a:cxn ang="0">
                      <a:pos x="109" y="185"/>
                    </a:cxn>
                    <a:cxn ang="0">
                      <a:pos x="44" y="45"/>
                    </a:cxn>
                  </a:cxnLst>
                  <a:rect l="0" t="0" r="r" b="b"/>
                  <a:pathLst>
                    <a:path w="294" h="294">
                      <a:moveTo>
                        <a:pt x="269" y="270"/>
                      </a:moveTo>
                      <a:cubicBezTo>
                        <a:pt x="294" y="245"/>
                        <a:pt x="259" y="170"/>
                        <a:pt x="192" y="102"/>
                      </a:cubicBezTo>
                      <a:cubicBezTo>
                        <a:pt x="124" y="35"/>
                        <a:pt x="49" y="0"/>
                        <a:pt x="25" y="25"/>
                      </a:cubicBezTo>
                      <a:cubicBezTo>
                        <a:pt x="0" y="50"/>
                        <a:pt x="34" y="125"/>
                        <a:pt x="102" y="192"/>
                      </a:cubicBezTo>
                      <a:cubicBezTo>
                        <a:pt x="169" y="260"/>
                        <a:pt x="244" y="294"/>
                        <a:pt x="269" y="270"/>
                      </a:cubicBezTo>
                      <a:close/>
                      <a:moveTo>
                        <a:pt x="44" y="45"/>
                      </a:moveTo>
                      <a:cubicBezTo>
                        <a:pt x="65" y="24"/>
                        <a:pt x="128" y="53"/>
                        <a:pt x="184" y="110"/>
                      </a:cubicBezTo>
                      <a:cubicBezTo>
                        <a:pt x="241" y="166"/>
                        <a:pt x="270" y="229"/>
                        <a:pt x="249" y="250"/>
                      </a:cubicBezTo>
                      <a:cubicBezTo>
                        <a:pt x="228" y="271"/>
                        <a:pt x="166" y="242"/>
                        <a:pt x="109" y="185"/>
                      </a:cubicBezTo>
                      <a:cubicBezTo>
                        <a:pt x="53" y="129"/>
                        <a:pt x="24" y="66"/>
                        <a:pt x="44" y="45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54" name="Oval 69"/>
                <p:cNvSpPr>
                  <a:spLocks noChangeArrowheads="1"/>
                </p:cNvSpPr>
                <p:nvPr/>
              </p:nvSpPr>
              <p:spPr bwMode="auto">
                <a:xfrm>
                  <a:off x="4714875" y="1993900"/>
                  <a:ext cx="68263" cy="66675"/>
                </a:xfrm>
                <a:prstGeom prst="ellipse">
                  <a:avLst/>
                </a:pr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84" name="Group 125"/>
            <p:cNvGrpSpPr/>
            <p:nvPr/>
          </p:nvGrpSpPr>
          <p:grpSpPr>
            <a:xfrm>
              <a:off x="2056277" y="907779"/>
              <a:ext cx="402040" cy="470413"/>
              <a:chOff x="4033173" y="1286669"/>
              <a:chExt cx="420138" cy="491590"/>
            </a:xfrm>
          </p:grpSpPr>
          <p:grpSp>
            <p:nvGrpSpPr>
              <p:cNvPr id="141" name="Group 153"/>
              <p:cNvGrpSpPr/>
              <p:nvPr/>
            </p:nvGrpSpPr>
            <p:grpSpPr>
              <a:xfrm>
                <a:off x="4033173" y="1286669"/>
                <a:ext cx="420138" cy="491590"/>
                <a:chOff x="3973513" y="1209675"/>
                <a:chExt cx="466725" cy="546100"/>
              </a:xfrm>
              <a:solidFill>
                <a:schemeClr val="accent6"/>
              </a:solidFill>
            </p:grpSpPr>
            <p:sp>
              <p:nvSpPr>
                <p:cNvPr id="146" name="Oval 34"/>
                <p:cNvSpPr>
                  <a:spLocks noChangeArrowheads="1"/>
                </p:cNvSpPr>
                <p:nvPr/>
              </p:nvSpPr>
              <p:spPr bwMode="auto">
                <a:xfrm>
                  <a:off x="3973513" y="1209675"/>
                  <a:ext cx="466725" cy="4667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47" name="Freeform 35"/>
                <p:cNvSpPr>
                  <a:spLocks/>
                </p:cNvSpPr>
                <p:nvPr/>
              </p:nvSpPr>
              <p:spPr bwMode="auto">
                <a:xfrm>
                  <a:off x="4202113" y="1644650"/>
                  <a:ext cx="119063" cy="111125"/>
                </a:xfrm>
                <a:custGeom>
                  <a:avLst/>
                  <a:gdLst/>
                  <a:ahLst/>
                  <a:cxnLst>
                    <a:cxn ang="0">
                      <a:pos x="75" y="0"/>
                    </a:cxn>
                    <a:cxn ang="0">
                      <a:pos x="69" y="70"/>
                    </a:cxn>
                    <a:cxn ang="0">
                      <a:pos x="0" y="12"/>
                    </a:cxn>
                    <a:cxn ang="0">
                      <a:pos x="75" y="0"/>
                    </a:cxn>
                  </a:cxnLst>
                  <a:rect l="0" t="0" r="r" b="b"/>
                  <a:pathLst>
                    <a:path w="75" h="70">
                      <a:moveTo>
                        <a:pt x="75" y="0"/>
                      </a:moveTo>
                      <a:lnTo>
                        <a:pt x="69" y="70"/>
                      </a:lnTo>
                      <a:lnTo>
                        <a:pt x="0" y="12"/>
                      </a:lnTo>
                      <a:lnTo>
                        <a:pt x="75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42" name="Group 154"/>
              <p:cNvGrpSpPr/>
              <p:nvPr/>
            </p:nvGrpSpPr>
            <p:grpSpPr>
              <a:xfrm>
                <a:off x="4173220" y="1398134"/>
                <a:ext cx="142904" cy="255799"/>
                <a:chOff x="4129088" y="1333500"/>
                <a:chExt cx="158750" cy="284163"/>
              </a:xfrm>
            </p:grpSpPr>
            <p:sp>
              <p:nvSpPr>
                <p:cNvPr id="143" name="Freeform 70"/>
                <p:cNvSpPr>
                  <a:spLocks noEditPoints="1"/>
                </p:cNvSpPr>
                <p:nvPr/>
              </p:nvSpPr>
              <p:spPr bwMode="auto">
                <a:xfrm>
                  <a:off x="4129088" y="1333500"/>
                  <a:ext cx="158750" cy="158750"/>
                </a:xfrm>
                <a:custGeom>
                  <a:avLst/>
                  <a:gdLst/>
                  <a:ahLst/>
                  <a:cxnLst>
                    <a:cxn ang="0">
                      <a:pos x="63" y="0"/>
                    </a:cxn>
                    <a:cxn ang="0">
                      <a:pos x="0" y="63"/>
                    </a:cxn>
                    <a:cxn ang="0">
                      <a:pos x="63" y="126"/>
                    </a:cxn>
                    <a:cxn ang="0">
                      <a:pos x="126" y="63"/>
                    </a:cxn>
                    <a:cxn ang="0">
                      <a:pos x="63" y="0"/>
                    </a:cxn>
                    <a:cxn ang="0">
                      <a:pos x="63" y="114"/>
                    </a:cxn>
                    <a:cxn ang="0">
                      <a:pos x="12" y="63"/>
                    </a:cxn>
                    <a:cxn ang="0">
                      <a:pos x="63" y="12"/>
                    </a:cxn>
                    <a:cxn ang="0">
                      <a:pos x="115" y="63"/>
                    </a:cxn>
                    <a:cxn ang="0">
                      <a:pos x="63" y="114"/>
                    </a:cxn>
                  </a:cxnLst>
                  <a:rect l="0" t="0" r="r" b="b"/>
                  <a:pathLst>
                    <a:path w="126" h="126">
                      <a:moveTo>
                        <a:pt x="63" y="0"/>
                      </a:moveTo>
                      <a:cubicBezTo>
                        <a:pt x="29" y="0"/>
                        <a:pt x="0" y="28"/>
                        <a:pt x="0" y="63"/>
                      </a:cubicBezTo>
                      <a:cubicBezTo>
                        <a:pt x="0" y="98"/>
                        <a:pt x="29" y="126"/>
                        <a:pt x="63" y="126"/>
                      </a:cubicBezTo>
                      <a:cubicBezTo>
                        <a:pt x="98" y="126"/>
                        <a:pt x="126" y="98"/>
                        <a:pt x="126" y="63"/>
                      </a:cubicBezTo>
                      <a:cubicBezTo>
                        <a:pt x="126" y="28"/>
                        <a:pt x="98" y="0"/>
                        <a:pt x="63" y="0"/>
                      </a:cubicBezTo>
                      <a:close/>
                      <a:moveTo>
                        <a:pt x="63" y="114"/>
                      </a:moveTo>
                      <a:cubicBezTo>
                        <a:pt x="35" y="114"/>
                        <a:pt x="12" y="91"/>
                        <a:pt x="12" y="63"/>
                      </a:cubicBezTo>
                      <a:cubicBezTo>
                        <a:pt x="12" y="35"/>
                        <a:pt x="35" y="12"/>
                        <a:pt x="63" y="12"/>
                      </a:cubicBezTo>
                      <a:cubicBezTo>
                        <a:pt x="92" y="12"/>
                        <a:pt x="115" y="35"/>
                        <a:pt x="115" y="63"/>
                      </a:cubicBezTo>
                      <a:cubicBezTo>
                        <a:pt x="115" y="91"/>
                        <a:pt x="92" y="114"/>
                        <a:pt x="63" y="114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44" name="Rectangle 71"/>
                <p:cNvSpPr>
                  <a:spLocks noChangeArrowheads="1"/>
                </p:cNvSpPr>
                <p:nvPr/>
              </p:nvSpPr>
              <p:spPr bwMode="auto">
                <a:xfrm>
                  <a:off x="4198938" y="1484313"/>
                  <a:ext cx="20638" cy="7778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45" name="Freeform 72"/>
                <p:cNvSpPr>
                  <a:spLocks/>
                </p:cNvSpPr>
                <p:nvPr/>
              </p:nvSpPr>
              <p:spPr bwMode="auto">
                <a:xfrm>
                  <a:off x="4192588" y="1509713"/>
                  <a:ext cx="33338" cy="107950"/>
                </a:xfrm>
                <a:custGeom>
                  <a:avLst/>
                  <a:gdLst/>
                  <a:ahLst/>
                  <a:cxnLst>
                    <a:cxn ang="0">
                      <a:pos x="27" y="71"/>
                    </a:cxn>
                    <a:cxn ang="0">
                      <a:pos x="13" y="85"/>
                    </a:cxn>
                    <a:cxn ang="0">
                      <a:pos x="13" y="85"/>
                    </a:cxn>
                    <a:cxn ang="0">
                      <a:pos x="0" y="71"/>
                    </a:cxn>
                    <a:cxn ang="0">
                      <a:pos x="0" y="13"/>
                    </a:cxn>
                    <a:cxn ang="0">
                      <a:pos x="13" y="0"/>
                    </a:cxn>
                    <a:cxn ang="0">
                      <a:pos x="13" y="0"/>
                    </a:cxn>
                    <a:cxn ang="0">
                      <a:pos x="27" y="13"/>
                    </a:cxn>
                    <a:cxn ang="0">
                      <a:pos x="27" y="71"/>
                    </a:cxn>
                  </a:cxnLst>
                  <a:rect l="0" t="0" r="r" b="b"/>
                  <a:pathLst>
                    <a:path w="27" h="85">
                      <a:moveTo>
                        <a:pt x="27" y="71"/>
                      </a:moveTo>
                      <a:cubicBezTo>
                        <a:pt x="27" y="79"/>
                        <a:pt x="21" y="85"/>
                        <a:pt x="13" y="85"/>
                      </a:cubicBezTo>
                      <a:cubicBezTo>
                        <a:pt x="13" y="85"/>
                        <a:pt x="13" y="85"/>
                        <a:pt x="13" y="85"/>
                      </a:cubicBezTo>
                      <a:cubicBezTo>
                        <a:pt x="6" y="85"/>
                        <a:pt x="0" y="79"/>
                        <a:pt x="0" y="71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6"/>
                        <a:pt x="6" y="0"/>
                        <a:pt x="13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21" y="0"/>
                        <a:pt x="27" y="6"/>
                        <a:pt x="27" y="13"/>
                      </a:cubicBezTo>
                      <a:lnTo>
                        <a:pt x="27" y="71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85" name="Group 133"/>
            <p:cNvGrpSpPr/>
            <p:nvPr/>
          </p:nvGrpSpPr>
          <p:grpSpPr>
            <a:xfrm>
              <a:off x="1852209" y="1305279"/>
              <a:ext cx="463577" cy="544259"/>
              <a:chOff x="3847398" y="1964034"/>
              <a:chExt cx="484446" cy="568759"/>
            </a:xfrm>
          </p:grpSpPr>
          <p:grpSp>
            <p:nvGrpSpPr>
              <p:cNvPr id="135" name="Group 138"/>
              <p:cNvGrpSpPr/>
              <p:nvPr/>
            </p:nvGrpSpPr>
            <p:grpSpPr>
              <a:xfrm>
                <a:off x="3847398" y="1964034"/>
                <a:ext cx="484446" cy="568759"/>
                <a:chOff x="3767138" y="1962150"/>
                <a:chExt cx="538163" cy="631826"/>
              </a:xfrm>
              <a:solidFill>
                <a:schemeClr val="accent1"/>
              </a:solidFill>
            </p:grpSpPr>
            <p:sp>
              <p:nvSpPr>
                <p:cNvPr id="139" name="Oval 46"/>
                <p:cNvSpPr>
                  <a:spLocks noChangeArrowheads="1"/>
                </p:cNvSpPr>
                <p:nvPr/>
              </p:nvSpPr>
              <p:spPr bwMode="auto">
                <a:xfrm>
                  <a:off x="3767138" y="1962150"/>
                  <a:ext cx="538163" cy="539750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40" name="Freeform 47"/>
                <p:cNvSpPr>
                  <a:spLocks/>
                </p:cNvSpPr>
                <p:nvPr/>
              </p:nvSpPr>
              <p:spPr bwMode="auto">
                <a:xfrm>
                  <a:off x="4030663" y="2465388"/>
                  <a:ext cx="138113" cy="128588"/>
                </a:xfrm>
                <a:custGeom>
                  <a:avLst/>
                  <a:gdLst/>
                  <a:ahLst/>
                  <a:cxnLst>
                    <a:cxn ang="0">
                      <a:pos x="87" y="0"/>
                    </a:cxn>
                    <a:cxn ang="0">
                      <a:pos x="80" y="81"/>
                    </a:cxn>
                    <a:cxn ang="0">
                      <a:pos x="0" y="13"/>
                    </a:cxn>
                    <a:cxn ang="0">
                      <a:pos x="87" y="0"/>
                    </a:cxn>
                  </a:cxnLst>
                  <a:rect l="0" t="0" r="r" b="b"/>
                  <a:pathLst>
                    <a:path w="87" h="81">
                      <a:moveTo>
                        <a:pt x="87" y="0"/>
                      </a:moveTo>
                      <a:lnTo>
                        <a:pt x="80" y="81"/>
                      </a:lnTo>
                      <a:lnTo>
                        <a:pt x="0" y="13"/>
                      </a:lnTo>
                      <a:lnTo>
                        <a:pt x="87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36" name="Group 137"/>
              <p:cNvGrpSpPr/>
              <p:nvPr/>
            </p:nvGrpSpPr>
            <p:grpSpPr>
              <a:xfrm>
                <a:off x="4003147" y="2066925"/>
                <a:ext cx="218643" cy="275805"/>
                <a:chOff x="3940175" y="2076450"/>
                <a:chExt cx="242888" cy="306388"/>
              </a:xfrm>
            </p:grpSpPr>
            <p:sp>
              <p:nvSpPr>
                <p:cNvPr id="137" name="Freeform 73"/>
                <p:cNvSpPr>
                  <a:spLocks noEditPoints="1"/>
                </p:cNvSpPr>
                <p:nvPr/>
              </p:nvSpPr>
              <p:spPr bwMode="auto">
                <a:xfrm>
                  <a:off x="4021138" y="2078038"/>
                  <a:ext cx="161925" cy="3048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92"/>
                    </a:cxn>
                    <a:cxn ang="0">
                      <a:pos x="102" y="192"/>
                    </a:cxn>
                    <a:cxn ang="0">
                      <a:pos x="0" y="0"/>
                    </a:cxn>
                    <a:cxn ang="0">
                      <a:pos x="15" y="74"/>
                    </a:cxn>
                    <a:cxn ang="0">
                      <a:pos x="69" y="167"/>
                    </a:cxn>
                    <a:cxn ang="0">
                      <a:pos x="15" y="167"/>
                    </a:cxn>
                    <a:cxn ang="0">
                      <a:pos x="15" y="74"/>
                    </a:cxn>
                  </a:cxnLst>
                  <a:rect l="0" t="0" r="r" b="b"/>
                  <a:pathLst>
                    <a:path w="102" h="192">
                      <a:moveTo>
                        <a:pt x="0" y="0"/>
                      </a:moveTo>
                      <a:lnTo>
                        <a:pt x="0" y="192"/>
                      </a:lnTo>
                      <a:lnTo>
                        <a:pt x="102" y="192"/>
                      </a:lnTo>
                      <a:lnTo>
                        <a:pt x="0" y="0"/>
                      </a:lnTo>
                      <a:close/>
                      <a:moveTo>
                        <a:pt x="15" y="74"/>
                      </a:moveTo>
                      <a:lnTo>
                        <a:pt x="69" y="167"/>
                      </a:lnTo>
                      <a:lnTo>
                        <a:pt x="15" y="167"/>
                      </a:lnTo>
                      <a:lnTo>
                        <a:pt x="15" y="74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38" name="Rectangle 74"/>
                <p:cNvSpPr>
                  <a:spLocks noChangeArrowheads="1"/>
                </p:cNvSpPr>
                <p:nvPr/>
              </p:nvSpPr>
              <p:spPr bwMode="auto">
                <a:xfrm>
                  <a:off x="3940175" y="2076450"/>
                  <a:ext cx="39688" cy="3000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86" name="Group 140"/>
            <p:cNvGrpSpPr/>
            <p:nvPr/>
          </p:nvGrpSpPr>
          <p:grpSpPr>
            <a:xfrm>
              <a:off x="1527195" y="950074"/>
              <a:ext cx="402040" cy="470413"/>
              <a:chOff x="3434404" y="1506739"/>
              <a:chExt cx="420138" cy="491590"/>
            </a:xfrm>
          </p:grpSpPr>
          <p:grpSp>
            <p:nvGrpSpPr>
              <p:cNvPr id="131" name="Group 132"/>
              <p:cNvGrpSpPr/>
              <p:nvPr/>
            </p:nvGrpSpPr>
            <p:grpSpPr>
              <a:xfrm>
                <a:off x="3434404" y="1506739"/>
                <a:ext cx="420138" cy="491590"/>
                <a:chOff x="3308350" y="1454150"/>
                <a:chExt cx="466725" cy="546101"/>
              </a:xfrm>
              <a:solidFill>
                <a:schemeClr val="accent2"/>
              </a:solidFill>
            </p:grpSpPr>
            <p:sp>
              <p:nvSpPr>
                <p:cNvPr id="133" name="Oval 36"/>
                <p:cNvSpPr>
                  <a:spLocks noChangeArrowheads="1"/>
                </p:cNvSpPr>
                <p:nvPr/>
              </p:nvSpPr>
              <p:spPr bwMode="auto">
                <a:xfrm>
                  <a:off x="3308350" y="1454150"/>
                  <a:ext cx="466725" cy="465138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34" name="Freeform 37"/>
                <p:cNvSpPr>
                  <a:spLocks/>
                </p:cNvSpPr>
                <p:nvPr/>
              </p:nvSpPr>
              <p:spPr bwMode="auto">
                <a:xfrm>
                  <a:off x="3536950" y="1887538"/>
                  <a:ext cx="120650" cy="112713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70" y="71"/>
                    </a:cxn>
                    <a:cxn ang="0">
                      <a:pos x="0" y="12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76" h="71">
                      <a:moveTo>
                        <a:pt x="76" y="0"/>
                      </a:moveTo>
                      <a:lnTo>
                        <a:pt x="70" y="71"/>
                      </a:lnTo>
                      <a:lnTo>
                        <a:pt x="0" y="12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sp>
            <p:nvSpPr>
              <p:cNvPr id="132" name="Freeform 75"/>
              <p:cNvSpPr>
                <a:spLocks noEditPoints="1"/>
              </p:cNvSpPr>
              <p:nvPr/>
            </p:nvSpPr>
            <p:spPr bwMode="auto">
              <a:xfrm>
                <a:off x="3530151" y="1589625"/>
                <a:ext cx="247225" cy="250083"/>
              </a:xfrm>
              <a:custGeom>
                <a:avLst/>
                <a:gdLst/>
                <a:ahLst/>
                <a:cxnLst>
                  <a:cxn ang="0">
                    <a:pos x="139" y="105"/>
                  </a:cxn>
                  <a:cxn ang="0">
                    <a:pos x="134" y="93"/>
                  </a:cxn>
                  <a:cxn ang="0">
                    <a:pos x="134" y="42"/>
                  </a:cxn>
                  <a:cxn ang="0">
                    <a:pos x="139" y="35"/>
                  </a:cxn>
                  <a:cxn ang="0">
                    <a:pos x="140" y="35"/>
                  </a:cxn>
                  <a:cxn ang="0">
                    <a:pos x="140" y="12"/>
                  </a:cxn>
                  <a:cxn ang="0">
                    <a:pos x="139" y="12"/>
                  </a:cxn>
                  <a:cxn ang="0">
                    <a:pos x="139" y="12"/>
                  </a:cxn>
                  <a:cxn ang="0">
                    <a:pos x="108" y="0"/>
                  </a:cxn>
                  <a:cxn ang="0">
                    <a:pos x="77" y="12"/>
                  </a:cxn>
                  <a:cxn ang="0">
                    <a:pos x="77" y="12"/>
                  </a:cxn>
                  <a:cxn ang="0">
                    <a:pos x="76" y="12"/>
                  </a:cxn>
                  <a:cxn ang="0">
                    <a:pos x="76" y="35"/>
                  </a:cxn>
                  <a:cxn ang="0">
                    <a:pos x="77" y="35"/>
                  </a:cxn>
                  <a:cxn ang="0">
                    <a:pos x="86" y="42"/>
                  </a:cxn>
                  <a:cxn ang="0">
                    <a:pos x="86" y="93"/>
                  </a:cxn>
                  <a:cxn ang="0">
                    <a:pos x="79" y="105"/>
                  </a:cxn>
                  <a:cxn ang="0">
                    <a:pos x="29" y="200"/>
                  </a:cxn>
                  <a:cxn ang="0">
                    <a:pos x="108" y="218"/>
                  </a:cxn>
                  <a:cxn ang="0">
                    <a:pos x="187" y="200"/>
                  </a:cxn>
                  <a:cxn ang="0">
                    <a:pos x="139" y="105"/>
                  </a:cxn>
                  <a:cxn ang="0">
                    <a:pos x="137" y="201"/>
                  </a:cxn>
                  <a:cxn ang="0">
                    <a:pos x="172" y="177"/>
                  </a:cxn>
                  <a:cxn ang="0">
                    <a:pos x="142" y="126"/>
                  </a:cxn>
                  <a:cxn ang="0">
                    <a:pos x="183" y="179"/>
                  </a:cxn>
                  <a:cxn ang="0">
                    <a:pos x="137" y="201"/>
                  </a:cxn>
                </a:cxnLst>
                <a:rect l="0" t="0" r="r" b="b"/>
                <a:pathLst>
                  <a:path w="217" h="219">
                    <a:moveTo>
                      <a:pt x="139" y="105"/>
                    </a:moveTo>
                    <a:cubicBezTo>
                      <a:pt x="139" y="105"/>
                      <a:pt x="134" y="103"/>
                      <a:pt x="134" y="93"/>
                    </a:cubicBezTo>
                    <a:cubicBezTo>
                      <a:pt x="134" y="84"/>
                      <a:pt x="134" y="52"/>
                      <a:pt x="134" y="42"/>
                    </a:cubicBezTo>
                    <a:cubicBezTo>
                      <a:pt x="137" y="40"/>
                      <a:pt x="139" y="37"/>
                      <a:pt x="139" y="35"/>
                    </a:cubicBezTo>
                    <a:cubicBezTo>
                      <a:pt x="140" y="35"/>
                      <a:pt x="140" y="35"/>
                      <a:pt x="140" y="35"/>
                    </a:cubicBezTo>
                    <a:cubicBezTo>
                      <a:pt x="140" y="12"/>
                      <a:pt x="140" y="12"/>
                      <a:pt x="140" y="12"/>
                    </a:cubicBezTo>
                    <a:cubicBezTo>
                      <a:pt x="139" y="12"/>
                      <a:pt x="139" y="12"/>
                      <a:pt x="139" y="12"/>
                    </a:cubicBezTo>
                    <a:cubicBezTo>
                      <a:pt x="139" y="12"/>
                      <a:pt x="139" y="12"/>
                      <a:pt x="139" y="12"/>
                    </a:cubicBezTo>
                    <a:cubicBezTo>
                      <a:pt x="139" y="5"/>
                      <a:pt x="125" y="0"/>
                      <a:pt x="108" y="0"/>
                    </a:cubicBezTo>
                    <a:cubicBezTo>
                      <a:pt x="91" y="0"/>
                      <a:pt x="77" y="5"/>
                      <a:pt x="77" y="12"/>
                    </a:cubicBezTo>
                    <a:cubicBezTo>
                      <a:pt x="77" y="12"/>
                      <a:pt x="77" y="12"/>
                      <a:pt x="77" y="12"/>
                    </a:cubicBezTo>
                    <a:cubicBezTo>
                      <a:pt x="76" y="12"/>
                      <a:pt x="76" y="12"/>
                      <a:pt x="76" y="12"/>
                    </a:cubicBezTo>
                    <a:cubicBezTo>
                      <a:pt x="76" y="35"/>
                      <a:pt x="76" y="35"/>
                      <a:pt x="76" y="35"/>
                    </a:cubicBezTo>
                    <a:cubicBezTo>
                      <a:pt x="77" y="35"/>
                      <a:pt x="77" y="35"/>
                      <a:pt x="77" y="35"/>
                    </a:cubicBezTo>
                    <a:cubicBezTo>
                      <a:pt x="77" y="38"/>
                      <a:pt x="79" y="40"/>
                      <a:pt x="86" y="42"/>
                    </a:cubicBezTo>
                    <a:cubicBezTo>
                      <a:pt x="86" y="53"/>
                      <a:pt x="86" y="85"/>
                      <a:pt x="86" y="93"/>
                    </a:cubicBezTo>
                    <a:cubicBezTo>
                      <a:pt x="86" y="103"/>
                      <a:pt x="79" y="105"/>
                      <a:pt x="79" y="105"/>
                    </a:cubicBezTo>
                    <a:cubicBezTo>
                      <a:pt x="67" y="112"/>
                      <a:pt x="0" y="180"/>
                      <a:pt x="29" y="200"/>
                    </a:cubicBezTo>
                    <a:cubicBezTo>
                      <a:pt x="56" y="219"/>
                      <a:pt x="100" y="218"/>
                      <a:pt x="108" y="218"/>
                    </a:cubicBezTo>
                    <a:cubicBezTo>
                      <a:pt x="117" y="218"/>
                      <a:pt x="161" y="219"/>
                      <a:pt x="187" y="200"/>
                    </a:cubicBezTo>
                    <a:cubicBezTo>
                      <a:pt x="217" y="180"/>
                      <a:pt x="150" y="112"/>
                      <a:pt x="139" y="105"/>
                    </a:cubicBezTo>
                    <a:close/>
                    <a:moveTo>
                      <a:pt x="137" y="201"/>
                    </a:moveTo>
                    <a:cubicBezTo>
                      <a:pt x="137" y="201"/>
                      <a:pt x="170" y="195"/>
                      <a:pt x="172" y="177"/>
                    </a:cubicBezTo>
                    <a:cubicBezTo>
                      <a:pt x="173" y="159"/>
                      <a:pt x="142" y="126"/>
                      <a:pt x="142" y="126"/>
                    </a:cubicBezTo>
                    <a:cubicBezTo>
                      <a:pt x="142" y="126"/>
                      <a:pt x="183" y="158"/>
                      <a:pt x="183" y="179"/>
                    </a:cubicBezTo>
                    <a:cubicBezTo>
                      <a:pt x="182" y="201"/>
                      <a:pt x="137" y="201"/>
                      <a:pt x="137" y="201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87" name="Group 145"/>
            <p:cNvGrpSpPr/>
            <p:nvPr/>
          </p:nvGrpSpPr>
          <p:grpSpPr>
            <a:xfrm>
              <a:off x="1291636" y="1649604"/>
              <a:ext cx="434859" cy="470413"/>
              <a:chOff x="3130019" y="2054064"/>
              <a:chExt cx="454435" cy="491590"/>
            </a:xfrm>
          </p:grpSpPr>
          <p:grpSp>
            <p:nvGrpSpPr>
              <p:cNvPr id="127" name="Group 133"/>
              <p:cNvGrpSpPr/>
              <p:nvPr/>
            </p:nvGrpSpPr>
            <p:grpSpPr>
              <a:xfrm>
                <a:off x="3164316" y="2054064"/>
                <a:ext cx="420138" cy="491590"/>
                <a:chOff x="3008313" y="2062163"/>
                <a:chExt cx="466725" cy="546100"/>
              </a:xfrm>
              <a:solidFill>
                <a:schemeClr val="accent6"/>
              </a:solidFill>
            </p:grpSpPr>
            <p:sp>
              <p:nvSpPr>
                <p:cNvPr id="129" name="Oval 38"/>
                <p:cNvSpPr>
                  <a:spLocks noChangeArrowheads="1"/>
                </p:cNvSpPr>
                <p:nvPr/>
              </p:nvSpPr>
              <p:spPr bwMode="auto">
                <a:xfrm>
                  <a:off x="3008313" y="2062163"/>
                  <a:ext cx="466725" cy="465138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30" name="Freeform 39"/>
                <p:cNvSpPr>
                  <a:spLocks/>
                </p:cNvSpPr>
                <p:nvPr/>
              </p:nvSpPr>
              <p:spPr bwMode="auto">
                <a:xfrm>
                  <a:off x="3236913" y="2495550"/>
                  <a:ext cx="120650" cy="112713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69" y="71"/>
                    </a:cxn>
                    <a:cxn ang="0">
                      <a:pos x="0" y="12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76" h="71">
                      <a:moveTo>
                        <a:pt x="76" y="0"/>
                      </a:moveTo>
                      <a:lnTo>
                        <a:pt x="69" y="71"/>
                      </a:lnTo>
                      <a:lnTo>
                        <a:pt x="0" y="12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sp>
            <p:nvSpPr>
              <p:cNvPr id="128" name="Freeform 76"/>
              <p:cNvSpPr>
                <a:spLocks noEditPoints="1"/>
              </p:cNvSpPr>
              <p:nvPr/>
            </p:nvSpPr>
            <p:spPr bwMode="auto">
              <a:xfrm>
                <a:off x="3130019" y="2151239"/>
                <a:ext cx="398703" cy="261515"/>
              </a:xfrm>
              <a:custGeom>
                <a:avLst/>
                <a:gdLst/>
                <a:ahLst/>
                <a:cxnLst>
                  <a:cxn ang="0">
                    <a:pos x="333" y="51"/>
                  </a:cxn>
                  <a:cxn ang="0">
                    <a:pos x="259" y="0"/>
                  </a:cxn>
                  <a:cxn ang="0">
                    <a:pos x="170" y="224"/>
                  </a:cxn>
                  <a:cxn ang="0">
                    <a:pos x="269" y="132"/>
                  </a:cxn>
                  <a:cxn ang="0">
                    <a:pos x="333" y="51"/>
                  </a:cxn>
                  <a:cxn ang="0">
                    <a:pos x="140" y="41"/>
                  </a:cxn>
                  <a:cxn ang="0">
                    <a:pos x="155" y="56"/>
                  </a:cxn>
                  <a:cxn ang="0">
                    <a:pos x="140" y="71"/>
                  </a:cxn>
                  <a:cxn ang="0">
                    <a:pos x="125" y="56"/>
                  </a:cxn>
                  <a:cxn ang="0">
                    <a:pos x="140" y="41"/>
                  </a:cxn>
                  <a:cxn ang="0">
                    <a:pos x="105" y="101"/>
                  </a:cxn>
                  <a:cxn ang="0">
                    <a:pos x="125" y="81"/>
                  </a:cxn>
                  <a:cxn ang="0">
                    <a:pos x="145" y="101"/>
                  </a:cxn>
                  <a:cxn ang="0">
                    <a:pos x="125" y="121"/>
                  </a:cxn>
                  <a:cxn ang="0">
                    <a:pos x="105" y="101"/>
                  </a:cxn>
                  <a:cxn ang="0">
                    <a:pos x="139" y="174"/>
                  </a:cxn>
                  <a:cxn ang="0">
                    <a:pos x="116" y="151"/>
                  </a:cxn>
                  <a:cxn ang="0">
                    <a:pos x="139" y="127"/>
                  </a:cxn>
                  <a:cxn ang="0">
                    <a:pos x="161" y="151"/>
                  </a:cxn>
                  <a:cxn ang="0">
                    <a:pos x="139" y="174"/>
                  </a:cxn>
                  <a:cxn ang="0">
                    <a:pos x="180" y="213"/>
                  </a:cxn>
                  <a:cxn ang="0">
                    <a:pos x="155" y="188"/>
                  </a:cxn>
                  <a:cxn ang="0">
                    <a:pos x="180" y="163"/>
                  </a:cxn>
                  <a:cxn ang="0">
                    <a:pos x="205" y="188"/>
                  </a:cxn>
                  <a:cxn ang="0">
                    <a:pos x="180" y="213"/>
                  </a:cxn>
                  <a:cxn ang="0">
                    <a:pos x="281" y="97"/>
                  </a:cxn>
                  <a:cxn ang="0">
                    <a:pos x="251" y="67"/>
                  </a:cxn>
                  <a:cxn ang="0">
                    <a:pos x="281" y="37"/>
                  </a:cxn>
                  <a:cxn ang="0">
                    <a:pos x="311" y="67"/>
                  </a:cxn>
                  <a:cxn ang="0">
                    <a:pos x="281" y="97"/>
                  </a:cxn>
                </a:cxnLst>
                <a:rect l="0" t="0" r="r" b="b"/>
                <a:pathLst>
                  <a:path w="349" h="229">
                    <a:moveTo>
                      <a:pt x="333" y="51"/>
                    </a:moveTo>
                    <a:cubicBezTo>
                      <a:pt x="316" y="6"/>
                      <a:pt x="259" y="0"/>
                      <a:pt x="259" y="0"/>
                    </a:cubicBezTo>
                    <a:cubicBezTo>
                      <a:pt x="0" y="4"/>
                      <a:pt x="103" y="219"/>
                      <a:pt x="170" y="224"/>
                    </a:cubicBezTo>
                    <a:cubicBezTo>
                      <a:pt x="236" y="229"/>
                      <a:pt x="226" y="149"/>
                      <a:pt x="269" y="132"/>
                    </a:cubicBezTo>
                    <a:cubicBezTo>
                      <a:pt x="311" y="116"/>
                      <a:pt x="349" y="96"/>
                      <a:pt x="333" y="51"/>
                    </a:cubicBezTo>
                    <a:close/>
                    <a:moveTo>
                      <a:pt x="140" y="41"/>
                    </a:moveTo>
                    <a:cubicBezTo>
                      <a:pt x="148" y="41"/>
                      <a:pt x="155" y="47"/>
                      <a:pt x="155" y="56"/>
                    </a:cubicBezTo>
                    <a:cubicBezTo>
                      <a:pt x="155" y="64"/>
                      <a:pt x="148" y="71"/>
                      <a:pt x="140" y="71"/>
                    </a:cubicBezTo>
                    <a:cubicBezTo>
                      <a:pt x="131" y="71"/>
                      <a:pt x="125" y="64"/>
                      <a:pt x="125" y="56"/>
                    </a:cubicBezTo>
                    <a:cubicBezTo>
                      <a:pt x="125" y="47"/>
                      <a:pt x="131" y="41"/>
                      <a:pt x="140" y="41"/>
                    </a:cubicBezTo>
                    <a:close/>
                    <a:moveTo>
                      <a:pt x="105" y="101"/>
                    </a:moveTo>
                    <a:cubicBezTo>
                      <a:pt x="105" y="90"/>
                      <a:pt x="114" y="81"/>
                      <a:pt x="125" y="81"/>
                    </a:cubicBezTo>
                    <a:cubicBezTo>
                      <a:pt x="136" y="81"/>
                      <a:pt x="145" y="90"/>
                      <a:pt x="145" y="101"/>
                    </a:cubicBezTo>
                    <a:cubicBezTo>
                      <a:pt x="145" y="112"/>
                      <a:pt x="136" y="121"/>
                      <a:pt x="125" y="121"/>
                    </a:cubicBezTo>
                    <a:cubicBezTo>
                      <a:pt x="114" y="121"/>
                      <a:pt x="105" y="112"/>
                      <a:pt x="105" y="101"/>
                    </a:cubicBezTo>
                    <a:close/>
                    <a:moveTo>
                      <a:pt x="139" y="174"/>
                    </a:moveTo>
                    <a:cubicBezTo>
                      <a:pt x="126" y="174"/>
                      <a:pt x="116" y="163"/>
                      <a:pt x="116" y="151"/>
                    </a:cubicBezTo>
                    <a:cubicBezTo>
                      <a:pt x="116" y="138"/>
                      <a:pt x="126" y="127"/>
                      <a:pt x="139" y="127"/>
                    </a:cubicBezTo>
                    <a:cubicBezTo>
                      <a:pt x="151" y="127"/>
                      <a:pt x="161" y="138"/>
                      <a:pt x="161" y="151"/>
                    </a:cubicBezTo>
                    <a:cubicBezTo>
                      <a:pt x="161" y="163"/>
                      <a:pt x="151" y="174"/>
                      <a:pt x="139" y="174"/>
                    </a:cubicBezTo>
                    <a:close/>
                    <a:moveTo>
                      <a:pt x="180" y="213"/>
                    </a:moveTo>
                    <a:cubicBezTo>
                      <a:pt x="166" y="213"/>
                      <a:pt x="155" y="202"/>
                      <a:pt x="155" y="188"/>
                    </a:cubicBezTo>
                    <a:cubicBezTo>
                      <a:pt x="155" y="174"/>
                      <a:pt x="166" y="163"/>
                      <a:pt x="180" y="163"/>
                    </a:cubicBezTo>
                    <a:cubicBezTo>
                      <a:pt x="193" y="163"/>
                      <a:pt x="205" y="174"/>
                      <a:pt x="205" y="188"/>
                    </a:cubicBezTo>
                    <a:cubicBezTo>
                      <a:pt x="205" y="202"/>
                      <a:pt x="193" y="213"/>
                      <a:pt x="180" y="213"/>
                    </a:cubicBezTo>
                    <a:close/>
                    <a:moveTo>
                      <a:pt x="281" y="97"/>
                    </a:moveTo>
                    <a:cubicBezTo>
                      <a:pt x="265" y="97"/>
                      <a:pt x="251" y="84"/>
                      <a:pt x="251" y="67"/>
                    </a:cubicBezTo>
                    <a:cubicBezTo>
                      <a:pt x="251" y="51"/>
                      <a:pt x="265" y="37"/>
                      <a:pt x="281" y="37"/>
                    </a:cubicBezTo>
                    <a:cubicBezTo>
                      <a:pt x="298" y="37"/>
                      <a:pt x="311" y="51"/>
                      <a:pt x="311" y="67"/>
                    </a:cubicBezTo>
                    <a:cubicBezTo>
                      <a:pt x="311" y="84"/>
                      <a:pt x="298" y="97"/>
                      <a:pt x="281" y="97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88" name="Group 150"/>
            <p:cNvGrpSpPr/>
            <p:nvPr/>
          </p:nvGrpSpPr>
          <p:grpSpPr>
            <a:xfrm>
              <a:off x="1897207" y="2584880"/>
              <a:ext cx="402040" cy="470413"/>
              <a:chOff x="3164316" y="2615677"/>
              <a:chExt cx="420138" cy="491590"/>
            </a:xfrm>
          </p:grpSpPr>
          <p:grpSp>
            <p:nvGrpSpPr>
              <p:cNvPr id="123" name="Group 134"/>
              <p:cNvGrpSpPr/>
              <p:nvPr/>
            </p:nvGrpSpPr>
            <p:grpSpPr>
              <a:xfrm>
                <a:off x="3164316" y="2615677"/>
                <a:ext cx="420138" cy="491590"/>
                <a:chOff x="3008313" y="2686050"/>
                <a:chExt cx="466725" cy="546100"/>
              </a:xfrm>
              <a:solidFill>
                <a:schemeClr val="accent3"/>
              </a:solidFill>
            </p:grpSpPr>
            <p:sp>
              <p:nvSpPr>
                <p:cNvPr id="125" name="Oval 42"/>
                <p:cNvSpPr>
                  <a:spLocks noChangeArrowheads="1"/>
                </p:cNvSpPr>
                <p:nvPr/>
              </p:nvSpPr>
              <p:spPr bwMode="auto">
                <a:xfrm>
                  <a:off x="3008313" y="2686050"/>
                  <a:ext cx="466725" cy="4667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26" name="Freeform 43"/>
                <p:cNvSpPr>
                  <a:spLocks/>
                </p:cNvSpPr>
                <p:nvPr/>
              </p:nvSpPr>
              <p:spPr bwMode="auto">
                <a:xfrm>
                  <a:off x="3236913" y="3121025"/>
                  <a:ext cx="120650" cy="111125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69" y="70"/>
                    </a:cxn>
                    <a:cxn ang="0">
                      <a:pos x="0" y="11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76" h="70">
                      <a:moveTo>
                        <a:pt x="76" y="0"/>
                      </a:moveTo>
                      <a:lnTo>
                        <a:pt x="69" y="70"/>
                      </a:lnTo>
                      <a:lnTo>
                        <a:pt x="0" y="11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sp>
            <p:nvSpPr>
              <p:cNvPr id="124" name="Freeform 77"/>
              <p:cNvSpPr>
                <a:spLocks/>
              </p:cNvSpPr>
              <p:nvPr/>
            </p:nvSpPr>
            <p:spPr bwMode="auto">
              <a:xfrm>
                <a:off x="3270065" y="2715710"/>
                <a:ext cx="222931" cy="205782"/>
              </a:xfrm>
              <a:custGeom>
                <a:avLst/>
                <a:gdLst/>
                <a:ahLst/>
                <a:cxnLst>
                  <a:cxn ang="0">
                    <a:pos x="96" y="181"/>
                  </a:cxn>
                  <a:cxn ang="0">
                    <a:pos x="0" y="180"/>
                  </a:cxn>
                  <a:cxn ang="0">
                    <a:pos x="0" y="36"/>
                  </a:cxn>
                  <a:cxn ang="0">
                    <a:pos x="98" y="36"/>
                  </a:cxn>
                  <a:cxn ang="0">
                    <a:pos x="196" y="36"/>
                  </a:cxn>
                  <a:cxn ang="0">
                    <a:pos x="196" y="180"/>
                  </a:cxn>
                  <a:cxn ang="0">
                    <a:pos x="96" y="181"/>
                  </a:cxn>
                </a:cxnLst>
                <a:rect l="0" t="0" r="r" b="b"/>
                <a:pathLst>
                  <a:path w="196" h="181">
                    <a:moveTo>
                      <a:pt x="96" y="181"/>
                    </a:moveTo>
                    <a:cubicBezTo>
                      <a:pt x="96" y="181"/>
                      <a:pt x="62" y="147"/>
                      <a:pt x="0" y="180"/>
                    </a:cubicBezTo>
                    <a:cubicBezTo>
                      <a:pt x="0" y="36"/>
                      <a:pt x="0" y="36"/>
                      <a:pt x="0" y="36"/>
                    </a:cubicBezTo>
                    <a:cubicBezTo>
                      <a:pt x="0" y="36"/>
                      <a:pt x="63" y="0"/>
                      <a:pt x="98" y="36"/>
                    </a:cubicBezTo>
                    <a:cubicBezTo>
                      <a:pt x="196" y="36"/>
                      <a:pt x="196" y="36"/>
                      <a:pt x="196" y="36"/>
                    </a:cubicBezTo>
                    <a:cubicBezTo>
                      <a:pt x="196" y="180"/>
                      <a:pt x="196" y="180"/>
                      <a:pt x="196" y="180"/>
                    </a:cubicBezTo>
                    <a:lnTo>
                      <a:pt x="96" y="181"/>
                    </a:ln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  <p:grpSp>
          <p:nvGrpSpPr>
            <p:cNvPr id="89" name="Group 155"/>
            <p:cNvGrpSpPr/>
            <p:nvPr/>
          </p:nvGrpSpPr>
          <p:grpSpPr>
            <a:xfrm>
              <a:off x="1729141" y="1888479"/>
              <a:ext cx="560668" cy="656392"/>
              <a:chOff x="3680200" y="2572806"/>
              <a:chExt cx="585907" cy="685941"/>
            </a:xfrm>
          </p:grpSpPr>
          <p:grpSp>
            <p:nvGrpSpPr>
              <p:cNvPr id="115" name="Group 136"/>
              <p:cNvGrpSpPr/>
              <p:nvPr/>
            </p:nvGrpSpPr>
            <p:grpSpPr>
              <a:xfrm>
                <a:off x="3680200" y="2572806"/>
                <a:ext cx="585907" cy="685941"/>
                <a:chOff x="3581400" y="2638425"/>
                <a:chExt cx="650875" cy="762001"/>
              </a:xfrm>
              <a:solidFill>
                <a:schemeClr val="accent2"/>
              </a:solidFill>
            </p:grpSpPr>
            <p:sp>
              <p:nvSpPr>
                <p:cNvPr id="121" name="Oval 44"/>
                <p:cNvSpPr>
                  <a:spLocks noChangeArrowheads="1"/>
                </p:cNvSpPr>
                <p:nvPr/>
              </p:nvSpPr>
              <p:spPr bwMode="auto">
                <a:xfrm>
                  <a:off x="3581400" y="2638425"/>
                  <a:ext cx="650875" cy="65087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22" name="Freeform 45"/>
                <p:cNvSpPr>
                  <a:spLocks/>
                </p:cNvSpPr>
                <p:nvPr/>
              </p:nvSpPr>
              <p:spPr bwMode="auto">
                <a:xfrm>
                  <a:off x="3898900" y="3243263"/>
                  <a:ext cx="168275" cy="157163"/>
                </a:xfrm>
                <a:custGeom>
                  <a:avLst/>
                  <a:gdLst/>
                  <a:ahLst/>
                  <a:cxnLst>
                    <a:cxn ang="0">
                      <a:pos x="106" y="0"/>
                    </a:cxn>
                    <a:cxn ang="0">
                      <a:pos x="97" y="99"/>
                    </a:cxn>
                    <a:cxn ang="0">
                      <a:pos x="0" y="17"/>
                    </a:cxn>
                    <a:cxn ang="0">
                      <a:pos x="106" y="0"/>
                    </a:cxn>
                  </a:cxnLst>
                  <a:rect l="0" t="0" r="r" b="b"/>
                  <a:pathLst>
                    <a:path w="106" h="99">
                      <a:moveTo>
                        <a:pt x="106" y="0"/>
                      </a:moveTo>
                      <a:lnTo>
                        <a:pt x="97" y="99"/>
                      </a:lnTo>
                      <a:lnTo>
                        <a:pt x="0" y="17"/>
                      </a:lnTo>
                      <a:lnTo>
                        <a:pt x="106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16" name="Group 135"/>
              <p:cNvGrpSpPr/>
              <p:nvPr/>
            </p:nvGrpSpPr>
            <p:grpSpPr>
              <a:xfrm>
                <a:off x="3813101" y="2709950"/>
                <a:ext cx="320105" cy="344393"/>
                <a:chOff x="3729038" y="2790825"/>
                <a:chExt cx="355600" cy="382588"/>
              </a:xfrm>
            </p:grpSpPr>
            <p:sp>
              <p:nvSpPr>
                <p:cNvPr id="117" name="Freeform 78"/>
                <p:cNvSpPr>
                  <a:spLocks/>
                </p:cNvSpPr>
                <p:nvPr/>
              </p:nvSpPr>
              <p:spPr bwMode="auto">
                <a:xfrm>
                  <a:off x="3867150" y="3111500"/>
                  <a:ext cx="82550" cy="19050"/>
                </a:xfrm>
                <a:custGeom>
                  <a:avLst/>
                  <a:gdLst/>
                  <a:ahLst/>
                  <a:cxnLst>
                    <a:cxn ang="0">
                      <a:pos x="66" y="7"/>
                    </a:cxn>
                    <a:cxn ang="0">
                      <a:pos x="55" y="15"/>
                    </a:cxn>
                    <a:cxn ang="0">
                      <a:pos x="11" y="15"/>
                    </a:cxn>
                    <a:cxn ang="0">
                      <a:pos x="0" y="7"/>
                    </a:cxn>
                    <a:cxn ang="0">
                      <a:pos x="0" y="7"/>
                    </a:cxn>
                    <a:cxn ang="0">
                      <a:pos x="11" y="0"/>
                    </a:cxn>
                    <a:cxn ang="0">
                      <a:pos x="55" y="0"/>
                    </a:cxn>
                    <a:cxn ang="0">
                      <a:pos x="66" y="7"/>
                    </a:cxn>
                  </a:cxnLst>
                  <a:rect l="0" t="0" r="r" b="b"/>
                  <a:pathLst>
                    <a:path w="66" h="15">
                      <a:moveTo>
                        <a:pt x="66" y="7"/>
                      </a:moveTo>
                      <a:cubicBezTo>
                        <a:pt x="66" y="12"/>
                        <a:pt x="61" y="15"/>
                        <a:pt x="55" y="15"/>
                      </a:cubicBezTo>
                      <a:cubicBezTo>
                        <a:pt x="11" y="15"/>
                        <a:pt x="11" y="15"/>
                        <a:pt x="11" y="15"/>
                      </a:cubicBezTo>
                      <a:cubicBezTo>
                        <a:pt x="5" y="15"/>
                        <a:pt x="0" y="12"/>
                        <a:pt x="0" y="7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3"/>
                        <a:pt x="5" y="0"/>
                        <a:pt x="11" y="0"/>
                      </a:cubicBezTo>
                      <a:cubicBezTo>
                        <a:pt x="55" y="0"/>
                        <a:pt x="55" y="0"/>
                        <a:pt x="55" y="0"/>
                      </a:cubicBezTo>
                      <a:cubicBezTo>
                        <a:pt x="61" y="0"/>
                        <a:pt x="66" y="3"/>
                        <a:pt x="66" y="7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18" name="Freeform 79"/>
                <p:cNvSpPr>
                  <a:spLocks/>
                </p:cNvSpPr>
                <p:nvPr/>
              </p:nvSpPr>
              <p:spPr bwMode="auto">
                <a:xfrm>
                  <a:off x="3867150" y="3132138"/>
                  <a:ext cx="82550" cy="20638"/>
                </a:xfrm>
                <a:custGeom>
                  <a:avLst/>
                  <a:gdLst/>
                  <a:ahLst/>
                  <a:cxnLst>
                    <a:cxn ang="0">
                      <a:pos x="66" y="8"/>
                    </a:cxn>
                    <a:cxn ang="0">
                      <a:pos x="55" y="16"/>
                    </a:cxn>
                    <a:cxn ang="0">
                      <a:pos x="11" y="16"/>
                    </a:cxn>
                    <a:cxn ang="0">
                      <a:pos x="0" y="8"/>
                    </a:cxn>
                    <a:cxn ang="0">
                      <a:pos x="0" y="8"/>
                    </a:cxn>
                    <a:cxn ang="0">
                      <a:pos x="11" y="0"/>
                    </a:cxn>
                    <a:cxn ang="0">
                      <a:pos x="55" y="0"/>
                    </a:cxn>
                    <a:cxn ang="0">
                      <a:pos x="66" y="8"/>
                    </a:cxn>
                  </a:cxnLst>
                  <a:rect l="0" t="0" r="r" b="b"/>
                  <a:pathLst>
                    <a:path w="66" h="16">
                      <a:moveTo>
                        <a:pt x="66" y="8"/>
                      </a:moveTo>
                      <a:cubicBezTo>
                        <a:pt x="66" y="13"/>
                        <a:pt x="61" y="16"/>
                        <a:pt x="55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5" y="16"/>
                        <a:pt x="0" y="13"/>
                        <a:pt x="0" y="8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0" y="4"/>
                        <a:pt x="5" y="0"/>
                        <a:pt x="11" y="0"/>
                      </a:cubicBezTo>
                      <a:cubicBezTo>
                        <a:pt x="55" y="0"/>
                        <a:pt x="55" y="0"/>
                        <a:pt x="55" y="0"/>
                      </a:cubicBezTo>
                      <a:cubicBezTo>
                        <a:pt x="61" y="0"/>
                        <a:pt x="66" y="4"/>
                        <a:pt x="66" y="8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19" name="Freeform 80"/>
                <p:cNvSpPr>
                  <a:spLocks/>
                </p:cNvSpPr>
                <p:nvPr/>
              </p:nvSpPr>
              <p:spPr bwMode="auto">
                <a:xfrm>
                  <a:off x="3883025" y="3154363"/>
                  <a:ext cx="50800" cy="19050"/>
                </a:xfrm>
                <a:custGeom>
                  <a:avLst/>
                  <a:gdLst/>
                  <a:ahLst/>
                  <a:cxnLst>
                    <a:cxn ang="0">
                      <a:pos x="40" y="8"/>
                    </a:cxn>
                    <a:cxn ang="0">
                      <a:pos x="33" y="16"/>
                    </a:cxn>
                    <a:cxn ang="0">
                      <a:pos x="7" y="16"/>
                    </a:cxn>
                    <a:cxn ang="0">
                      <a:pos x="0" y="8"/>
                    </a:cxn>
                    <a:cxn ang="0">
                      <a:pos x="0" y="8"/>
                    </a:cxn>
                    <a:cxn ang="0">
                      <a:pos x="7" y="0"/>
                    </a:cxn>
                    <a:cxn ang="0">
                      <a:pos x="33" y="0"/>
                    </a:cxn>
                    <a:cxn ang="0">
                      <a:pos x="40" y="8"/>
                    </a:cxn>
                  </a:cxnLst>
                  <a:rect l="0" t="0" r="r" b="b"/>
                  <a:pathLst>
                    <a:path w="40" h="16">
                      <a:moveTo>
                        <a:pt x="40" y="8"/>
                      </a:moveTo>
                      <a:cubicBezTo>
                        <a:pt x="40" y="13"/>
                        <a:pt x="37" y="16"/>
                        <a:pt x="33" y="16"/>
                      </a:cubicBezTo>
                      <a:cubicBezTo>
                        <a:pt x="7" y="16"/>
                        <a:pt x="7" y="16"/>
                        <a:pt x="7" y="16"/>
                      </a:cubicBezTo>
                      <a:cubicBezTo>
                        <a:pt x="3" y="16"/>
                        <a:pt x="0" y="13"/>
                        <a:pt x="0" y="8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0" y="4"/>
                        <a:pt x="3" y="0"/>
                        <a:pt x="7" y="0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37" y="0"/>
                        <a:pt x="40" y="4"/>
                        <a:pt x="40" y="8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20" name="Freeform 81"/>
                <p:cNvSpPr>
                  <a:spLocks noEditPoints="1"/>
                </p:cNvSpPr>
                <p:nvPr/>
              </p:nvSpPr>
              <p:spPr bwMode="auto">
                <a:xfrm>
                  <a:off x="3729038" y="2790825"/>
                  <a:ext cx="355600" cy="317500"/>
                </a:xfrm>
                <a:custGeom>
                  <a:avLst/>
                  <a:gdLst/>
                  <a:ahLst/>
                  <a:cxnLst>
                    <a:cxn ang="0">
                      <a:pos x="143" y="0"/>
                    </a:cxn>
                    <a:cxn ang="0">
                      <a:pos x="143" y="0"/>
                    </a:cxn>
                    <a:cxn ang="0">
                      <a:pos x="140" y="0"/>
                    </a:cxn>
                    <a:cxn ang="0">
                      <a:pos x="138" y="0"/>
                    </a:cxn>
                    <a:cxn ang="0">
                      <a:pos x="138" y="0"/>
                    </a:cxn>
                    <a:cxn ang="0">
                      <a:pos x="71" y="174"/>
                    </a:cxn>
                    <a:cxn ang="0">
                      <a:pos x="107" y="251"/>
                    </a:cxn>
                    <a:cxn ang="0">
                      <a:pos x="140" y="251"/>
                    </a:cxn>
                    <a:cxn ang="0">
                      <a:pos x="146" y="251"/>
                    </a:cxn>
                    <a:cxn ang="0">
                      <a:pos x="176" y="251"/>
                    </a:cxn>
                    <a:cxn ang="0">
                      <a:pos x="211" y="174"/>
                    </a:cxn>
                    <a:cxn ang="0">
                      <a:pos x="143" y="0"/>
                    </a:cxn>
                    <a:cxn ang="0">
                      <a:pos x="210" y="127"/>
                    </a:cxn>
                    <a:cxn ang="0">
                      <a:pos x="170" y="28"/>
                    </a:cxn>
                    <a:cxn ang="0">
                      <a:pos x="210" y="127"/>
                    </a:cxn>
                  </a:cxnLst>
                  <a:rect l="0" t="0" r="r" b="b"/>
                  <a:pathLst>
                    <a:path w="281" h="251">
                      <a:moveTo>
                        <a:pt x="143" y="0"/>
                      </a:moveTo>
                      <a:cubicBezTo>
                        <a:pt x="143" y="0"/>
                        <a:pt x="143" y="0"/>
                        <a:pt x="143" y="0"/>
                      </a:cubicBezTo>
                      <a:cubicBezTo>
                        <a:pt x="143" y="0"/>
                        <a:pt x="141" y="0"/>
                        <a:pt x="140" y="0"/>
                      </a:cubicBezTo>
                      <a:cubicBezTo>
                        <a:pt x="140" y="0"/>
                        <a:pt x="143" y="0"/>
                        <a:pt x="138" y="0"/>
                      </a:cubicBezTo>
                      <a:cubicBezTo>
                        <a:pt x="138" y="0"/>
                        <a:pt x="138" y="0"/>
                        <a:pt x="138" y="0"/>
                      </a:cubicBezTo>
                      <a:cubicBezTo>
                        <a:pt x="0" y="4"/>
                        <a:pt x="34" y="140"/>
                        <a:pt x="71" y="174"/>
                      </a:cubicBezTo>
                      <a:cubicBezTo>
                        <a:pt x="109" y="208"/>
                        <a:pt x="107" y="251"/>
                        <a:pt x="107" y="251"/>
                      </a:cubicBezTo>
                      <a:cubicBezTo>
                        <a:pt x="140" y="251"/>
                        <a:pt x="140" y="251"/>
                        <a:pt x="140" y="251"/>
                      </a:cubicBezTo>
                      <a:cubicBezTo>
                        <a:pt x="146" y="251"/>
                        <a:pt x="146" y="251"/>
                        <a:pt x="146" y="251"/>
                      </a:cubicBezTo>
                      <a:cubicBezTo>
                        <a:pt x="176" y="251"/>
                        <a:pt x="176" y="251"/>
                        <a:pt x="176" y="251"/>
                      </a:cubicBezTo>
                      <a:cubicBezTo>
                        <a:pt x="176" y="251"/>
                        <a:pt x="174" y="208"/>
                        <a:pt x="211" y="174"/>
                      </a:cubicBezTo>
                      <a:cubicBezTo>
                        <a:pt x="249" y="140"/>
                        <a:pt x="281" y="4"/>
                        <a:pt x="143" y="0"/>
                      </a:cubicBezTo>
                      <a:close/>
                      <a:moveTo>
                        <a:pt x="210" y="127"/>
                      </a:moveTo>
                      <a:cubicBezTo>
                        <a:pt x="233" y="63"/>
                        <a:pt x="170" y="28"/>
                        <a:pt x="170" y="28"/>
                      </a:cubicBezTo>
                      <a:cubicBezTo>
                        <a:pt x="264" y="43"/>
                        <a:pt x="210" y="127"/>
                        <a:pt x="210" y="127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90" name="Group 164"/>
            <p:cNvGrpSpPr/>
            <p:nvPr/>
          </p:nvGrpSpPr>
          <p:grpSpPr>
            <a:xfrm>
              <a:off x="2386894" y="1820538"/>
              <a:ext cx="400673" cy="470413"/>
              <a:chOff x="4406153" y="2484205"/>
              <a:chExt cx="418710" cy="491590"/>
            </a:xfrm>
          </p:grpSpPr>
          <p:grpSp>
            <p:nvGrpSpPr>
              <p:cNvPr id="103" name="Group 142"/>
              <p:cNvGrpSpPr/>
              <p:nvPr/>
            </p:nvGrpSpPr>
            <p:grpSpPr>
              <a:xfrm>
                <a:off x="4406153" y="2484205"/>
                <a:ext cx="418710" cy="491590"/>
                <a:chOff x="4387850" y="2540000"/>
                <a:chExt cx="465138" cy="546100"/>
              </a:xfrm>
              <a:solidFill>
                <a:schemeClr val="accent5"/>
              </a:solidFill>
            </p:grpSpPr>
            <p:sp>
              <p:nvSpPr>
                <p:cNvPr id="113" name="Oval 40"/>
                <p:cNvSpPr>
                  <a:spLocks noChangeArrowheads="1"/>
                </p:cNvSpPr>
                <p:nvPr/>
              </p:nvSpPr>
              <p:spPr bwMode="auto">
                <a:xfrm>
                  <a:off x="4387850" y="2540000"/>
                  <a:ext cx="465138" cy="4667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14" name="Freeform 41"/>
                <p:cNvSpPr>
                  <a:spLocks/>
                </p:cNvSpPr>
                <p:nvPr/>
              </p:nvSpPr>
              <p:spPr bwMode="auto">
                <a:xfrm>
                  <a:off x="4614863" y="2974975"/>
                  <a:ext cx="120650" cy="111125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70" y="70"/>
                    </a:cxn>
                    <a:cxn ang="0">
                      <a:pos x="0" y="11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76" h="70">
                      <a:moveTo>
                        <a:pt x="76" y="0"/>
                      </a:moveTo>
                      <a:lnTo>
                        <a:pt x="70" y="70"/>
                      </a:lnTo>
                      <a:lnTo>
                        <a:pt x="0" y="11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104" name="Group 141"/>
              <p:cNvGrpSpPr/>
              <p:nvPr/>
            </p:nvGrpSpPr>
            <p:grpSpPr>
              <a:xfrm>
                <a:off x="4509044" y="2544225"/>
                <a:ext cx="251512" cy="324393"/>
                <a:chOff x="4502150" y="2606675"/>
                <a:chExt cx="279401" cy="360363"/>
              </a:xfrm>
            </p:grpSpPr>
            <p:sp>
              <p:nvSpPr>
                <p:cNvPr id="105" name="Freeform 82"/>
                <p:cNvSpPr>
                  <a:spLocks/>
                </p:cNvSpPr>
                <p:nvPr/>
              </p:nvSpPr>
              <p:spPr bwMode="auto">
                <a:xfrm>
                  <a:off x="4506913" y="2606675"/>
                  <a:ext cx="274638" cy="277813"/>
                </a:xfrm>
                <a:custGeom>
                  <a:avLst/>
                  <a:gdLst/>
                  <a:ahLst/>
                  <a:cxnLst>
                    <a:cxn ang="0">
                      <a:pos x="160" y="11"/>
                    </a:cxn>
                    <a:cxn ang="0">
                      <a:pos x="204" y="97"/>
                    </a:cxn>
                    <a:cxn ang="0">
                      <a:pos x="97" y="205"/>
                    </a:cxn>
                    <a:cxn ang="0">
                      <a:pos x="11" y="162"/>
                    </a:cxn>
                    <a:cxn ang="0">
                      <a:pos x="0" y="171"/>
                    </a:cxn>
                    <a:cxn ang="0">
                      <a:pos x="97" y="219"/>
                    </a:cxn>
                    <a:cxn ang="0">
                      <a:pos x="218" y="97"/>
                    </a:cxn>
                    <a:cxn ang="0">
                      <a:pos x="169" y="0"/>
                    </a:cxn>
                    <a:cxn ang="0">
                      <a:pos x="160" y="11"/>
                    </a:cxn>
                  </a:cxnLst>
                  <a:rect l="0" t="0" r="r" b="b"/>
                  <a:pathLst>
                    <a:path w="218" h="219">
                      <a:moveTo>
                        <a:pt x="160" y="11"/>
                      </a:moveTo>
                      <a:cubicBezTo>
                        <a:pt x="187" y="30"/>
                        <a:pt x="204" y="62"/>
                        <a:pt x="204" y="97"/>
                      </a:cubicBezTo>
                      <a:cubicBezTo>
                        <a:pt x="204" y="157"/>
                        <a:pt x="156" y="205"/>
                        <a:pt x="97" y="205"/>
                      </a:cubicBezTo>
                      <a:cubicBezTo>
                        <a:pt x="62" y="205"/>
                        <a:pt x="31" y="188"/>
                        <a:pt x="11" y="162"/>
                      </a:cubicBezTo>
                      <a:cubicBezTo>
                        <a:pt x="0" y="171"/>
                        <a:pt x="0" y="171"/>
                        <a:pt x="0" y="171"/>
                      </a:cubicBezTo>
                      <a:cubicBezTo>
                        <a:pt x="22" y="200"/>
                        <a:pt x="57" y="219"/>
                        <a:pt x="97" y="219"/>
                      </a:cubicBezTo>
                      <a:cubicBezTo>
                        <a:pt x="164" y="219"/>
                        <a:pt x="218" y="165"/>
                        <a:pt x="218" y="97"/>
                      </a:cubicBezTo>
                      <a:cubicBezTo>
                        <a:pt x="218" y="57"/>
                        <a:pt x="199" y="22"/>
                        <a:pt x="169" y="0"/>
                      </a:cubicBezTo>
                      <a:lnTo>
                        <a:pt x="160" y="11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06" name="Freeform 83"/>
                <p:cNvSpPr>
                  <a:spLocks noEditPoints="1"/>
                </p:cNvSpPr>
                <p:nvPr/>
              </p:nvSpPr>
              <p:spPr bwMode="auto">
                <a:xfrm>
                  <a:off x="4508500" y="2609850"/>
                  <a:ext cx="244475" cy="244475"/>
                </a:xfrm>
                <a:custGeom>
                  <a:avLst/>
                  <a:gdLst/>
                  <a:ahLst/>
                  <a:cxnLst>
                    <a:cxn ang="0">
                      <a:pos x="96" y="0"/>
                    </a:cxn>
                    <a:cxn ang="0">
                      <a:pos x="0" y="97"/>
                    </a:cxn>
                    <a:cxn ang="0">
                      <a:pos x="96" y="193"/>
                    </a:cxn>
                    <a:cxn ang="0">
                      <a:pos x="193" y="97"/>
                    </a:cxn>
                    <a:cxn ang="0">
                      <a:pos x="96" y="0"/>
                    </a:cxn>
                    <a:cxn ang="0">
                      <a:pos x="96" y="189"/>
                    </a:cxn>
                    <a:cxn ang="0">
                      <a:pos x="4" y="97"/>
                    </a:cxn>
                    <a:cxn ang="0">
                      <a:pos x="96" y="5"/>
                    </a:cxn>
                    <a:cxn ang="0">
                      <a:pos x="188" y="97"/>
                    </a:cxn>
                    <a:cxn ang="0">
                      <a:pos x="96" y="189"/>
                    </a:cxn>
                  </a:cxnLst>
                  <a:rect l="0" t="0" r="r" b="b"/>
                  <a:pathLst>
                    <a:path w="193" h="193">
                      <a:moveTo>
                        <a:pt x="96" y="0"/>
                      </a:moveTo>
                      <a:cubicBezTo>
                        <a:pt x="43" y="0"/>
                        <a:pt x="0" y="43"/>
                        <a:pt x="0" y="97"/>
                      </a:cubicBezTo>
                      <a:cubicBezTo>
                        <a:pt x="0" y="150"/>
                        <a:pt x="43" y="193"/>
                        <a:pt x="96" y="193"/>
                      </a:cubicBezTo>
                      <a:cubicBezTo>
                        <a:pt x="149" y="193"/>
                        <a:pt x="193" y="150"/>
                        <a:pt x="193" y="97"/>
                      </a:cubicBezTo>
                      <a:cubicBezTo>
                        <a:pt x="193" y="43"/>
                        <a:pt x="149" y="0"/>
                        <a:pt x="96" y="0"/>
                      </a:cubicBezTo>
                      <a:close/>
                      <a:moveTo>
                        <a:pt x="96" y="189"/>
                      </a:moveTo>
                      <a:cubicBezTo>
                        <a:pt x="46" y="189"/>
                        <a:pt x="4" y="147"/>
                        <a:pt x="4" y="97"/>
                      </a:cubicBezTo>
                      <a:cubicBezTo>
                        <a:pt x="4" y="46"/>
                        <a:pt x="46" y="5"/>
                        <a:pt x="96" y="5"/>
                      </a:cubicBezTo>
                      <a:cubicBezTo>
                        <a:pt x="147" y="5"/>
                        <a:pt x="188" y="46"/>
                        <a:pt x="188" y="97"/>
                      </a:cubicBezTo>
                      <a:cubicBezTo>
                        <a:pt x="188" y="147"/>
                        <a:pt x="147" y="189"/>
                        <a:pt x="96" y="189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07" name="Freeform 84"/>
                <p:cNvSpPr>
                  <a:spLocks/>
                </p:cNvSpPr>
                <p:nvPr/>
              </p:nvSpPr>
              <p:spPr bwMode="auto">
                <a:xfrm>
                  <a:off x="4502150" y="2614613"/>
                  <a:ext cx="273050" cy="239713"/>
                </a:xfrm>
                <a:custGeom>
                  <a:avLst/>
                  <a:gdLst/>
                  <a:ahLst/>
                  <a:cxnLst>
                    <a:cxn ang="0">
                      <a:pos x="62" y="15"/>
                    </a:cxn>
                    <a:cxn ang="0">
                      <a:pos x="58" y="22"/>
                    </a:cxn>
                    <a:cxn ang="0">
                      <a:pos x="54" y="28"/>
                    </a:cxn>
                    <a:cxn ang="0">
                      <a:pos x="51" y="25"/>
                    </a:cxn>
                    <a:cxn ang="0">
                      <a:pos x="50" y="31"/>
                    </a:cxn>
                    <a:cxn ang="0">
                      <a:pos x="40" y="33"/>
                    </a:cxn>
                    <a:cxn ang="0">
                      <a:pos x="34" y="39"/>
                    </a:cxn>
                    <a:cxn ang="0">
                      <a:pos x="26" y="51"/>
                    </a:cxn>
                    <a:cxn ang="0">
                      <a:pos x="20" y="58"/>
                    </a:cxn>
                    <a:cxn ang="0">
                      <a:pos x="25" y="64"/>
                    </a:cxn>
                    <a:cxn ang="0">
                      <a:pos x="26" y="67"/>
                    </a:cxn>
                    <a:cxn ang="0">
                      <a:pos x="21" y="62"/>
                    </a:cxn>
                    <a:cxn ang="0">
                      <a:pos x="17" y="57"/>
                    </a:cxn>
                    <a:cxn ang="0">
                      <a:pos x="16" y="65"/>
                    </a:cxn>
                    <a:cxn ang="0">
                      <a:pos x="16" y="79"/>
                    </a:cxn>
                    <a:cxn ang="0">
                      <a:pos x="23" y="76"/>
                    </a:cxn>
                    <a:cxn ang="0">
                      <a:pos x="30" y="84"/>
                    </a:cxn>
                    <a:cxn ang="0">
                      <a:pos x="39" y="93"/>
                    </a:cxn>
                    <a:cxn ang="0">
                      <a:pos x="47" y="100"/>
                    </a:cxn>
                    <a:cxn ang="0">
                      <a:pos x="58" y="111"/>
                    </a:cxn>
                    <a:cxn ang="0">
                      <a:pos x="55" y="128"/>
                    </a:cxn>
                    <a:cxn ang="0">
                      <a:pos x="46" y="147"/>
                    </a:cxn>
                    <a:cxn ang="0">
                      <a:pos x="49" y="161"/>
                    </a:cxn>
                    <a:cxn ang="0">
                      <a:pos x="44" y="162"/>
                    </a:cxn>
                    <a:cxn ang="0">
                      <a:pos x="30" y="141"/>
                    </a:cxn>
                    <a:cxn ang="0">
                      <a:pos x="15" y="107"/>
                    </a:cxn>
                    <a:cxn ang="0">
                      <a:pos x="11" y="83"/>
                    </a:cxn>
                    <a:cxn ang="0">
                      <a:pos x="70" y="174"/>
                    </a:cxn>
                    <a:cxn ang="0">
                      <a:pos x="85" y="172"/>
                    </a:cxn>
                    <a:cxn ang="0">
                      <a:pos x="105" y="169"/>
                    </a:cxn>
                    <a:cxn ang="0">
                      <a:pos x="103" y="178"/>
                    </a:cxn>
                    <a:cxn ang="0">
                      <a:pos x="114" y="177"/>
                    </a:cxn>
                    <a:cxn ang="0">
                      <a:pos x="131" y="175"/>
                    </a:cxn>
                    <a:cxn ang="0">
                      <a:pos x="130" y="3"/>
                    </a:cxn>
                    <a:cxn ang="0">
                      <a:pos x="187" y="61"/>
                    </a:cxn>
                    <a:cxn ang="0">
                      <a:pos x="179" y="55"/>
                    </a:cxn>
                    <a:cxn ang="0">
                      <a:pos x="172" y="71"/>
                    </a:cxn>
                    <a:cxn ang="0">
                      <a:pos x="161" y="57"/>
                    </a:cxn>
                    <a:cxn ang="0">
                      <a:pos x="165" y="71"/>
                    </a:cxn>
                    <a:cxn ang="0">
                      <a:pos x="176" y="75"/>
                    </a:cxn>
                    <a:cxn ang="0">
                      <a:pos x="172" y="95"/>
                    </a:cxn>
                    <a:cxn ang="0">
                      <a:pos x="166" y="117"/>
                    </a:cxn>
                    <a:cxn ang="0">
                      <a:pos x="159" y="130"/>
                    </a:cxn>
                    <a:cxn ang="0">
                      <a:pos x="139" y="147"/>
                    </a:cxn>
                    <a:cxn ang="0">
                      <a:pos x="134" y="132"/>
                    </a:cxn>
                    <a:cxn ang="0">
                      <a:pos x="135" y="115"/>
                    </a:cxn>
                    <a:cxn ang="0">
                      <a:pos x="128" y="96"/>
                    </a:cxn>
                    <a:cxn ang="0">
                      <a:pos x="119" y="85"/>
                    </a:cxn>
                    <a:cxn ang="0">
                      <a:pos x="94" y="86"/>
                    </a:cxn>
                    <a:cxn ang="0">
                      <a:pos x="85" y="73"/>
                    </a:cxn>
                    <a:cxn ang="0">
                      <a:pos x="95" y="47"/>
                    </a:cxn>
                    <a:cxn ang="0">
                      <a:pos x="113" y="39"/>
                    </a:cxn>
                    <a:cxn ang="0">
                      <a:pos x="124" y="44"/>
                    </a:cxn>
                    <a:cxn ang="0">
                      <a:pos x="139" y="44"/>
                    </a:cxn>
                    <a:cxn ang="0">
                      <a:pos x="154" y="42"/>
                    </a:cxn>
                    <a:cxn ang="0">
                      <a:pos x="140" y="36"/>
                    </a:cxn>
                    <a:cxn ang="0">
                      <a:pos x="139" y="31"/>
                    </a:cxn>
                    <a:cxn ang="0">
                      <a:pos x="120" y="31"/>
                    </a:cxn>
                    <a:cxn ang="0">
                      <a:pos x="105" y="36"/>
                    </a:cxn>
                    <a:cxn ang="0">
                      <a:pos x="102" y="20"/>
                    </a:cxn>
                    <a:cxn ang="0">
                      <a:pos x="91" y="10"/>
                    </a:cxn>
                    <a:cxn ang="0">
                      <a:pos x="103" y="3"/>
                    </a:cxn>
                  </a:cxnLst>
                  <a:rect l="0" t="0" r="r" b="b"/>
                  <a:pathLst>
                    <a:path w="216" h="189">
                      <a:moveTo>
                        <a:pt x="88" y="1"/>
                      </a:moveTo>
                      <a:cubicBezTo>
                        <a:pt x="88" y="1"/>
                        <a:pt x="55" y="5"/>
                        <a:pt x="33" y="30"/>
                      </a:cubicBezTo>
                      <a:cubicBezTo>
                        <a:pt x="33" y="30"/>
                        <a:pt x="50" y="13"/>
                        <a:pt x="60" y="13"/>
                      </a:cubicBezTo>
                      <a:cubicBezTo>
                        <a:pt x="63" y="14"/>
                        <a:pt x="63" y="14"/>
                        <a:pt x="63" y="14"/>
                      </a:cubicBezTo>
                      <a:cubicBezTo>
                        <a:pt x="63" y="14"/>
                        <a:pt x="62" y="14"/>
                        <a:pt x="62" y="15"/>
                      </a:cubicBezTo>
                      <a:cubicBezTo>
                        <a:pt x="62" y="15"/>
                        <a:pt x="60" y="17"/>
                        <a:pt x="60" y="17"/>
                      </a:cubicBezTo>
                      <a:cubicBezTo>
                        <a:pt x="60" y="18"/>
                        <a:pt x="61" y="19"/>
                        <a:pt x="61" y="19"/>
                      </a:cubicBezTo>
                      <a:cubicBezTo>
                        <a:pt x="60" y="20"/>
                        <a:pt x="60" y="20"/>
                        <a:pt x="60" y="20"/>
                      </a:cubicBezTo>
                      <a:cubicBezTo>
                        <a:pt x="60" y="20"/>
                        <a:pt x="59" y="21"/>
                        <a:pt x="59" y="21"/>
                      </a:cubicBezTo>
                      <a:cubicBezTo>
                        <a:pt x="59" y="21"/>
                        <a:pt x="58" y="21"/>
                        <a:pt x="58" y="22"/>
                      </a:cubicBezTo>
                      <a:cubicBezTo>
                        <a:pt x="58" y="23"/>
                        <a:pt x="58" y="24"/>
                        <a:pt x="58" y="24"/>
                      </a:cubicBezTo>
                      <a:cubicBezTo>
                        <a:pt x="58" y="26"/>
                        <a:pt x="58" y="26"/>
                        <a:pt x="58" y="26"/>
                      </a:cubicBezTo>
                      <a:cubicBezTo>
                        <a:pt x="58" y="27"/>
                        <a:pt x="58" y="27"/>
                        <a:pt x="58" y="27"/>
                      </a:cubicBezTo>
                      <a:cubicBezTo>
                        <a:pt x="56" y="28"/>
                        <a:pt x="56" y="28"/>
                        <a:pt x="56" y="28"/>
                      </a:cubicBezTo>
                      <a:cubicBezTo>
                        <a:pt x="56" y="28"/>
                        <a:pt x="55" y="28"/>
                        <a:pt x="54" y="28"/>
                      </a:cubicBezTo>
                      <a:cubicBezTo>
                        <a:pt x="53" y="27"/>
                        <a:pt x="53" y="26"/>
                        <a:pt x="53" y="26"/>
                      </a:cubicBezTo>
                      <a:cubicBezTo>
                        <a:pt x="55" y="25"/>
                        <a:pt x="55" y="25"/>
                        <a:pt x="55" y="25"/>
                      </a:cubicBezTo>
                      <a:cubicBezTo>
                        <a:pt x="55" y="25"/>
                        <a:pt x="55" y="25"/>
                        <a:pt x="55" y="24"/>
                      </a:cubicBezTo>
                      <a:cubicBezTo>
                        <a:pt x="54" y="24"/>
                        <a:pt x="54" y="23"/>
                        <a:pt x="53" y="23"/>
                      </a:cubicBezTo>
                      <a:cubicBezTo>
                        <a:pt x="52" y="23"/>
                        <a:pt x="51" y="25"/>
                        <a:pt x="51" y="25"/>
                      </a:cubicBezTo>
                      <a:cubicBezTo>
                        <a:pt x="49" y="26"/>
                        <a:pt x="49" y="26"/>
                        <a:pt x="49" y="26"/>
                      </a:cubicBezTo>
                      <a:cubicBezTo>
                        <a:pt x="49" y="26"/>
                        <a:pt x="48" y="28"/>
                        <a:pt x="49" y="28"/>
                      </a:cubicBezTo>
                      <a:cubicBezTo>
                        <a:pt x="49" y="28"/>
                        <a:pt x="50" y="28"/>
                        <a:pt x="50" y="28"/>
                      </a:cubicBezTo>
                      <a:cubicBezTo>
                        <a:pt x="50" y="28"/>
                        <a:pt x="50" y="29"/>
                        <a:pt x="50" y="29"/>
                      </a:cubicBezTo>
                      <a:cubicBezTo>
                        <a:pt x="50" y="30"/>
                        <a:pt x="50" y="31"/>
                        <a:pt x="50" y="31"/>
                      </a:cubicBezTo>
                      <a:cubicBezTo>
                        <a:pt x="50" y="31"/>
                        <a:pt x="49" y="32"/>
                        <a:pt x="48" y="31"/>
                      </a:cubicBezTo>
                      <a:cubicBezTo>
                        <a:pt x="47" y="31"/>
                        <a:pt x="46" y="31"/>
                        <a:pt x="45" y="31"/>
                      </a:cubicBezTo>
                      <a:cubicBezTo>
                        <a:pt x="45" y="30"/>
                        <a:pt x="44" y="30"/>
                        <a:pt x="43" y="30"/>
                      </a:cubicBezTo>
                      <a:cubicBezTo>
                        <a:pt x="43" y="31"/>
                        <a:pt x="43" y="31"/>
                        <a:pt x="42" y="31"/>
                      </a:cubicBezTo>
                      <a:cubicBezTo>
                        <a:pt x="42" y="31"/>
                        <a:pt x="40" y="33"/>
                        <a:pt x="40" y="33"/>
                      </a:cubicBezTo>
                      <a:cubicBezTo>
                        <a:pt x="40" y="33"/>
                        <a:pt x="39" y="33"/>
                        <a:pt x="39" y="34"/>
                      </a:cubicBezTo>
                      <a:cubicBezTo>
                        <a:pt x="39" y="34"/>
                        <a:pt x="39" y="36"/>
                        <a:pt x="39" y="36"/>
                      </a:cubicBezTo>
                      <a:cubicBezTo>
                        <a:pt x="39" y="36"/>
                        <a:pt x="38" y="36"/>
                        <a:pt x="36" y="37"/>
                      </a:cubicBezTo>
                      <a:cubicBezTo>
                        <a:pt x="35" y="37"/>
                        <a:pt x="35" y="38"/>
                        <a:pt x="35" y="38"/>
                      </a:cubicBezTo>
                      <a:cubicBezTo>
                        <a:pt x="34" y="39"/>
                        <a:pt x="34" y="39"/>
                        <a:pt x="34" y="39"/>
                      </a:cubicBezTo>
                      <a:cubicBezTo>
                        <a:pt x="34" y="39"/>
                        <a:pt x="33" y="40"/>
                        <a:pt x="32" y="41"/>
                      </a:cubicBezTo>
                      <a:cubicBezTo>
                        <a:pt x="31" y="42"/>
                        <a:pt x="29" y="44"/>
                        <a:pt x="29" y="44"/>
                      </a:cubicBezTo>
                      <a:cubicBezTo>
                        <a:pt x="28" y="44"/>
                        <a:pt x="27" y="45"/>
                        <a:pt x="27" y="46"/>
                      </a:cubicBezTo>
                      <a:cubicBezTo>
                        <a:pt x="27" y="47"/>
                        <a:pt x="27" y="48"/>
                        <a:pt x="26" y="48"/>
                      </a:cubicBezTo>
                      <a:cubicBezTo>
                        <a:pt x="26" y="49"/>
                        <a:pt x="26" y="50"/>
                        <a:pt x="26" y="51"/>
                      </a:cubicBezTo>
                      <a:cubicBezTo>
                        <a:pt x="25" y="52"/>
                        <a:pt x="25" y="53"/>
                        <a:pt x="24" y="53"/>
                      </a:cubicBezTo>
                      <a:cubicBezTo>
                        <a:pt x="24" y="54"/>
                        <a:pt x="23" y="54"/>
                        <a:pt x="23" y="54"/>
                      </a:cubicBezTo>
                      <a:cubicBezTo>
                        <a:pt x="23" y="54"/>
                        <a:pt x="21" y="55"/>
                        <a:pt x="20" y="55"/>
                      </a:cubicBezTo>
                      <a:cubicBezTo>
                        <a:pt x="19" y="56"/>
                        <a:pt x="19" y="57"/>
                        <a:pt x="19" y="57"/>
                      </a:cubicBezTo>
                      <a:cubicBezTo>
                        <a:pt x="19" y="58"/>
                        <a:pt x="20" y="58"/>
                        <a:pt x="20" y="58"/>
                      </a:cubicBezTo>
                      <a:cubicBezTo>
                        <a:pt x="21" y="58"/>
                        <a:pt x="22" y="59"/>
                        <a:pt x="22" y="59"/>
                      </a:cubicBezTo>
                      <a:cubicBezTo>
                        <a:pt x="22" y="59"/>
                        <a:pt x="22" y="61"/>
                        <a:pt x="22" y="61"/>
                      </a:cubicBezTo>
                      <a:cubicBezTo>
                        <a:pt x="22" y="61"/>
                        <a:pt x="21" y="63"/>
                        <a:pt x="22" y="63"/>
                      </a:cubicBezTo>
                      <a:cubicBezTo>
                        <a:pt x="22" y="63"/>
                        <a:pt x="23" y="63"/>
                        <a:pt x="23" y="63"/>
                      </a:cubicBezTo>
                      <a:cubicBezTo>
                        <a:pt x="25" y="64"/>
                        <a:pt x="25" y="64"/>
                        <a:pt x="25" y="64"/>
                      </a:cubicBezTo>
                      <a:cubicBezTo>
                        <a:pt x="27" y="65"/>
                        <a:pt x="27" y="65"/>
                        <a:pt x="27" y="65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28" y="65"/>
                        <a:pt x="27" y="66"/>
                        <a:pt x="27" y="67"/>
                      </a:cubicBezTo>
                      <a:cubicBezTo>
                        <a:pt x="27" y="67"/>
                        <a:pt x="27" y="68"/>
                        <a:pt x="26" y="68"/>
                      </a:cubicBezTo>
                      <a:cubicBezTo>
                        <a:pt x="26" y="67"/>
                        <a:pt x="26" y="67"/>
                        <a:pt x="26" y="67"/>
                      </a:cubicBezTo>
                      <a:cubicBezTo>
                        <a:pt x="25" y="66"/>
                        <a:pt x="25" y="66"/>
                        <a:pt x="25" y="65"/>
                      </a:cubicBezTo>
                      <a:cubicBezTo>
                        <a:pt x="24" y="65"/>
                        <a:pt x="23" y="66"/>
                        <a:pt x="23" y="66"/>
                      </a:cubicBezTo>
                      <a:cubicBezTo>
                        <a:pt x="22" y="65"/>
                        <a:pt x="22" y="65"/>
                        <a:pt x="21" y="65"/>
                      </a:cubicBezTo>
                      <a:cubicBezTo>
                        <a:pt x="21" y="64"/>
                        <a:pt x="21" y="65"/>
                        <a:pt x="21" y="64"/>
                      </a:cubicBezTo>
                      <a:cubicBezTo>
                        <a:pt x="21" y="63"/>
                        <a:pt x="21" y="63"/>
                        <a:pt x="21" y="62"/>
                      </a:cubicBezTo>
                      <a:cubicBezTo>
                        <a:pt x="21" y="62"/>
                        <a:pt x="20" y="61"/>
                        <a:pt x="20" y="61"/>
                      </a:cubicBezTo>
                      <a:cubicBezTo>
                        <a:pt x="19" y="61"/>
                        <a:pt x="20" y="62"/>
                        <a:pt x="19" y="61"/>
                      </a:cubicBezTo>
                      <a:cubicBezTo>
                        <a:pt x="19" y="60"/>
                        <a:pt x="18" y="60"/>
                        <a:pt x="18" y="60"/>
                      </a:cubicBezTo>
                      <a:cubicBezTo>
                        <a:pt x="18" y="60"/>
                        <a:pt x="17" y="60"/>
                        <a:pt x="17" y="60"/>
                      </a:cubicBezTo>
                      <a:cubicBezTo>
                        <a:pt x="17" y="59"/>
                        <a:pt x="17" y="58"/>
                        <a:pt x="17" y="57"/>
                      </a:cubicBezTo>
                      <a:cubicBezTo>
                        <a:pt x="17" y="57"/>
                        <a:pt x="18" y="56"/>
                        <a:pt x="18" y="55"/>
                      </a:cubicBezTo>
                      <a:cubicBezTo>
                        <a:pt x="18" y="55"/>
                        <a:pt x="18" y="52"/>
                        <a:pt x="18" y="52"/>
                      </a:cubicBezTo>
                      <a:cubicBezTo>
                        <a:pt x="18" y="52"/>
                        <a:pt x="15" y="58"/>
                        <a:pt x="14" y="63"/>
                      </a:cubicBezTo>
                      <a:cubicBezTo>
                        <a:pt x="14" y="63"/>
                        <a:pt x="15" y="62"/>
                        <a:pt x="15" y="63"/>
                      </a:cubicBezTo>
                      <a:cubicBezTo>
                        <a:pt x="15" y="64"/>
                        <a:pt x="16" y="65"/>
                        <a:pt x="16" y="65"/>
                      </a:cubicBezTo>
                      <a:cubicBezTo>
                        <a:pt x="15" y="66"/>
                        <a:pt x="15" y="66"/>
                        <a:pt x="15" y="68"/>
                      </a:cubicBezTo>
                      <a:cubicBezTo>
                        <a:pt x="15" y="71"/>
                        <a:pt x="16" y="71"/>
                        <a:pt x="16" y="72"/>
                      </a:cubicBezTo>
                      <a:cubicBezTo>
                        <a:pt x="15" y="73"/>
                        <a:pt x="15" y="74"/>
                        <a:pt x="15" y="75"/>
                      </a:cubicBezTo>
                      <a:cubicBezTo>
                        <a:pt x="15" y="76"/>
                        <a:pt x="15" y="78"/>
                        <a:pt x="16" y="78"/>
                      </a:cubicBezTo>
                      <a:cubicBezTo>
                        <a:pt x="16" y="79"/>
                        <a:pt x="16" y="79"/>
                        <a:pt x="16" y="79"/>
                      </a:cubicBezTo>
                      <a:cubicBezTo>
                        <a:pt x="17" y="80"/>
                        <a:pt x="16" y="81"/>
                        <a:pt x="17" y="80"/>
                      </a:cubicBezTo>
                      <a:cubicBezTo>
                        <a:pt x="18" y="78"/>
                        <a:pt x="19" y="77"/>
                        <a:pt x="19" y="77"/>
                      </a:cubicBezTo>
                      <a:cubicBezTo>
                        <a:pt x="19" y="76"/>
                        <a:pt x="19" y="76"/>
                        <a:pt x="19" y="76"/>
                      </a:cubicBezTo>
                      <a:cubicBezTo>
                        <a:pt x="19" y="76"/>
                        <a:pt x="19" y="75"/>
                        <a:pt x="21" y="75"/>
                      </a:cubicBezTo>
                      <a:cubicBezTo>
                        <a:pt x="22" y="76"/>
                        <a:pt x="22" y="75"/>
                        <a:pt x="23" y="76"/>
                      </a:cubicBezTo>
                      <a:cubicBezTo>
                        <a:pt x="23" y="77"/>
                        <a:pt x="22" y="78"/>
                        <a:pt x="23" y="78"/>
                      </a:cubicBezTo>
                      <a:cubicBezTo>
                        <a:pt x="24" y="78"/>
                        <a:pt x="26" y="77"/>
                        <a:pt x="26" y="77"/>
                      </a:cubicBezTo>
                      <a:cubicBezTo>
                        <a:pt x="27" y="78"/>
                        <a:pt x="28" y="78"/>
                        <a:pt x="28" y="79"/>
                      </a:cubicBezTo>
                      <a:cubicBezTo>
                        <a:pt x="28" y="80"/>
                        <a:pt x="29" y="81"/>
                        <a:pt x="29" y="82"/>
                      </a:cubicBezTo>
                      <a:cubicBezTo>
                        <a:pt x="30" y="82"/>
                        <a:pt x="30" y="83"/>
                        <a:pt x="30" y="84"/>
                      </a:cubicBezTo>
                      <a:cubicBezTo>
                        <a:pt x="30" y="85"/>
                        <a:pt x="33" y="86"/>
                        <a:pt x="33" y="86"/>
                      </a:cubicBezTo>
                      <a:cubicBezTo>
                        <a:pt x="33" y="86"/>
                        <a:pt x="35" y="86"/>
                        <a:pt x="36" y="86"/>
                      </a:cubicBezTo>
                      <a:cubicBezTo>
                        <a:pt x="37" y="86"/>
                        <a:pt x="36" y="87"/>
                        <a:pt x="37" y="88"/>
                      </a:cubicBezTo>
                      <a:cubicBezTo>
                        <a:pt x="38" y="88"/>
                        <a:pt x="39" y="90"/>
                        <a:pt x="39" y="90"/>
                      </a:cubicBezTo>
                      <a:cubicBezTo>
                        <a:pt x="39" y="90"/>
                        <a:pt x="39" y="92"/>
                        <a:pt x="39" y="93"/>
                      </a:cubicBezTo>
                      <a:cubicBezTo>
                        <a:pt x="39" y="94"/>
                        <a:pt x="39" y="95"/>
                        <a:pt x="39" y="95"/>
                      </a:cubicBezTo>
                      <a:cubicBezTo>
                        <a:pt x="40" y="95"/>
                        <a:pt x="42" y="95"/>
                        <a:pt x="42" y="95"/>
                      </a:cubicBezTo>
                      <a:cubicBezTo>
                        <a:pt x="42" y="95"/>
                        <a:pt x="41" y="97"/>
                        <a:pt x="43" y="97"/>
                      </a:cubicBezTo>
                      <a:cubicBezTo>
                        <a:pt x="44" y="98"/>
                        <a:pt x="46" y="98"/>
                        <a:pt x="46" y="99"/>
                      </a:cubicBezTo>
                      <a:cubicBezTo>
                        <a:pt x="47" y="99"/>
                        <a:pt x="45" y="100"/>
                        <a:pt x="47" y="100"/>
                      </a:cubicBezTo>
                      <a:cubicBezTo>
                        <a:pt x="49" y="100"/>
                        <a:pt x="51" y="100"/>
                        <a:pt x="52" y="101"/>
                      </a:cubicBezTo>
                      <a:cubicBezTo>
                        <a:pt x="53" y="101"/>
                        <a:pt x="52" y="102"/>
                        <a:pt x="54" y="104"/>
                      </a:cubicBezTo>
                      <a:cubicBezTo>
                        <a:pt x="57" y="105"/>
                        <a:pt x="57" y="105"/>
                        <a:pt x="58" y="106"/>
                      </a:cubicBezTo>
                      <a:cubicBezTo>
                        <a:pt x="59" y="106"/>
                        <a:pt x="60" y="106"/>
                        <a:pt x="59" y="108"/>
                      </a:cubicBezTo>
                      <a:cubicBezTo>
                        <a:pt x="59" y="109"/>
                        <a:pt x="59" y="111"/>
                        <a:pt x="58" y="111"/>
                      </a:cubicBezTo>
                      <a:cubicBezTo>
                        <a:pt x="57" y="112"/>
                        <a:pt x="56" y="114"/>
                        <a:pt x="55" y="115"/>
                      </a:cubicBezTo>
                      <a:cubicBezTo>
                        <a:pt x="55" y="116"/>
                        <a:pt x="54" y="117"/>
                        <a:pt x="55" y="118"/>
                      </a:cubicBezTo>
                      <a:cubicBezTo>
                        <a:pt x="55" y="120"/>
                        <a:pt x="56" y="121"/>
                        <a:pt x="56" y="122"/>
                      </a:cubicBezTo>
                      <a:cubicBezTo>
                        <a:pt x="56" y="122"/>
                        <a:pt x="56" y="125"/>
                        <a:pt x="56" y="125"/>
                      </a:cubicBezTo>
                      <a:cubicBezTo>
                        <a:pt x="55" y="126"/>
                        <a:pt x="55" y="128"/>
                        <a:pt x="55" y="128"/>
                      </a:cubicBezTo>
                      <a:cubicBezTo>
                        <a:pt x="55" y="128"/>
                        <a:pt x="56" y="129"/>
                        <a:pt x="55" y="130"/>
                      </a:cubicBezTo>
                      <a:cubicBezTo>
                        <a:pt x="54" y="132"/>
                        <a:pt x="52" y="133"/>
                        <a:pt x="51" y="133"/>
                      </a:cubicBezTo>
                      <a:cubicBezTo>
                        <a:pt x="50" y="134"/>
                        <a:pt x="49" y="135"/>
                        <a:pt x="49" y="135"/>
                      </a:cubicBezTo>
                      <a:cubicBezTo>
                        <a:pt x="49" y="135"/>
                        <a:pt x="49" y="139"/>
                        <a:pt x="49" y="140"/>
                      </a:cubicBezTo>
                      <a:cubicBezTo>
                        <a:pt x="48" y="140"/>
                        <a:pt x="45" y="146"/>
                        <a:pt x="46" y="147"/>
                      </a:cubicBezTo>
                      <a:cubicBezTo>
                        <a:pt x="47" y="149"/>
                        <a:pt x="48" y="150"/>
                        <a:pt x="47" y="151"/>
                      </a:cubicBezTo>
                      <a:cubicBezTo>
                        <a:pt x="47" y="152"/>
                        <a:pt x="47" y="152"/>
                        <a:pt x="46" y="153"/>
                      </a:cubicBezTo>
                      <a:cubicBezTo>
                        <a:pt x="46" y="153"/>
                        <a:pt x="44" y="153"/>
                        <a:pt x="45" y="155"/>
                      </a:cubicBezTo>
                      <a:cubicBezTo>
                        <a:pt x="46" y="157"/>
                        <a:pt x="47" y="157"/>
                        <a:pt x="48" y="159"/>
                      </a:cubicBezTo>
                      <a:cubicBezTo>
                        <a:pt x="48" y="160"/>
                        <a:pt x="48" y="160"/>
                        <a:pt x="49" y="161"/>
                      </a:cubicBezTo>
                      <a:cubicBezTo>
                        <a:pt x="50" y="162"/>
                        <a:pt x="50" y="164"/>
                        <a:pt x="51" y="165"/>
                      </a:cubicBezTo>
                      <a:cubicBezTo>
                        <a:pt x="52" y="165"/>
                        <a:pt x="54" y="166"/>
                        <a:pt x="54" y="167"/>
                      </a:cubicBezTo>
                      <a:cubicBezTo>
                        <a:pt x="54" y="168"/>
                        <a:pt x="56" y="170"/>
                        <a:pt x="53" y="169"/>
                      </a:cubicBezTo>
                      <a:cubicBezTo>
                        <a:pt x="50" y="167"/>
                        <a:pt x="53" y="169"/>
                        <a:pt x="49" y="166"/>
                      </a:cubicBezTo>
                      <a:cubicBezTo>
                        <a:pt x="46" y="163"/>
                        <a:pt x="45" y="164"/>
                        <a:pt x="44" y="162"/>
                      </a:cubicBezTo>
                      <a:cubicBezTo>
                        <a:pt x="42" y="161"/>
                        <a:pt x="44" y="167"/>
                        <a:pt x="42" y="159"/>
                      </a:cubicBezTo>
                      <a:cubicBezTo>
                        <a:pt x="39" y="152"/>
                        <a:pt x="38" y="153"/>
                        <a:pt x="37" y="151"/>
                      </a:cubicBezTo>
                      <a:cubicBezTo>
                        <a:pt x="37" y="150"/>
                        <a:pt x="37" y="151"/>
                        <a:pt x="35" y="148"/>
                      </a:cubicBezTo>
                      <a:cubicBezTo>
                        <a:pt x="33" y="144"/>
                        <a:pt x="35" y="146"/>
                        <a:pt x="33" y="144"/>
                      </a:cubicBezTo>
                      <a:cubicBezTo>
                        <a:pt x="31" y="142"/>
                        <a:pt x="31" y="145"/>
                        <a:pt x="30" y="141"/>
                      </a:cubicBezTo>
                      <a:cubicBezTo>
                        <a:pt x="29" y="136"/>
                        <a:pt x="29" y="139"/>
                        <a:pt x="28" y="134"/>
                      </a:cubicBezTo>
                      <a:cubicBezTo>
                        <a:pt x="27" y="130"/>
                        <a:pt x="29" y="129"/>
                        <a:pt x="26" y="127"/>
                      </a:cubicBezTo>
                      <a:cubicBezTo>
                        <a:pt x="24" y="125"/>
                        <a:pt x="24" y="126"/>
                        <a:pt x="23" y="124"/>
                      </a:cubicBezTo>
                      <a:cubicBezTo>
                        <a:pt x="22" y="123"/>
                        <a:pt x="23" y="124"/>
                        <a:pt x="21" y="120"/>
                      </a:cubicBezTo>
                      <a:cubicBezTo>
                        <a:pt x="19" y="116"/>
                        <a:pt x="15" y="114"/>
                        <a:pt x="15" y="107"/>
                      </a:cubicBezTo>
                      <a:cubicBezTo>
                        <a:pt x="16" y="100"/>
                        <a:pt x="16" y="99"/>
                        <a:pt x="16" y="99"/>
                      </a:cubicBezTo>
                      <a:cubicBezTo>
                        <a:pt x="16" y="99"/>
                        <a:pt x="12" y="96"/>
                        <a:pt x="13" y="92"/>
                      </a:cubicBezTo>
                      <a:cubicBezTo>
                        <a:pt x="14" y="88"/>
                        <a:pt x="15" y="89"/>
                        <a:pt x="14" y="88"/>
                      </a:cubicBezTo>
                      <a:cubicBezTo>
                        <a:pt x="14" y="87"/>
                        <a:pt x="14" y="87"/>
                        <a:pt x="12" y="85"/>
                      </a:cubicBezTo>
                      <a:cubicBezTo>
                        <a:pt x="11" y="84"/>
                        <a:pt x="11" y="84"/>
                        <a:pt x="11" y="83"/>
                      </a:cubicBezTo>
                      <a:cubicBezTo>
                        <a:pt x="10" y="82"/>
                        <a:pt x="10" y="80"/>
                        <a:pt x="10" y="80"/>
                      </a:cubicBezTo>
                      <a:cubicBezTo>
                        <a:pt x="9" y="80"/>
                        <a:pt x="9" y="80"/>
                        <a:pt x="9" y="80"/>
                      </a:cubicBezTo>
                      <a:cubicBezTo>
                        <a:pt x="9" y="80"/>
                        <a:pt x="0" y="173"/>
                        <a:pt x="92" y="187"/>
                      </a:cubicBezTo>
                      <a:cubicBezTo>
                        <a:pt x="92" y="187"/>
                        <a:pt x="71" y="182"/>
                        <a:pt x="69" y="178"/>
                      </a:cubicBezTo>
                      <a:cubicBezTo>
                        <a:pt x="69" y="178"/>
                        <a:pt x="69" y="174"/>
                        <a:pt x="70" y="174"/>
                      </a:cubicBezTo>
                      <a:cubicBezTo>
                        <a:pt x="71" y="174"/>
                        <a:pt x="72" y="175"/>
                        <a:pt x="73" y="174"/>
                      </a:cubicBezTo>
                      <a:cubicBezTo>
                        <a:pt x="75" y="173"/>
                        <a:pt x="76" y="171"/>
                        <a:pt x="76" y="171"/>
                      </a:cubicBezTo>
                      <a:cubicBezTo>
                        <a:pt x="76" y="173"/>
                        <a:pt x="76" y="173"/>
                        <a:pt x="76" y="173"/>
                      </a:cubicBezTo>
                      <a:cubicBezTo>
                        <a:pt x="76" y="173"/>
                        <a:pt x="75" y="173"/>
                        <a:pt x="79" y="173"/>
                      </a:cubicBezTo>
                      <a:cubicBezTo>
                        <a:pt x="83" y="172"/>
                        <a:pt x="83" y="172"/>
                        <a:pt x="85" y="172"/>
                      </a:cubicBezTo>
                      <a:cubicBezTo>
                        <a:pt x="86" y="171"/>
                        <a:pt x="88" y="168"/>
                        <a:pt x="89" y="170"/>
                      </a:cubicBezTo>
                      <a:cubicBezTo>
                        <a:pt x="90" y="172"/>
                        <a:pt x="88" y="171"/>
                        <a:pt x="90" y="172"/>
                      </a:cubicBezTo>
                      <a:cubicBezTo>
                        <a:pt x="92" y="173"/>
                        <a:pt x="96" y="171"/>
                        <a:pt x="96" y="171"/>
                      </a:cubicBezTo>
                      <a:cubicBezTo>
                        <a:pt x="96" y="171"/>
                        <a:pt x="102" y="172"/>
                        <a:pt x="103" y="171"/>
                      </a:cubicBezTo>
                      <a:cubicBezTo>
                        <a:pt x="103" y="170"/>
                        <a:pt x="103" y="169"/>
                        <a:pt x="105" y="169"/>
                      </a:cubicBezTo>
                      <a:cubicBezTo>
                        <a:pt x="106" y="170"/>
                        <a:pt x="106" y="171"/>
                        <a:pt x="106" y="171"/>
                      </a:cubicBezTo>
                      <a:cubicBezTo>
                        <a:pt x="103" y="173"/>
                        <a:pt x="103" y="173"/>
                        <a:pt x="103" y="173"/>
                      </a:cubicBezTo>
                      <a:cubicBezTo>
                        <a:pt x="99" y="176"/>
                        <a:pt x="99" y="176"/>
                        <a:pt x="99" y="176"/>
                      </a:cubicBezTo>
                      <a:cubicBezTo>
                        <a:pt x="99" y="176"/>
                        <a:pt x="98" y="176"/>
                        <a:pt x="99" y="177"/>
                      </a:cubicBezTo>
                      <a:cubicBezTo>
                        <a:pt x="101" y="178"/>
                        <a:pt x="101" y="177"/>
                        <a:pt x="103" y="178"/>
                      </a:cubicBezTo>
                      <a:cubicBezTo>
                        <a:pt x="104" y="178"/>
                        <a:pt x="108" y="181"/>
                        <a:pt x="109" y="179"/>
                      </a:cubicBezTo>
                      <a:cubicBezTo>
                        <a:pt x="110" y="177"/>
                        <a:pt x="110" y="177"/>
                        <a:pt x="111" y="176"/>
                      </a:cubicBezTo>
                      <a:cubicBezTo>
                        <a:pt x="111" y="175"/>
                        <a:pt x="111" y="173"/>
                        <a:pt x="113" y="173"/>
                      </a:cubicBezTo>
                      <a:cubicBezTo>
                        <a:pt x="114" y="173"/>
                        <a:pt x="116" y="174"/>
                        <a:pt x="116" y="174"/>
                      </a:cubicBezTo>
                      <a:cubicBezTo>
                        <a:pt x="114" y="177"/>
                        <a:pt x="114" y="177"/>
                        <a:pt x="114" y="177"/>
                      </a:cubicBezTo>
                      <a:cubicBezTo>
                        <a:pt x="114" y="177"/>
                        <a:pt x="117" y="177"/>
                        <a:pt x="118" y="177"/>
                      </a:cubicBezTo>
                      <a:cubicBezTo>
                        <a:pt x="119" y="177"/>
                        <a:pt x="120" y="178"/>
                        <a:pt x="121" y="177"/>
                      </a:cubicBezTo>
                      <a:cubicBezTo>
                        <a:pt x="123" y="175"/>
                        <a:pt x="123" y="175"/>
                        <a:pt x="124" y="175"/>
                      </a:cubicBezTo>
                      <a:cubicBezTo>
                        <a:pt x="126" y="175"/>
                        <a:pt x="128" y="174"/>
                        <a:pt x="129" y="174"/>
                      </a:cubicBezTo>
                      <a:cubicBezTo>
                        <a:pt x="129" y="175"/>
                        <a:pt x="131" y="175"/>
                        <a:pt x="131" y="175"/>
                      </a:cubicBezTo>
                      <a:cubicBezTo>
                        <a:pt x="132" y="175"/>
                        <a:pt x="135" y="177"/>
                        <a:pt x="136" y="177"/>
                      </a:cubicBezTo>
                      <a:cubicBezTo>
                        <a:pt x="137" y="176"/>
                        <a:pt x="141" y="177"/>
                        <a:pt x="141" y="177"/>
                      </a:cubicBezTo>
                      <a:cubicBezTo>
                        <a:pt x="141" y="177"/>
                        <a:pt x="130" y="186"/>
                        <a:pt x="107" y="187"/>
                      </a:cubicBezTo>
                      <a:cubicBezTo>
                        <a:pt x="107" y="187"/>
                        <a:pt x="158" y="189"/>
                        <a:pt x="187" y="139"/>
                      </a:cubicBezTo>
                      <a:cubicBezTo>
                        <a:pt x="216" y="89"/>
                        <a:pt x="196" y="25"/>
                        <a:pt x="130" y="3"/>
                      </a:cubicBezTo>
                      <a:cubicBezTo>
                        <a:pt x="130" y="3"/>
                        <a:pt x="179" y="21"/>
                        <a:pt x="192" y="68"/>
                      </a:cubicBezTo>
                      <a:cubicBezTo>
                        <a:pt x="192" y="69"/>
                        <a:pt x="192" y="69"/>
                        <a:pt x="192" y="69"/>
                      </a:cubicBezTo>
                      <a:cubicBezTo>
                        <a:pt x="191" y="68"/>
                        <a:pt x="191" y="68"/>
                        <a:pt x="190" y="66"/>
                      </a:cubicBezTo>
                      <a:cubicBezTo>
                        <a:pt x="188" y="64"/>
                        <a:pt x="189" y="64"/>
                        <a:pt x="188" y="63"/>
                      </a:cubicBezTo>
                      <a:cubicBezTo>
                        <a:pt x="188" y="61"/>
                        <a:pt x="188" y="62"/>
                        <a:pt x="187" y="61"/>
                      </a:cubicBezTo>
                      <a:cubicBezTo>
                        <a:pt x="186" y="59"/>
                        <a:pt x="185" y="60"/>
                        <a:pt x="184" y="59"/>
                      </a:cubicBezTo>
                      <a:cubicBezTo>
                        <a:pt x="184" y="58"/>
                        <a:pt x="183" y="55"/>
                        <a:pt x="182" y="54"/>
                      </a:cubicBezTo>
                      <a:cubicBezTo>
                        <a:pt x="181" y="53"/>
                        <a:pt x="179" y="53"/>
                        <a:pt x="178" y="53"/>
                      </a:cubicBezTo>
                      <a:cubicBezTo>
                        <a:pt x="178" y="53"/>
                        <a:pt x="178" y="51"/>
                        <a:pt x="178" y="53"/>
                      </a:cubicBezTo>
                      <a:cubicBezTo>
                        <a:pt x="177" y="54"/>
                        <a:pt x="179" y="55"/>
                        <a:pt x="179" y="55"/>
                      </a:cubicBezTo>
                      <a:cubicBezTo>
                        <a:pt x="179" y="59"/>
                        <a:pt x="179" y="59"/>
                        <a:pt x="179" y="59"/>
                      </a:cubicBezTo>
                      <a:cubicBezTo>
                        <a:pt x="179" y="59"/>
                        <a:pt x="180" y="62"/>
                        <a:pt x="180" y="63"/>
                      </a:cubicBezTo>
                      <a:cubicBezTo>
                        <a:pt x="180" y="64"/>
                        <a:pt x="179" y="66"/>
                        <a:pt x="179" y="66"/>
                      </a:cubicBezTo>
                      <a:cubicBezTo>
                        <a:pt x="179" y="66"/>
                        <a:pt x="179" y="69"/>
                        <a:pt x="178" y="70"/>
                      </a:cubicBezTo>
                      <a:cubicBezTo>
                        <a:pt x="177" y="70"/>
                        <a:pt x="172" y="71"/>
                        <a:pt x="172" y="71"/>
                      </a:cubicBezTo>
                      <a:cubicBezTo>
                        <a:pt x="172" y="71"/>
                        <a:pt x="170" y="69"/>
                        <a:pt x="169" y="68"/>
                      </a:cubicBezTo>
                      <a:cubicBezTo>
                        <a:pt x="169" y="66"/>
                        <a:pt x="166" y="66"/>
                        <a:pt x="165" y="65"/>
                      </a:cubicBezTo>
                      <a:cubicBezTo>
                        <a:pt x="165" y="64"/>
                        <a:pt x="166" y="63"/>
                        <a:pt x="165" y="61"/>
                      </a:cubicBezTo>
                      <a:cubicBezTo>
                        <a:pt x="163" y="59"/>
                        <a:pt x="165" y="60"/>
                        <a:pt x="163" y="58"/>
                      </a:cubicBezTo>
                      <a:cubicBezTo>
                        <a:pt x="161" y="57"/>
                        <a:pt x="161" y="57"/>
                        <a:pt x="161" y="57"/>
                      </a:cubicBezTo>
                      <a:cubicBezTo>
                        <a:pt x="161" y="57"/>
                        <a:pt x="157" y="55"/>
                        <a:pt x="158" y="58"/>
                      </a:cubicBezTo>
                      <a:cubicBezTo>
                        <a:pt x="160" y="60"/>
                        <a:pt x="158" y="62"/>
                        <a:pt x="159" y="62"/>
                      </a:cubicBezTo>
                      <a:cubicBezTo>
                        <a:pt x="160" y="63"/>
                        <a:pt x="161" y="62"/>
                        <a:pt x="162" y="64"/>
                      </a:cubicBezTo>
                      <a:cubicBezTo>
                        <a:pt x="163" y="66"/>
                        <a:pt x="163" y="67"/>
                        <a:pt x="164" y="67"/>
                      </a:cubicBezTo>
                      <a:cubicBezTo>
                        <a:pt x="164" y="68"/>
                        <a:pt x="165" y="71"/>
                        <a:pt x="165" y="71"/>
                      </a:cubicBezTo>
                      <a:cubicBezTo>
                        <a:pt x="166" y="71"/>
                        <a:pt x="169" y="71"/>
                        <a:pt x="169" y="72"/>
                      </a:cubicBezTo>
                      <a:cubicBezTo>
                        <a:pt x="168" y="73"/>
                        <a:pt x="167" y="75"/>
                        <a:pt x="169" y="75"/>
                      </a:cubicBezTo>
                      <a:cubicBezTo>
                        <a:pt x="170" y="76"/>
                        <a:pt x="170" y="76"/>
                        <a:pt x="171" y="76"/>
                      </a:cubicBezTo>
                      <a:cubicBezTo>
                        <a:pt x="172" y="76"/>
                        <a:pt x="172" y="76"/>
                        <a:pt x="173" y="76"/>
                      </a:cubicBezTo>
                      <a:cubicBezTo>
                        <a:pt x="175" y="75"/>
                        <a:pt x="176" y="75"/>
                        <a:pt x="176" y="75"/>
                      </a:cubicBezTo>
                      <a:cubicBezTo>
                        <a:pt x="176" y="75"/>
                        <a:pt x="178" y="77"/>
                        <a:pt x="178" y="77"/>
                      </a:cubicBezTo>
                      <a:cubicBezTo>
                        <a:pt x="178" y="78"/>
                        <a:pt x="178" y="82"/>
                        <a:pt x="178" y="82"/>
                      </a:cubicBezTo>
                      <a:cubicBezTo>
                        <a:pt x="176" y="85"/>
                        <a:pt x="176" y="85"/>
                        <a:pt x="176" y="85"/>
                      </a:cubicBezTo>
                      <a:cubicBezTo>
                        <a:pt x="176" y="85"/>
                        <a:pt x="176" y="92"/>
                        <a:pt x="175" y="92"/>
                      </a:cubicBezTo>
                      <a:cubicBezTo>
                        <a:pt x="174" y="92"/>
                        <a:pt x="173" y="95"/>
                        <a:pt x="172" y="95"/>
                      </a:cubicBezTo>
                      <a:cubicBezTo>
                        <a:pt x="171" y="96"/>
                        <a:pt x="171" y="100"/>
                        <a:pt x="171" y="100"/>
                      </a:cubicBezTo>
                      <a:cubicBezTo>
                        <a:pt x="169" y="103"/>
                        <a:pt x="169" y="103"/>
                        <a:pt x="169" y="103"/>
                      </a:cubicBezTo>
                      <a:cubicBezTo>
                        <a:pt x="169" y="103"/>
                        <a:pt x="169" y="106"/>
                        <a:pt x="169" y="107"/>
                      </a:cubicBezTo>
                      <a:cubicBezTo>
                        <a:pt x="169" y="108"/>
                        <a:pt x="170" y="111"/>
                        <a:pt x="169" y="113"/>
                      </a:cubicBezTo>
                      <a:cubicBezTo>
                        <a:pt x="169" y="115"/>
                        <a:pt x="166" y="117"/>
                        <a:pt x="166" y="117"/>
                      </a:cubicBezTo>
                      <a:cubicBezTo>
                        <a:pt x="166" y="117"/>
                        <a:pt x="170" y="120"/>
                        <a:pt x="168" y="120"/>
                      </a:cubicBezTo>
                      <a:cubicBezTo>
                        <a:pt x="166" y="120"/>
                        <a:pt x="164" y="123"/>
                        <a:pt x="164" y="124"/>
                      </a:cubicBezTo>
                      <a:cubicBezTo>
                        <a:pt x="163" y="124"/>
                        <a:pt x="164" y="126"/>
                        <a:pt x="163" y="126"/>
                      </a:cubicBezTo>
                      <a:cubicBezTo>
                        <a:pt x="161" y="126"/>
                        <a:pt x="159" y="126"/>
                        <a:pt x="159" y="127"/>
                      </a:cubicBezTo>
                      <a:cubicBezTo>
                        <a:pt x="159" y="128"/>
                        <a:pt x="159" y="130"/>
                        <a:pt x="159" y="130"/>
                      </a:cubicBezTo>
                      <a:cubicBezTo>
                        <a:pt x="156" y="135"/>
                        <a:pt x="156" y="135"/>
                        <a:pt x="156" y="135"/>
                      </a:cubicBezTo>
                      <a:cubicBezTo>
                        <a:pt x="152" y="139"/>
                        <a:pt x="152" y="139"/>
                        <a:pt x="152" y="139"/>
                      </a:cubicBezTo>
                      <a:cubicBezTo>
                        <a:pt x="152" y="139"/>
                        <a:pt x="152" y="141"/>
                        <a:pt x="151" y="142"/>
                      </a:cubicBezTo>
                      <a:cubicBezTo>
                        <a:pt x="150" y="142"/>
                        <a:pt x="145" y="144"/>
                        <a:pt x="144" y="144"/>
                      </a:cubicBezTo>
                      <a:cubicBezTo>
                        <a:pt x="144" y="145"/>
                        <a:pt x="141" y="147"/>
                        <a:pt x="139" y="147"/>
                      </a:cubicBezTo>
                      <a:cubicBezTo>
                        <a:pt x="138" y="147"/>
                        <a:pt x="140" y="150"/>
                        <a:pt x="138" y="147"/>
                      </a:cubicBezTo>
                      <a:cubicBezTo>
                        <a:pt x="137" y="143"/>
                        <a:pt x="138" y="145"/>
                        <a:pt x="136" y="142"/>
                      </a:cubicBezTo>
                      <a:cubicBezTo>
                        <a:pt x="135" y="138"/>
                        <a:pt x="135" y="141"/>
                        <a:pt x="135" y="138"/>
                      </a:cubicBezTo>
                      <a:cubicBezTo>
                        <a:pt x="135" y="136"/>
                        <a:pt x="135" y="138"/>
                        <a:pt x="135" y="136"/>
                      </a:cubicBezTo>
                      <a:cubicBezTo>
                        <a:pt x="135" y="133"/>
                        <a:pt x="135" y="135"/>
                        <a:pt x="134" y="132"/>
                      </a:cubicBezTo>
                      <a:cubicBezTo>
                        <a:pt x="133" y="129"/>
                        <a:pt x="133" y="130"/>
                        <a:pt x="131" y="128"/>
                      </a:cubicBezTo>
                      <a:cubicBezTo>
                        <a:pt x="129" y="127"/>
                        <a:pt x="128" y="128"/>
                        <a:pt x="129" y="126"/>
                      </a:cubicBezTo>
                      <a:cubicBezTo>
                        <a:pt x="130" y="123"/>
                        <a:pt x="130" y="126"/>
                        <a:pt x="130" y="123"/>
                      </a:cubicBezTo>
                      <a:cubicBezTo>
                        <a:pt x="131" y="120"/>
                        <a:pt x="130" y="119"/>
                        <a:pt x="132" y="118"/>
                      </a:cubicBezTo>
                      <a:cubicBezTo>
                        <a:pt x="134" y="117"/>
                        <a:pt x="135" y="117"/>
                        <a:pt x="135" y="115"/>
                      </a:cubicBezTo>
                      <a:cubicBezTo>
                        <a:pt x="135" y="113"/>
                        <a:pt x="135" y="112"/>
                        <a:pt x="134" y="111"/>
                      </a:cubicBezTo>
                      <a:cubicBezTo>
                        <a:pt x="134" y="110"/>
                        <a:pt x="132" y="108"/>
                        <a:pt x="132" y="108"/>
                      </a:cubicBezTo>
                      <a:cubicBezTo>
                        <a:pt x="132" y="107"/>
                        <a:pt x="132" y="107"/>
                        <a:pt x="130" y="105"/>
                      </a:cubicBezTo>
                      <a:cubicBezTo>
                        <a:pt x="129" y="103"/>
                        <a:pt x="128" y="102"/>
                        <a:pt x="128" y="102"/>
                      </a:cubicBezTo>
                      <a:cubicBezTo>
                        <a:pt x="128" y="102"/>
                        <a:pt x="128" y="98"/>
                        <a:pt x="128" y="96"/>
                      </a:cubicBezTo>
                      <a:cubicBezTo>
                        <a:pt x="128" y="94"/>
                        <a:pt x="127" y="97"/>
                        <a:pt x="128" y="94"/>
                      </a:cubicBezTo>
                      <a:cubicBezTo>
                        <a:pt x="128" y="91"/>
                        <a:pt x="129" y="90"/>
                        <a:pt x="129" y="90"/>
                      </a:cubicBezTo>
                      <a:cubicBezTo>
                        <a:pt x="129" y="90"/>
                        <a:pt x="125" y="87"/>
                        <a:pt x="124" y="88"/>
                      </a:cubicBezTo>
                      <a:cubicBezTo>
                        <a:pt x="123" y="88"/>
                        <a:pt x="123" y="90"/>
                        <a:pt x="121" y="88"/>
                      </a:cubicBezTo>
                      <a:cubicBezTo>
                        <a:pt x="119" y="87"/>
                        <a:pt x="119" y="86"/>
                        <a:pt x="119" y="85"/>
                      </a:cubicBezTo>
                      <a:cubicBezTo>
                        <a:pt x="118" y="85"/>
                        <a:pt x="117" y="85"/>
                        <a:pt x="116" y="85"/>
                      </a:cubicBezTo>
                      <a:cubicBezTo>
                        <a:pt x="114" y="86"/>
                        <a:pt x="112" y="86"/>
                        <a:pt x="110" y="87"/>
                      </a:cubicBezTo>
                      <a:cubicBezTo>
                        <a:pt x="108" y="88"/>
                        <a:pt x="107" y="88"/>
                        <a:pt x="105" y="88"/>
                      </a:cubicBezTo>
                      <a:cubicBezTo>
                        <a:pt x="102" y="88"/>
                        <a:pt x="99" y="89"/>
                        <a:pt x="97" y="88"/>
                      </a:cubicBezTo>
                      <a:cubicBezTo>
                        <a:pt x="95" y="86"/>
                        <a:pt x="95" y="88"/>
                        <a:pt x="94" y="86"/>
                      </a:cubicBezTo>
                      <a:cubicBezTo>
                        <a:pt x="93" y="84"/>
                        <a:pt x="94" y="84"/>
                        <a:pt x="92" y="83"/>
                      </a:cubicBezTo>
                      <a:cubicBezTo>
                        <a:pt x="90" y="82"/>
                        <a:pt x="90" y="83"/>
                        <a:pt x="89" y="81"/>
                      </a:cubicBezTo>
                      <a:cubicBezTo>
                        <a:pt x="89" y="79"/>
                        <a:pt x="90" y="79"/>
                        <a:pt x="89" y="77"/>
                      </a:cubicBezTo>
                      <a:cubicBezTo>
                        <a:pt x="87" y="75"/>
                        <a:pt x="90" y="78"/>
                        <a:pt x="87" y="75"/>
                      </a:cubicBezTo>
                      <a:cubicBezTo>
                        <a:pt x="85" y="73"/>
                        <a:pt x="84" y="75"/>
                        <a:pt x="85" y="73"/>
                      </a:cubicBezTo>
                      <a:cubicBezTo>
                        <a:pt x="86" y="71"/>
                        <a:pt x="86" y="72"/>
                        <a:pt x="86" y="69"/>
                      </a:cubicBezTo>
                      <a:cubicBezTo>
                        <a:pt x="86" y="67"/>
                        <a:pt x="90" y="70"/>
                        <a:pt x="88" y="65"/>
                      </a:cubicBezTo>
                      <a:cubicBezTo>
                        <a:pt x="85" y="60"/>
                        <a:pt x="85" y="61"/>
                        <a:pt x="87" y="57"/>
                      </a:cubicBezTo>
                      <a:cubicBezTo>
                        <a:pt x="89" y="53"/>
                        <a:pt x="92" y="52"/>
                        <a:pt x="93" y="51"/>
                      </a:cubicBezTo>
                      <a:cubicBezTo>
                        <a:pt x="93" y="50"/>
                        <a:pt x="94" y="48"/>
                        <a:pt x="95" y="47"/>
                      </a:cubicBezTo>
                      <a:cubicBezTo>
                        <a:pt x="96" y="46"/>
                        <a:pt x="95" y="46"/>
                        <a:pt x="97" y="46"/>
                      </a:cubicBezTo>
                      <a:cubicBezTo>
                        <a:pt x="99" y="46"/>
                        <a:pt x="101" y="45"/>
                        <a:pt x="103" y="44"/>
                      </a:cubicBezTo>
                      <a:cubicBezTo>
                        <a:pt x="104" y="43"/>
                        <a:pt x="106" y="41"/>
                        <a:pt x="107" y="40"/>
                      </a:cubicBezTo>
                      <a:cubicBezTo>
                        <a:pt x="107" y="40"/>
                        <a:pt x="107" y="41"/>
                        <a:pt x="109" y="40"/>
                      </a:cubicBezTo>
                      <a:cubicBezTo>
                        <a:pt x="111" y="40"/>
                        <a:pt x="111" y="39"/>
                        <a:pt x="113" y="39"/>
                      </a:cubicBezTo>
                      <a:cubicBezTo>
                        <a:pt x="114" y="39"/>
                        <a:pt x="111" y="40"/>
                        <a:pt x="115" y="39"/>
                      </a:cubicBezTo>
                      <a:cubicBezTo>
                        <a:pt x="119" y="39"/>
                        <a:pt x="118" y="39"/>
                        <a:pt x="119" y="39"/>
                      </a:cubicBezTo>
                      <a:cubicBezTo>
                        <a:pt x="120" y="39"/>
                        <a:pt x="119" y="39"/>
                        <a:pt x="121" y="39"/>
                      </a:cubicBezTo>
                      <a:cubicBezTo>
                        <a:pt x="122" y="39"/>
                        <a:pt x="122" y="36"/>
                        <a:pt x="122" y="39"/>
                      </a:cubicBezTo>
                      <a:cubicBezTo>
                        <a:pt x="123" y="43"/>
                        <a:pt x="121" y="44"/>
                        <a:pt x="124" y="44"/>
                      </a:cubicBezTo>
                      <a:cubicBezTo>
                        <a:pt x="126" y="45"/>
                        <a:pt x="124" y="45"/>
                        <a:pt x="126" y="45"/>
                      </a:cubicBezTo>
                      <a:cubicBezTo>
                        <a:pt x="129" y="45"/>
                        <a:pt x="128" y="45"/>
                        <a:pt x="130" y="46"/>
                      </a:cubicBezTo>
                      <a:cubicBezTo>
                        <a:pt x="131" y="46"/>
                        <a:pt x="132" y="47"/>
                        <a:pt x="134" y="47"/>
                      </a:cubicBezTo>
                      <a:cubicBezTo>
                        <a:pt x="136" y="47"/>
                        <a:pt x="133" y="50"/>
                        <a:pt x="136" y="47"/>
                      </a:cubicBezTo>
                      <a:cubicBezTo>
                        <a:pt x="139" y="44"/>
                        <a:pt x="133" y="44"/>
                        <a:pt x="139" y="44"/>
                      </a:cubicBezTo>
                      <a:cubicBezTo>
                        <a:pt x="144" y="45"/>
                        <a:pt x="144" y="46"/>
                        <a:pt x="145" y="45"/>
                      </a:cubicBezTo>
                      <a:cubicBezTo>
                        <a:pt x="146" y="45"/>
                        <a:pt x="146" y="46"/>
                        <a:pt x="148" y="45"/>
                      </a:cubicBezTo>
                      <a:cubicBezTo>
                        <a:pt x="151" y="44"/>
                        <a:pt x="151" y="44"/>
                        <a:pt x="152" y="44"/>
                      </a:cubicBezTo>
                      <a:cubicBezTo>
                        <a:pt x="153" y="45"/>
                        <a:pt x="153" y="47"/>
                        <a:pt x="154" y="45"/>
                      </a:cubicBezTo>
                      <a:cubicBezTo>
                        <a:pt x="154" y="43"/>
                        <a:pt x="156" y="43"/>
                        <a:pt x="154" y="42"/>
                      </a:cubicBezTo>
                      <a:cubicBezTo>
                        <a:pt x="151" y="41"/>
                        <a:pt x="150" y="42"/>
                        <a:pt x="150" y="40"/>
                      </a:cubicBezTo>
                      <a:cubicBezTo>
                        <a:pt x="149" y="39"/>
                        <a:pt x="152" y="39"/>
                        <a:pt x="149" y="39"/>
                      </a:cubicBezTo>
                      <a:cubicBezTo>
                        <a:pt x="146" y="38"/>
                        <a:pt x="147" y="38"/>
                        <a:pt x="145" y="38"/>
                      </a:cubicBezTo>
                      <a:cubicBezTo>
                        <a:pt x="143" y="37"/>
                        <a:pt x="141" y="39"/>
                        <a:pt x="140" y="38"/>
                      </a:cubicBezTo>
                      <a:cubicBezTo>
                        <a:pt x="140" y="36"/>
                        <a:pt x="136" y="39"/>
                        <a:pt x="140" y="36"/>
                      </a:cubicBezTo>
                      <a:cubicBezTo>
                        <a:pt x="143" y="32"/>
                        <a:pt x="142" y="31"/>
                        <a:pt x="144" y="32"/>
                      </a:cubicBezTo>
                      <a:cubicBezTo>
                        <a:pt x="147" y="32"/>
                        <a:pt x="146" y="34"/>
                        <a:pt x="148" y="33"/>
                      </a:cubicBezTo>
                      <a:cubicBezTo>
                        <a:pt x="149" y="32"/>
                        <a:pt x="152" y="31"/>
                        <a:pt x="149" y="29"/>
                      </a:cubicBezTo>
                      <a:cubicBezTo>
                        <a:pt x="146" y="27"/>
                        <a:pt x="148" y="28"/>
                        <a:pt x="145" y="26"/>
                      </a:cubicBezTo>
                      <a:cubicBezTo>
                        <a:pt x="142" y="25"/>
                        <a:pt x="140" y="32"/>
                        <a:pt x="139" y="31"/>
                      </a:cubicBezTo>
                      <a:cubicBezTo>
                        <a:pt x="137" y="30"/>
                        <a:pt x="137" y="29"/>
                        <a:pt x="136" y="30"/>
                      </a:cubicBezTo>
                      <a:cubicBezTo>
                        <a:pt x="135" y="30"/>
                        <a:pt x="135" y="32"/>
                        <a:pt x="135" y="34"/>
                      </a:cubicBezTo>
                      <a:cubicBezTo>
                        <a:pt x="134" y="36"/>
                        <a:pt x="136" y="36"/>
                        <a:pt x="133" y="35"/>
                      </a:cubicBezTo>
                      <a:cubicBezTo>
                        <a:pt x="130" y="34"/>
                        <a:pt x="136" y="34"/>
                        <a:pt x="130" y="32"/>
                      </a:cubicBezTo>
                      <a:cubicBezTo>
                        <a:pt x="124" y="30"/>
                        <a:pt x="121" y="30"/>
                        <a:pt x="120" y="31"/>
                      </a:cubicBezTo>
                      <a:cubicBezTo>
                        <a:pt x="120" y="32"/>
                        <a:pt x="118" y="32"/>
                        <a:pt x="118" y="32"/>
                      </a:cubicBezTo>
                      <a:cubicBezTo>
                        <a:pt x="117" y="33"/>
                        <a:pt x="120" y="35"/>
                        <a:pt x="117" y="33"/>
                      </a:cubicBezTo>
                      <a:cubicBezTo>
                        <a:pt x="114" y="32"/>
                        <a:pt x="112" y="34"/>
                        <a:pt x="112" y="34"/>
                      </a:cubicBezTo>
                      <a:cubicBezTo>
                        <a:pt x="112" y="34"/>
                        <a:pt x="111" y="34"/>
                        <a:pt x="110" y="34"/>
                      </a:cubicBezTo>
                      <a:cubicBezTo>
                        <a:pt x="109" y="35"/>
                        <a:pt x="106" y="36"/>
                        <a:pt x="105" y="36"/>
                      </a:cubicBezTo>
                      <a:cubicBezTo>
                        <a:pt x="104" y="35"/>
                        <a:pt x="101" y="36"/>
                        <a:pt x="103" y="33"/>
                      </a:cubicBezTo>
                      <a:cubicBezTo>
                        <a:pt x="106" y="30"/>
                        <a:pt x="104" y="32"/>
                        <a:pt x="108" y="30"/>
                      </a:cubicBezTo>
                      <a:cubicBezTo>
                        <a:pt x="111" y="28"/>
                        <a:pt x="117" y="28"/>
                        <a:pt x="112" y="27"/>
                      </a:cubicBezTo>
                      <a:cubicBezTo>
                        <a:pt x="107" y="26"/>
                        <a:pt x="115" y="26"/>
                        <a:pt x="108" y="23"/>
                      </a:cubicBezTo>
                      <a:cubicBezTo>
                        <a:pt x="102" y="20"/>
                        <a:pt x="102" y="24"/>
                        <a:pt x="102" y="20"/>
                      </a:cubicBezTo>
                      <a:cubicBezTo>
                        <a:pt x="102" y="16"/>
                        <a:pt x="101" y="15"/>
                        <a:pt x="100" y="16"/>
                      </a:cubicBezTo>
                      <a:cubicBezTo>
                        <a:pt x="99" y="16"/>
                        <a:pt x="95" y="17"/>
                        <a:pt x="93" y="17"/>
                      </a:cubicBezTo>
                      <a:cubicBezTo>
                        <a:pt x="92" y="17"/>
                        <a:pt x="94" y="19"/>
                        <a:pt x="91" y="17"/>
                      </a:cubicBezTo>
                      <a:cubicBezTo>
                        <a:pt x="88" y="15"/>
                        <a:pt x="87" y="18"/>
                        <a:pt x="88" y="15"/>
                      </a:cubicBezTo>
                      <a:cubicBezTo>
                        <a:pt x="89" y="12"/>
                        <a:pt x="89" y="12"/>
                        <a:pt x="91" y="10"/>
                      </a:cubicBezTo>
                      <a:cubicBezTo>
                        <a:pt x="93" y="9"/>
                        <a:pt x="92" y="3"/>
                        <a:pt x="97" y="5"/>
                      </a:cubicBezTo>
                      <a:cubicBezTo>
                        <a:pt x="101" y="7"/>
                        <a:pt x="99" y="7"/>
                        <a:pt x="103" y="7"/>
                      </a:cubicBezTo>
                      <a:cubicBezTo>
                        <a:pt x="106" y="7"/>
                        <a:pt x="108" y="7"/>
                        <a:pt x="108" y="6"/>
                      </a:cubicBezTo>
                      <a:cubicBezTo>
                        <a:pt x="108" y="5"/>
                        <a:pt x="104" y="3"/>
                        <a:pt x="104" y="3"/>
                      </a:cubicBezTo>
                      <a:cubicBezTo>
                        <a:pt x="104" y="3"/>
                        <a:pt x="103" y="4"/>
                        <a:pt x="103" y="3"/>
                      </a:cubicBezTo>
                      <a:cubicBezTo>
                        <a:pt x="103" y="2"/>
                        <a:pt x="104" y="1"/>
                        <a:pt x="104" y="1"/>
                      </a:cubicBezTo>
                      <a:cubicBezTo>
                        <a:pt x="103" y="0"/>
                        <a:pt x="103" y="0"/>
                        <a:pt x="103" y="0"/>
                      </a:cubicBezTo>
                      <a:cubicBezTo>
                        <a:pt x="103" y="0"/>
                        <a:pt x="91" y="0"/>
                        <a:pt x="88" y="1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08" name="Freeform 85"/>
                <p:cNvSpPr>
                  <a:spLocks/>
                </p:cNvSpPr>
                <p:nvPr/>
              </p:nvSpPr>
              <p:spPr bwMode="auto">
                <a:xfrm>
                  <a:off x="4567238" y="2873375"/>
                  <a:ext cx="77788" cy="93663"/>
                </a:xfrm>
                <a:custGeom>
                  <a:avLst/>
                  <a:gdLst/>
                  <a:ahLst/>
                  <a:cxnLst>
                    <a:cxn ang="0">
                      <a:pos x="43" y="5"/>
                    </a:cxn>
                    <a:cxn ang="0">
                      <a:pos x="43" y="27"/>
                    </a:cxn>
                    <a:cxn ang="0">
                      <a:pos x="24" y="43"/>
                    </a:cxn>
                    <a:cxn ang="0">
                      <a:pos x="1" y="61"/>
                    </a:cxn>
                    <a:cxn ang="0">
                      <a:pos x="62" y="73"/>
                    </a:cxn>
                    <a:cxn ang="0">
                      <a:pos x="62" y="0"/>
                    </a:cxn>
                    <a:cxn ang="0">
                      <a:pos x="43" y="5"/>
                    </a:cxn>
                  </a:cxnLst>
                  <a:rect l="0" t="0" r="r" b="b"/>
                  <a:pathLst>
                    <a:path w="62" h="73">
                      <a:moveTo>
                        <a:pt x="43" y="5"/>
                      </a:moveTo>
                      <a:cubicBezTo>
                        <a:pt x="43" y="27"/>
                        <a:pt x="43" y="27"/>
                        <a:pt x="43" y="27"/>
                      </a:cubicBezTo>
                      <a:cubicBezTo>
                        <a:pt x="43" y="27"/>
                        <a:pt x="37" y="38"/>
                        <a:pt x="24" y="43"/>
                      </a:cubicBezTo>
                      <a:cubicBezTo>
                        <a:pt x="12" y="47"/>
                        <a:pt x="0" y="54"/>
                        <a:pt x="1" y="61"/>
                      </a:cubicBezTo>
                      <a:cubicBezTo>
                        <a:pt x="2" y="67"/>
                        <a:pt x="17" y="73"/>
                        <a:pt x="62" y="73"/>
                      </a:cubicBezTo>
                      <a:cubicBezTo>
                        <a:pt x="62" y="0"/>
                        <a:pt x="62" y="0"/>
                        <a:pt x="62" y="0"/>
                      </a:cubicBezTo>
                      <a:lnTo>
                        <a:pt x="43" y="5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09" name="Freeform 86"/>
                <p:cNvSpPr>
                  <a:spLocks/>
                </p:cNvSpPr>
                <p:nvPr/>
              </p:nvSpPr>
              <p:spPr bwMode="auto">
                <a:xfrm>
                  <a:off x="4637088" y="2873375"/>
                  <a:ext cx="74613" cy="93663"/>
                </a:xfrm>
                <a:custGeom>
                  <a:avLst/>
                  <a:gdLst/>
                  <a:ahLst/>
                  <a:cxnLst>
                    <a:cxn ang="0">
                      <a:pos x="12" y="5"/>
                    </a:cxn>
                    <a:cxn ang="0">
                      <a:pos x="12" y="27"/>
                    </a:cxn>
                    <a:cxn ang="0">
                      <a:pos x="30" y="43"/>
                    </a:cxn>
                    <a:cxn ang="0">
                      <a:pos x="57" y="61"/>
                    </a:cxn>
                    <a:cxn ang="0">
                      <a:pos x="0" y="73"/>
                    </a:cxn>
                    <a:cxn ang="0">
                      <a:pos x="0" y="0"/>
                    </a:cxn>
                    <a:cxn ang="0">
                      <a:pos x="12" y="5"/>
                    </a:cxn>
                  </a:cxnLst>
                  <a:rect l="0" t="0" r="r" b="b"/>
                  <a:pathLst>
                    <a:path w="58" h="73">
                      <a:moveTo>
                        <a:pt x="12" y="5"/>
                      </a:moveTo>
                      <a:cubicBezTo>
                        <a:pt x="12" y="27"/>
                        <a:pt x="12" y="27"/>
                        <a:pt x="12" y="27"/>
                      </a:cubicBezTo>
                      <a:cubicBezTo>
                        <a:pt x="12" y="27"/>
                        <a:pt x="17" y="38"/>
                        <a:pt x="30" y="43"/>
                      </a:cubicBezTo>
                      <a:cubicBezTo>
                        <a:pt x="43" y="47"/>
                        <a:pt x="58" y="54"/>
                        <a:pt x="57" y="61"/>
                      </a:cubicBezTo>
                      <a:cubicBezTo>
                        <a:pt x="56" y="67"/>
                        <a:pt x="32" y="73"/>
                        <a:pt x="0" y="73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12" y="5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10" name="Freeform 87"/>
                <p:cNvSpPr>
                  <a:spLocks/>
                </p:cNvSpPr>
                <p:nvPr/>
              </p:nvSpPr>
              <p:spPr bwMode="auto">
                <a:xfrm>
                  <a:off x="4506913" y="2606675"/>
                  <a:ext cx="274638" cy="277813"/>
                </a:xfrm>
                <a:custGeom>
                  <a:avLst/>
                  <a:gdLst/>
                  <a:ahLst/>
                  <a:cxnLst>
                    <a:cxn ang="0">
                      <a:pos x="160" y="11"/>
                    </a:cxn>
                    <a:cxn ang="0">
                      <a:pos x="204" y="97"/>
                    </a:cxn>
                    <a:cxn ang="0">
                      <a:pos x="97" y="205"/>
                    </a:cxn>
                    <a:cxn ang="0">
                      <a:pos x="11" y="162"/>
                    </a:cxn>
                    <a:cxn ang="0">
                      <a:pos x="0" y="171"/>
                    </a:cxn>
                    <a:cxn ang="0">
                      <a:pos x="97" y="219"/>
                    </a:cxn>
                    <a:cxn ang="0">
                      <a:pos x="218" y="97"/>
                    </a:cxn>
                    <a:cxn ang="0">
                      <a:pos x="169" y="0"/>
                    </a:cxn>
                    <a:cxn ang="0">
                      <a:pos x="160" y="11"/>
                    </a:cxn>
                  </a:cxnLst>
                  <a:rect l="0" t="0" r="r" b="b"/>
                  <a:pathLst>
                    <a:path w="218" h="219">
                      <a:moveTo>
                        <a:pt x="160" y="11"/>
                      </a:moveTo>
                      <a:cubicBezTo>
                        <a:pt x="187" y="30"/>
                        <a:pt x="204" y="62"/>
                        <a:pt x="204" y="97"/>
                      </a:cubicBezTo>
                      <a:cubicBezTo>
                        <a:pt x="204" y="157"/>
                        <a:pt x="156" y="205"/>
                        <a:pt x="97" y="205"/>
                      </a:cubicBezTo>
                      <a:cubicBezTo>
                        <a:pt x="62" y="205"/>
                        <a:pt x="31" y="188"/>
                        <a:pt x="11" y="162"/>
                      </a:cubicBezTo>
                      <a:cubicBezTo>
                        <a:pt x="0" y="171"/>
                        <a:pt x="0" y="171"/>
                        <a:pt x="0" y="171"/>
                      </a:cubicBezTo>
                      <a:cubicBezTo>
                        <a:pt x="22" y="200"/>
                        <a:pt x="57" y="219"/>
                        <a:pt x="97" y="219"/>
                      </a:cubicBezTo>
                      <a:cubicBezTo>
                        <a:pt x="164" y="219"/>
                        <a:pt x="218" y="165"/>
                        <a:pt x="218" y="97"/>
                      </a:cubicBezTo>
                      <a:cubicBezTo>
                        <a:pt x="218" y="57"/>
                        <a:pt x="199" y="22"/>
                        <a:pt x="169" y="0"/>
                      </a:cubicBezTo>
                      <a:lnTo>
                        <a:pt x="160" y="11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11" name="Freeform 88"/>
                <p:cNvSpPr>
                  <a:spLocks noEditPoints="1"/>
                </p:cNvSpPr>
                <p:nvPr/>
              </p:nvSpPr>
              <p:spPr bwMode="auto">
                <a:xfrm>
                  <a:off x="4508500" y="2609850"/>
                  <a:ext cx="244475" cy="244475"/>
                </a:xfrm>
                <a:custGeom>
                  <a:avLst/>
                  <a:gdLst/>
                  <a:ahLst/>
                  <a:cxnLst>
                    <a:cxn ang="0">
                      <a:pos x="96" y="0"/>
                    </a:cxn>
                    <a:cxn ang="0">
                      <a:pos x="0" y="97"/>
                    </a:cxn>
                    <a:cxn ang="0">
                      <a:pos x="96" y="193"/>
                    </a:cxn>
                    <a:cxn ang="0">
                      <a:pos x="193" y="97"/>
                    </a:cxn>
                    <a:cxn ang="0">
                      <a:pos x="96" y="0"/>
                    </a:cxn>
                    <a:cxn ang="0">
                      <a:pos x="96" y="189"/>
                    </a:cxn>
                    <a:cxn ang="0">
                      <a:pos x="4" y="97"/>
                    </a:cxn>
                    <a:cxn ang="0">
                      <a:pos x="96" y="5"/>
                    </a:cxn>
                    <a:cxn ang="0">
                      <a:pos x="188" y="97"/>
                    </a:cxn>
                    <a:cxn ang="0">
                      <a:pos x="96" y="189"/>
                    </a:cxn>
                  </a:cxnLst>
                  <a:rect l="0" t="0" r="r" b="b"/>
                  <a:pathLst>
                    <a:path w="193" h="193">
                      <a:moveTo>
                        <a:pt x="96" y="0"/>
                      </a:moveTo>
                      <a:cubicBezTo>
                        <a:pt x="43" y="0"/>
                        <a:pt x="0" y="43"/>
                        <a:pt x="0" y="97"/>
                      </a:cubicBezTo>
                      <a:cubicBezTo>
                        <a:pt x="0" y="150"/>
                        <a:pt x="43" y="193"/>
                        <a:pt x="96" y="193"/>
                      </a:cubicBezTo>
                      <a:cubicBezTo>
                        <a:pt x="149" y="193"/>
                        <a:pt x="193" y="150"/>
                        <a:pt x="193" y="97"/>
                      </a:cubicBezTo>
                      <a:cubicBezTo>
                        <a:pt x="193" y="43"/>
                        <a:pt x="149" y="0"/>
                        <a:pt x="96" y="0"/>
                      </a:cubicBezTo>
                      <a:close/>
                      <a:moveTo>
                        <a:pt x="96" y="189"/>
                      </a:moveTo>
                      <a:cubicBezTo>
                        <a:pt x="46" y="189"/>
                        <a:pt x="4" y="147"/>
                        <a:pt x="4" y="97"/>
                      </a:cubicBezTo>
                      <a:cubicBezTo>
                        <a:pt x="4" y="46"/>
                        <a:pt x="46" y="5"/>
                        <a:pt x="96" y="5"/>
                      </a:cubicBezTo>
                      <a:cubicBezTo>
                        <a:pt x="147" y="5"/>
                        <a:pt x="188" y="46"/>
                        <a:pt x="188" y="97"/>
                      </a:cubicBezTo>
                      <a:cubicBezTo>
                        <a:pt x="188" y="147"/>
                        <a:pt x="147" y="189"/>
                        <a:pt x="96" y="189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12" name="Freeform 89"/>
                <p:cNvSpPr>
                  <a:spLocks/>
                </p:cNvSpPr>
                <p:nvPr/>
              </p:nvSpPr>
              <p:spPr bwMode="auto">
                <a:xfrm>
                  <a:off x="4502150" y="2614613"/>
                  <a:ext cx="273050" cy="239713"/>
                </a:xfrm>
                <a:custGeom>
                  <a:avLst/>
                  <a:gdLst/>
                  <a:ahLst/>
                  <a:cxnLst>
                    <a:cxn ang="0">
                      <a:pos x="62" y="15"/>
                    </a:cxn>
                    <a:cxn ang="0">
                      <a:pos x="58" y="22"/>
                    </a:cxn>
                    <a:cxn ang="0">
                      <a:pos x="54" y="28"/>
                    </a:cxn>
                    <a:cxn ang="0">
                      <a:pos x="51" y="25"/>
                    </a:cxn>
                    <a:cxn ang="0">
                      <a:pos x="50" y="31"/>
                    </a:cxn>
                    <a:cxn ang="0">
                      <a:pos x="40" y="33"/>
                    </a:cxn>
                    <a:cxn ang="0">
                      <a:pos x="34" y="39"/>
                    </a:cxn>
                    <a:cxn ang="0">
                      <a:pos x="26" y="51"/>
                    </a:cxn>
                    <a:cxn ang="0">
                      <a:pos x="20" y="58"/>
                    </a:cxn>
                    <a:cxn ang="0">
                      <a:pos x="25" y="64"/>
                    </a:cxn>
                    <a:cxn ang="0">
                      <a:pos x="26" y="67"/>
                    </a:cxn>
                    <a:cxn ang="0">
                      <a:pos x="21" y="62"/>
                    </a:cxn>
                    <a:cxn ang="0">
                      <a:pos x="17" y="57"/>
                    </a:cxn>
                    <a:cxn ang="0">
                      <a:pos x="16" y="65"/>
                    </a:cxn>
                    <a:cxn ang="0">
                      <a:pos x="16" y="79"/>
                    </a:cxn>
                    <a:cxn ang="0">
                      <a:pos x="23" y="76"/>
                    </a:cxn>
                    <a:cxn ang="0">
                      <a:pos x="30" y="84"/>
                    </a:cxn>
                    <a:cxn ang="0">
                      <a:pos x="39" y="93"/>
                    </a:cxn>
                    <a:cxn ang="0">
                      <a:pos x="47" y="100"/>
                    </a:cxn>
                    <a:cxn ang="0">
                      <a:pos x="58" y="111"/>
                    </a:cxn>
                    <a:cxn ang="0">
                      <a:pos x="55" y="128"/>
                    </a:cxn>
                    <a:cxn ang="0">
                      <a:pos x="46" y="147"/>
                    </a:cxn>
                    <a:cxn ang="0">
                      <a:pos x="49" y="161"/>
                    </a:cxn>
                    <a:cxn ang="0">
                      <a:pos x="44" y="162"/>
                    </a:cxn>
                    <a:cxn ang="0">
                      <a:pos x="30" y="141"/>
                    </a:cxn>
                    <a:cxn ang="0">
                      <a:pos x="15" y="107"/>
                    </a:cxn>
                    <a:cxn ang="0">
                      <a:pos x="11" y="83"/>
                    </a:cxn>
                    <a:cxn ang="0">
                      <a:pos x="70" y="174"/>
                    </a:cxn>
                    <a:cxn ang="0">
                      <a:pos x="85" y="172"/>
                    </a:cxn>
                    <a:cxn ang="0">
                      <a:pos x="105" y="169"/>
                    </a:cxn>
                    <a:cxn ang="0">
                      <a:pos x="103" y="178"/>
                    </a:cxn>
                    <a:cxn ang="0">
                      <a:pos x="114" y="177"/>
                    </a:cxn>
                    <a:cxn ang="0">
                      <a:pos x="131" y="175"/>
                    </a:cxn>
                    <a:cxn ang="0">
                      <a:pos x="130" y="3"/>
                    </a:cxn>
                    <a:cxn ang="0">
                      <a:pos x="187" y="61"/>
                    </a:cxn>
                    <a:cxn ang="0">
                      <a:pos x="179" y="55"/>
                    </a:cxn>
                    <a:cxn ang="0">
                      <a:pos x="172" y="71"/>
                    </a:cxn>
                    <a:cxn ang="0">
                      <a:pos x="161" y="57"/>
                    </a:cxn>
                    <a:cxn ang="0">
                      <a:pos x="165" y="71"/>
                    </a:cxn>
                    <a:cxn ang="0">
                      <a:pos x="176" y="75"/>
                    </a:cxn>
                    <a:cxn ang="0">
                      <a:pos x="172" y="95"/>
                    </a:cxn>
                    <a:cxn ang="0">
                      <a:pos x="166" y="117"/>
                    </a:cxn>
                    <a:cxn ang="0">
                      <a:pos x="159" y="130"/>
                    </a:cxn>
                    <a:cxn ang="0">
                      <a:pos x="139" y="147"/>
                    </a:cxn>
                    <a:cxn ang="0">
                      <a:pos x="134" y="132"/>
                    </a:cxn>
                    <a:cxn ang="0">
                      <a:pos x="135" y="115"/>
                    </a:cxn>
                    <a:cxn ang="0">
                      <a:pos x="128" y="96"/>
                    </a:cxn>
                    <a:cxn ang="0">
                      <a:pos x="119" y="85"/>
                    </a:cxn>
                    <a:cxn ang="0">
                      <a:pos x="94" y="86"/>
                    </a:cxn>
                    <a:cxn ang="0">
                      <a:pos x="85" y="73"/>
                    </a:cxn>
                    <a:cxn ang="0">
                      <a:pos x="95" y="47"/>
                    </a:cxn>
                    <a:cxn ang="0">
                      <a:pos x="113" y="39"/>
                    </a:cxn>
                    <a:cxn ang="0">
                      <a:pos x="124" y="44"/>
                    </a:cxn>
                    <a:cxn ang="0">
                      <a:pos x="139" y="44"/>
                    </a:cxn>
                    <a:cxn ang="0">
                      <a:pos x="154" y="42"/>
                    </a:cxn>
                    <a:cxn ang="0">
                      <a:pos x="140" y="36"/>
                    </a:cxn>
                    <a:cxn ang="0">
                      <a:pos x="139" y="31"/>
                    </a:cxn>
                    <a:cxn ang="0">
                      <a:pos x="120" y="31"/>
                    </a:cxn>
                    <a:cxn ang="0">
                      <a:pos x="105" y="36"/>
                    </a:cxn>
                    <a:cxn ang="0">
                      <a:pos x="102" y="20"/>
                    </a:cxn>
                    <a:cxn ang="0">
                      <a:pos x="91" y="10"/>
                    </a:cxn>
                    <a:cxn ang="0">
                      <a:pos x="103" y="3"/>
                    </a:cxn>
                  </a:cxnLst>
                  <a:rect l="0" t="0" r="r" b="b"/>
                  <a:pathLst>
                    <a:path w="216" h="189">
                      <a:moveTo>
                        <a:pt x="88" y="1"/>
                      </a:moveTo>
                      <a:cubicBezTo>
                        <a:pt x="88" y="1"/>
                        <a:pt x="55" y="5"/>
                        <a:pt x="33" y="30"/>
                      </a:cubicBezTo>
                      <a:cubicBezTo>
                        <a:pt x="33" y="30"/>
                        <a:pt x="50" y="13"/>
                        <a:pt x="60" y="13"/>
                      </a:cubicBezTo>
                      <a:cubicBezTo>
                        <a:pt x="63" y="14"/>
                        <a:pt x="63" y="14"/>
                        <a:pt x="63" y="14"/>
                      </a:cubicBezTo>
                      <a:cubicBezTo>
                        <a:pt x="63" y="14"/>
                        <a:pt x="62" y="14"/>
                        <a:pt x="62" y="15"/>
                      </a:cubicBezTo>
                      <a:cubicBezTo>
                        <a:pt x="62" y="15"/>
                        <a:pt x="60" y="17"/>
                        <a:pt x="60" y="17"/>
                      </a:cubicBezTo>
                      <a:cubicBezTo>
                        <a:pt x="60" y="18"/>
                        <a:pt x="61" y="19"/>
                        <a:pt x="61" y="19"/>
                      </a:cubicBezTo>
                      <a:cubicBezTo>
                        <a:pt x="60" y="20"/>
                        <a:pt x="60" y="20"/>
                        <a:pt x="60" y="20"/>
                      </a:cubicBezTo>
                      <a:cubicBezTo>
                        <a:pt x="60" y="20"/>
                        <a:pt x="59" y="21"/>
                        <a:pt x="59" y="21"/>
                      </a:cubicBezTo>
                      <a:cubicBezTo>
                        <a:pt x="59" y="21"/>
                        <a:pt x="58" y="21"/>
                        <a:pt x="58" y="22"/>
                      </a:cubicBezTo>
                      <a:cubicBezTo>
                        <a:pt x="58" y="23"/>
                        <a:pt x="58" y="24"/>
                        <a:pt x="58" y="24"/>
                      </a:cubicBezTo>
                      <a:cubicBezTo>
                        <a:pt x="58" y="26"/>
                        <a:pt x="58" y="26"/>
                        <a:pt x="58" y="26"/>
                      </a:cubicBezTo>
                      <a:cubicBezTo>
                        <a:pt x="58" y="27"/>
                        <a:pt x="58" y="27"/>
                        <a:pt x="58" y="27"/>
                      </a:cubicBezTo>
                      <a:cubicBezTo>
                        <a:pt x="56" y="28"/>
                        <a:pt x="56" y="28"/>
                        <a:pt x="56" y="28"/>
                      </a:cubicBezTo>
                      <a:cubicBezTo>
                        <a:pt x="56" y="28"/>
                        <a:pt x="55" y="28"/>
                        <a:pt x="54" y="28"/>
                      </a:cubicBezTo>
                      <a:cubicBezTo>
                        <a:pt x="53" y="27"/>
                        <a:pt x="53" y="26"/>
                        <a:pt x="53" y="26"/>
                      </a:cubicBezTo>
                      <a:cubicBezTo>
                        <a:pt x="55" y="25"/>
                        <a:pt x="55" y="25"/>
                        <a:pt x="55" y="25"/>
                      </a:cubicBezTo>
                      <a:cubicBezTo>
                        <a:pt x="55" y="25"/>
                        <a:pt x="55" y="25"/>
                        <a:pt x="55" y="24"/>
                      </a:cubicBezTo>
                      <a:cubicBezTo>
                        <a:pt x="54" y="24"/>
                        <a:pt x="54" y="23"/>
                        <a:pt x="53" y="23"/>
                      </a:cubicBezTo>
                      <a:cubicBezTo>
                        <a:pt x="52" y="23"/>
                        <a:pt x="51" y="25"/>
                        <a:pt x="51" y="25"/>
                      </a:cubicBezTo>
                      <a:cubicBezTo>
                        <a:pt x="49" y="26"/>
                        <a:pt x="49" y="26"/>
                        <a:pt x="49" y="26"/>
                      </a:cubicBezTo>
                      <a:cubicBezTo>
                        <a:pt x="49" y="26"/>
                        <a:pt x="48" y="28"/>
                        <a:pt x="49" y="28"/>
                      </a:cubicBezTo>
                      <a:cubicBezTo>
                        <a:pt x="49" y="28"/>
                        <a:pt x="50" y="28"/>
                        <a:pt x="50" y="28"/>
                      </a:cubicBezTo>
                      <a:cubicBezTo>
                        <a:pt x="50" y="28"/>
                        <a:pt x="50" y="29"/>
                        <a:pt x="50" y="29"/>
                      </a:cubicBezTo>
                      <a:cubicBezTo>
                        <a:pt x="50" y="30"/>
                        <a:pt x="50" y="31"/>
                        <a:pt x="50" y="31"/>
                      </a:cubicBezTo>
                      <a:cubicBezTo>
                        <a:pt x="50" y="31"/>
                        <a:pt x="49" y="32"/>
                        <a:pt x="48" y="31"/>
                      </a:cubicBezTo>
                      <a:cubicBezTo>
                        <a:pt x="47" y="31"/>
                        <a:pt x="46" y="31"/>
                        <a:pt x="45" y="31"/>
                      </a:cubicBezTo>
                      <a:cubicBezTo>
                        <a:pt x="45" y="30"/>
                        <a:pt x="44" y="30"/>
                        <a:pt x="43" y="30"/>
                      </a:cubicBezTo>
                      <a:cubicBezTo>
                        <a:pt x="43" y="31"/>
                        <a:pt x="43" y="31"/>
                        <a:pt x="42" y="31"/>
                      </a:cubicBezTo>
                      <a:cubicBezTo>
                        <a:pt x="42" y="31"/>
                        <a:pt x="40" y="33"/>
                        <a:pt x="40" y="33"/>
                      </a:cubicBezTo>
                      <a:cubicBezTo>
                        <a:pt x="40" y="33"/>
                        <a:pt x="39" y="33"/>
                        <a:pt x="39" y="34"/>
                      </a:cubicBezTo>
                      <a:cubicBezTo>
                        <a:pt x="39" y="34"/>
                        <a:pt x="39" y="36"/>
                        <a:pt x="39" y="36"/>
                      </a:cubicBezTo>
                      <a:cubicBezTo>
                        <a:pt x="39" y="36"/>
                        <a:pt x="38" y="36"/>
                        <a:pt x="36" y="37"/>
                      </a:cubicBezTo>
                      <a:cubicBezTo>
                        <a:pt x="35" y="37"/>
                        <a:pt x="35" y="38"/>
                        <a:pt x="35" y="38"/>
                      </a:cubicBezTo>
                      <a:cubicBezTo>
                        <a:pt x="34" y="39"/>
                        <a:pt x="34" y="39"/>
                        <a:pt x="34" y="39"/>
                      </a:cubicBezTo>
                      <a:cubicBezTo>
                        <a:pt x="34" y="39"/>
                        <a:pt x="33" y="40"/>
                        <a:pt x="32" y="41"/>
                      </a:cubicBezTo>
                      <a:cubicBezTo>
                        <a:pt x="31" y="42"/>
                        <a:pt x="29" y="44"/>
                        <a:pt x="29" y="44"/>
                      </a:cubicBezTo>
                      <a:cubicBezTo>
                        <a:pt x="28" y="44"/>
                        <a:pt x="27" y="45"/>
                        <a:pt x="27" y="46"/>
                      </a:cubicBezTo>
                      <a:cubicBezTo>
                        <a:pt x="27" y="47"/>
                        <a:pt x="27" y="48"/>
                        <a:pt x="26" y="48"/>
                      </a:cubicBezTo>
                      <a:cubicBezTo>
                        <a:pt x="26" y="49"/>
                        <a:pt x="26" y="50"/>
                        <a:pt x="26" y="51"/>
                      </a:cubicBezTo>
                      <a:cubicBezTo>
                        <a:pt x="25" y="52"/>
                        <a:pt x="25" y="53"/>
                        <a:pt x="24" y="53"/>
                      </a:cubicBezTo>
                      <a:cubicBezTo>
                        <a:pt x="24" y="54"/>
                        <a:pt x="23" y="54"/>
                        <a:pt x="23" y="54"/>
                      </a:cubicBezTo>
                      <a:cubicBezTo>
                        <a:pt x="23" y="54"/>
                        <a:pt x="21" y="55"/>
                        <a:pt x="20" y="55"/>
                      </a:cubicBezTo>
                      <a:cubicBezTo>
                        <a:pt x="19" y="56"/>
                        <a:pt x="19" y="57"/>
                        <a:pt x="19" y="57"/>
                      </a:cubicBezTo>
                      <a:cubicBezTo>
                        <a:pt x="19" y="58"/>
                        <a:pt x="20" y="58"/>
                        <a:pt x="20" y="58"/>
                      </a:cubicBezTo>
                      <a:cubicBezTo>
                        <a:pt x="21" y="58"/>
                        <a:pt x="22" y="59"/>
                        <a:pt x="22" y="59"/>
                      </a:cubicBezTo>
                      <a:cubicBezTo>
                        <a:pt x="22" y="59"/>
                        <a:pt x="22" y="61"/>
                        <a:pt x="22" y="61"/>
                      </a:cubicBezTo>
                      <a:cubicBezTo>
                        <a:pt x="22" y="61"/>
                        <a:pt x="21" y="63"/>
                        <a:pt x="22" y="63"/>
                      </a:cubicBezTo>
                      <a:cubicBezTo>
                        <a:pt x="22" y="63"/>
                        <a:pt x="23" y="63"/>
                        <a:pt x="23" y="63"/>
                      </a:cubicBezTo>
                      <a:cubicBezTo>
                        <a:pt x="25" y="64"/>
                        <a:pt x="25" y="64"/>
                        <a:pt x="25" y="64"/>
                      </a:cubicBezTo>
                      <a:cubicBezTo>
                        <a:pt x="27" y="65"/>
                        <a:pt x="27" y="65"/>
                        <a:pt x="27" y="65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28" y="65"/>
                        <a:pt x="27" y="66"/>
                        <a:pt x="27" y="67"/>
                      </a:cubicBezTo>
                      <a:cubicBezTo>
                        <a:pt x="27" y="67"/>
                        <a:pt x="27" y="68"/>
                        <a:pt x="26" y="68"/>
                      </a:cubicBezTo>
                      <a:cubicBezTo>
                        <a:pt x="26" y="67"/>
                        <a:pt x="26" y="67"/>
                        <a:pt x="26" y="67"/>
                      </a:cubicBezTo>
                      <a:cubicBezTo>
                        <a:pt x="25" y="66"/>
                        <a:pt x="25" y="66"/>
                        <a:pt x="25" y="65"/>
                      </a:cubicBezTo>
                      <a:cubicBezTo>
                        <a:pt x="24" y="65"/>
                        <a:pt x="23" y="66"/>
                        <a:pt x="23" y="66"/>
                      </a:cubicBezTo>
                      <a:cubicBezTo>
                        <a:pt x="22" y="65"/>
                        <a:pt x="22" y="65"/>
                        <a:pt x="21" y="65"/>
                      </a:cubicBezTo>
                      <a:cubicBezTo>
                        <a:pt x="21" y="64"/>
                        <a:pt x="21" y="65"/>
                        <a:pt x="21" y="64"/>
                      </a:cubicBezTo>
                      <a:cubicBezTo>
                        <a:pt x="21" y="63"/>
                        <a:pt x="21" y="63"/>
                        <a:pt x="21" y="62"/>
                      </a:cubicBezTo>
                      <a:cubicBezTo>
                        <a:pt x="21" y="62"/>
                        <a:pt x="20" y="61"/>
                        <a:pt x="20" y="61"/>
                      </a:cubicBezTo>
                      <a:cubicBezTo>
                        <a:pt x="19" y="61"/>
                        <a:pt x="20" y="62"/>
                        <a:pt x="19" y="61"/>
                      </a:cubicBezTo>
                      <a:cubicBezTo>
                        <a:pt x="19" y="60"/>
                        <a:pt x="18" y="60"/>
                        <a:pt x="18" y="60"/>
                      </a:cubicBezTo>
                      <a:cubicBezTo>
                        <a:pt x="18" y="60"/>
                        <a:pt x="17" y="60"/>
                        <a:pt x="17" y="60"/>
                      </a:cubicBezTo>
                      <a:cubicBezTo>
                        <a:pt x="17" y="59"/>
                        <a:pt x="17" y="58"/>
                        <a:pt x="17" y="57"/>
                      </a:cubicBezTo>
                      <a:cubicBezTo>
                        <a:pt x="17" y="57"/>
                        <a:pt x="18" y="56"/>
                        <a:pt x="18" y="55"/>
                      </a:cubicBezTo>
                      <a:cubicBezTo>
                        <a:pt x="18" y="55"/>
                        <a:pt x="18" y="52"/>
                        <a:pt x="18" y="52"/>
                      </a:cubicBezTo>
                      <a:cubicBezTo>
                        <a:pt x="18" y="52"/>
                        <a:pt x="15" y="58"/>
                        <a:pt x="14" y="63"/>
                      </a:cubicBezTo>
                      <a:cubicBezTo>
                        <a:pt x="14" y="63"/>
                        <a:pt x="15" y="62"/>
                        <a:pt x="15" y="63"/>
                      </a:cubicBezTo>
                      <a:cubicBezTo>
                        <a:pt x="15" y="64"/>
                        <a:pt x="16" y="65"/>
                        <a:pt x="16" y="65"/>
                      </a:cubicBezTo>
                      <a:cubicBezTo>
                        <a:pt x="15" y="66"/>
                        <a:pt x="15" y="66"/>
                        <a:pt x="15" y="68"/>
                      </a:cubicBezTo>
                      <a:cubicBezTo>
                        <a:pt x="15" y="71"/>
                        <a:pt x="16" y="71"/>
                        <a:pt x="16" y="72"/>
                      </a:cubicBezTo>
                      <a:cubicBezTo>
                        <a:pt x="15" y="73"/>
                        <a:pt x="15" y="74"/>
                        <a:pt x="15" y="75"/>
                      </a:cubicBezTo>
                      <a:cubicBezTo>
                        <a:pt x="15" y="76"/>
                        <a:pt x="15" y="78"/>
                        <a:pt x="16" y="78"/>
                      </a:cubicBezTo>
                      <a:cubicBezTo>
                        <a:pt x="16" y="79"/>
                        <a:pt x="16" y="79"/>
                        <a:pt x="16" y="79"/>
                      </a:cubicBezTo>
                      <a:cubicBezTo>
                        <a:pt x="17" y="80"/>
                        <a:pt x="16" y="81"/>
                        <a:pt x="17" y="80"/>
                      </a:cubicBezTo>
                      <a:cubicBezTo>
                        <a:pt x="18" y="78"/>
                        <a:pt x="19" y="77"/>
                        <a:pt x="19" y="77"/>
                      </a:cubicBezTo>
                      <a:cubicBezTo>
                        <a:pt x="19" y="76"/>
                        <a:pt x="19" y="76"/>
                        <a:pt x="19" y="76"/>
                      </a:cubicBezTo>
                      <a:cubicBezTo>
                        <a:pt x="19" y="76"/>
                        <a:pt x="19" y="75"/>
                        <a:pt x="21" y="75"/>
                      </a:cubicBezTo>
                      <a:cubicBezTo>
                        <a:pt x="22" y="76"/>
                        <a:pt x="22" y="75"/>
                        <a:pt x="23" y="76"/>
                      </a:cubicBezTo>
                      <a:cubicBezTo>
                        <a:pt x="23" y="77"/>
                        <a:pt x="22" y="78"/>
                        <a:pt x="23" y="78"/>
                      </a:cubicBezTo>
                      <a:cubicBezTo>
                        <a:pt x="24" y="78"/>
                        <a:pt x="26" y="77"/>
                        <a:pt x="26" y="77"/>
                      </a:cubicBezTo>
                      <a:cubicBezTo>
                        <a:pt x="27" y="78"/>
                        <a:pt x="28" y="78"/>
                        <a:pt x="28" y="79"/>
                      </a:cubicBezTo>
                      <a:cubicBezTo>
                        <a:pt x="28" y="80"/>
                        <a:pt x="29" y="81"/>
                        <a:pt x="29" y="82"/>
                      </a:cubicBezTo>
                      <a:cubicBezTo>
                        <a:pt x="30" y="82"/>
                        <a:pt x="30" y="83"/>
                        <a:pt x="30" y="84"/>
                      </a:cubicBezTo>
                      <a:cubicBezTo>
                        <a:pt x="30" y="85"/>
                        <a:pt x="33" y="86"/>
                        <a:pt x="33" y="86"/>
                      </a:cubicBezTo>
                      <a:cubicBezTo>
                        <a:pt x="33" y="86"/>
                        <a:pt x="35" y="86"/>
                        <a:pt x="36" y="86"/>
                      </a:cubicBezTo>
                      <a:cubicBezTo>
                        <a:pt x="37" y="86"/>
                        <a:pt x="36" y="87"/>
                        <a:pt x="37" y="88"/>
                      </a:cubicBezTo>
                      <a:cubicBezTo>
                        <a:pt x="38" y="88"/>
                        <a:pt x="39" y="90"/>
                        <a:pt x="39" y="90"/>
                      </a:cubicBezTo>
                      <a:cubicBezTo>
                        <a:pt x="39" y="90"/>
                        <a:pt x="39" y="92"/>
                        <a:pt x="39" y="93"/>
                      </a:cubicBezTo>
                      <a:cubicBezTo>
                        <a:pt x="39" y="94"/>
                        <a:pt x="39" y="95"/>
                        <a:pt x="39" y="95"/>
                      </a:cubicBezTo>
                      <a:cubicBezTo>
                        <a:pt x="40" y="95"/>
                        <a:pt x="42" y="95"/>
                        <a:pt x="42" y="95"/>
                      </a:cubicBezTo>
                      <a:cubicBezTo>
                        <a:pt x="42" y="95"/>
                        <a:pt x="41" y="97"/>
                        <a:pt x="43" y="97"/>
                      </a:cubicBezTo>
                      <a:cubicBezTo>
                        <a:pt x="44" y="98"/>
                        <a:pt x="46" y="98"/>
                        <a:pt x="46" y="99"/>
                      </a:cubicBezTo>
                      <a:cubicBezTo>
                        <a:pt x="47" y="99"/>
                        <a:pt x="45" y="100"/>
                        <a:pt x="47" y="100"/>
                      </a:cubicBezTo>
                      <a:cubicBezTo>
                        <a:pt x="49" y="100"/>
                        <a:pt x="51" y="100"/>
                        <a:pt x="52" y="101"/>
                      </a:cubicBezTo>
                      <a:cubicBezTo>
                        <a:pt x="53" y="101"/>
                        <a:pt x="52" y="102"/>
                        <a:pt x="54" y="104"/>
                      </a:cubicBezTo>
                      <a:cubicBezTo>
                        <a:pt x="57" y="105"/>
                        <a:pt x="57" y="105"/>
                        <a:pt x="58" y="106"/>
                      </a:cubicBezTo>
                      <a:cubicBezTo>
                        <a:pt x="59" y="106"/>
                        <a:pt x="60" y="106"/>
                        <a:pt x="59" y="108"/>
                      </a:cubicBezTo>
                      <a:cubicBezTo>
                        <a:pt x="59" y="109"/>
                        <a:pt x="59" y="111"/>
                        <a:pt x="58" y="111"/>
                      </a:cubicBezTo>
                      <a:cubicBezTo>
                        <a:pt x="57" y="112"/>
                        <a:pt x="56" y="114"/>
                        <a:pt x="55" y="115"/>
                      </a:cubicBezTo>
                      <a:cubicBezTo>
                        <a:pt x="55" y="116"/>
                        <a:pt x="54" y="117"/>
                        <a:pt x="55" y="118"/>
                      </a:cubicBezTo>
                      <a:cubicBezTo>
                        <a:pt x="55" y="120"/>
                        <a:pt x="56" y="121"/>
                        <a:pt x="56" y="122"/>
                      </a:cubicBezTo>
                      <a:cubicBezTo>
                        <a:pt x="56" y="122"/>
                        <a:pt x="56" y="125"/>
                        <a:pt x="56" y="125"/>
                      </a:cubicBezTo>
                      <a:cubicBezTo>
                        <a:pt x="55" y="126"/>
                        <a:pt x="55" y="128"/>
                        <a:pt x="55" y="128"/>
                      </a:cubicBezTo>
                      <a:cubicBezTo>
                        <a:pt x="55" y="128"/>
                        <a:pt x="56" y="129"/>
                        <a:pt x="55" y="130"/>
                      </a:cubicBezTo>
                      <a:cubicBezTo>
                        <a:pt x="54" y="132"/>
                        <a:pt x="52" y="133"/>
                        <a:pt x="51" y="133"/>
                      </a:cubicBezTo>
                      <a:cubicBezTo>
                        <a:pt x="50" y="134"/>
                        <a:pt x="49" y="135"/>
                        <a:pt x="49" y="135"/>
                      </a:cubicBezTo>
                      <a:cubicBezTo>
                        <a:pt x="49" y="135"/>
                        <a:pt x="49" y="139"/>
                        <a:pt x="49" y="140"/>
                      </a:cubicBezTo>
                      <a:cubicBezTo>
                        <a:pt x="48" y="140"/>
                        <a:pt x="45" y="146"/>
                        <a:pt x="46" y="147"/>
                      </a:cubicBezTo>
                      <a:cubicBezTo>
                        <a:pt x="47" y="149"/>
                        <a:pt x="48" y="150"/>
                        <a:pt x="47" y="151"/>
                      </a:cubicBezTo>
                      <a:cubicBezTo>
                        <a:pt x="47" y="152"/>
                        <a:pt x="47" y="152"/>
                        <a:pt x="46" y="153"/>
                      </a:cubicBezTo>
                      <a:cubicBezTo>
                        <a:pt x="46" y="153"/>
                        <a:pt x="44" y="153"/>
                        <a:pt x="45" y="155"/>
                      </a:cubicBezTo>
                      <a:cubicBezTo>
                        <a:pt x="46" y="157"/>
                        <a:pt x="47" y="157"/>
                        <a:pt x="48" y="159"/>
                      </a:cubicBezTo>
                      <a:cubicBezTo>
                        <a:pt x="48" y="160"/>
                        <a:pt x="48" y="160"/>
                        <a:pt x="49" y="161"/>
                      </a:cubicBezTo>
                      <a:cubicBezTo>
                        <a:pt x="50" y="162"/>
                        <a:pt x="50" y="164"/>
                        <a:pt x="51" y="165"/>
                      </a:cubicBezTo>
                      <a:cubicBezTo>
                        <a:pt x="52" y="165"/>
                        <a:pt x="54" y="166"/>
                        <a:pt x="54" y="167"/>
                      </a:cubicBezTo>
                      <a:cubicBezTo>
                        <a:pt x="54" y="168"/>
                        <a:pt x="56" y="170"/>
                        <a:pt x="53" y="169"/>
                      </a:cubicBezTo>
                      <a:cubicBezTo>
                        <a:pt x="50" y="167"/>
                        <a:pt x="53" y="169"/>
                        <a:pt x="49" y="166"/>
                      </a:cubicBezTo>
                      <a:cubicBezTo>
                        <a:pt x="46" y="163"/>
                        <a:pt x="45" y="164"/>
                        <a:pt x="44" y="162"/>
                      </a:cubicBezTo>
                      <a:cubicBezTo>
                        <a:pt x="42" y="161"/>
                        <a:pt x="44" y="167"/>
                        <a:pt x="42" y="159"/>
                      </a:cubicBezTo>
                      <a:cubicBezTo>
                        <a:pt x="39" y="152"/>
                        <a:pt x="38" y="153"/>
                        <a:pt x="37" y="151"/>
                      </a:cubicBezTo>
                      <a:cubicBezTo>
                        <a:pt x="37" y="150"/>
                        <a:pt x="37" y="151"/>
                        <a:pt x="35" y="148"/>
                      </a:cubicBezTo>
                      <a:cubicBezTo>
                        <a:pt x="33" y="144"/>
                        <a:pt x="35" y="146"/>
                        <a:pt x="33" y="144"/>
                      </a:cubicBezTo>
                      <a:cubicBezTo>
                        <a:pt x="31" y="142"/>
                        <a:pt x="31" y="145"/>
                        <a:pt x="30" y="141"/>
                      </a:cubicBezTo>
                      <a:cubicBezTo>
                        <a:pt x="29" y="136"/>
                        <a:pt x="29" y="139"/>
                        <a:pt x="28" y="134"/>
                      </a:cubicBezTo>
                      <a:cubicBezTo>
                        <a:pt x="27" y="130"/>
                        <a:pt x="29" y="129"/>
                        <a:pt x="26" y="127"/>
                      </a:cubicBezTo>
                      <a:cubicBezTo>
                        <a:pt x="24" y="125"/>
                        <a:pt x="24" y="126"/>
                        <a:pt x="23" y="124"/>
                      </a:cubicBezTo>
                      <a:cubicBezTo>
                        <a:pt x="22" y="123"/>
                        <a:pt x="23" y="124"/>
                        <a:pt x="21" y="120"/>
                      </a:cubicBezTo>
                      <a:cubicBezTo>
                        <a:pt x="19" y="116"/>
                        <a:pt x="15" y="114"/>
                        <a:pt x="15" y="107"/>
                      </a:cubicBezTo>
                      <a:cubicBezTo>
                        <a:pt x="16" y="100"/>
                        <a:pt x="16" y="99"/>
                        <a:pt x="16" y="99"/>
                      </a:cubicBezTo>
                      <a:cubicBezTo>
                        <a:pt x="16" y="99"/>
                        <a:pt x="12" y="96"/>
                        <a:pt x="13" y="92"/>
                      </a:cubicBezTo>
                      <a:cubicBezTo>
                        <a:pt x="14" y="88"/>
                        <a:pt x="15" y="89"/>
                        <a:pt x="14" y="88"/>
                      </a:cubicBezTo>
                      <a:cubicBezTo>
                        <a:pt x="14" y="87"/>
                        <a:pt x="14" y="87"/>
                        <a:pt x="12" y="85"/>
                      </a:cubicBezTo>
                      <a:cubicBezTo>
                        <a:pt x="11" y="84"/>
                        <a:pt x="11" y="84"/>
                        <a:pt x="11" y="83"/>
                      </a:cubicBezTo>
                      <a:cubicBezTo>
                        <a:pt x="10" y="82"/>
                        <a:pt x="10" y="80"/>
                        <a:pt x="10" y="80"/>
                      </a:cubicBezTo>
                      <a:cubicBezTo>
                        <a:pt x="9" y="80"/>
                        <a:pt x="9" y="80"/>
                        <a:pt x="9" y="80"/>
                      </a:cubicBezTo>
                      <a:cubicBezTo>
                        <a:pt x="9" y="80"/>
                        <a:pt x="0" y="173"/>
                        <a:pt x="92" y="187"/>
                      </a:cubicBezTo>
                      <a:cubicBezTo>
                        <a:pt x="92" y="187"/>
                        <a:pt x="71" y="182"/>
                        <a:pt x="69" y="178"/>
                      </a:cubicBezTo>
                      <a:cubicBezTo>
                        <a:pt x="69" y="178"/>
                        <a:pt x="69" y="174"/>
                        <a:pt x="70" y="174"/>
                      </a:cubicBezTo>
                      <a:cubicBezTo>
                        <a:pt x="71" y="174"/>
                        <a:pt x="72" y="175"/>
                        <a:pt x="73" y="174"/>
                      </a:cubicBezTo>
                      <a:cubicBezTo>
                        <a:pt x="75" y="173"/>
                        <a:pt x="76" y="171"/>
                        <a:pt x="76" y="171"/>
                      </a:cubicBezTo>
                      <a:cubicBezTo>
                        <a:pt x="76" y="173"/>
                        <a:pt x="76" y="173"/>
                        <a:pt x="76" y="173"/>
                      </a:cubicBezTo>
                      <a:cubicBezTo>
                        <a:pt x="76" y="173"/>
                        <a:pt x="75" y="173"/>
                        <a:pt x="79" y="173"/>
                      </a:cubicBezTo>
                      <a:cubicBezTo>
                        <a:pt x="83" y="172"/>
                        <a:pt x="83" y="172"/>
                        <a:pt x="85" y="172"/>
                      </a:cubicBezTo>
                      <a:cubicBezTo>
                        <a:pt x="86" y="171"/>
                        <a:pt x="88" y="168"/>
                        <a:pt x="89" y="170"/>
                      </a:cubicBezTo>
                      <a:cubicBezTo>
                        <a:pt x="90" y="172"/>
                        <a:pt x="88" y="171"/>
                        <a:pt x="90" y="172"/>
                      </a:cubicBezTo>
                      <a:cubicBezTo>
                        <a:pt x="92" y="173"/>
                        <a:pt x="96" y="171"/>
                        <a:pt x="96" y="171"/>
                      </a:cubicBezTo>
                      <a:cubicBezTo>
                        <a:pt x="96" y="171"/>
                        <a:pt x="102" y="172"/>
                        <a:pt x="103" y="171"/>
                      </a:cubicBezTo>
                      <a:cubicBezTo>
                        <a:pt x="103" y="170"/>
                        <a:pt x="103" y="169"/>
                        <a:pt x="105" y="169"/>
                      </a:cubicBezTo>
                      <a:cubicBezTo>
                        <a:pt x="106" y="170"/>
                        <a:pt x="106" y="171"/>
                        <a:pt x="106" y="171"/>
                      </a:cubicBezTo>
                      <a:cubicBezTo>
                        <a:pt x="103" y="173"/>
                        <a:pt x="103" y="173"/>
                        <a:pt x="103" y="173"/>
                      </a:cubicBezTo>
                      <a:cubicBezTo>
                        <a:pt x="99" y="176"/>
                        <a:pt x="99" y="176"/>
                        <a:pt x="99" y="176"/>
                      </a:cubicBezTo>
                      <a:cubicBezTo>
                        <a:pt x="99" y="176"/>
                        <a:pt x="98" y="176"/>
                        <a:pt x="99" y="177"/>
                      </a:cubicBezTo>
                      <a:cubicBezTo>
                        <a:pt x="101" y="178"/>
                        <a:pt x="101" y="177"/>
                        <a:pt x="103" y="178"/>
                      </a:cubicBezTo>
                      <a:cubicBezTo>
                        <a:pt x="104" y="178"/>
                        <a:pt x="108" y="181"/>
                        <a:pt x="109" y="179"/>
                      </a:cubicBezTo>
                      <a:cubicBezTo>
                        <a:pt x="110" y="177"/>
                        <a:pt x="110" y="177"/>
                        <a:pt x="111" y="176"/>
                      </a:cubicBezTo>
                      <a:cubicBezTo>
                        <a:pt x="111" y="175"/>
                        <a:pt x="111" y="173"/>
                        <a:pt x="113" y="173"/>
                      </a:cubicBezTo>
                      <a:cubicBezTo>
                        <a:pt x="114" y="173"/>
                        <a:pt x="116" y="174"/>
                        <a:pt x="116" y="174"/>
                      </a:cubicBezTo>
                      <a:cubicBezTo>
                        <a:pt x="114" y="177"/>
                        <a:pt x="114" y="177"/>
                        <a:pt x="114" y="177"/>
                      </a:cubicBezTo>
                      <a:cubicBezTo>
                        <a:pt x="114" y="177"/>
                        <a:pt x="117" y="177"/>
                        <a:pt x="118" y="177"/>
                      </a:cubicBezTo>
                      <a:cubicBezTo>
                        <a:pt x="119" y="177"/>
                        <a:pt x="120" y="178"/>
                        <a:pt x="121" y="177"/>
                      </a:cubicBezTo>
                      <a:cubicBezTo>
                        <a:pt x="123" y="175"/>
                        <a:pt x="123" y="175"/>
                        <a:pt x="124" y="175"/>
                      </a:cubicBezTo>
                      <a:cubicBezTo>
                        <a:pt x="126" y="175"/>
                        <a:pt x="128" y="174"/>
                        <a:pt x="129" y="174"/>
                      </a:cubicBezTo>
                      <a:cubicBezTo>
                        <a:pt x="129" y="175"/>
                        <a:pt x="131" y="175"/>
                        <a:pt x="131" y="175"/>
                      </a:cubicBezTo>
                      <a:cubicBezTo>
                        <a:pt x="132" y="175"/>
                        <a:pt x="135" y="177"/>
                        <a:pt x="136" y="177"/>
                      </a:cubicBezTo>
                      <a:cubicBezTo>
                        <a:pt x="137" y="176"/>
                        <a:pt x="141" y="177"/>
                        <a:pt x="141" y="177"/>
                      </a:cubicBezTo>
                      <a:cubicBezTo>
                        <a:pt x="141" y="177"/>
                        <a:pt x="130" y="186"/>
                        <a:pt x="107" y="187"/>
                      </a:cubicBezTo>
                      <a:cubicBezTo>
                        <a:pt x="107" y="187"/>
                        <a:pt x="158" y="189"/>
                        <a:pt x="187" y="139"/>
                      </a:cubicBezTo>
                      <a:cubicBezTo>
                        <a:pt x="216" y="89"/>
                        <a:pt x="196" y="25"/>
                        <a:pt x="130" y="3"/>
                      </a:cubicBezTo>
                      <a:cubicBezTo>
                        <a:pt x="130" y="3"/>
                        <a:pt x="179" y="21"/>
                        <a:pt x="192" y="68"/>
                      </a:cubicBezTo>
                      <a:cubicBezTo>
                        <a:pt x="192" y="69"/>
                        <a:pt x="192" y="69"/>
                        <a:pt x="192" y="69"/>
                      </a:cubicBezTo>
                      <a:cubicBezTo>
                        <a:pt x="191" y="68"/>
                        <a:pt x="191" y="68"/>
                        <a:pt x="190" y="66"/>
                      </a:cubicBezTo>
                      <a:cubicBezTo>
                        <a:pt x="188" y="64"/>
                        <a:pt x="189" y="64"/>
                        <a:pt x="188" y="63"/>
                      </a:cubicBezTo>
                      <a:cubicBezTo>
                        <a:pt x="188" y="61"/>
                        <a:pt x="188" y="62"/>
                        <a:pt x="187" y="61"/>
                      </a:cubicBezTo>
                      <a:cubicBezTo>
                        <a:pt x="186" y="59"/>
                        <a:pt x="185" y="60"/>
                        <a:pt x="184" y="59"/>
                      </a:cubicBezTo>
                      <a:cubicBezTo>
                        <a:pt x="184" y="58"/>
                        <a:pt x="183" y="55"/>
                        <a:pt x="182" y="54"/>
                      </a:cubicBezTo>
                      <a:cubicBezTo>
                        <a:pt x="181" y="53"/>
                        <a:pt x="179" y="53"/>
                        <a:pt x="178" y="53"/>
                      </a:cubicBezTo>
                      <a:cubicBezTo>
                        <a:pt x="178" y="53"/>
                        <a:pt x="178" y="51"/>
                        <a:pt x="178" y="53"/>
                      </a:cubicBezTo>
                      <a:cubicBezTo>
                        <a:pt x="177" y="54"/>
                        <a:pt x="179" y="55"/>
                        <a:pt x="179" y="55"/>
                      </a:cubicBezTo>
                      <a:cubicBezTo>
                        <a:pt x="179" y="59"/>
                        <a:pt x="179" y="59"/>
                        <a:pt x="179" y="59"/>
                      </a:cubicBezTo>
                      <a:cubicBezTo>
                        <a:pt x="179" y="59"/>
                        <a:pt x="180" y="62"/>
                        <a:pt x="180" y="63"/>
                      </a:cubicBezTo>
                      <a:cubicBezTo>
                        <a:pt x="180" y="64"/>
                        <a:pt x="179" y="66"/>
                        <a:pt x="179" y="66"/>
                      </a:cubicBezTo>
                      <a:cubicBezTo>
                        <a:pt x="179" y="66"/>
                        <a:pt x="179" y="69"/>
                        <a:pt x="178" y="70"/>
                      </a:cubicBezTo>
                      <a:cubicBezTo>
                        <a:pt x="177" y="70"/>
                        <a:pt x="172" y="71"/>
                        <a:pt x="172" y="71"/>
                      </a:cubicBezTo>
                      <a:cubicBezTo>
                        <a:pt x="172" y="71"/>
                        <a:pt x="170" y="69"/>
                        <a:pt x="169" y="68"/>
                      </a:cubicBezTo>
                      <a:cubicBezTo>
                        <a:pt x="169" y="66"/>
                        <a:pt x="166" y="66"/>
                        <a:pt x="165" y="65"/>
                      </a:cubicBezTo>
                      <a:cubicBezTo>
                        <a:pt x="165" y="64"/>
                        <a:pt x="166" y="63"/>
                        <a:pt x="165" y="61"/>
                      </a:cubicBezTo>
                      <a:cubicBezTo>
                        <a:pt x="163" y="59"/>
                        <a:pt x="165" y="60"/>
                        <a:pt x="163" y="58"/>
                      </a:cubicBezTo>
                      <a:cubicBezTo>
                        <a:pt x="161" y="57"/>
                        <a:pt x="161" y="57"/>
                        <a:pt x="161" y="57"/>
                      </a:cubicBezTo>
                      <a:cubicBezTo>
                        <a:pt x="161" y="57"/>
                        <a:pt x="157" y="55"/>
                        <a:pt x="158" y="58"/>
                      </a:cubicBezTo>
                      <a:cubicBezTo>
                        <a:pt x="160" y="60"/>
                        <a:pt x="158" y="62"/>
                        <a:pt x="159" y="62"/>
                      </a:cubicBezTo>
                      <a:cubicBezTo>
                        <a:pt x="160" y="63"/>
                        <a:pt x="161" y="62"/>
                        <a:pt x="162" y="64"/>
                      </a:cubicBezTo>
                      <a:cubicBezTo>
                        <a:pt x="163" y="66"/>
                        <a:pt x="163" y="67"/>
                        <a:pt x="164" y="67"/>
                      </a:cubicBezTo>
                      <a:cubicBezTo>
                        <a:pt x="164" y="68"/>
                        <a:pt x="165" y="71"/>
                        <a:pt x="165" y="71"/>
                      </a:cubicBezTo>
                      <a:cubicBezTo>
                        <a:pt x="166" y="71"/>
                        <a:pt x="169" y="71"/>
                        <a:pt x="169" y="72"/>
                      </a:cubicBezTo>
                      <a:cubicBezTo>
                        <a:pt x="168" y="73"/>
                        <a:pt x="167" y="75"/>
                        <a:pt x="169" y="75"/>
                      </a:cubicBezTo>
                      <a:cubicBezTo>
                        <a:pt x="170" y="76"/>
                        <a:pt x="170" y="76"/>
                        <a:pt x="171" y="76"/>
                      </a:cubicBezTo>
                      <a:cubicBezTo>
                        <a:pt x="172" y="76"/>
                        <a:pt x="172" y="76"/>
                        <a:pt x="173" y="76"/>
                      </a:cubicBezTo>
                      <a:cubicBezTo>
                        <a:pt x="175" y="75"/>
                        <a:pt x="176" y="75"/>
                        <a:pt x="176" y="75"/>
                      </a:cubicBezTo>
                      <a:cubicBezTo>
                        <a:pt x="176" y="75"/>
                        <a:pt x="178" y="77"/>
                        <a:pt x="178" y="77"/>
                      </a:cubicBezTo>
                      <a:cubicBezTo>
                        <a:pt x="178" y="78"/>
                        <a:pt x="178" y="82"/>
                        <a:pt x="178" y="82"/>
                      </a:cubicBezTo>
                      <a:cubicBezTo>
                        <a:pt x="176" y="85"/>
                        <a:pt x="176" y="85"/>
                        <a:pt x="176" y="85"/>
                      </a:cubicBezTo>
                      <a:cubicBezTo>
                        <a:pt x="176" y="85"/>
                        <a:pt x="176" y="92"/>
                        <a:pt x="175" y="92"/>
                      </a:cubicBezTo>
                      <a:cubicBezTo>
                        <a:pt x="174" y="92"/>
                        <a:pt x="173" y="95"/>
                        <a:pt x="172" y="95"/>
                      </a:cubicBezTo>
                      <a:cubicBezTo>
                        <a:pt x="171" y="96"/>
                        <a:pt x="171" y="100"/>
                        <a:pt x="171" y="100"/>
                      </a:cubicBezTo>
                      <a:cubicBezTo>
                        <a:pt x="169" y="103"/>
                        <a:pt x="169" y="103"/>
                        <a:pt x="169" y="103"/>
                      </a:cubicBezTo>
                      <a:cubicBezTo>
                        <a:pt x="169" y="103"/>
                        <a:pt x="169" y="106"/>
                        <a:pt x="169" y="107"/>
                      </a:cubicBezTo>
                      <a:cubicBezTo>
                        <a:pt x="169" y="108"/>
                        <a:pt x="170" y="111"/>
                        <a:pt x="169" y="113"/>
                      </a:cubicBezTo>
                      <a:cubicBezTo>
                        <a:pt x="169" y="115"/>
                        <a:pt x="166" y="117"/>
                        <a:pt x="166" y="117"/>
                      </a:cubicBezTo>
                      <a:cubicBezTo>
                        <a:pt x="166" y="117"/>
                        <a:pt x="170" y="120"/>
                        <a:pt x="168" y="120"/>
                      </a:cubicBezTo>
                      <a:cubicBezTo>
                        <a:pt x="166" y="120"/>
                        <a:pt x="164" y="123"/>
                        <a:pt x="164" y="124"/>
                      </a:cubicBezTo>
                      <a:cubicBezTo>
                        <a:pt x="163" y="124"/>
                        <a:pt x="164" y="126"/>
                        <a:pt x="163" y="126"/>
                      </a:cubicBezTo>
                      <a:cubicBezTo>
                        <a:pt x="161" y="126"/>
                        <a:pt x="159" y="126"/>
                        <a:pt x="159" y="127"/>
                      </a:cubicBezTo>
                      <a:cubicBezTo>
                        <a:pt x="159" y="128"/>
                        <a:pt x="159" y="130"/>
                        <a:pt x="159" y="130"/>
                      </a:cubicBezTo>
                      <a:cubicBezTo>
                        <a:pt x="156" y="135"/>
                        <a:pt x="156" y="135"/>
                        <a:pt x="156" y="135"/>
                      </a:cubicBezTo>
                      <a:cubicBezTo>
                        <a:pt x="152" y="139"/>
                        <a:pt x="152" y="139"/>
                        <a:pt x="152" y="139"/>
                      </a:cubicBezTo>
                      <a:cubicBezTo>
                        <a:pt x="152" y="139"/>
                        <a:pt x="152" y="141"/>
                        <a:pt x="151" y="142"/>
                      </a:cubicBezTo>
                      <a:cubicBezTo>
                        <a:pt x="150" y="142"/>
                        <a:pt x="145" y="144"/>
                        <a:pt x="144" y="144"/>
                      </a:cubicBezTo>
                      <a:cubicBezTo>
                        <a:pt x="144" y="145"/>
                        <a:pt x="141" y="147"/>
                        <a:pt x="139" y="147"/>
                      </a:cubicBezTo>
                      <a:cubicBezTo>
                        <a:pt x="138" y="147"/>
                        <a:pt x="140" y="150"/>
                        <a:pt x="138" y="147"/>
                      </a:cubicBezTo>
                      <a:cubicBezTo>
                        <a:pt x="137" y="143"/>
                        <a:pt x="138" y="145"/>
                        <a:pt x="136" y="142"/>
                      </a:cubicBezTo>
                      <a:cubicBezTo>
                        <a:pt x="135" y="138"/>
                        <a:pt x="135" y="141"/>
                        <a:pt x="135" y="138"/>
                      </a:cubicBezTo>
                      <a:cubicBezTo>
                        <a:pt x="135" y="136"/>
                        <a:pt x="135" y="138"/>
                        <a:pt x="135" y="136"/>
                      </a:cubicBezTo>
                      <a:cubicBezTo>
                        <a:pt x="135" y="133"/>
                        <a:pt x="135" y="135"/>
                        <a:pt x="134" y="132"/>
                      </a:cubicBezTo>
                      <a:cubicBezTo>
                        <a:pt x="133" y="129"/>
                        <a:pt x="133" y="130"/>
                        <a:pt x="131" y="128"/>
                      </a:cubicBezTo>
                      <a:cubicBezTo>
                        <a:pt x="129" y="127"/>
                        <a:pt x="128" y="128"/>
                        <a:pt x="129" y="126"/>
                      </a:cubicBezTo>
                      <a:cubicBezTo>
                        <a:pt x="130" y="123"/>
                        <a:pt x="130" y="126"/>
                        <a:pt x="130" y="123"/>
                      </a:cubicBezTo>
                      <a:cubicBezTo>
                        <a:pt x="131" y="120"/>
                        <a:pt x="130" y="119"/>
                        <a:pt x="132" y="118"/>
                      </a:cubicBezTo>
                      <a:cubicBezTo>
                        <a:pt x="134" y="117"/>
                        <a:pt x="135" y="117"/>
                        <a:pt x="135" y="115"/>
                      </a:cubicBezTo>
                      <a:cubicBezTo>
                        <a:pt x="135" y="113"/>
                        <a:pt x="135" y="112"/>
                        <a:pt x="134" y="111"/>
                      </a:cubicBezTo>
                      <a:cubicBezTo>
                        <a:pt x="134" y="110"/>
                        <a:pt x="132" y="108"/>
                        <a:pt x="132" y="108"/>
                      </a:cubicBezTo>
                      <a:cubicBezTo>
                        <a:pt x="132" y="107"/>
                        <a:pt x="132" y="107"/>
                        <a:pt x="130" y="105"/>
                      </a:cubicBezTo>
                      <a:cubicBezTo>
                        <a:pt x="129" y="103"/>
                        <a:pt x="128" y="102"/>
                        <a:pt x="128" y="102"/>
                      </a:cubicBezTo>
                      <a:cubicBezTo>
                        <a:pt x="128" y="102"/>
                        <a:pt x="128" y="98"/>
                        <a:pt x="128" y="96"/>
                      </a:cubicBezTo>
                      <a:cubicBezTo>
                        <a:pt x="128" y="94"/>
                        <a:pt x="127" y="97"/>
                        <a:pt x="128" y="94"/>
                      </a:cubicBezTo>
                      <a:cubicBezTo>
                        <a:pt x="128" y="91"/>
                        <a:pt x="129" y="90"/>
                        <a:pt x="129" y="90"/>
                      </a:cubicBezTo>
                      <a:cubicBezTo>
                        <a:pt x="129" y="90"/>
                        <a:pt x="125" y="87"/>
                        <a:pt x="124" y="88"/>
                      </a:cubicBezTo>
                      <a:cubicBezTo>
                        <a:pt x="123" y="88"/>
                        <a:pt x="123" y="90"/>
                        <a:pt x="121" y="88"/>
                      </a:cubicBezTo>
                      <a:cubicBezTo>
                        <a:pt x="119" y="87"/>
                        <a:pt x="119" y="86"/>
                        <a:pt x="119" y="85"/>
                      </a:cubicBezTo>
                      <a:cubicBezTo>
                        <a:pt x="118" y="85"/>
                        <a:pt x="117" y="85"/>
                        <a:pt x="116" y="85"/>
                      </a:cubicBezTo>
                      <a:cubicBezTo>
                        <a:pt x="114" y="86"/>
                        <a:pt x="112" y="86"/>
                        <a:pt x="110" y="87"/>
                      </a:cubicBezTo>
                      <a:cubicBezTo>
                        <a:pt x="108" y="88"/>
                        <a:pt x="107" y="88"/>
                        <a:pt x="105" y="88"/>
                      </a:cubicBezTo>
                      <a:cubicBezTo>
                        <a:pt x="102" y="88"/>
                        <a:pt x="99" y="89"/>
                        <a:pt x="97" y="88"/>
                      </a:cubicBezTo>
                      <a:cubicBezTo>
                        <a:pt x="95" y="86"/>
                        <a:pt x="95" y="88"/>
                        <a:pt x="94" y="86"/>
                      </a:cubicBezTo>
                      <a:cubicBezTo>
                        <a:pt x="93" y="84"/>
                        <a:pt x="94" y="84"/>
                        <a:pt x="92" y="83"/>
                      </a:cubicBezTo>
                      <a:cubicBezTo>
                        <a:pt x="90" y="82"/>
                        <a:pt x="90" y="83"/>
                        <a:pt x="89" y="81"/>
                      </a:cubicBezTo>
                      <a:cubicBezTo>
                        <a:pt x="89" y="79"/>
                        <a:pt x="90" y="79"/>
                        <a:pt x="89" y="77"/>
                      </a:cubicBezTo>
                      <a:cubicBezTo>
                        <a:pt x="87" y="75"/>
                        <a:pt x="90" y="78"/>
                        <a:pt x="87" y="75"/>
                      </a:cubicBezTo>
                      <a:cubicBezTo>
                        <a:pt x="85" y="73"/>
                        <a:pt x="84" y="75"/>
                        <a:pt x="85" y="73"/>
                      </a:cubicBezTo>
                      <a:cubicBezTo>
                        <a:pt x="86" y="71"/>
                        <a:pt x="86" y="72"/>
                        <a:pt x="86" y="69"/>
                      </a:cubicBezTo>
                      <a:cubicBezTo>
                        <a:pt x="86" y="67"/>
                        <a:pt x="90" y="70"/>
                        <a:pt x="88" y="65"/>
                      </a:cubicBezTo>
                      <a:cubicBezTo>
                        <a:pt x="85" y="60"/>
                        <a:pt x="85" y="61"/>
                        <a:pt x="87" y="57"/>
                      </a:cubicBezTo>
                      <a:cubicBezTo>
                        <a:pt x="89" y="53"/>
                        <a:pt x="92" y="52"/>
                        <a:pt x="93" y="51"/>
                      </a:cubicBezTo>
                      <a:cubicBezTo>
                        <a:pt x="93" y="50"/>
                        <a:pt x="94" y="48"/>
                        <a:pt x="95" y="47"/>
                      </a:cubicBezTo>
                      <a:cubicBezTo>
                        <a:pt x="96" y="46"/>
                        <a:pt x="95" y="46"/>
                        <a:pt x="97" y="46"/>
                      </a:cubicBezTo>
                      <a:cubicBezTo>
                        <a:pt x="99" y="46"/>
                        <a:pt x="101" y="45"/>
                        <a:pt x="103" y="44"/>
                      </a:cubicBezTo>
                      <a:cubicBezTo>
                        <a:pt x="104" y="43"/>
                        <a:pt x="106" y="41"/>
                        <a:pt x="107" y="40"/>
                      </a:cubicBezTo>
                      <a:cubicBezTo>
                        <a:pt x="107" y="40"/>
                        <a:pt x="107" y="41"/>
                        <a:pt x="109" y="40"/>
                      </a:cubicBezTo>
                      <a:cubicBezTo>
                        <a:pt x="111" y="40"/>
                        <a:pt x="111" y="39"/>
                        <a:pt x="113" y="39"/>
                      </a:cubicBezTo>
                      <a:cubicBezTo>
                        <a:pt x="114" y="39"/>
                        <a:pt x="111" y="40"/>
                        <a:pt x="115" y="39"/>
                      </a:cubicBezTo>
                      <a:cubicBezTo>
                        <a:pt x="119" y="39"/>
                        <a:pt x="118" y="39"/>
                        <a:pt x="119" y="39"/>
                      </a:cubicBezTo>
                      <a:cubicBezTo>
                        <a:pt x="120" y="39"/>
                        <a:pt x="119" y="39"/>
                        <a:pt x="121" y="39"/>
                      </a:cubicBezTo>
                      <a:cubicBezTo>
                        <a:pt x="122" y="39"/>
                        <a:pt x="122" y="36"/>
                        <a:pt x="122" y="39"/>
                      </a:cubicBezTo>
                      <a:cubicBezTo>
                        <a:pt x="123" y="43"/>
                        <a:pt x="121" y="44"/>
                        <a:pt x="124" y="44"/>
                      </a:cubicBezTo>
                      <a:cubicBezTo>
                        <a:pt x="126" y="45"/>
                        <a:pt x="124" y="45"/>
                        <a:pt x="126" y="45"/>
                      </a:cubicBezTo>
                      <a:cubicBezTo>
                        <a:pt x="129" y="45"/>
                        <a:pt x="128" y="45"/>
                        <a:pt x="130" y="46"/>
                      </a:cubicBezTo>
                      <a:cubicBezTo>
                        <a:pt x="131" y="46"/>
                        <a:pt x="132" y="47"/>
                        <a:pt x="134" y="47"/>
                      </a:cubicBezTo>
                      <a:cubicBezTo>
                        <a:pt x="136" y="47"/>
                        <a:pt x="133" y="50"/>
                        <a:pt x="136" y="47"/>
                      </a:cubicBezTo>
                      <a:cubicBezTo>
                        <a:pt x="139" y="44"/>
                        <a:pt x="133" y="44"/>
                        <a:pt x="139" y="44"/>
                      </a:cubicBezTo>
                      <a:cubicBezTo>
                        <a:pt x="144" y="45"/>
                        <a:pt x="144" y="46"/>
                        <a:pt x="145" y="45"/>
                      </a:cubicBezTo>
                      <a:cubicBezTo>
                        <a:pt x="146" y="45"/>
                        <a:pt x="146" y="46"/>
                        <a:pt x="148" y="45"/>
                      </a:cubicBezTo>
                      <a:cubicBezTo>
                        <a:pt x="151" y="44"/>
                        <a:pt x="151" y="44"/>
                        <a:pt x="152" y="44"/>
                      </a:cubicBezTo>
                      <a:cubicBezTo>
                        <a:pt x="153" y="45"/>
                        <a:pt x="153" y="47"/>
                        <a:pt x="154" y="45"/>
                      </a:cubicBezTo>
                      <a:cubicBezTo>
                        <a:pt x="154" y="43"/>
                        <a:pt x="156" y="43"/>
                        <a:pt x="154" y="42"/>
                      </a:cubicBezTo>
                      <a:cubicBezTo>
                        <a:pt x="151" y="41"/>
                        <a:pt x="150" y="42"/>
                        <a:pt x="150" y="40"/>
                      </a:cubicBezTo>
                      <a:cubicBezTo>
                        <a:pt x="149" y="39"/>
                        <a:pt x="152" y="39"/>
                        <a:pt x="149" y="39"/>
                      </a:cubicBezTo>
                      <a:cubicBezTo>
                        <a:pt x="146" y="38"/>
                        <a:pt x="147" y="38"/>
                        <a:pt x="145" y="38"/>
                      </a:cubicBezTo>
                      <a:cubicBezTo>
                        <a:pt x="143" y="37"/>
                        <a:pt x="141" y="39"/>
                        <a:pt x="140" y="38"/>
                      </a:cubicBezTo>
                      <a:cubicBezTo>
                        <a:pt x="140" y="36"/>
                        <a:pt x="136" y="39"/>
                        <a:pt x="140" y="36"/>
                      </a:cubicBezTo>
                      <a:cubicBezTo>
                        <a:pt x="143" y="32"/>
                        <a:pt x="142" y="31"/>
                        <a:pt x="144" y="32"/>
                      </a:cubicBezTo>
                      <a:cubicBezTo>
                        <a:pt x="147" y="32"/>
                        <a:pt x="146" y="34"/>
                        <a:pt x="148" y="33"/>
                      </a:cubicBezTo>
                      <a:cubicBezTo>
                        <a:pt x="149" y="32"/>
                        <a:pt x="152" y="31"/>
                        <a:pt x="149" y="29"/>
                      </a:cubicBezTo>
                      <a:cubicBezTo>
                        <a:pt x="146" y="27"/>
                        <a:pt x="148" y="28"/>
                        <a:pt x="145" y="26"/>
                      </a:cubicBezTo>
                      <a:cubicBezTo>
                        <a:pt x="142" y="25"/>
                        <a:pt x="140" y="32"/>
                        <a:pt x="139" y="31"/>
                      </a:cubicBezTo>
                      <a:cubicBezTo>
                        <a:pt x="137" y="30"/>
                        <a:pt x="137" y="29"/>
                        <a:pt x="136" y="30"/>
                      </a:cubicBezTo>
                      <a:cubicBezTo>
                        <a:pt x="135" y="30"/>
                        <a:pt x="135" y="32"/>
                        <a:pt x="135" y="34"/>
                      </a:cubicBezTo>
                      <a:cubicBezTo>
                        <a:pt x="134" y="36"/>
                        <a:pt x="136" y="36"/>
                        <a:pt x="133" y="35"/>
                      </a:cubicBezTo>
                      <a:cubicBezTo>
                        <a:pt x="130" y="34"/>
                        <a:pt x="136" y="34"/>
                        <a:pt x="130" y="32"/>
                      </a:cubicBezTo>
                      <a:cubicBezTo>
                        <a:pt x="124" y="30"/>
                        <a:pt x="121" y="30"/>
                        <a:pt x="120" y="31"/>
                      </a:cubicBezTo>
                      <a:cubicBezTo>
                        <a:pt x="120" y="32"/>
                        <a:pt x="118" y="32"/>
                        <a:pt x="118" y="32"/>
                      </a:cubicBezTo>
                      <a:cubicBezTo>
                        <a:pt x="117" y="33"/>
                        <a:pt x="120" y="35"/>
                        <a:pt x="117" y="33"/>
                      </a:cubicBezTo>
                      <a:cubicBezTo>
                        <a:pt x="114" y="32"/>
                        <a:pt x="112" y="34"/>
                        <a:pt x="112" y="34"/>
                      </a:cubicBezTo>
                      <a:cubicBezTo>
                        <a:pt x="112" y="34"/>
                        <a:pt x="111" y="34"/>
                        <a:pt x="110" y="34"/>
                      </a:cubicBezTo>
                      <a:cubicBezTo>
                        <a:pt x="109" y="35"/>
                        <a:pt x="106" y="36"/>
                        <a:pt x="105" y="36"/>
                      </a:cubicBezTo>
                      <a:cubicBezTo>
                        <a:pt x="104" y="35"/>
                        <a:pt x="101" y="36"/>
                        <a:pt x="103" y="33"/>
                      </a:cubicBezTo>
                      <a:cubicBezTo>
                        <a:pt x="106" y="30"/>
                        <a:pt x="104" y="32"/>
                        <a:pt x="108" y="30"/>
                      </a:cubicBezTo>
                      <a:cubicBezTo>
                        <a:pt x="111" y="28"/>
                        <a:pt x="117" y="28"/>
                        <a:pt x="112" y="27"/>
                      </a:cubicBezTo>
                      <a:cubicBezTo>
                        <a:pt x="107" y="26"/>
                        <a:pt x="115" y="26"/>
                        <a:pt x="108" y="23"/>
                      </a:cubicBezTo>
                      <a:cubicBezTo>
                        <a:pt x="102" y="20"/>
                        <a:pt x="102" y="24"/>
                        <a:pt x="102" y="20"/>
                      </a:cubicBezTo>
                      <a:cubicBezTo>
                        <a:pt x="102" y="16"/>
                        <a:pt x="101" y="15"/>
                        <a:pt x="100" y="16"/>
                      </a:cubicBezTo>
                      <a:cubicBezTo>
                        <a:pt x="99" y="16"/>
                        <a:pt x="95" y="17"/>
                        <a:pt x="93" y="17"/>
                      </a:cubicBezTo>
                      <a:cubicBezTo>
                        <a:pt x="92" y="17"/>
                        <a:pt x="94" y="19"/>
                        <a:pt x="91" y="17"/>
                      </a:cubicBezTo>
                      <a:cubicBezTo>
                        <a:pt x="88" y="15"/>
                        <a:pt x="87" y="18"/>
                        <a:pt x="88" y="15"/>
                      </a:cubicBezTo>
                      <a:cubicBezTo>
                        <a:pt x="89" y="12"/>
                        <a:pt x="89" y="12"/>
                        <a:pt x="91" y="10"/>
                      </a:cubicBezTo>
                      <a:cubicBezTo>
                        <a:pt x="93" y="9"/>
                        <a:pt x="92" y="3"/>
                        <a:pt x="97" y="5"/>
                      </a:cubicBezTo>
                      <a:cubicBezTo>
                        <a:pt x="101" y="7"/>
                        <a:pt x="99" y="7"/>
                        <a:pt x="103" y="7"/>
                      </a:cubicBezTo>
                      <a:cubicBezTo>
                        <a:pt x="106" y="7"/>
                        <a:pt x="108" y="7"/>
                        <a:pt x="108" y="6"/>
                      </a:cubicBezTo>
                      <a:cubicBezTo>
                        <a:pt x="108" y="5"/>
                        <a:pt x="104" y="3"/>
                        <a:pt x="104" y="3"/>
                      </a:cubicBezTo>
                      <a:cubicBezTo>
                        <a:pt x="104" y="3"/>
                        <a:pt x="103" y="4"/>
                        <a:pt x="103" y="3"/>
                      </a:cubicBezTo>
                      <a:cubicBezTo>
                        <a:pt x="103" y="2"/>
                        <a:pt x="104" y="1"/>
                        <a:pt x="104" y="1"/>
                      </a:cubicBezTo>
                      <a:cubicBezTo>
                        <a:pt x="103" y="0"/>
                        <a:pt x="103" y="0"/>
                        <a:pt x="103" y="0"/>
                      </a:cubicBezTo>
                      <a:cubicBezTo>
                        <a:pt x="103" y="0"/>
                        <a:pt x="91" y="0"/>
                        <a:pt x="88" y="1"/>
                      </a:cubicBez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91" name="Group 248"/>
            <p:cNvGrpSpPr/>
            <p:nvPr/>
          </p:nvGrpSpPr>
          <p:grpSpPr>
            <a:xfrm rot="3533689">
              <a:off x="3762918" y="1315640"/>
              <a:ext cx="463577" cy="544259"/>
              <a:chOff x="3847398" y="1964034"/>
              <a:chExt cx="484446" cy="568759"/>
            </a:xfrm>
          </p:grpSpPr>
          <p:grpSp>
            <p:nvGrpSpPr>
              <p:cNvPr id="97" name="Group 138"/>
              <p:cNvGrpSpPr/>
              <p:nvPr/>
            </p:nvGrpSpPr>
            <p:grpSpPr>
              <a:xfrm>
                <a:off x="3847398" y="1964034"/>
                <a:ext cx="484446" cy="568759"/>
                <a:chOff x="3767138" y="1962150"/>
                <a:chExt cx="538163" cy="631826"/>
              </a:xfrm>
              <a:solidFill>
                <a:schemeClr val="accent1"/>
              </a:solidFill>
            </p:grpSpPr>
            <p:sp>
              <p:nvSpPr>
                <p:cNvPr id="101" name="Oval 46"/>
                <p:cNvSpPr>
                  <a:spLocks noChangeArrowheads="1"/>
                </p:cNvSpPr>
                <p:nvPr/>
              </p:nvSpPr>
              <p:spPr bwMode="auto">
                <a:xfrm>
                  <a:off x="3767138" y="1962150"/>
                  <a:ext cx="538163" cy="539750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02" name="Freeform 47"/>
                <p:cNvSpPr>
                  <a:spLocks/>
                </p:cNvSpPr>
                <p:nvPr/>
              </p:nvSpPr>
              <p:spPr bwMode="auto">
                <a:xfrm>
                  <a:off x="4030663" y="2465388"/>
                  <a:ext cx="138113" cy="128588"/>
                </a:xfrm>
                <a:custGeom>
                  <a:avLst/>
                  <a:gdLst/>
                  <a:ahLst/>
                  <a:cxnLst>
                    <a:cxn ang="0">
                      <a:pos x="87" y="0"/>
                    </a:cxn>
                    <a:cxn ang="0">
                      <a:pos x="80" y="81"/>
                    </a:cxn>
                    <a:cxn ang="0">
                      <a:pos x="0" y="13"/>
                    </a:cxn>
                    <a:cxn ang="0">
                      <a:pos x="87" y="0"/>
                    </a:cxn>
                  </a:cxnLst>
                  <a:rect l="0" t="0" r="r" b="b"/>
                  <a:pathLst>
                    <a:path w="87" h="81">
                      <a:moveTo>
                        <a:pt x="87" y="0"/>
                      </a:moveTo>
                      <a:lnTo>
                        <a:pt x="80" y="81"/>
                      </a:lnTo>
                      <a:lnTo>
                        <a:pt x="0" y="13"/>
                      </a:lnTo>
                      <a:lnTo>
                        <a:pt x="87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grpSp>
            <p:nvGrpSpPr>
              <p:cNvPr id="98" name="Group 137"/>
              <p:cNvGrpSpPr/>
              <p:nvPr/>
            </p:nvGrpSpPr>
            <p:grpSpPr>
              <a:xfrm>
                <a:off x="4003147" y="2066925"/>
                <a:ext cx="218643" cy="275805"/>
                <a:chOff x="3940175" y="2076450"/>
                <a:chExt cx="242888" cy="306388"/>
              </a:xfrm>
            </p:grpSpPr>
            <p:sp>
              <p:nvSpPr>
                <p:cNvPr id="99" name="Freeform 73"/>
                <p:cNvSpPr>
                  <a:spLocks noEditPoints="1"/>
                </p:cNvSpPr>
                <p:nvPr/>
              </p:nvSpPr>
              <p:spPr bwMode="auto">
                <a:xfrm>
                  <a:off x="4021138" y="2078038"/>
                  <a:ext cx="161925" cy="30480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92"/>
                    </a:cxn>
                    <a:cxn ang="0">
                      <a:pos x="102" y="192"/>
                    </a:cxn>
                    <a:cxn ang="0">
                      <a:pos x="0" y="0"/>
                    </a:cxn>
                    <a:cxn ang="0">
                      <a:pos x="15" y="74"/>
                    </a:cxn>
                    <a:cxn ang="0">
                      <a:pos x="69" y="167"/>
                    </a:cxn>
                    <a:cxn ang="0">
                      <a:pos x="15" y="167"/>
                    </a:cxn>
                    <a:cxn ang="0">
                      <a:pos x="15" y="74"/>
                    </a:cxn>
                  </a:cxnLst>
                  <a:rect l="0" t="0" r="r" b="b"/>
                  <a:pathLst>
                    <a:path w="102" h="192">
                      <a:moveTo>
                        <a:pt x="0" y="0"/>
                      </a:moveTo>
                      <a:lnTo>
                        <a:pt x="0" y="192"/>
                      </a:lnTo>
                      <a:lnTo>
                        <a:pt x="102" y="192"/>
                      </a:lnTo>
                      <a:lnTo>
                        <a:pt x="0" y="0"/>
                      </a:lnTo>
                      <a:close/>
                      <a:moveTo>
                        <a:pt x="15" y="74"/>
                      </a:moveTo>
                      <a:lnTo>
                        <a:pt x="69" y="167"/>
                      </a:lnTo>
                      <a:lnTo>
                        <a:pt x="15" y="167"/>
                      </a:lnTo>
                      <a:lnTo>
                        <a:pt x="15" y="74"/>
                      </a:lnTo>
                      <a:close/>
                    </a:path>
                  </a:pathLst>
                </a:custGeom>
                <a:solidFill>
                  <a:srgbClr val="F2F2F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100" name="Rectangle 74"/>
                <p:cNvSpPr>
                  <a:spLocks noChangeArrowheads="1"/>
                </p:cNvSpPr>
                <p:nvPr/>
              </p:nvSpPr>
              <p:spPr bwMode="auto">
                <a:xfrm>
                  <a:off x="3940175" y="2076450"/>
                  <a:ext cx="39688" cy="300038"/>
                </a:xfrm>
                <a:prstGeom prst="rect">
                  <a:avLst/>
                </a:prstGeom>
                <a:solidFill>
                  <a:srgbClr val="F2F2F2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</p:grpSp>
        <p:grpSp>
          <p:nvGrpSpPr>
            <p:cNvPr id="92" name="Group 255"/>
            <p:cNvGrpSpPr/>
            <p:nvPr/>
          </p:nvGrpSpPr>
          <p:grpSpPr>
            <a:xfrm rot="1372763">
              <a:off x="3916222" y="1813803"/>
              <a:ext cx="404200" cy="472941"/>
              <a:chOff x="3434404" y="1506739"/>
              <a:chExt cx="420138" cy="491590"/>
            </a:xfrm>
          </p:grpSpPr>
          <p:grpSp>
            <p:nvGrpSpPr>
              <p:cNvPr id="93" name="Group 132"/>
              <p:cNvGrpSpPr/>
              <p:nvPr/>
            </p:nvGrpSpPr>
            <p:grpSpPr>
              <a:xfrm>
                <a:off x="3434404" y="1506739"/>
                <a:ext cx="420138" cy="491590"/>
                <a:chOff x="3308350" y="1454150"/>
                <a:chExt cx="466725" cy="546101"/>
              </a:xfrm>
              <a:solidFill>
                <a:schemeClr val="accent2"/>
              </a:solidFill>
            </p:grpSpPr>
            <p:sp>
              <p:nvSpPr>
                <p:cNvPr id="95" name="Oval 36"/>
                <p:cNvSpPr>
                  <a:spLocks noChangeArrowheads="1"/>
                </p:cNvSpPr>
                <p:nvPr/>
              </p:nvSpPr>
              <p:spPr bwMode="auto">
                <a:xfrm>
                  <a:off x="3308350" y="1454150"/>
                  <a:ext cx="466725" cy="465138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  <p:sp>
              <p:nvSpPr>
                <p:cNvPr id="96" name="Freeform 37"/>
                <p:cNvSpPr>
                  <a:spLocks/>
                </p:cNvSpPr>
                <p:nvPr/>
              </p:nvSpPr>
              <p:spPr bwMode="auto">
                <a:xfrm>
                  <a:off x="3536950" y="1887538"/>
                  <a:ext cx="120650" cy="112713"/>
                </a:xfrm>
                <a:custGeom>
                  <a:avLst/>
                  <a:gdLst/>
                  <a:ahLst/>
                  <a:cxnLst>
                    <a:cxn ang="0">
                      <a:pos x="76" y="0"/>
                    </a:cxn>
                    <a:cxn ang="0">
                      <a:pos x="70" y="71"/>
                    </a:cxn>
                    <a:cxn ang="0">
                      <a:pos x="0" y="12"/>
                    </a:cxn>
                    <a:cxn ang="0">
                      <a:pos x="76" y="0"/>
                    </a:cxn>
                  </a:cxnLst>
                  <a:rect l="0" t="0" r="r" b="b"/>
                  <a:pathLst>
                    <a:path w="76" h="71">
                      <a:moveTo>
                        <a:pt x="76" y="0"/>
                      </a:moveTo>
                      <a:lnTo>
                        <a:pt x="70" y="71"/>
                      </a:lnTo>
                      <a:lnTo>
                        <a:pt x="0" y="12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128580" tIns="64290" rIns="128580" bIns="6429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+mj-lt"/>
                  </a:endParaRPr>
                </a:p>
              </p:txBody>
            </p:sp>
          </p:grpSp>
          <p:sp>
            <p:nvSpPr>
              <p:cNvPr id="94" name="Freeform 75"/>
              <p:cNvSpPr>
                <a:spLocks noEditPoints="1"/>
              </p:cNvSpPr>
              <p:nvPr/>
            </p:nvSpPr>
            <p:spPr bwMode="auto">
              <a:xfrm>
                <a:off x="3530151" y="1589625"/>
                <a:ext cx="247225" cy="250083"/>
              </a:xfrm>
              <a:custGeom>
                <a:avLst/>
                <a:gdLst/>
                <a:ahLst/>
                <a:cxnLst>
                  <a:cxn ang="0">
                    <a:pos x="139" y="105"/>
                  </a:cxn>
                  <a:cxn ang="0">
                    <a:pos x="134" y="93"/>
                  </a:cxn>
                  <a:cxn ang="0">
                    <a:pos x="134" y="42"/>
                  </a:cxn>
                  <a:cxn ang="0">
                    <a:pos x="139" y="35"/>
                  </a:cxn>
                  <a:cxn ang="0">
                    <a:pos x="140" y="35"/>
                  </a:cxn>
                  <a:cxn ang="0">
                    <a:pos x="140" y="12"/>
                  </a:cxn>
                  <a:cxn ang="0">
                    <a:pos x="139" y="12"/>
                  </a:cxn>
                  <a:cxn ang="0">
                    <a:pos x="139" y="12"/>
                  </a:cxn>
                  <a:cxn ang="0">
                    <a:pos x="108" y="0"/>
                  </a:cxn>
                  <a:cxn ang="0">
                    <a:pos x="77" y="12"/>
                  </a:cxn>
                  <a:cxn ang="0">
                    <a:pos x="77" y="12"/>
                  </a:cxn>
                  <a:cxn ang="0">
                    <a:pos x="76" y="12"/>
                  </a:cxn>
                  <a:cxn ang="0">
                    <a:pos x="76" y="35"/>
                  </a:cxn>
                  <a:cxn ang="0">
                    <a:pos x="77" y="35"/>
                  </a:cxn>
                  <a:cxn ang="0">
                    <a:pos x="86" y="42"/>
                  </a:cxn>
                  <a:cxn ang="0">
                    <a:pos x="86" y="93"/>
                  </a:cxn>
                  <a:cxn ang="0">
                    <a:pos x="79" y="105"/>
                  </a:cxn>
                  <a:cxn ang="0">
                    <a:pos x="29" y="200"/>
                  </a:cxn>
                  <a:cxn ang="0">
                    <a:pos x="108" y="218"/>
                  </a:cxn>
                  <a:cxn ang="0">
                    <a:pos x="187" y="200"/>
                  </a:cxn>
                  <a:cxn ang="0">
                    <a:pos x="139" y="105"/>
                  </a:cxn>
                  <a:cxn ang="0">
                    <a:pos x="137" y="201"/>
                  </a:cxn>
                  <a:cxn ang="0">
                    <a:pos x="172" y="177"/>
                  </a:cxn>
                  <a:cxn ang="0">
                    <a:pos x="142" y="126"/>
                  </a:cxn>
                  <a:cxn ang="0">
                    <a:pos x="183" y="179"/>
                  </a:cxn>
                  <a:cxn ang="0">
                    <a:pos x="137" y="201"/>
                  </a:cxn>
                </a:cxnLst>
                <a:rect l="0" t="0" r="r" b="b"/>
                <a:pathLst>
                  <a:path w="217" h="219">
                    <a:moveTo>
                      <a:pt x="139" y="105"/>
                    </a:moveTo>
                    <a:cubicBezTo>
                      <a:pt x="139" y="105"/>
                      <a:pt x="134" y="103"/>
                      <a:pt x="134" y="93"/>
                    </a:cubicBezTo>
                    <a:cubicBezTo>
                      <a:pt x="134" y="84"/>
                      <a:pt x="134" y="52"/>
                      <a:pt x="134" y="42"/>
                    </a:cubicBezTo>
                    <a:cubicBezTo>
                      <a:pt x="137" y="40"/>
                      <a:pt x="139" y="37"/>
                      <a:pt x="139" y="35"/>
                    </a:cubicBezTo>
                    <a:cubicBezTo>
                      <a:pt x="140" y="35"/>
                      <a:pt x="140" y="35"/>
                      <a:pt x="140" y="35"/>
                    </a:cubicBezTo>
                    <a:cubicBezTo>
                      <a:pt x="140" y="12"/>
                      <a:pt x="140" y="12"/>
                      <a:pt x="140" y="12"/>
                    </a:cubicBezTo>
                    <a:cubicBezTo>
                      <a:pt x="139" y="12"/>
                      <a:pt x="139" y="12"/>
                      <a:pt x="139" y="12"/>
                    </a:cubicBezTo>
                    <a:cubicBezTo>
                      <a:pt x="139" y="12"/>
                      <a:pt x="139" y="12"/>
                      <a:pt x="139" y="12"/>
                    </a:cubicBezTo>
                    <a:cubicBezTo>
                      <a:pt x="139" y="5"/>
                      <a:pt x="125" y="0"/>
                      <a:pt x="108" y="0"/>
                    </a:cubicBezTo>
                    <a:cubicBezTo>
                      <a:pt x="91" y="0"/>
                      <a:pt x="77" y="5"/>
                      <a:pt x="77" y="12"/>
                    </a:cubicBezTo>
                    <a:cubicBezTo>
                      <a:pt x="77" y="12"/>
                      <a:pt x="77" y="12"/>
                      <a:pt x="77" y="12"/>
                    </a:cubicBezTo>
                    <a:cubicBezTo>
                      <a:pt x="76" y="12"/>
                      <a:pt x="76" y="12"/>
                      <a:pt x="76" y="12"/>
                    </a:cubicBezTo>
                    <a:cubicBezTo>
                      <a:pt x="76" y="35"/>
                      <a:pt x="76" y="35"/>
                      <a:pt x="76" y="35"/>
                    </a:cubicBezTo>
                    <a:cubicBezTo>
                      <a:pt x="77" y="35"/>
                      <a:pt x="77" y="35"/>
                      <a:pt x="77" y="35"/>
                    </a:cubicBezTo>
                    <a:cubicBezTo>
                      <a:pt x="77" y="38"/>
                      <a:pt x="79" y="40"/>
                      <a:pt x="86" y="42"/>
                    </a:cubicBezTo>
                    <a:cubicBezTo>
                      <a:pt x="86" y="53"/>
                      <a:pt x="86" y="85"/>
                      <a:pt x="86" y="93"/>
                    </a:cubicBezTo>
                    <a:cubicBezTo>
                      <a:pt x="86" y="103"/>
                      <a:pt x="79" y="105"/>
                      <a:pt x="79" y="105"/>
                    </a:cubicBezTo>
                    <a:cubicBezTo>
                      <a:pt x="67" y="112"/>
                      <a:pt x="0" y="180"/>
                      <a:pt x="29" y="200"/>
                    </a:cubicBezTo>
                    <a:cubicBezTo>
                      <a:pt x="56" y="219"/>
                      <a:pt x="100" y="218"/>
                      <a:pt x="108" y="218"/>
                    </a:cubicBezTo>
                    <a:cubicBezTo>
                      <a:pt x="117" y="218"/>
                      <a:pt x="161" y="219"/>
                      <a:pt x="187" y="200"/>
                    </a:cubicBezTo>
                    <a:cubicBezTo>
                      <a:pt x="217" y="180"/>
                      <a:pt x="150" y="112"/>
                      <a:pt x="139" y="105"/>
                    </a:cubicBezTo>
                    <a:close/>
                    <a:moveTo>
                      <a:pt x="137" y="201"/>
                    </a:moveTo>
                    <a:cubicBezTo>
                      <a:pt x="137" y="201"/>
                      <a:pt x="170" y="195"/>
                      <a:pt x="172" y="177"/>
                    </a:cubicBezTo>
                    <a:cubicBezTo>
                      <a:pt x="173" y="159"/>
                      <a:pt x="142" y="126"/>
                      <a:pt x="142" y="126"/>
                    </a:cubicBezTo>
                    <a:cubicBezTo>
                      <a:pt x="142" y="126"/>
                      <a:pt x="183" y="158"/>
                      <a:pt x="183" y="179"/>
                    </a:cubicBezTo>
                    <a:cubicBezTo>
                      <a:pt x="182" y="201"/>
                      <a:pt x="137" y="201"/>
                      <a:pt x="137" y="201"/>
                    </a:cubicBez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+mj-lt"/>
                </a:endParaRPr>
              </a:p>
            </p:txBody>
          </p:sp>
        </p:grpSp>
      </p:grpSp>
      <p:sp>
        <p:nvSpPr>
          <p:cNvPr id="203" name="矩形 202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4" name="矩形 203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5" name="文本框 204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06" name="文本框 205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808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72" grpId="0"/>
      <p:bldP spid="73" grpId="0"/>
      <p:bldP spid="74" grpId="0"/>
      <p:bldP spid="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MH_Others_1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2548536" y="837508"/>
            <a:ext cx="2542865" cy="57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5060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Verdana" panose="020B0604030504040204" pitchFamily="34" charset="0"/>
                <a:sym typeface="Arial" panose="020B0604020202020204" pitchFamily="34" charset="0"/>
              </a:rPr>
              <a:t>Content</a:t>
            </a:r>
            <a:endParaRPr lang="zh-CN" altLang="en-US" sz="506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cs typeface="Verdana" panose="020B0604030504040204" pitchFamily="34" charset="0"/>
              <a:sym typeface="Arial" panose="020B0604020202020204" pitchFamily="34" charset="0"/>
            </a:endParaRPr>
          </a:p>
        </p:txBody>
      </p:sp>
      <p:cxnSp>
        <p:nvCxnSpPr>
          <p:cNvPr id="5124" name="MH_Others_2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>
            <a:off x="2480839" y="1421744"/>
            <a:ext cx="3151279" cy="0"/>
          </a:xfrm>
          <a:prstGeom prst="line">
            <a:avLst/>
          </a:prstGeom>
          <a:noFill/>
          <a:ln w="12700" algn="ctr">
            <a:solidFill>
              <a:srgbClr val="CFCFC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MH_Number_1"/>
          <p:cNvSpPr txBox="1"/>
          <p:nvPr>
            <p:custDataLst>
              <p:tags r:id="rId4"/>
            </p:custDataLst>
          </p:nvPr>
        </p:nvSpPr>
        <p:spPr>
          <a:xfrm>
            <a:off x="4349801" y="2612265"/>
            <a:ext cx="741600" cy="4817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531" kern="0" dirty="0">
                <a:solidFill>
                  <a:schemeClr val="accent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Verdana" panose="020B0604030504040204" pitchFamily="34" charset="0"/>
                <a:sym typeface="Arial" panose="020B0604020202020204" pitchFamily="34" charset="0"/>
              </a:rPr>
              <a:t>01</a:t>
            </a:r>
          </a:p>
        </p:txBody>
      </p:sp>
      <p:sp>
        <p:nvSpPr>
          <p:cNvPr id="23" name="MH_Entry_1"/>
          <p:cNvSpPr/>
          <p:nvPr>
            <p:custDataLst>
              <p:tags r:id="rId5"/>
            </p:custDataLst>
          </p:nvPr>
        </p:nvSpPr>
        <p:spPr>
          <a:xfrm>
            <a:off x="5091402" y="2677894"/>
            <a:ext cx="4071580" cy="463540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wrap="square" lIns="0" tIns="0" rIns="0" bIns="0" anchor="ctr">
            <a:normAutofit/>
          </a:bodyPr>
          <a:lstStyle/>
          <a:p>
            <a:pPr algn="ctr">
              <a:defRPr/>
            </a:pPr>
            <a:r>
              <a:rPr lang="tr-TR" altLang="zh-CN" sz="2109" kern="0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GOLD</a:t>
            </a:r>
            <a:endParaRPr lang="en-US" sz="2109" kern="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2" name="MH_Number_2"/>
          <p:cNvSpPr txBox="1"/>
          <p:nvPr>
            <p:custDataLst>
              <p:tags r:id="rId6"/>
            </p:custDataLst>
          </p:nvPr>
        </p:nvSpPr>
        <p:spPr>
          <a:xfrm>
            <a:off x="4349801" y="3516508"/>
            <a:ext cx="741600" cy="4817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altLang="zh-CN" sz="2531" kern="0" dirty="0">
                <a:solidFill>
                  <a:schemeClr val="accent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Verdana" panose="020B0604030504040204" pitchFamily="34" charset="0"/>
                <a:sym typeface="Arial" panose="020B0604020202020204" pitchFamily="34" charset="0"/>
              </a:rPr>
              <a:t>02</a:t>
            </a:r>
            <a:endParaRPr lang="en-US" sz="2531" kern="0" dirty="0">
              <a:solidFill>
                <a:schemeClr val="accent2"/>
              </a:solidFill>
              <a:latin typeface="Arial" panose="020B0604020202020204" pitchFamily="34" charset="0"/>
              <a:ea typeface="微软雅黑" panose="020B0503020204020204" pitchFamily="34" charset="-122"/>
              <a:cs typeface="Verdana" panose="020B0604030504040204" pitchFamily="34" charset="0"/>
              <a:sym typeface="Arial" panose="020B0604020202020204" pitchFamily="34" charset="0"/>
            </a:endParaRPr>
          </a:p>
        </p:txBody>
      </p:sp>
      <p:sp>
        <p:nvSpPr>
          <p:cNvPr id="63" name="MH_Entry_2"/>
          <p:cNvSpPr/>
          <p:nvPr>
            <p:custDataLst>
              <p:tags r:id="rId7"/>
            </p:custDataLst>
          </p:nvPr>
        </p:nvSpPr>
        <p:spPr>
          <a:xfrm>
            <a:off x="5091402" y="3582138"/>
            <a:ext cx="4071580" cy="463540"/>
          </a:xfrm>
          <a:prstGeom prst="rect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/>
        </p:spPr>
        <p:txBody>
          <a:bodyPr wrap="square" lIns="94906" tIns="49352" rIns="94906" bIns="49352" anchor="ctr">
            <a:normAutofit/>
          </a:bodyPr>
          <a:lstStyle/>
          <a:p>
            <a:pPr algn="ctr">
              <a:defRPr/>
            </a:pPr>
            <a:r>
              <a:rPr lang="tr-TR" sz="2109" kern="0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SILVER</a:t>
            </a:r>
            <a:endParaRPr lang="en-US" sz="2109" kern="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MH_Number_3"/>
          <p:cNvSpPr txBox="1"/>
          <p:nvPr>
            <p:custDataLst>
              <p:tags r:id="rId8"/>
            </p:custDataLst>
          </p:nvPr>
        </p:nvSpPr>
        <p:spPr>
          <a:xfrm>
            <a:off x="4349801" y="4420752"/>
            <a:ext cx="741600" cy="4817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altLang="zh-CN" sz="2531" kern="0" dirty="0">
                <a:solidFill>
                  <a:schemeClr val="accent3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Verdana" panose="020B0604030504040204" pitchFamily="34" charset="0"/>
                <a:sym typeface="Arial" panose="020B0604020202020204" pitchFamily="34" charset="0"/>
              </a:rPr>
              <a:t>03</a:t>
            </a:r>
            <a:endParaRPr lang="en-US" sz="2531" kern="0" dirty="0">
              <a:solidFill>
                <a:schemeClr val="accent3"/>
              </a:solidFill>
              <a:latin typeface="Arial" panose="020B0604020202020204" pitchFamily="34" charset="0"/>
              <a:ea typeface="微软雅黑" panose="020B0503020204020204" pitchFamily="34" charset="-122"/>
              <a:cs typeface="Verdana" panose="020B0604030504040204" pitchFamily="34" charset="0"/>
              <a:sym typeface="Arial" panose="020B0604020202020204" pitchFamily="34" charset="0"/>
            </a:endParaRPr>
          </a:p>
        </p:txBody>
      </p:sp>
      <p:sp>
        <p:nvSpPr>
          <p:cNvPr id="67" name="MH_Entry_3"/>
          <p:cNvSpPr/>
          <p:nvPr>
            <p:custDataLst>
              <p:tags r:id="rId9"/>
            </p:custDataLst>
          </p:nvPr>
        </p:nvSpPr>
        <p:spPr>
          <a:xfrm>
            <a:off x="5091401" y="4486382"/>
            <a:ext cx="4071580" cy="463540"/>
          </a:xfrm>
          <a:prstGeom prst="rect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/>
        </p:spPr>
        <p:txBody>
          <a:bodyPr wrap="square" lIns="94906" tIns="49352" rIns="94906" bIns="49352" anchor="ctr">
            <a:normAutofit/>
          </a:bodyPr>
          <a:lstStyle/>
          <a:p>
            <a:pPr algn="ctr">
              <a:defRPr/>
            </a:pPr>
            <a:r>
              <a:rPr lang="tr-TR" altLang="zh-CN" sz="2109" kern="0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BRONZE</a:t>
            </a:r>
            <a:endParaRPr lang="en-US" sz="2109" kern="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995981" y="1135484"/>
            <a:ext cx="172426" cy="6096770"/>
            <a:chOff x="4995822" y="1135212"/>
            <a:chExt cx="172445" cy="6097438"/>
          </a:xfrm>
        </p:grpSpPr>
        <p:cxnSp>
          <p:nvCxnSpPr>
            <p:cNvPr id="5123" name="MH_Others_3"/>
            <p:cNvCxnSpPr>
              <a:cxnSpLocks noChangeShapeType="1"/>
            </p:cNvCxnSpPr>
            <p:nvPr>
              <p:custDataLst>
                <p:tags r:id="rId13"/>
              </p:custDataLst>
            </p:nvPr>
          </p:nvCxnSpPr>
          <p:spPr bwMode="auto">
            <a:xfrm>
              <a:off x="5091252" y="1135212"/>
              <a:ext cx="0" cy="6097438"/>
            </a:xfrm>
            <a:prstGeom prst="line">
              <a:avLst/>
            </a:prstGeom>
            <a:noFill/>
            <a:ln w="12700" algn="ctr">
              <a:solidFill>
                <a:srgbClr val="CFCFC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MH_Others_4"/>
            <p:cNvCxnSpPr/>
            <p:nvPr>
              <p:custDataLst>
                <p:tags r:id="rId14"/>
              </p:custDataLst>
            </p:nvPr>
          </p:nvCxnSpPr>
          <p:spPr>
            <a:xfrm>
              <a:off x="4995822" y="3209713"/>
              <a:ext cx="172445" cy="0"/>
            </a:xfrm>
            <a:prstGeom prst="line">
              <a:avLst/>
            </a:prstGeom>
            <a:noFill/>
            <a:ln w="12700" cap="flat" cmpd="sng" algn="ctr">
              <a:solidFill>
                <a:srgbClr val="CFCFCF"/>
              </a:solidFill>
              <a:prstDash val="solid"/>
            </a:ln>
            <a:effectLst/>
          </p:spPr>
        </p:cxnSp>
        <p:cxnSp>
          <p:nvCxnSpPr>
            <p:cNvPr id="61" name="MH_Others_5"/>
            <p:cNvCxnSpPr/>
            <p:nvPr>
              <p:custDataLst>
                <p:tags r:id="rId15"/>
              </p:custDataLst>
            </p:nvPr>
          </p:nvCxnSpPr>
          <p:spPr>
            <a:xfrm>
              <a:off x="4995822" y="4114056"/>
              <a:ext cx="172445" cy="0"/>
            </a:xfrm>
            <a:prstGeom prst="line">
              <a:avLst/>
            </a:prstGeom>
            <a:noFill/>
            <a:ln w="12700" cap="flat" cmpd="sng" algn="ctr">
              <a:solidFill>
                <a:srgbClr val="CFCFCF"/>
              </a:solidFill>
              <a:prstDash val="solid"/>
            </a:ln>
            <a:effectLst/>
          </p:spPr>
        </p:cxnSp>
        <p:cxnSp>
          <p:nvCxnSpPr>
            <p:cNvPr id="65" name="MH_Others_6"/>
            <p:cNvCxnSpPr/>
            <p:nvPr>
              <p:custDataLst>
                <p:tags r:id="rId16"/>
              </p:custDataLst>
            </p:nvPr>
          </p:nvCxnSpPr>
          <p:spPr>
            <a:xfrm>
              <a:off x="4995822" y="5018398"/>
              <a:ext cx="172445" cy="0"/>
            </a:xfrm>
            <a:prstGeom prst="line">
              <a:avLst/>
            </a:prstGeom>
            <a:noFill/>
            <a:ln w="12700" cap="flat" cmpd="sng" algn="ctr">
              <a:solidFill>
                <a:srgbClr val="CFCFCF"/>
              </a:solidFill>
              <a:prstDash val="solid"/>
            </a:ln>
            <a:effectLst/>
          </p:spPr>
        </p:cxnSp>
        <p:cxnSp>
          <p:nvCxnSpPr>
            <p:cNvPr id="69" name="MH_Others_7"/>
            <p:cNvCxnSpPr/>
            <p:nvPr>
              <p:custDataLst>
                <p:tags r:id="rId17"/>
              </p:custDataLst>
            </p:nvPr>
          </p:nvCxnSpPr>
          <p:spPr>
            <a:xfrm>
              <a:off x="4995822" y="5922741"/>
              <a:ext cx="172445" cy="0"/>
            </a:xfrm>
            <a:prstGeom prst="line">
              <a:avLst/>
            </a:prstGeom>
            <a:noFill/>
            <a:ln w="12700" cap="flat" cmpd="sng" algn="ctr">
              <a:solidFill>
                <a:srgbClr val="CFCFCF"/>
              </a:solidFill>
              <a:prstDash val="solid"/>
            </a:ln>
            <a:effectLst/>
          </p:spPr>
        </p:cxnSp>
      </p:grpSp>
      <p:sp>
        <p:nvSpPr>
          <p:cNvPr id="70" name="MH_Number_4"/>
          <p:cNvSpPr txBox="1"/>
          <p:nvPr>
            <p:custDataLst>
              <p:tags r:id="rId10"/>
            </p:custDataLst>
          </p:nvPr>
        </p:nvSpPr>
        <p:spPr>
          <a:xfrm>
            <a:off x="4349801" y="5324995"/>
            <a:ext cx="741600" cy="4817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altLang="zh-CN" sz="2531" kern="0" dirty="0">
                <a:solidFill>
                  <a:schemeClr val="accent4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Verdana" panose="020B0604030504040204" pitchFamily="34" charset="0"/>
                <a:sym typeface="Arial" panose="020B0604020202020204" pitchFamily="34" charset="0"/>
              </a:rPr>
              <a:t>04</a:t>
            </a:r>
            <a:endParaRPr lang="en-US" sz="2531" kern="0" dirty="0">
              <a:solidFill>
                <a:schemeClr val="accent4"/>
              </a:solidFill>
              <a:latin typeface="Arial" panose="020B0604020202020204" pitchFamily="34" charset="0"/>
              <a:ea typeface="微软雅黑" panose="020B0503020204020204" pitchFamily="34" charset="-122"/>
              <a:cs typeface="Verdana" panose="020B0604030504040204" pitchFamily="34" charset="0"/>
              <a:sym typeface="Arial" panose="020B0604020202020204" pitchFamily="34" charset="0"/>
            </a:endParaRPr>
          </a:p>
        </p:txBody>
      </p:sp>
      <p:sp>
        <p:nvSpPr>
          <p:cNvPr id="71" name="MH_Entry_4"/>
          <p:cNvSpPr/>
          <p:nvPr>
            <p:custDataLst>
              <p:tags r:id="rId11"/>
            </p:custDataLst>
          </p:nvPr>
        </p:nvSpPr>
        <p:spPr>
          <a:xfrm>
            <a:off x="5091402" y="5390625"/>
            <a:ext cx="4071580" cy="463540"/>
          </a:xfrm>
          <a:prstGeom prst="rect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/>
        </p:spPr>
        <p:txBody>
          <a:bodyPr wrap="square" lIns="94906" tIns="49352" rIns="94906" bIns="49352" anchor="ctr">
            <a:normAutofit/>
          </a:bodyPr>
          <a:lstStyle/>
          <a:p>
            <a:pPr algn="ctr">
              <a:defRPr/>
            </a:pPr>
            <a:r>
              <a:rPr lang="tr-TR" altLang="zh-CN" sz="2109" kern="0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PLATIN</a:t>
            </a:r>
            <a:endParaRPr lang="en-US" sz="2109" kern="0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MH_Others_1"/>
          <p:cNvSpPr txBox="1">
            <a:spLocks/>
          </p:cNvSpPr>
          <p:nvPr>
            <p:custDataLst>
              <p:tags r:id="rId12"/>
            </p:custDataLst>
          </p:nvPr>
        </p:nvSpPr>
        <p:spPr bwMode="auto">
          <a:xfrm>
            <a:off x="2767821" y="1580374"/>
            <a:ext cx="1440001" cy="4273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anchor="ctr" anchorCtr="0"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13796" dirty="0">
              <a:solidFill>
                <a:schemeClr val="accent1"/>
              </a:solidFill>
              <a:latin typeface="Arial" panose="020B0604020202020204" pitchFamily="34" charset="0"/>
              <a:ea typeface="微软雅黑" panose="020B0503020204020204" pitchFamily="34" charset="-122"/>
              <a:cs typeface="Verdana" panose="020B0604030504040204" pitchFamily="34" charset="0"/>
              <a:sym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5473931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34" grpId="0"/>
      <p:bldP spid="23" grpId="0" animBg="1"/>
      <p:bldP spid="62" grpId="0"/>
      <p:bldP spid="63" grpId="0" animBg="1"/>
      <p:bldP spid="66" grpId="0"/>
      <p:bldP spid="67" grpId="0" animBg="1"/>
      <p:bldP spid="70" grpId="0"/>
      <p:bldP spid="71" grpId="0" animBg="1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326"/>
          <p:cNvGrpSpPr/>
          <p:nvPr/>
        </p:nvGrpSpPr>
        <p:grpSpPr>
          <a:xfrm>
            <a:off x="3748384" y="3249080"/>
            <a:ext cx="2696618" cy="2334985"/>
            <a:chOff x="2665413" y="2087563"/>
            <a:chExt cx="1917700" cy="1660525"/>
          </a:xfrm>
        </p:grpSpPr>
        <p:sp>
          <p:nvSpPr>
            <p:cNvPr id="6" name="Freeform 345"/>
            <p:cNvSpPr>
              <a:spLocks/>
            </p:cNvSpPr>
            <p:nvPr/>
          </p:nvSpPr>
          <p:spPr bwMode="auto">
            <a:xfrm>
              <a:off x="2665413" y="2092325"/>
              <a:ext cx="1436688" cy="827088"/>
            </a:xfrm>
            <a:custGeom>
              <a:avLst/>
              <a:gdLst>
                <a:gd name="T0" fmla="*/ 302 w 905"/>
                <a:gd name="T1" fmla="*/ 0 h 521"/>
                <a:gd name="T2" fmla="*/ 302 w 905"/>
                <a:gd name="T3" fmla="*/ 0 h 521"/>
                <a:gd name="T4" fmla="*/ 0 w 905"/>
                <a:gd name="T5" fmla="*/ 521 h 521"/>
                <a:gd name="T6" fmla="*/ 0 w 905"/>
                <a:gd name="T7" fmla="*/ 521 h 521"/>
                <a:gd name="T8" fmla="*/ 603 w 905"/>
                <a:gd name="T9" fmla="*/ 520 h 521"/>
                <a:gd name="T10" fmla="*/ 905 w 905"/>
                <a:gd name="T11" fmla="*/ 0 h 521"/>
                <a:gd name="T12" fmla="*/ 905 w 905"/>
                <a:gd name="T13" fmla="*/ 0 h 521"/>
                <a:gd name="T14" fmla="*/ 905 w 905"/>
                <a:gd name="T15" fmla="*/ 0 h 521"/>
                <a:gd name="T16" fmla="*/ 302 w 905"/>
                <a:gd name="T17" fmla="*/ 0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5" h="521">
                  <a:moveTo>
                    <a:pt x="302" y="0"/>
                  </a:moveTo>
                  <a:lnTo>
                    <a:pt x="302" y="0"/>
                  </a:lnTo>
                  <a:lnTo>
                    <a:pt x="0" y="521"/>
                  </a:lnTo>
                  <a:lnTo>
                    <a:pt x="0" y="521"/>
                  </a:lnTo>
                  <a:lnTo>
                    <a:pt x="603" y="520"/>
                  </a:lnTo>
                  <a:lnTo>
                    <a:pt x="905" y="0"/>
                  </a:lnTo>
                  <a:lnTo>
                    <a:pt x="905" y="0"/>
                  </a:lnTo>
                  <a:lnTo>
                    <a:pt x="905" y="0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7" name="Freeform 347"/>
            <p:cNvSpPr>
              <a:spLocks/>
            </p:cNvSpPr>
            <p:nvPr/>
          </p:nvSpPr>
          <p:spPr bwMode="auto">
            <a:xfrm>
              <a:off x="2670175" y="2917825"/>
              <a:ext cx="1435100" cy="830263"/>
            </a:xfrm>
            <a:custGeom>
              <a:avLst/>
              <a:gdLst>
                <a:gd name="T0" fmla="*/ 0 w 904"/>
                <a:gd name="T1" fmla="*/ 0 h 523"/>
                <a:gd name="T2" fmla="*/ 0 w 904"/>
                <a:gd name="T3" fmla="*/ 0 h 523"/>
                <a:gd name="T4" fmla="*/ 301 w 904"/>
                <a:gd name="T5" fmla="*/ 523 h 523"/>
                <a:gd name="T6" fmla="*/ 301 w 904"/>
                <a:gd name="T7" fmla="*/ 523 h 523"/>
                <a:gd name="T8" fmla="*/ 301 w 904"/>
                <a:gd name="T9" fmla="*/ 523 h 523"/>
                <a:gd name="T10" fmla="*/ 904 w 904"/>
                <a:gd name="T11" fmla="*/ 523 h 523"/>
                <a:gd name="T12" fmla="*/ 904 w 904"/>
                <a:gd name="T13" fmla="*/ 523 h 523"/>
                <a:gd name="T14" fmla="*/ 603 w 904"/>
                <a:gd name="T15" fmla="*/ 0 h 523"/>
                <a:gd name="T16" fmla="*/ 0 w 904"/>
                <a:gd name="T17" fmla="*/ 0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4" h="523">
                  <a:moveTo>
                    <a:pt x="0" y="0"/>
                  </a:moveTo>
                  <a:lnTo>
                    <a:pt x="0" y="0"/>
                  </a:lnTo>
                  <a:lnTo>
                    <a:pt x="301" y="523"/>
                  </a:lnTo>
                  <a:lnTo>
                    <a:pt x="301" y="523"/>
                  </a:lnTo>
                  <a:lnTo>
                    <a:pt x="301" y="523"/>
                  </a:lnTo>
                  <a:lnTo>
                    <a:pt x="904" y="523"/>
                  </a:lnTo>
                  <a:lnTo>
                    <a:pt x="904" y="523"/>
                  </a:lnTo>
                  <a:lnTo>
                    <a:pt x="60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8" name="Freeform 349"/>
            <p:cNvSpPr>
              <a:spLocks/>
            </p:cNvSpPr>
            <p:nvPr/>
          </p:nvSpPr>
          <p:spPr bwMode="auto">
            <a:xfrm>
              <a:off x="3625850" y="2087563"/>
              <a:ext cx="957263" cy="1658938"/>
            </a:xfrm>
            <a:custGeom>
              <a:avLst/>
              <a:gdLst>
                <a:gd name="T0" fmla="*/ 301 w 603"/>
                <a:gd name="T1" fmla="*/ 0 h 1045"/>
                <a:gd name="T2" fmla="*/ 0 w 603"/>
                <a:gd name="T3" fmla="*/ 523 h 1045"/>
                <a:gd name="T4" fmla="*/ 301 w 603"/>
                <a:gd name="T5" fmla="*/ 1045 h 1045"/>
                <a:gd name="T6" fmla="*/ 603 w 603"/>
                <a:gd name="T7" fmla="*/ 523 h 1045"/>
                <a:gd name="T8" fmla="*/ 301 w 603"/>
                <a:gd name="T9" fmla="*/ 0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3" h="1045">
                  <a:moveTo>
                    <a:pt x="301" y="0"/>
                  </a:moveTo>
                  <a:lnTo>
                    <a:pt x="0" y="523"/>
                  </a:lnTo>
                  <a:lnTo>
                    <a:pt x="301" y="1045"/>
                  </a:lnTo>
                  <a:lnTo>
                    <a:pt x="603" y="523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9" name="object327"/>
          <p:cNvGrpSpPr/>
          <p:nvPr/>
        </p:nvGrpSpPr>
        <p:grpSpPr>
          <a:xfrm>
            <a:off x="5770848" y="4405411"/>
            <a:ext cx="2685457" cy="2343914"/>
            <a:chOff x="4103688" y="2909888"/>
            <a:chExt cx="1909763" cy="1666875"/>
          </a:xfrm>
        </p:grpSpPr>
        <p:sp>
          <p:nvSpPr>
            <p:cNvPr id="10" name="Freeform 343"/>
            <p:cNvSpPr>
              <a:spLocks/>
            </p:cNvSpPr>
            <p:nvPr/>
          </p:nvSpPr>
          <p:spPr bwMode="auto">
            <a:xfrm>
              <a:off x="4103688" y="2917825"/>
              <a:ext cx="1436688" cy="828675"/>
            </a:xfrm>
            <a:custGeom>
              <a:avLst/>
              <a:gdLst>
                <a:gd name="T0" fmla="*/ 302 w 905"/>
                <a:gd name="T1" fmla="*/ 0 h 522"/>
                <a:gd name="T2" fmla="*/ 302 w 905"/>
                <a:gd name="T3" fmla="*/ 0 h 522"/>
                <a:gd name="T4" fmla="*/ 0 w 905"/>
                <a:gd name="T5" fmla="*/ 522 h 522"/>
                <a:gd name="T6" fmla="*/ 0 w 905"/>
                <a:gd name="T7" fmla="*/ 522 h 522"/>
                <a:gd name="T8" fmla="*/ 604 w 905"/>
                <a:gd name="T9" fmla="*/ 521 h 522"/>
                <a:gd name="T10" fmla="*/ 905 w 905"/>
                <a:gd name="T11" fmla="*/ 0 h 522"/>
                <a:gd name="T12" fmla="*/ 905 w 905"/>
                <a:gd name="T13" fmla="*/ 0 h 522"/>
                <a:gd name="T14" fmla="*/ 905 w 905"/>
                <a:gd name="T15" fmla="*/ 0 h 522"/>
                <a:gd name="T16" fmla="*/ 302 w 905"/>
                <a:gd name="T17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5" h="522">
                  <a:moveTo>
                    <a:pt x="302" y="0"/>
                  </a:moveTo>
                  <a:lnTo>
                    <a:pt x="302" y="0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604" y="521"/>
                  </a:lnTo>
                  <a:lnTo>
                    <a:pt x="905" y="0"/>
                  </a:lnTo>
                  <a:lnTo>
                    <a:pt x="905" y="0"/>
                  </a:lnTo>
                  <a:lnTo>
                    <a:pt x="905" y="0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1" name="Freeform 348"/>
            <p:cNvSpPr>
              <a:spLocks/>
            </p:cNvSpPr>
            <p:nvPr/>
          </p:nvSpPr>
          <p:spPr bwMode="auto">
            <a:xfrm>
              <a:off x="4103688" y="3746500"/>
              <a:ext cx="1436688" cy="830263"/>
            </a:xfrm>
            <a:custGeom>
              <a:avLst/>
              <a:gdLst>
                <a:gd name="T0" fmla="*/ 0 w 905"/>
                <a:gd name="T1" fmla="*/ 0 h 523"/>
                <a:gd name="T2" fmla="*/ 0 w 905"/>
                <a:gd name="T3" fmla="*/ 0 h 523"/>
                <a:gd name="T4" fmla="*/ 302 w 905"/>
                <a:gd name="T5" fmla="*/ 523 h 523"/>
                <a:gd name="T6" fmla="*/ 302 w 905"/>
                <a:gd name="T7" fmla="*/ 523 h 523"/>
                <a:gd name="T8" fmla="*/ 302 w 905"/>
                <a:gd name="T9" fmla="*/ 523 h 523"/>
                <a:gd name="T10" fmla="*/ 905 w 905"/>
                <a:gd name="T11" fmla="*/ 523 h 523"/>
                <a:gd name="T12" fmla="*/ 905 w 905"/>
                <a:gd name="T13" fmla="*/ 523 h 523"/>
                <a:gd name="T14" fmla="*/ 604 w 905"/>
                <a:gd name="T15" fmla="*/ 0 h 523"/>
                <a:gd name="T16" fmla="*/ 0 w 905"/>
                <a:gd name="T17" fmla="*/ 0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5" h="523">
                  <a:moveTo>
                    <a:pt x="0" y="0"/>
                  </a:moveTo>
                  <a:lnTo>
                    <a:pt x="0" y="0"/>
                  </a:lnTo>
                  <a:lnTo>
                    <a:pt x="302" y="523"/>
                  </a:lnTo>
                  <a:lnTo>
                    <a:pt x="302" y="523"/>
                  </a:lnTo>
                  <a:lnTo>
                    <a:pt x="302" y="523"/>
                  </a:lnTo>
                  <a:lnTo>
                    <a:pt x="905" y="523"/>
                  </a:lnTo>
                  <a:lnTo>
                    <a:pt x="905" y="523"/>
                  </a:lnTo>
                  <a:lnTo>
                    <a:pt x="6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2" name="Freeform 350"/>
            <p:cNvSpPr>
              <a:spLocks/>
            </p:cNvSpPr>
            <p:nvPr/>
          </p:nvSpPr>
          <p:spPr bwMode="auto">
            <a:xfrm>
              <a:off x="5056188" y="2909888"/>
              <a:ext cx="957263" cy="1658938"/>
            </a:xfrm>
            <a:custGeom>
              <a:avLst/>
              <a:gdLst>
                <a:gd name="T0" fmla="*/ 302 w 603"/>
                <a:gd name="T1" fmla="*/ 0 h 1045"/>
                <a:gd name="T2" fmla="*/ 0 w 603"/>
                <a:gd name="T3" fmla="*/ 523 h 1045"/>
                <a:gd name="T4" fmla="*/ 302 w 603"/>
                <a:gd name="T5" fmla="*/ 1045 h 1045"/>
                <a:gd name="T6" fmla="*/ 603 w 603"/>
                <a:gd name="T7" fmla="*/ 524 h 1045"/>
                <a:gd name="T8" fmla="*/ 302 w 603"/>
                <a:gd name="T9" fmla="*/ 0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3" h="1045">
                  <a:moveTo>
                    <a:pt x="302" y="0"/>
                  </a:moveTo>
                  <a:lnTo>
                    <a:pt x="0" y="523"/>
                  </a:lnTo>
                  <a:lnTo>
                    <a:pt x="302" y="1045"/>
                  </a:lnTo>
                  <a:lnTo>
                    <a:pt x="603" y="524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13" name="object325"/>
          <p:cNvGrpSpPr/>
          <p:nvPr/>
        </p:nvGrpSpPr>
        <p:grpSpPr>
          <a:xfrm>
            <a:off x="5770848" y="2081586"/>
            <a:ext cx="2694386" cy="2341866"/>
            <a:chOff x="4103688" y="1257300"/>
            <a:chExt cx="1916113" cy="1665418"/>
          </a:xfrm>
        </p:grpSpPr>
        <p:sp>
          <p:nvSpPr>
            <p:cNvPr id="14" name="Freeform 344"/>
            <p:cNvSpPr>
              <a:spLocks/>
            </p:cNvSpPr>
            <p:nvPr/>
          </p:nvSpPr>
          <p:spPr bwMode="auto">
            <a:xfrm>
              <a:off x="4105275" y="1262063"/>
              <a:ext cx="1436688" cy="827088"/>
            </a:xfrm>
            <a:custGeom>
              <a:avLst/>
              <a:gdLst>
                <a:gd name="T0" fmla="*/ 301 w 905"/>
                <a:gd name="T1" fmla="*/ 0 h 521"/>
                <a:gd name="T2" fmla="*/ 301 w 905"/>
                <a:gd name="T3" fmla="*/ 0 h 521"/>
                <a:gd name="T4" fmla="*/ 0 w 905"/>
                <a:gd name="T5" fmla="*/ 521 h 521"/>
                <a:gd name="T6" fmla="*/ 0 w 905"/>
                <a:gd name="T7" fmla="*/ 521 h 521"/>
                <a:gd name="T8" fmla="*/ 603 w 905"/>
                <a:gd name="T9" fmla="*/ 521 h 521"/>
                <a:gd name="T10" fmla="*/ 905 w 905"/>
                <a:gd name="T11" fmla="*/ 0 h 521"/>
                <a:gd name="T12" fmla="*/ 905 w 905"/>
                <a:gd name="T13" fmla="*/ 0 h 521"/>
                <a:gd name="T14" fmla="*/ 905 w 905"/>
                <a:gd name="T15" fmla="*/ 0 h 521"/>
                <a:gd name="T16" fmla="*/ 301 w 905"/>
                <a:gd name="T17" fmla="*/ 0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5" h="521">
                  <a:moveTo>
                    <a:pt x="301" y="0"/>
                  </a:moveTo>
                  <a:lnTo>
                    <a:pt x="301" y="0"/>
                  </a:lnTo>
                  <a:lnTo>
                    <a:pt x="0" y="521"/>
                  </a:lnTo>
                  <a:lnTo>
                    <a:pt x="0" y="521"/>
                  </a:lnTo>
                  <a:lnTo>
                    <a:pt x="603" y="521"/>
                  </a:lnTo>
                  <a:lnTo>
                    <a:pt x="905" y="0"/>
                  </a:lnTo>
                  <a:lnTo>
                    <a:pt x="905" y="0"/>
                  </a:lnTo>
                  <a:lnTo>
                    <a:pt x="905" y="0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15" name="Freeform 346"/>
            <p:cNvSpPr>
              <a:spLocks/>
            </p:cNvSpPr>
            <p:nvPr/>
          </p:nvSpPr>
          <p:spPr bwMode="auto">
            <a:xfrm>
              <a:off x="4103688" y="2092455"/>
              <a:ext cx="1436688" cy="830263"/>
            </a:xfrm>
            <a:custGeom>
              <a:avLst/>
              <a:gdLst>
                <a:gd name="T0" fmla="*/ 0 w 905"/>
                <a:gd name="T1" fmla="*/ 0 h 523"/>
                <a:gd name="T2" fmla="*/ 0 w 905"/>
                <a:gd name="T3" fmla="*/ 0 h 523"/>
                <a:gd name="T4" fmla="*/ 302 w 905"/>
                <a:gd name="T5" fmla="*/ 523 h 523"/>
                <a:gd name="T6" fmla="*/ 302 w 905"/>
                <a:gd name="T7" fmla="*/ 523 h 523"/>
                <a:gd name="T8" fmla="*/ 302 w 905"/>
                <a:gd name="T9" fmla="*/ 523 h 523"/>
                <a:gd name="T10" fmla="*/ 905 w 905"/>
                <a:gd name="T11" fmla="*/ 523 h 523"/>
                <a:gd name="T12" fmla="*/ 905 w 905"/>
                <a:gd name="T13" fmla="*/ 523 h 523"/>
                <a:gd name="T14" fmla="*/ 604 w 905"/>
                <a:gd name="T15" fmla="*/ 0 h 523"/>
                <a:gd name="T16" fmla="*/ 0 w 905"/>
                <a:gd name="T17" fmla="*/ 0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5" h="523">
                  <a:moveTo>
                    <a:pt x="0" y="0"/>
                  </a:moveTo>
                  <a:lnTo>
                    <a:pt x="0" y="0"/>
                  </a:lnTo>
                  <a:lnTo>
                    <a:pt x="302" y="523"/>
                  </a:lnTo>
                  <a:lnTo>
                    <a:pt x="302" y="523"/>
                  </a:lnTo>
                  <a:lnTo>
                    <a:pt x="302" y="523"/>
                  </a:lnTo>
                  <a:lnTo>
                    <a:pt x="905" y="523"/>
                  </a:lnTo>
                  <a:lnTo>
                    <a:pt x="905" y="523"/>
                  </a:lnTo>
                  <a:lnTo>
                    <a:pt x="60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  <p:sp>
          <p:nvSpPr>
            <p:cNvPr id="16" name="Freeform 351"/>
            <p:cNvSpPr>
              <a:spLocks/>
            </p:cNvSpPr>
            <p:nvPr/>
          </p:nvSpPr>
          <p:spPr bwMode="auto">
            <a:xfrm>
              <a:off x="5062538" y="1257300"/>
              <a:ext cx="957263" cy="1658938"/>
            </a:xfrm>
            <a:custGeom>
              <a:avLst/>
              <a:gdLst>
                <a:gd name="T0" fmla="*/ 301 w 603"/>
                <a:gd name="T1" fmla="*/ 0 h 1045"/>
                <a:gd name="T2" fmla="*/ 0 w 603"/>
                <a:gd name="T3" fmla="*/ 523 h 1045"/>
                <a:gd name="T4" fmla="*/ 301 w 603"/>
                <a:gd name="T5" fmla="*/ 1045 h 1045"/>
                <a:gd name="T6" fmla="*/ 603 w 603"/>
                <a:gd name="T7" fmla="*/ 524 h 1045"/>
                <a:gd name="T8" fmla="*/ 301 w 603"/>
                <a:gd name="T9" fmla="*/ 0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3" h="1045">
                  <a:moveTo>
                    <a:pt x="301" y="0"/>
                  </a:moveTo>
                  <a:lnTo>
                    <a:pt x="0" y="523"/>
                  </a:lnTo>
                  <a:lnTo>
                    <a:pt x="301" y="1045"/>
                  </a:lnTo>
                  <a:lnTo>
                    <a:pt x="603" y="52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17" name="Freeform 78"/>
          <p:cNvSpPr>
            <a:spLocks/>
          </p:cNvSpPr>
          <p:nvPr/>
        </p:nvSpPr>
        <p:spPr bwMode="auto">
          <a:xfrm rot="868688">
            <a:off x="4607819" y="3537045"/>
            <a:ext cx="285010" cy="543773"/>
          </a:xfrm>
          <a:custGeom>
            <a:avLst/>
            <a:gdLst/>
            <a:ahLst/>
            <a:cxnLst>
              <a:cxn ang="0">
                <a:pos x="35" y="11"/>
              </a:cxn>
              <a:cxn ang="0">
                <a:pos x="29" y="11"/>
              </a:cxn>
              <a:cxn ang="0">
                <a:pos x="23" y="17"/>
              </a:cxn>
              <a:cxn ang="0">
                <a:pos x="23" y="25"/>
              </a:cxn>
              <a:cxn ang="0">
                <a:pos x="35" y="25"/>
              </a:cxn>
              <a:cxn ang="0">
                <a:pos x="33" y="37"/>
              </a:cxn>
              <a:cxn ang="0">
                <a:pos x="23" y="37"/>
              </a:cxn>
              <a:cxn ang="0">
                <a:pos x="23" y="67"/>
              </a:cxn>
              <a:cxn ang="0">
                <a:pos x="11" y="67"/>
              </a:cxn>
              <a:cxn ang="0">
                <a:pos x="11" y="37"/>
              </a:cxn>
              <a:cxn ang="0">
                <a:pos x="0" y="37"/>
              </a:cxn>
              <a:cxn ang="0">
                <a:pos x="0" y="25"/>
              </a:cxn>
              <a:cxn ang="0">
                <a:pos x="11" y="25"/>
              </a:cxn>
              <a:cxn ang="0">
                <a:pos x="11" y="16"/>
              </a:cxn>
              <a:cxn ang="0">
                <a:pos x="26" y="0"/>
              </a:cxn>
              <a:cxn ang="0">
                <a:pos x="35" y="1"/>
              </a:cxn>
              <a:cxn ang="0">
                <a:pos x="35" y="11"/>
              </a:cxn>
            </a:cxnLst>
            <a:rect l="0" t="0" r="r" b="b"/>
            <a:pathLst>
              <a:path w="35" h="67">
                <a:moveTo>
                  <a:pt x="35" y="11"/>
                </a:moveTo>
                <a:cubicBezTo>
                  <a:pt x="29" y="11"/>
                  <a:pt x="29" y="11"/>
                  <a:pt x="29" y="11"/>
                </a:cubicBezTo>
                <a:cubicBezTo>
                  <a:pt x="24" y="11"/>
                  <a:pt x="23" y="14"/>
                  <a:pt x="23" y="17"/>
                </a:cubicBezTo>
                <a:cubicBezTo>
                  <a:pt x="23" y="25"/>
                  <a:pt x="23" y="25"/>
                  <a:pt x="23" y="25"/>
                </a:cubicBezTo>
                <a:cubicBezTo>
                  <a:pt x="35" y="25"/>
                  <a:pt x="35" y="25"/>
                  <a:pt x="35" y="25"/>
                </a:cubicBezTo>
                <a:cubicBezTo>
                  <a:pt x="33" y="37"/>
                  <a:pt x="33" y="37"/>
                  <a:pt x="33" y="37"/>
                </a:cubicBezTo>
                <a:cubicBezTo>
                  <a:pt x="23" y="37"/>
                  <a:pt x="23" y="37"/>
                  <a:pt x="23" y="37"/>
                </a:cubicBezTo>
                <a:cubicBezTo>
                  <a:pt x="23" y="67"/>
                  <a:pt x="23" y="67"/>
                  <a:pt x="23" y="67"/>
                </a:cubicBezTo>
                <a:cubicBezTo>
                  <a:pt x="11" y="67"/>
                  <a:pt x="11" y="67"/>
                  <a:pt x="11" y="67"/>
                </a:cubicBezTo>
                <a:cubicBezTo>
                  <a:pt x="11" y="37"/>
                  <a:pt x="11" y="37"/>
                  <a:pt x="11" y="37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25"/>
                  <a:pt x="0" y="25"/>
                  <a:pt x="0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16"/>
                  <a:pt x="11" y="16"/>
                  <a:pt x="11" y="16"/>
                </a:cubicBezTo>
                <a:cubicBezTo>
                  <a:pt x="11" y="6"/>
                  <a:pt x="17" y="0"/>
                  <a:pt x="26" y="0"/>
                </a:cubicBezTo>
                <a:cubicBezTo>
                  <a:pt x="30" y="0"/>
                  <a:pt x="34" y="1"/>
                  <a:pt x="35" y="1"/>
                </a:cubicBezTo>
                <a:lnTo>
                  <a:pt x="35" y="1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8" name="Freeform 154"/>
          <p:cNvSpPr>
            <a:spLocks noChangeAspect="1"/>
          </p:cNvSpPr>
          <p:nvPr/>
        </p:nvSpPr>
        <p:spPr bwMode="auto">
          <a:xfrm>
            <a:off x="6493975" y="2439260"/>
            <a:ext cx="578440" cy="461076"/>
          </a:xfrm>
          <a:custGeom>
            <a:avLst/>
            <a:gdLst/>
            <a:ahLst/>
            <a:cxnLst>
              <a:cxn ang="0">
                <a:pos x="57" y="12"/>
              </a:cxn>
              <a:cxn ang="0">
                <a:pos x="57" y="14"/>
              </a:cxn>
              <a:cxn ang="0">
                <a:pos x="20" y="51"/>
              </a:cxn>
              <a:cxn ang="0">
                <a:pos x="0" y="45"/>
              </a:cxn>
              <a:cxn ang="0">
                <a:pos x="3" y="45"/>
              </a:cxn>
              <a:cxn ang="0">
                <a:pos x="19" y="40"/>
              </a:cxn>
              <a:cxn ang="0">
                <a:pos x="7" y="31"/>
              </a:cxn>
              <a:cxn ang="0">
                <a:pos x="10" y="31"/>
              </a:cxn>
              <a:cxn ang="0">
                <a:pos x="13" y="31"/>
              </a:cxn>
              <a:cxn ang="0">
                <a:pos x="3" y="18"/>
              </a:cxn>
              <a:cxn ang="0">
                <a:pos x="3" y="18"/>
              </a:cxn>
              <a:cxn ang="0">
                <a:pos x="9" y="19"/>
              </a:cxn>
              <a:cxn ang="0">
                <a:pos x="3" y="9"/>
              </a:cxn>
              <a:cxn ang="0">
                <a:pos x="5" y="2"/>
              </a:cxn>
              <a:cxn ang="0">
                <a:pos x="31" y="16"/>
              </a:cxn>
              <a:cxn ang="0">
                <a:pos x="31" y="13"/>
              </a:cxn>
              <a:cxn ang="0">
                <a:pos x="44" y="0"/>
              </a:cxn>
              <a:cxn ang="0">
                <a:pos x="54" y="4"/>
              </a:cxn>
              <a:cxn ang="0">
                <a:pos x="62" y="1"/>
              </a:cxn>
              <a:cxn ang="0">
                <a:pos x="56" y="8"/>
              </a:cxn>
              <a:cxn ang="0">
                <a:pos x="64" y="6"/>
              </a:cxn>
              <a:cxn ang="0">
                <a:pos x="57" y="12"/>
              </a:cxn>
            </a:cxnLst>
            <a:rect l="0" t="0" r="r" b="b"/>
            <a:pathLst>
              <a:path w="64" h="51">
                <a:moveTo>
                  <a:pt x="57" y="12"/>
                </a:moveTo>
                <a:cubicBezTo>
                  <a:pt x="57" y="13"/>
                  <a:pt x="57" y="14"/>
                  <a:pt x="57" y="14"/>
                </a:cubicBezTo>
                <a:cubicBezTo>
                  <a:pt x="57" y="31"/>
                  <a:pt x="44" y="51"/>
                  <a:pt x="20" y="51"/>
                </a:cubicBezTo>
                <a:cubicBezTo>
                  <a:pt x="13" y="51"/>
                  <a:pt x="6" y="49"/>
                  <a:pt x="0" y="45"/>
                </a:cubicBezTo>
                <a:cubicBezTo>
                  <a:pt x="1" y="45"/>
                  <a:pt x="2" y="45"/>
                  <a:pt x="3" y="45"/>
                </a:cubicBezTo>
                <a:cubicBezTo>
                  <a:pt x="9" y="45"/>
                  <a:pt x="15" y="43"/>
                  <a:pt x="19" y="40"/>
                </a:cubicBezTo>
                <a:cubicBezTo>
                  <a:pt x="14" y="40"/>
                  <a:pt x="9" y="36"/>
                  <a:pt x="7" y="31"/>
                </a:cubicBezTo>
                <a:cubicBezTo>
                  <a:pt x="8" y="31"/>
                  <a:pt x="9" y="31"/>
                  <a:pt x="10" y="31"/>
                </a:cubicBezTo>
                <a:cubicBezTo>
                  <a:pt x="11" y="31"/>
                  <a:pt x="12" y="31"/>
                  <a:pt x="13" y="31"/>
                </a:cubicBezTo>
                <a:cubicBezTo>
                  <a:pt x="7" y="29"/>
                  <a:pt x="3" y="24"/>
                  <a:pt x="3" y="18"/>
                </a:cubicBezTo>
                <a:cubicBezTo>
                  <a:pt x="3" y="18"/>
                  <a:pt x="3" y="18"/>
                  <a:pt x="3" y="18"/>
                </a:cubicBezTo>
                <a:cubicBezTo>
                  <a:pt x="5" y="19"/>
                  <a:pt x="7" y="19"/>
                  <a:pt x="9" y="19"/>
                </a:cubicBezTo>
                <a:cubicBezTo>
                  <a:pt x="5" y="17"/>
                  <a:pt x="3" y="13"/>
                  <a:pt x="3" y="9"/>
                </a:cubicBezTo>
                <a:cubicBezTo>
                  <a:pt x="3" y="6"/>
                  <a:pt x="4" y="4"/>
                  <a:pt x="5" y="2"/>
                </a:cubicBezTo>
                <a:cubicBezTo>
                  <a:pt x="11" y="10"/>
                  <a:pt x="21" y="15"/>
                  <a:pt x="31" y="16"/>
                </a:cubicBezTo>
                <a:cubicBezTo>
                  <a:pt x="31" y="15"/>
                  <a:pt x="31" y="14"/>
                  <a:pt x="31" y="13"/>
                </a:cubicBezTo>
                <a:cubicBezTo>
                  <a:pt x="31" y="5"/>
                  <a:pt x="37" y="0"/>
                  <a:pt x="44" y="0"/>
                </a:cubicBezTo>
                <a:cubicBezTo>
                  <a:pt x="48" y="0"/>
                  <a:pt x="51" y="1"/>
                  <a:pt x="54" y="4"/>
                </a:cubicBezTo>
                <a:cubicBezTo>
                  <a:pt x="56" y="3"/>
                  <a:pt x="59" y="2"/>
                  <a:pt x="62" y="1"/>
                </a:cubicBezTo>
                <a:cubicBezTo>
                  <a:pt x="61" y="4"/>
                  <a:pt x="59" y="6"/>
                  <a:pt x="56" y="8"/>
                </a:cubicBezTo>
                <a:cubicBezTo>
                  <a:pt x="59" y="7"/>
                  <a:pt x="61" y="7"/>
                  <a:pt x="64" y="6"/>
                </a:cubicBezTo>
                <a:cubicBezTo>
                  <a:pt x="62" y="8"/>
                  <a:pt x="60" y="11"/>
                  <a:pt x="57" y="12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9" name="Freeform 65"/>
          <p:cNvSpPr>
            <a:spLocks noEditPoints="1"/>
          </p:cNvSpPr>
          <p:nvPr/>
        </p:nvSpPr>
        <p:spPr bwMode="auto">
          <a:xfrm>
            <a:off x="6544013" y="4750607"/>
            <a:ext cx="473901" cy="499419"/>
          </a:xfrm>
          <a:custGeom>
            <a:avLst/>
            <a:gdLst/>
            <a:ahLst/>
            <a:cxnLst>
              <a:cxn ang="0">
                <a:pos x="38" y="47"/>
              </a:cxn>
              <a:cxn ang="0">
                <a:pos x="36" y="54"/>
              </a:cxn>
              <a:cxn ang="0">
                <a:pos x="17" y="63"/>
              </a:cxn>
              <a:cxn ang="0">
                <a:pos x="1" y="56"/>
              </a:cxn>
              <a:cxn ang="0">
                <a:pos x="0" y="51"/>
              </a:cxn>
              <a:cxn ang="0">
                <a:pos x="6" y="41"/>
              </a:cxn>
              <a:cxn ang="0">
                <a:pos x="21" y="37"/>
              </a:cxn>
              <a:cxn ang="0">
                <a:pos x="19" y="32"/>
              </a:cxn>
              <a:cxn ang="0">
                <a:pos x="20" y="28"/>
              </a:cxn>
              <a:cxn ang="0">
                <a:pos x="17" y="29"/>
              </a:cxn>
              <a:cxn ang="0">
                <a:pos x="4" y="16"/>
              </a:cxn>
              <a:cxn ang="0">
                <a:pos x="9" y="5"/>
              </a:cxn>
              <a:cxn ang="0">
                <a:pos x="24" y="0"/>
              </a:cxn>
              <a:cxn ang="0">
                <a:pos x="40" y="0"/>
              </a:cxn>
              <a:cxn ang="0">
                <a:pos x="35" y="3"/>
              </a:cxn>
              <a:cxn ang="0">
                <a:pos x="30" y="3"/>
              </a:cxn>
              <a:cxn ang="0">
                <a:pos x="35" y="14"/>
              </a:cxn>
              <a:cxn ang="0">
                <a:pos x="26" y="30"/>
              </a:cxn>
              <a:cxn ang="0">
                <a:pos x="38" y="47"/>
              </a:cxn>
              <a:cxn ang="0">
                <a:pos x="33" y="51"/>
              </a:cxn>
              <a:cxn ang="0">
                <a:pos x="24" y="40"/>
              </a:cxn>
              <a:cxn ang="0">
                <a:pos x="22" y="40"/>
              </a:cxn>
              <a:cxn ang="0">
                <a:pos x="7" y="49"/>
              </a:cxn>
              <a:cxn ang="0">
                <a:pos x="21" y="59"/>
              </a:cxn>
              <a:cxn ang="0">
                <a:pos x="33" y="51"/>
              </a:cxn>
              <a:cxn ang="0">
                <a:pos x="26" y="24"/>
              </a:cxn>
              <a:cxn ang="0">
                <a:pos x="28" y="18"/>
              </a:cxn>
              <a:cxn ang="0">
                <a:pos x="18" y="3"/>
              </a:cxn>
              <a:cxn ang="0">
                <a:pos x="13" y="6"/>
              </a:cxn>
              <a:cxn ang="0">
                <a:pos x="11" y="12"/>
              </a:cxn>
              <a:cxn ang="0">
                <a:pos x="21" y="26"/>
              </a:cxn>
              <a:cxn ang="0">
                <a:pos x="26" y="24"/>
              </a:cxn>
              <a:cxn ang="0">
                <a:pos x="60" y="26"/>
              </a:cxn>
              <a:cxn ang="0">
                <a:pos x="60" y="30"/>
              </a:cxn>
              <a:cxn ang="0">
                <a:pos x="52" y="30"/>
              </a:cxn>
              <a:cxn ang="0">
                <a:pos x="52" y="39"/>
              </a:cxn>
              <a:cxn ang="0">
                <a:pos x="48" y="39"/>
              </a:cxn>
              <a:cxn ang="0">
                <a:pos x="48" y="30"/>
              </a:cxn>
              <a:cxn ang="0">
                <a:pos x="40" y="30"/>
              </a:cxn>
              <a:cxn ang="0">
                <a:pos x="40" y="26"/>
              </a:cxn>
              <a:cxn ang="0">
                <a:pos x="48" y="26"/>
              </a:cxn>
              <a:cxn ang="0">
                <a:pos x="48" y="18"/>
              </a:cxn>
              <a:cxn ang="0">
                <a:pos x="52" y="18"/>
              </a:cxn>
              <a:cxn ang="0">
                <a:pos x="52" y="26"/>
              </a:cxn>
              <a:cxn ang="0">
                <a:pos x="60" y="26"/>
              </a:cxn>
            </a:cxnLst>
            <a:rect l="0" t="0" r="r" b="b"/>
            <a:pathLst>
              <a:path w="60" h="63">
                <a:moveTo>
                  <a:pt x="38" y="47"/>
                </a:moveTo>
                <a:cubicBezTo>
                  <a:pt x="38" y="50"/>
                  <a:pt x="37" y="52"/>
                  <a:pt x="36" y="54"/>
                </a:cubicBezTo>
                <a:cubicBezTo>
                  <a:pt x="32" y="61"/>
                  <a:pt x="24" y="63"/>
                  <a:pt x="17" y="63"/>
                </a:cubicBezTo>
                <a:cubicBezTo>
                  <a:pt x="11" y="63"/>
                  <a:pt x="4" y="61"/>
                  <a:pt x="1" y="56"/>
                </a:cubicBezTo>
                <a:cubicBezTo>
                  <a:pt x="0" y="55"/>
                  <a:pt x="0" y="53"/>
                  <a:pt x="0" y="51"/>
                </a:cubicBezTo>
                <a:cubicBezTo>
                  <a:pt x="0" y="47"/>
                  <a:pt x="2" y="43"/>
                  <a:pt x="6" y="41"/>
                </a:cubicBezTo>
                <a:cubicBezTo>
                  <a:pt x="10" y="38"/>
                  <a:pt x="16" y="38"/>
                  <a:pt x="21" y="37"/>
                </a:cubicBezTo>
                <a:cubicBezTo>
                  <a:pt x="20" y="35"/>
                  <a:pt x="19" y="34"/>
                  <a:pt x="19" y="32"/>
                </a:cubicBezTo>
                <a:cubicBezTo>
                  <a:pt x="19" y="30"/>
                  <a:pt x="19" y="29"/>
                  <a:pt x="20" y="28"/>
                </a:cubicBezTo>
                <a:cubicBezTo>
                  <a:pt x="19" y="29"/>
                  <a:pt x="18" y="29"/>
                  <a:pt x="17" y="29"/>
                </a:cubicBezTo>
                <a:cubicBezTo>
                  <a:pt x="10" y="29"/>
                  <a:pt x="4" y="23"/>
                  <a:pt x="4" y="16"/>
                </a:cubicBezTo>
                <a:cubicBezTo>
                  <a:pt x="4" y="11"/>
                  <a:pt x="6" y="7"/>
                  <a:pt x="9" y="5"/>
                </a:cubicBezTo>
                <a:cubicBezTo>
                  <a:pt x="13" y="1"/>
                  <a:pt x="19" y="0"/>
                  <a:pt x="24" y="0"/>
                </a:cubicBezTo>
                <a:cubicBezTo>
                  <a:pt x="40" y="0"/>
                  <a:pt x="40" y="0"/>
                  <a:pt x="40" y="0"/>
                </a:cubicBezTo>
                <a:cubicBezTo>
                  <a:pt x="35" y="3"/>
                  <a:pt x="35" y="3"/>
                  <a:pt x="35" y="3"/>
                </a:cubicBezTo>
                <a:cubicBezTo>
                  <a:pt x="30" y="3"/>
                  <a:pt x="30" y="3"/>
                  <a:pt x="30" y="3"/>
                </a:cubicBezTo>
                <a:cubicBezTo>
                  <a:pt x="33" y="6"/>
                  <a:pt x="35" y="9"/>
                  <a:pt x="35" y="14"/>
                </a:cubicBezTo>
                <a:cubicBezTo>
                  <a:pt x="35" y="24"/>
                  <a:pt x="26" y="25"/>
                  <a:pt x="26" y="30"/>
                </a:cubicBezTo>
                <a:cubicBezTo>
                  <a:pt x="26" y="35"/>
                  <a:pt x="38" y="37"/>
                  <a:pt x="38" y="47"/>
                </a:cubicBezTo>
                <a:close/>
                <a:moveTo>
                  <a:pt x="33" y="51"/>
                </a:moveTo>
                <a:cubicBezTo>
                  <a:pt x="33" y="45"/>
                  <a:pt x="28" y="42"/>
                  <a:pt x="24" y="40"/>
                </a:cubicBezTo>
                <a:cubicBezTo>
                  <a:pt x="23" y="40"/>
                  <a:pt x="23" y="40"/>
                  <a:pt x="22" y="40"/>
                </a:cubicBezTo>
                <a:cubicBezTo>
                  <a:pt x="16" y="40"/>
                  <a:pt x="7" y="42"/>
                  <a:pt x="7" y="49"/>
                </a:cubicBezTo>
                <a:cubicBezTo>
                  <a:pt x="7" y="57"/>
                  <a:pt x="15" y="59"/>
                  <a:pt x="21" y="59"/>
                </a:cubicBezTo>
                <a:cubicBezTo>
                  <a:pt x="26" y="59"/>
                  <a:pt x="33" y="57"/>
                  <a:pt x="33" y="51"/>
                </a:cubicBezTo>
                <a:close/>
                <a:moveTo>
                  <a:pt x="26" y="24"/>
                </a:moveTo>
                <a:cubicBezTo>
                  <a:pt x="28" y="22"/>
                  <a:pt x="28" y="20"/>
                  <a:pt x="28" y="18"/>
                </a:cubicBezTo>
                <a:cubicBezTo>
                  <a:pt x="28" y="12"/>
                  <a:pt x="25" y="3"/>
                  <a:pt x="18" y="3"/>
                </a:cubicBezTo>
                <a:cubicBezTo>
                  <a:pt x="16" y="3"/>
                  <a:pt x="14" y="4"/>
                  <a:pt x="13" y="6"/>
                </a:cubicBezTo>
                <a:cubicBezTo>
                  <a:pt x="11" y="7"/>
                  <a:pt x="11" y="9"/>
                  <a:pt x="11" y="12"/>
                </a:cubicBezTo>
                <a:cubicBezTo>
                  <a:pt x="11" y="17"/>
                  <a:pt x="14" y="26"/>
                  <a:pt x="21" y="26"/>
                </a:cubicBezTo>
                <a:cubicBezTo>
                  <a:pt x="23" y="26"/>
                  <a:pt x="25" y="25"/>
                  <a:pt x="26" y="24"/>
                </a:cubicBezTo>
                <a:close/>
                <a:moveTo>
                  <a:pt x="60" y="26"/>
                </a:moveTo>
                <a:cubicBezTo>
                  <a:pt x="60" y="30"/>
                  <a:pt x="60" y="30"/>
                  <a:pt x="60" y="30"/>
                </a:cubicBezTo>
                <a:cubicBezTo>
                  <a:pt x="52" y="30"/>
                  <a:pt x="52" y="30"/>
                  <a:pt x="52" y="30"/>
                </a:cubicBezTo>
                <a:cubicBezTo>
                  <a:pt x="52" y="39"/>
                  <a:pt x="52" y="39"/>
                  <a:pt x="52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8" y="30"/>
                  <a:pt x="48" y="30"/>
                  <a:pt x="48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40" y="26"/>
                  <a:pt x="40" y="26"/>
                  <a:pt x="40" y="26"/>
                </a:cubicBezTo>
                <a:cubicBezTo>
                  <a:pt x="48" y="26"/>
                  <a:pt x="48" y="26"/>
                  <a:pt x="48" y="26"/>
                </a:cubicBezTo>
                <a:cubicBezTo>
                  <a:pt x="48" y="18"/>
                  <a:pt x="48" y="18"/>
                  <a:pt x="48" y="18"/>
                </a:cubicBezTo>
                <a:cubicBezTo>
                  <a:pt x="52" y="18"/>
                  <a:pt x="52" y="18"/>
                  <a:pt x="52" y="18"/>
                </a:cubicBezTo>
                <a:cubicBezTo>
                  <a:pt x="52" y="26"/>
                  <a:pt x="52" y="26"/>
                  <a:pt x="52" y="26"/>
                </a:cubicBezTo>
                <a:lnTo>
                  <a:pt x="60" y="2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7186958" y="3118152"/>
            <a:ext cx="1485984" cy="25962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algn="l">
              <a:spcBef>
                <a:spcPct val="20000"/>
              </a:spcBef>
              <a:defRPr/>
            </a:pPr>
            <a:r>
              <a:rPr lang="en-US" sz="1687" b="1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21" name="Text Placeholder 3"/>
          <p:cNvSpPr txBox="1">
            <a:spLocks/>
          </p:cNvSpPr>
          <p:nvPr/>
        </p:nvSpPr>
        <p:spPr>
          <a:xfrm>
            <a:off x="5166726" y="4275600"/>
            <a:ext cx="1485984" cy="25962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algn="l">
              <a:spcBef>
                <a:spcPct val="20000"/>
              </a:spcBef>
              <a:defRPr/>
            </a:pPr>
            <a:r>
              <a:rPr lang="en-US" sz="1687" b="1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22" name="Text Placeholder 3"/>
          <p:cNvSpPr txBox="1">
            <a:spLocks/>
          </p:cNvSpPr>
          <p:nvPr/>
        </p:nvSpPr>
        <p:spPr>
          <a:xfrm>
            <a:off x="7176912" y="5454254"/>
            <a:ext cx="1485984" cy="25962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algn="l">
              <a:spcBef>
                <a:spcPct val="20000"/>
              </a:spcBef>
              <a:defRPr/>
            </a:pPr>
            <a:r>
              <a:rPr lang="en-US" sz="1687" b="1" dirty="0">
                <a:solidFill>
                  <a:schemeClr val="bg1"/>
                </a:solidFill>
                <a:latin typeface="+mj-lt"/>
              </a:rPr>
              <a:t>OPTION HERE</a:t>
            </a:r>
          </a:p>
        </p:txBody>
      </p:sp>
      <p:sp>
        <p:nvSpPr>
          <p:cNvPr id="23" name="Text Placeholder 3"/>
          <p:cNvSpPr txBox="1">
            <a:spLocks/>
          </p:cNvSpPr>
          <p:nvPr/>
        </p:nvSpPr>
        <p:spPr>
          <a:xfrm rot="21182098">
            <a:off x="4357330" y="4610820"/>
            <a:ext cx="813503" cy="77899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spcBef>
                <a:spcPct val="20000"/>
              </a:spcBef>
              <a:defRPr/>
            </a:pPr>
            <a:r>
              <a:rPr lang="en-US" sz="5062" b="1" dirty="0">
                <a:solidFill>
                  <a:schemeClr val="bg1"/>
                </a:solidFill>
                <a:latin typeface="+mj-lt"/>
              </a:rPr>
              <a:t>01</a:t>
            </a:r>
            <a:endParaRPr lang="en-US" sz="168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Text Placeholder 3"/>
          <p:cNvSpPr txBox="1">
            <a:spLocks/>
          </p:cNvSpPr>
          <p:nvPr/>
        </p:nvSpPr>
        <p:spPr>
          <a:xfrm rot="21072471">
            <a:off x="6374213" y="3450207"/>
            <a:ext cx="813503" cy="77899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spcBef>
                <a:spcPct val="20000"/>
              </a:spcBef>
              <a:defRPr/>
            </a:pPr>
            <a:r>
              <a:rPr lang="en-US" sz="5062" b="1" dirty="0">
                <a:solidFill>
                  <a:schemeClr val="bg1"/>
                </a:solidFill>
                <a:latin typeface="+mj-lt"/>
              </a:rPr>
              <a:t>02</a:t>
            </a:r>
            <a:endParaRPr lang="en-US" sz="1687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Text Placeholder 3"/>
          <p:cNvSpPr txBox="1">
            <a:spLocks/>
          </p:cNvSpPr>
          <p:nvPr/>
        </p:nvSpPr>
        <p:spPr>
          <a:xfrm rot="20945933">
            <a:off x="6374210" y="5776080"/>
            <a:ext cx="813503" cy="778996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spcBef>
                <a:spcPct val="20000"/>
              </a:spcBef>
              <a:defRPr/>
            </a:pPr>
            <a:r>
              <a:rPr lang="en-US" sz="5062" b="1" dirty="0">
                <a:solidFill>
                  <a:schemeClr val="bg1"/>
                </a:solidFill>
                <a:latin typeface="+mj-lt"/>
              </a:rPr>
              <a:t>03</a:t>
            </a:r>
            <a:endParaRPr lang="en-US" sz="1687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528364" y="2880119"/>
            <a:ext cx="2079876" cy="1166377"/>
            <a:chOff x="764014" y="1680172"/>
            <a:chExt cx="1544637" cy="829469"/>
          </a:xfrm>
        </p:grpSpPr>
        <p:sp>
          <p:nvSpPr>
            <p:cNvPr id="27" name="Text Placeholder 3"/>
            <p:cNvSpPr txBox="1">
              <a:spLocks/>
            </p:cNvSpPr>
            <p:nvPr/>
          </p:nvSpPr>
          <p:spPr>
            <a:xfrm>
              <a:off x="775117" y="1680172"/>
              <a:ext cx="1103578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lvl="0" algn="l">
                <a:spcBef>
                  <a:spcPct val="20000"/>
                </a:spcBef>
                <a:defRPr/>
              </a:pPr>
              <a:r>
                <a:rPr lang="en-US" sz="1687" b="1" dirty="0">
                  <a:solidFill>
                    <a:schemeClr val="accent1"/>
                  </a:solidFill>
                  <a:latin typeface="+mj-lt"/>
                </a:rPr>
                <a:t>OPTION HERE</a:t>
              </a:r>
            </a:p>
          </p:txBody>
        </p:sp>
        <p:sp>
          <p:nvSpPr>
            <p:cNvPr id="28" name="Text Placeholder 3"/>
            <p:cNvSpPr txBox="1">
              <a:spLocks/>
            </p:cNvSpPr>
            <p:nvPr/>
          </p:nvSpPr>
          <p:spPr>
            <a:xfrm>
              <a:off x="764014" y="1894237"/>
              <a:ext cx="1544637" cy="615404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29" name="Group 25"/>
          <p:cNvGrpSpPr/>
          <p:nvPr/>
        </p:nvGrpSpPr>
        <p:grpSpPr>
          <a:xfrm>
            <a:off x="8528364" y="5203943"/>
            <a:ext cx="2079876" cy="1120843"/>
            <a:chOff x="764014" y="1680172"/>
            <a:chExt cx="1544637" cy="797088"/>
          </a:xfrm>
        </p:grpSpPr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775117" y="1680172"/>
              <a:ext cx="1103578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lvl="0" algn="l">
                <a:spcBef>
                  <a:spcPct val="20000"/>
                </a:spcBef>
                <a:defRPr/>
              </a:pPr>
              <a:r>
                <a:rPr lang="en-US" sz="1687" b="1" dirty="0">
                  <a:solidFill>
                    <a:schemeClr val="accent3"/>
                  </a:solidFill>
                  <a:latin typeface="+mj-lt"/>
                </a:rPr>
                <a:t>OPTION HERE</a:t>
              </a:r>
            </a:p>
          </p:txBody>
        </p:sp>
        <p:sp>
          <p:nvSpPr>
            <p:cNvPr id="31" name="Text Placeholder 3"/>
            <p:cNvSpPr txBox="1">
              <a:spLocks/>
            </p:cNvSpPr>
            <p:nvPr/>
          </p:nvSpPr>
          <p:spPr>
            <a:xfrm>
              <a:off x="764014" y="1861855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l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</p:grpSp>
      <p:grpSp>
        <p:nvGrpSpPr>
          <p:cNvPr id="32" name="Group 25"/>
          <p:cNvGrpSpPr/>
          <p:nvPr/>
        </p:nvGrpSpPr>
        <p:grpSpPr>
          <a:xfrm>
            <a:off x="1607608" y="4046495"/>
            <a:ext cx="2079876" cy="1105669"/>
            <a:chOff x="764014" y="1680172"/>
            <a:chExt cx="1544637" cy="786297"/>
          </a:xfrm>
        </p:grpSpPr>
        <p:sp>
          <p:nvSpPr>
            <p:cNvPr id="33" name="Text Placeholder 3"/>
            <p:cNvSpPr txBox="1">
              <a:spLocks/>
            </p:cNvSpPr>
            <p:nvPr/>
          </p:nvSpPr>
          <p:spPr>
            <a:xfrm>
              <a:off x="1175995" y="1680172"/>
              <a:ext cx="1103578" cy="184631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lvl="0" algn="r">
                <a:spcBef>
                  <a:spcPct val="20000"/>
                </a:spcBef>
                <a:defRPr/>
              </a:pPr>
              <a:r>
                <a:rPr lang="en-US" sz="1687" b="1" dirty="0">
                  <a:solidFill>
                    <a:schemeClr val="accent2"/>
                  </a:solidFill>
                  <a:latin typeface="+mj-lt"/>
                </a:rPr>
                <a:t>OPTION HERE</a:t>
              </a:r>
            </a:p>
          </p:txBody>
        </p:sp>
        <p:sp>
          <p:nvSpPr>
            <p:cNvPr id="34" name="Text Placeholder 3"/>
            <p:cNvSpPr txBox="1">
              <a:spLocks/>
            </p:cNvSpPr>
            <p:nvPr/>
          </p:nvSpPr>
          <p:spPr>
            <a:xfrm>
              <a:off x="764014" y="1851064"/>
              <a:ext cx="1544637" cy="615405"/>
            </a:xfrm>
            <a:prstGeom prst="rect">
              <a:avLst/>
            </a:prstGeom>
          </p:spPr>
          <p:txBody>
            <a:bodyPr wrap="square" lIns="0" tIns="0" rIns="0" bIns="0" anchor="ctr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algn="r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02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椭圆 3079"/>
          <p:cNvSpPr>
            <a:spLocks noChangeArrowheads="1"/>
          </p:cNvSpPr>
          <p:nvPr/>
        </p:nvSpPr>
        <p:spPr bwMode="auto">
          <a:xfrm>
            <a:off x="2535189" y="2503586"/>
            <a:ext cx="2223248" cy="22232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48" name="文本框 3080"/>
          <p:cNvSpPr txBox="1">
            <a:spLocks noChangeArrowheads="1"/>
          </p:cNvSpPr>
          <p:nvPr/>
        </p:nvSpPr>
        <p:spPr bwMode="auto">
          <a:xfrm>
            <a:off x="4758438" y="3117137"/>
            <a:ext cx="1761188" cy="139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8436">
                <a:solidFill>
                  <a:schemeClr val="accent4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04</a:t>
            </a:r>
            <a:endParaRPr lang="en-US" altLang="zh-CN" sz="8436" dirty="0">
              <a:solidFill>
                <a:schemeClr val="accent4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2" name="椭圆 3088"/>
          <p:cNvSpPr>
            <a:spLocks noChangeArrowheads="1"/>
          </p:cNvSpPr>
          <p:nvPr/>
        </p:nvSpPr>
        <p:spPr bwMode="auto">
          <a:xfrm>
            <a:off x="1626693" y="4325042"/>
            <a:ext cx="169646" cy="16964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3" name="椭圆 3087"/>
          <p:cNvSpPr>
            <a:spLocks noChangeArrowheads="1"/>
          </p:cNvSpPr>
          <p:nvPr/>
        </p:nvSpPr>
        <p:spPr bwMode="auto">
          <a:xfrm>
            <a:off x="4945942" y="2237957"/>
            <a:ext cx="482150" cy="4821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255925" y="3279555"/>
            <a:ext cx="285541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tr-TR" altLang="zh-CN" sz="2800" dirty="0">
                <a:solidFill>
                  <a:schemeClr val="accent4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PLATIN</a:t>
            </a:r>
            <a:endParaRPr lang="zh-CN" altLang="en-US" sz="2800" dirty="0">
              <a:solidFill>
                <a:schemeClr val="accent4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55924" y="3830995"/>
            <a:ext cx="397924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000" dirty="0">
                <a:solidFill>
                  <a:schemeClr val="accent4"/>
                </a:solidFill>
                <a:latin typeface="+mj-lt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000" dirty="0">
              <a:solidFill>
                <a:schemeClr val="accent4"/>
              </a:solidFill>
              <a:latin typeface="+mj-lt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773521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52" grpId="0" animBg="1"/>
      <p:bldP spid="6153" grpId="0" animBg="1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/>
          </p:cNvSpPr>
          <p:nvPr/>
        </p:nvSpPr>
        <p:spPr bwMode="auto">
          <a:xfrm>
            <a:off x="5636910" y="2049586"/>
            <a:ext cx="1455459" cy="2089432"/>
          </a:xfrm>
          <a:custGeom>
            <a:avLst/>
            <a:gdLst/>
            <a:ahLst/>
            <a:cxnLst>
              <a:cxn ang="0">
                <a:pos x="224" y="205"/>
              </a:cxn>
              <a:cxn ang="0">
                <a:pos x="207" y="229"/>
              </a:cxn>
              <a:cxn ang="0">
                <a:pos x="201" y="220"/>
              </a:cxn>
              <a:cxn ang="0">
                <a:pos x="179" y="211"/>
              </a:cxn>
              <a:cxn ang="0">
                <a:pos x="156" y="220"/>
              </a:cxn>
              <a:cxn ang="0">
                <a:pos x="147" y="243"/>
              </a:cxn>
              <a:cxn ang="0">
                <a:pos x="156" y="265"/>
              </a:cxn>
              <a:cxn ang="0">
                <a:pos x="175" y="275"/>
              </a:cxn>
              <a:cxn ang="0">
                <a:pos x="141" y="322"/>
              </a:cxn>
              <a:cxn ang="0">
                <a:pos x="122" y="283"/>
              </a:cxn>
              <a:cxn ang="0">
                <a:pos x="102" y="322"/>
              </a:cxn>
              <a:cxn ang="0">
                <a:pos x="63" y="269"/>
              </a:cxn>
              <a:cxn ang="0">
                <a:pos x="54" y="283"/>
              </a:cxn>
              <a:cxn ang="0">
                <a:pos x="32" y="293"/>
              </a:cxn>
              <a:cxn ang="0">
                <a:pos x="9" y="283"/>
              </a:cxn>
              <a:cxn ang="0">
                <a:pos x="0" y="261"/>
              </a:cxn>
              <a:cxn ang="0">
                <a:pos x="9" y="238"/>
              </a:cxn>
              <a:cxn ang="0">
                <a:pos x="32" y="229"/>
              </a:cxn>
              <a:cxn ang="0">
                <a:pos x="33" y="229"/>
              </a:cxn>
              <a:cxn ang="0">
                <a:pos x="15" y="205"/>
              </a:cxn>
              <a:cxn ang="0">
                <a:pos x="122" y="0"/>
              </a:cxn>
              <a:cxn ang="0">
                <a:pos x="224" y="205"/>
              </a:cxn>
            </a:cxnLst>
            <a:rect l="0" t="0" r="r" b="b"/>
            <a:pathLst>
              <a:path w="224" h="322">
                <a:moveTo>
                  <a:pt x="224" y="205"/>
                </a:moveTo>
                <a:cubicBezTo>
                  <a:pt x="207" y="229"/>
                  <a:pt x="207" y="229"/>
                  <a:pt x="207" y="229"/>
                </a:cubicBezTo>
                <a:cubicBezTo>
                  <a:pt x="206" y="226"/>
                  <a:pt x="204" y="223"/>
                  <a:pt x="201" y="220"/>
                </a:cubicBezTo>
                <a:cubicBezTo>
                  <a:pt x="195" y="214"/>
                  <a:pt x="188" y="211"/>
                  <a:pt x="179" y="211"/>
                </a:cubicBezTo>
                <a:cubicBezTo>
                  <a:pt x="170" y="211"/>
                  <a:pt x="163" y="214"/>
                  <a:pt x="156" y="220"/>
                </a:cubicBezTo>
                <a:cubicBezTo>
                  <a:pt x="150" y="227"/>
                  <a:pt x="147" y="234"/>
                  <a:pt x="147" y="243"/>
                </a:cubicBezTo>
                <a:cubicBezTo>
                  <a:pt x="147" y="252"/>
                  <a:pt x="150" y="259"/>
                  <a:pt x="156" y="265"/>
                </a:cubicBezTo>
                <a:cubicBezTo>
                  <a:pt x="162" y="271"/>
                  <a:pt x="168" y="274"/>
                  <a:pt x="175" y="275"/>
                </a:cubicBezTo>
                <a:cubicBezTo>
                  <a:pt x="141" y="322"/>
                  <a:pt x="141" y="322"/>
                  <a:pt x="141" y="322"/>
                </a:cubicBezTo>
                <a:cubicBezTo>
                  <a:pt x="122" y="283"/>
                  <a:pt x="122" y="283"/>
                  <a:pt x="122" y="283"/>
                </a:cubicBezTo>
                <a:cubicBezTo>
                  <a:pt x="102" y="322"/>
                  <a:pt x="102" y="322"/>
                  <a:pt x="102" y="322"/>
                </a:cubicBezTo>
                <a:cubicBezTo>
                  <a:pt x="63" y="269"/>
                  <a:pt x="63" y="269"/>
                  <a:pt x="63" y="269"/>
                </a:cubicBezTo>
                <a:cubicBezTo>
                  <a:pt x="61" y="275"/>
                  <a:pt x="58" y="279"/>
                  <a:pt x="54" y="283"/>
                </a:cubicBezTo>
                <a:cubicBezTo>
                  <a:pt x="48" y="290"/>
                  <a:pt x="41" y="293"/>
                  <a:pt x="32" y="293"/>
                </a:cubicBezTo>
                <a:cubicBezTo>
                  <a:pt x="23" y="293"/>
                  <a:pt x="15" y="290"/>
                  <a:pt x="9" y="283"/>
                </a:cubicBezTo>
                <a:cubicBezTo>
                  <a:pt x="3" y="277"/>
                  <a:pt x="0" y="270"/>
                  <a:pt x="0" y="261"/>
                </a:cubicBezTo>
                <a:cubicBezTo>
                  <a:pt x="0" y="252"/>
                  <a:pt x="3" y="245"/>
                  <a:pt x="9" y="238"/>
                </a:cubicBezTo>
                <a:cubicBezTo>
                  <a:pt x="15" y="232"/>
                  <a:pt x="23" y="229"/>
                  <a:pt x="32" y="229"/>
                </a:cubicBezTo>
                <a:cubicBezTo>
                  <a:pt x="32" y="229"/>
                  <a:pt x="32" y="229"/>
                  <a:pt x="33" y="229"/>
                </a:cubicBezTo>
                <a:cubicBezTo>
                  <a:pt x="15" y="205"/>
                  <a:pt x="15" y="205"/>
                  <a:pt x="15" y="205"/>
                </a:cubicBezTo>
                <a:cubicBezTo>
                  <a:pt x="122" y="0"/>
                  <a:pt x="122" y="0"/>
                  <a:pt x="122" y="0"/>
                </a:cubicBezTo>
                <a:lnTo>
                  <a:pt x="224" y="205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6" name="Freeform 6"/>
          <p:cNvSpPr>
            <a:spLocks/>
          </p:cNvSpPr>
          <p:nvPr/>
        </p:nvSpPr>
        <p:spPr bwMode="auto">
          <a:xfrm>
            <a:off x="4255117" y="3380036"/>
            <a:ext cx="2044786" cy="1497874"/>
          </a:xfrm>
          <a:custGeom>
            <a:avLst/>
            <a:gdLst/>
            <a:ahLst/>
            <a:cxnLst>
              <a:cxn ang="0">
                <a:pos x="315" y="117"/>
              </a:cxn>
              <a:cxn ang="0">
                <a:pos x="272" y="124"/>
              </a:cxn>
              <a:cxn ang="0">
                <a:pos x="303" y="156"/>
              </a:cxn>
              <a:cxn ang="0">
                <a:pos x="245" y="176"/>
              </a:cxn>
              <a:cxn ang="0">
                <a:pos x="245" y="176"/>
              </a:cxn>
              <a:cxn ang="0">
                <a:pos x="255" y="199"/>
              </a:cxn>
              <a:cxn ang="0">
                <a:pos x="245" y="221"/>
              </a:cxn>
              <a:cxn ang="0">
                <a:pos x="223" y="231"/>
              </a:cxn>
              <a:cxn ang="0">
                <a:pos x="200" y="221"/>
              </a:cxn>
              <a:cxn ang="0">
                <a:pos x="191" y="199"/>
              </a:cxn>
              <a:cxn ang="0">
                <a:pos x="191" y="195"/>
              </a:cxn>
              <a:cxn ang="0">
                <a:pos x="166" y="204"/>
              </a:cxn>
              <a:cxn ang="0">
                <a:pos x="0" y="36"/>
              </a:cxn>
              <a:cxn ang="0">
                <a:pos x="228" y="0"/>
              </a:cxn>
              <a:cxn ang="0">
                <a:pos x="246" y="24"/>
              </a:cxn>
              <a:cxn ang="0">
                <a:pos x="245" y="24"/>
              </a:cxn>
              <a:cxn ang="0">
                <a:pos x="222" y="33"/>
              </a:cxn>
              <a:cxn ang="0">
                <a:pos x="213" y="56"/>
              </a:cxn>
              <a:cxn ang="0">
                <a:pos x="222" y="78"/>
              </a:cxn>
              <a:cxn ang="0">
                <a:pos x="245" y="88"/>
              </a:cxn>
              <a:cxn ang="0">
                <a:pos x="267" y="78"/>
              </a:cxn>
              <a:cxn ang="0">
                <a:pos x="276" y="64"/>
              </a:cxn>
              <a:cxn ang="0">
                <a:pos x="315" y="117"/>
              </a:cxn>
            </a:cxnLst>
            <a:rect l="0" t="0" r="r" b="b"/>
            <a:pathLst>
              <a:path w="315" h="231">
                <a:moveTo>
                  <a:pt x="315" y="117"/>
                </a:moveTo>
                <a:cubicBezTo>
                  <a:pt x="272" y="124"/>
                  <a:pt x="272" y="124"/>
                  <a:pt x="272" y="124"/>
                </a:cubicBezTo>
                <a:cubicBezTo>
                  <a:pt x="303" y="156"/>
                  <a:pt x="303" y="156"/>
                  <a:pt x="303" y="156"/>
                </a:cubicBezTo>
                <a:cubicBezTo>
                  <a:pt x="245" y="176"/>
                  <a:pt x="245" y="176"/>
                  <a:pt x="245" y="176"/>
                </a:cubicBezTo>
                <a:cubicBezTo>
                  <a:pt x="245" y="176"/>
                  <a:pt x="245" y="176"/>
                  <a:pt x="245" y="176"/>
                </a:cubicBezTo>
                <a:cubicBezTo>
                  <a:pt x="251" y="182"/>
                  <a:pt x="255" y="190"/>
                  <a:pt x="255" y="199"/>
                </a:cubicBezTo>
                <a:cubicBezTo>
                  <a:pt x="255" y="208"/>
                  <a:pt x="251" y="215"/>
                  <a:pt x="245" y="221"/>
                </a:cubicBezTo>
                <a:cubicBezTo>
                  <a:pt x="239" y="227"/>
                  <a:pt x="232" y="231"/>
                  <a:pt x="223" y="231"/>
                </a:cubicBezTo>
                <a:cubicBezTo>
                  <a:pt x="214" y="231"/>
                  <a:pt x="206" y="227"/>
                  <a:pt x="200" y="221"/>
                </a:cubicBezTo>
                <a:cubicBezTo>
                  <a:pt x="194" y="215"/>
                  <a:pt x="191" y="208"/>
                  <a:pt x="191" y="199"/>
                </a:cubicBezTo>
                <a:cubicBezTo>
                  <a:pt x="191" y="198"/>
                  <a:pt x="191" y="196"/>
                  <a:pt x="191" y="195"/>
                </a:cubicBezTo>
                <a:cubicBezTo>
                  <a:pt x="166" y="204"/>
                  <a:pt x="166" y="204"/>
                  <a:pt x="166" y="204"/>
                </a:cubicBezTo>
                <a:cubicBezTo>
                  <a:pt x="0" y="36"/>
                  <a:pt x="0" y="36"/>
                  <a:pt x="0" y="36"/>
                </a:cubicBezTo>
                <a:cubicBezTo>
                  <a:pt x="228" y="0"/>
                  <a:pt x="228" y="0"/>
                  <a:pt x="228" y="0"/>
                </a:cubicBezTo>
                <a:cubicBezTo>
                  <a:pt x="246" y="24"/>
                  <a:pt x="246" y="24"/>
                  <a:pt x="246" y="24"/>
                </a:cubicBezTo>
                <a:cubicBezTo>
                  <a:pt x="245" y="24"/>
                  <a:pt x="245" y="24"/>
                  <a:pt x="245" y="24"/>
                </a:cubicBezTo>
                <a:cubicBezTo>
                  <a:pt x="236" y="24"/>
                  <a:pt x="228" y="27"/>
                  <a:pt x="222" y="33"/>
                </a:cubicBezTo>
                <a:cubicBezTo>
                  <a:pt x="216" y="40"/>
                  <a:pt x="213" y="47"/>
                  <a:pt x="213" y="56"/>
                </a:cubicBezTo>
                <a:cubicBezTo>
                  <a:pt x="213" y="65"/>
                  <a:pt x="216" y="72"/>
                  <a:pt x="222" y="78"/>
                </a:cubicBezTo>
                <a:cubicBezTo>
                  <a:pt x="228" y="85"/>
                  <a:pt x="236" y="88"/>
                  <a:pt x="245" y="88"/>
                </a:cubicBezTo>
                <a:cubicBezTo>
                  <a:pt x="254" y="88"/>
                  <a:pt x="261" y="85"/>
                  <a:pt x="267" y="78"/>
                </a:cubicBezTo>
                <a:cubicBezTo>
                  <a:pt x="271" y="74"/>
                  <a:pt x="274" y="70"/>
                  <a:pt x="276" y="64"/>
                </a:cubicBezTo>
                <a:lnTo>
                  <a:pt x="315" y="117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4994007" y="4391267"/>
            <a:ext cx="1741194" cy="1908617"/>
          </a:xfrm>
          <a:custGeom>
            <a:avLst/>
            <a:gdLst/>
            <a:ahLst/>
            <a:cxnLst>
              <a:cxn ang="0">
                <a:pos x="189" y="0"/>
              </a:cxn>
              <a:cxn ang="0">
                <a:pos x="179" y="46"/>
              </a:cxn>
              <a:cxn ang="0">
                <a:pos x="221" y="24"/>
              </a:cxn>
              <a:cxn ang="0">
                <a:pos x="219" y="89"/>
              </a:cxn>
              <a:cxn ang="0">
                <a:pos x="236" y="84"/>
              </a:cxn>
              <a:cxn ang="0">
                <a:pos x="258" y="93"/>
              </a:cxn>
              <a:cxn ang="0">
                <a:pos x="268" y="116"/>
              </a:cxn>
              <a:cxn ang="0">
                <a:pos x="258" y="138"/>
              </a:cxn>
              <a:cxn ang="0">
                <a:pos x="236" y="148"/>
              </a:cxn>
              <a:cxn ang="0">
                <a:pos x="218" y="142"/>
              </a:cxn>
              <a:cxn ang="0">
                <a:pos x="218" y="176"/>
              </a:cxn>
              <a:cxn ang="0">
                <a:pos x="0" y="294"/>
              </a:cxn>
              <a:cxn ang="0">
                <a:pos x="52" y="48"/>
              </a:cxn>
              <a:cxn ang="0">
                <a:pos x="77" y="39"/>
              </a:cxn>
              <a:cxn ang="0">
                <a:pos x="77" y="43"/>
              </a:cxn>
              <a:cxn ang="0">
                <a:pos x="86" y="65"/>
              </a:cxn>
              <a:cxn ang="0">
                <a:pos x="109" y="75"/>
              </a:cxn>
              <a:cxn ang="0">
                <a:pos x="131" y="65"/>
              </a:cxn>
              <a:cxn ang="0">
                <a:pos x="141" y="43"/>
              </a:cxn>
              <a:cxn ang="0">
                <a:pos x="131" y="20"/>
              </a:cxn>
              <a:cxn ang="0">
                <a:pos x="131" y="20"/>
              </a:cxn>
              <a:cxn ang="0">
                <a:pos x="189" y="0"/>
              </a:cxn>
            </a:cxnLst>
            <a:rect l="0" t="0" r="r" b="b"/>
            <a:pathLst>
              <a:path w="268" h="294">
                <a:moveTo>
                  <a:pt x="189" y="0"/>
                </a:moveTo>
                <a:cubicBezTo>
                  <a:pt x="179" y="46"/>
                  <a:pt x="179" y="46"/>
                  <a:pt x="179" y="46"/>
                </a:cubicBezTo>
                <a:cubicBezTo>
                  <a:pt x="221" y="24"/>
                  <a:pt x="221" y="24"/>
                  <a:pt x="221" y="24"/>
                </a:cubicBezTo>
                <a:cubicBezTo>
                  <a:pt x="219" y="89"/>
                  <a:pt x="219" y="89"/>
                  <a:pt x="219" y="89"/>
                </a:cubicBezTo>
                <a:cubicBezTo>
                  <a:pt x="224" y="86"/>
                  <a:pt x="230" y="84"/>
                  <a:pt x="236" y="84"/>
                </a:cubicBezTo>
                <a:cubicBezTo>
                  <a:pt x="245" y="84"/>
                  <a:pt x="252" y="87"/>
                  <a:pt x="258" y="93"/>
                </a:cubicBezTo>
                <a:cubicBezTo>
                  <a:pt x="265" y="99"/>
                  <a:pt x="268" y="107"/>
                  <a:pt x="268" y="116"/>
                </a:cubicBezTo>
                <a:cubicBezTo>
                  <a:pt x="268" y="125"/>
                  <a:pt x="265" y="132"/>
                  <a:pt x="258" y="138"/>
                </a:cubicBezTo>
                <a:cubicBezTo>
                  <a:pt x="252" y="144"/>
                  <a:pt x="245" y="148"/>
                  <a:pt x="236" y="148"/>
                </a:cubicBezTo>
                <a:cubicBezTo>
                  <a:pt x="229" y="148"/>
                  <a:pt x="224" y="146"/>
                  <a:pt x="218" y="142"/>
                </a:cubicBezTo>
                <a:cubicBezTo>
                  <a:pt x="218" y="176"/>
                  <a:pt x="218" y="176"/>
                  <a:pt x="218" y="176"/>
                </a:cubicBezTo>
                <a:cubicBezTo>
                  <a:pt x="0" y="294"/>
                  <a:pt x="0" y="294"/>
                  <a:pt x="0" y="294"/>
                </a:cubicBezTo>
                <a:cubicBezTo>
                  <a:pt x="52" y="48"/>
                  <a:pt x="52" y="48"/>
                  <a:pt x="52" y="48"/>
                </a:cubicBezTo>
                <a:cubicBezTo>
                  <a:pt x="77" y="39"/>
                  <a:pt x="77" y="39"/>
                  <a:pt x="77" y="39"/>
                </a:cubicBezTo>
                <a:cubicBezTo>
                  <a:pt x="77" y="40"/>
                  <a:pt x="77" y="42"/>
                  <a:pt x="77" y="43"/>
                </a:cubicBezTo>
                <a:cubicBezTo>
                  <a:pt x="77" y="52"/>
                  <a:pt x="80" y="59"/>
                  <a:pt x="86" y="65"/>
                </a:cubicBezTo>
                <a:cubicBezTo>
                  <a:pt x="92" y="71"/>
                  <a:pt x="100" y="75"/>
                  <a:pt x="109" y="75"/>
                </a:cubicBezTo>
                <a:cubicBezTo>
                  <a:pt x="118" y="75"/>
                  <a:pt x="125" y="71"/>
                  <a:pt x="131" y="65"/>
                </a:cubicBezTo>
                <a:cubicBezTo>
                  <a:pt x="137" y="59"/>
                  <a:pt x="141" y="52"/>
                  <a:pt x="141" y="43"/>
                </a:cubicBezTo>
                <a:cubicBezTo>
                  <a:pt x="141" y="34"/>
                  <a:pt x="137" y="26"/>
                  <a:pt x="131" y="20"/>
                </a:cubicBezTo>
                <a:cubicBezTo>
                  <a:pt x="131" y="20"/>
                  <a:pt x="131" y="20"/>
                  <a:pt x="131" y="20"/>
                </a:cubicBezTo>
                <a:lnTo>
                  <a:pt x="189" y="0"/>
                </a:lnTo>
                <a:close/>
              </a:path>
            </a:pathLst>
          </a:custGeom>
          <a:solidFill>
            <a:schemeClr val="accent5"/>
          </a:solidFill>
          <a:ln w="1905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6409286" y="4308673"/>
            <a:ext cx="1435369" cy="1977817"/>
          </a:xfrm>
          <a:custGeom>
            <a:avLst/>
            <a:gdLst/>
            <a:ahLst/>
            <a:cxnLst>
              <a:cxn ang="0">
                <a:pos x="3" y="37"/>
              </a:cxn>
              <a:cxn ang="0">
                <a:pos x="44" y="59"/>
              </a:cxn>
              <a:cxn ang="0">
                <a:pos x="35" y="12"/>
              </a:cxn>
              <a:cxn ang="0">
                <a:pos x="94" y="32"/>
              </a:cxn>
              <a:cxn ang="0">
                <a:pos x="94" y="32"/>
              </a:cxn>
              <a:cxn ang="0">
                <a:pos x="103" y="9"/>
              </a:cxn>
              <a:cxn ang="0">
                <a:pos x="126" y="0"/>
              </a:cxn>
              <a:cxn ang="0">
                <a:pos x="148" y="9"/>
              </a:cxn>
              <a:cxn ang="0">
                <a:pos x="158" y="32"/>
              </a:cxn>
              <a:cxn ang="0">
                <a:pos x="151" y="51"/>
              </a:cxn>
              <a:cxn ang="0">
                <a:pos x="173" y="59"/>
              </a:cxn>
              <a:cxn ang="0">
                <a:pos x="174" y="59"/>
              </a:cxn>
              <a:cxn ang="0">
                <a:pos x="221" y="304"/>
              </a:cxn>
              <a:cxn ang="0">
                <a:pos x="220" y="305"/>
              </a:cxn>
              <a:cxn ang="0">
                <a:pos x="0" y="189"/>
              </a:cxn>
              <a:cxn ang="0">
                <a:pos x="0" y="155"/>
              </a:cxn>
              <a:cxn ang="0">
                <a:pos x="18" y="161"/>
              </a:cxn>
              <a:cxn ang="0">
                <a:pos x="40" y="151"/>
              </a:cxn>
              <a:cxn ang="0">
                <a:pos x="50" y="129"/>
              </a:cxn>
              <a:cxn ang="0">
                <a:pos x="40" y="106"/>
              </a:cxn>
              <a:cxn ang="0">
                <a:pos x="18" y="97"/>
              </a:cxn>
              <a:cxn ang="0">
                <a:pos x="1" y="102"/>
              </a:cxn>
              <a:cxn ang="0">
                <a:pos x="3" y="37"/>
              </a:cxn>
            </a:cxnLst>
            <a:rect l="0" t="0" r="r" b="b"/>
            <a:pathLst>
              <a:path w="221" h="305">
                <a:moveTo>
                  <a:pt x="3" y="37"/>
                </a:moveTo>
                <a:cubicBezTo>
                  <a:pt x="44" y="59"/>
                  <a:pt x="44" y="59"/>
                  <a:pt x="44" y="59"/>
                </a:cubicBezTo>
                <a:cubicBezTo>
                  <a:pt x="35" y="12"/>
                  <a:pt x="35" y="12"/>
                  <a:pt x="35" y="12"/>
                </a:cubicBezTo>
                <a:cubicBezTo>
                  <a:pt x="94" y="32"/>
                  <a:pt x="94" y="32"/>
                  <a:pt x="94" y="32"/>
                </a:cubicBezTo>
                <a:cubicBezTo>
                  <a:pt x="94" y="32"/>
                  <a:pt x="94" y="32"/>
                  <a:pt x="94" y="32"/>
                </a:cubicBezTo>
                <a:cubicBezTo>
                  <a:pt x="94" y="23"/>
                  <a:pt x="97" y="15"/>
                  <a:pt x="103" y="9"/>
                </a:cubicBezTo>
                <a:cubicBezTo>
                  <a:pt x="110" y="3"/>
                  <a:pt x="117" y="0"/>
                  <a:pt x="126" y="0"/>
                </a:cubicBezTo>
                <a:cubicBezTo>
                  <a:pt x="135" y="0"/>
                  <a:pt x="142" y="3"/>
                  <a:pt x="148" y="9"/>
                </a:cubicBezTo>
                <a:cubicBezTo>
                  <a:pt x="155" y="15"/>
                  <a:pt x="158" y="23"/>
                  <a:pt x="158" y="32"/>
                </a:cubicBezTo>
                <a:cubicBezTo>
                  <a:pt x="158" y="39"/>
                  <a:pt x="155" y="46"/>
                  <a:pt x="151" y="51"/>
                </a:cubicBezTo>
                <a:cubicBezTo>
                  <a:pt x="173" y="59"/>
                  <a:pt x="173" y="59"/>
                  <a:pt x="173" y="59"/>
                </a:cubicBezTo>
                <a:cubicBezTo>
                  <a:pt x="174" y="59"/>
                  <a:pt x="174" y="59"/>
                  <a:pt x="174" y="59"/>
                </a:cubicBezTo>
                <a:cubicBezTo>
                  <a:pt x="221" y="304"/>
                  <a:pt x="221" y="304"/>
                  <a:pt x="221" y="304"/>
                </a:cubicBezTo>
                <a:cubicBezTo>
                  <a:pt x="220" y="305"/>
                  <a:pt x="220" y="305"/>
                  <a:pt x="220" y="305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55"/>
                  <a:pt x="0" y="155"/>
                  <a:pt x="0" y="155"/>
                </a:cubicBezTo>
                <a:cubicBezTo>
                  <a:pt x="6" y="159"/>
                  <a:pt x="11" y="161"/>
                  <a:pt x="18" y="161"/>
                </a:cubicBezTo>
                <a:cubicBezTo>
                  <a:pt x="27" y="161"/>
                  <a:pt x="34" y="157"/>
                  <a:pt x="40" y="151"/>
                </a:cubicBezTo>
                <a:cubicBezTo>
                  <a:pt x="47" y="145"/>
                  <a:pt x="50" y="138"/>
                  <a:pt x="50" y="129"/>
                </a:cubicBezTo>
                <a:cubicBezTo>
                  <a:pt x="50" y="120"/>
                  <a:pt x="47" y="112"/>
                  <a:pt x="40" y="106"/>
                </a:cubicBezTo>
                <a:cubicBezTo>
                  <a:pt x="34" y="100"/>
                  <a:pt x="27" y="97"/>
                  <a:pt x="18" y="97"/>
                </a:cubicBezTo>
                <a:cubicBezTo>
                  <a:pt x="12" y="97"/>
                  <a:pt x="6" y="99"/>
                  <a:pt x="1" y="102"/>
                </a:cubicBezTo>
                <a:lnTo>
                  <a:pt x="3" y="37"/>
                </a:lnTo>
                <a:close/>
              </a:path>
            </a:pathLst>
          </a:custGeom>
          <a:solidFill>
            <a:schemeClr val="accent4"/>
          </a:solidFill>
          <a:ln w="19050">
            <a:solidFill>
              <a:schemeClr val="accent4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9" name="Freeform 9"/>
          <p:cNvSpPr>
            <a:spLocks/>
          </p:cNvSpPr>
          <p:nvPr/>
        </p:nvSpPr>
        <p:spPr bwMode="auto">
          <a:xfrm>
            <a:off x="6552152" y="3380037"/>
            <a:ext cx="2064878" cy="1310360"/>
          </a:xfrm>
          <a:custGeom>
            <a:avLst/>
            <a:gdLst/>
            <a:ahLst/>
            <a:cxnLst>
              <a:cxn ang="0">
                <a:pos x="13" y="155"/>
              </a:cxn>
              <a:cxn ang="0">
                <a:pos x="45" y="124"/>
              </a:cxn>
              <a:cxn ang="0">
                <a:pos x="0" y="117"/>
              </a:cxn>
              <a:cxn ang="0">
                <a:pos x="34" y="70"/>
              </a:cxn>
              <a:cxn ang="0">
                <a:pos x="15" y="60"/>
              </a:cxn>
              <a:cxn ang="0">
                <a:pos x="6" y="38"/>
              </a:cxn>
              <a:cxn ang="0">
                <a:pos x="15" y="15"/>
              </a:cxn>
              <a:cxn ang="0">
                <a:pos x="38" y="6"/>
              </a:cxn>
              <a:cxn ang="0">
                <a:pos x="60" y="15"/>
              </a:cxn>
              <a:cxn ang="0">
                <a:pos x="66" y="24"/>
              </a:cxn>
              <a:cxn ang="0">
                <a:pos x="83" y="0"/>
              </a:cxn>
              <a:cxn ang="0">
                <a:pos x="318" y="36"/>
              </a:cxn>
              <a:cxn ang="0">
                <a:pos x="151" y="202"/>
              </a:cxn>
              <a:cxn ang="0">
                <a:pos x="129" y="194"/>
              </a:cxn>
              <a:cxn ang="0">
                <a:pos x="136" y="175"/>
              </a:cxn>
              <a:cxn ang="0">
                <a:pos x="126" y="152"/>
              </a:cxn>
              <a:cxn ang="0">
                <a:pos x="104" y="143"/>
              </a:cxn>
              <a:cxn ang="0">
                <a:pos x="81" y="152"/>
              </a:cxn>
              <a:cxn ang="0">
                <a:pos x="72" y="175"/>
              </a:cxn>
              <a:cxn ang="0">
                <a:pos x="72" y="175"/>
              </a:cxn>
              <a:cxn ang="0">
                <a:pos x="13" y="155"/>
              </a:cxn>
            </a:cxnLst>
            <a:rect l="0" t="0" r="r" b="b"/>
            <a:pathLst>
              <a:path w="318" h="202">
                <a:moveTo>
                  <a:pt x="13" y="155"/>
                </a:moveTo>
                <a:cubicBezTo>
                  <a:pt x="45" y="124"/>
                  <a:pt x="45" y="124"/>
                  <a:pt x="45" y="124"/>
                </a:cubicBezTo>
                <a:cubicBezTo>
                  <a:pt x="0" y="117"/>
                  <a:pt x="0" y="117"/>
                  <a:pt x="0" y="117"/>
                </a:cubicBezTo>
                <a:cubicBezTo>
                  <a:pt x="34" y="70"/>
                  <a:pt x="34" y="70"/>
                  <a:pt x="34" y="70"/>
                </a:cubicBezTo>
                <a:cubicBezTo>
                  <a:pt x="27" y="69"/>
                  <a:pt x="21" y="66"/>
                  <a:pt x="15" y="60"/>
                </a:cubicBezTo>
                <a:cubicBezTo>
                  <a:pt x="9" y="54"/>
                  <a:pt x="6" y="47"/>
                  <a:pt x="6" y="38"/>
                </a:cubicBezTo>
                <a:cubicBezTo>
                  <a:pt x="6" y="29"/>
                  <a:pt x="9" y="22"/>
                  <a:pt x="15" y="15"/>
                </a:cubicBezTo>
                <a:cubicBezTo>
                  <a:pt x="22" y="9"/>
                  <a:pt x="29" y="6"/>
                  <a:pt x="38" y="6"/>
                </a:cubicBezTo>
                <a:cubicBezTo>
                  <a:pt x="47" y="6"/>
                  <a:pt x="54" y="9"/>
                  <a:pt x="60" y="15"/>
                </a:cubicBezTo>
                <a:cubicBezTo>
                  <a:pt x="63" y="18"/>
                  <a:pt x="65" y="21"/>
                  <a:pt x="66" y="24"/>
                </a:cubicBezTo>
                <a:cubicBezTo>
                  <a:pt x="83" y="0"/>
                  <a:pt x="83" y="0"/>
                  <a:pt x="83" y="0"/>
                </a:cubicBezTo>
                <a:cubicBezTo>
                  <a:pt x="318" y="36"/>
                  <a:pt x="318" y="36"/>
                  <a:pt x="318" y="36"/>
                </a:cubicBezTo>
                <a:cubicBezTo>
                  <a:pt x="151" y="202"/>
                  <a:pt x="151" y="202"/>
                  <a:pt x="151" y="202"/>
                </a:cubicBezTo>
                <a:cubicBezTo>
                  <a:pt x="129" y="194"/>
                  <a:pt x="129" y="194"/>
                  <a:pt x="129" y="194"/>
                </a:cubicBezTo>
                <a:cubicBezTo>
                  <a:pt x="133" y="189"/>
                  <a:pt x="136" y="182"/>
                  <a:pt x="136" y="175"/>
                </a:cubicBezTo>
                <a:cubicBezTo>
                  <a:pt x="136" y="166"/>
                  <a:pt x="133" y="158"/>
                  <a:pt x="126" y="152"/>
                </a:cubicBezTo>
                <a:cubicBezTo>
                  <a:pt x="120" y="146"/>
                  <a:pt x="113" y="143"/>
                  <a:pt x="104" y="143"/>
                </a:cubicBezTo>
                <a:cubicBezTo>
                  <a:pt x="95" y="143"/>
                  <a:pt x="88" y="146"/>
                  <a:pt x="81" y="152"/>
                </a:cubicBezTo>
                <a:cubicBezTo>
                  <a:pt x="75" y="158"/>
                  <a:pt x="72" y="166"/>
                  <a:pt x="72" y="175"/>
                </a:cubicBezTo>
                <a:cubicBezTo>
                  <a:pt x="72" y="175"/>
                  <a:pt x="72" y="175"/>
                  <a:pt x="72" y="175"/>
                </a:cubicBezTo>
                <a:lnTo>
                  <a:pt x="13" y="155"/>
                </a:lnTo>
                <a:close/>
              </a:path>
            </a:pathLst>
          </a:custGeom>
          <a:solidFill>
            <a:schemeClr val="accent3"/>
          </a:solidFill>
          <a:ln w="1905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10" name="Group 81"/>
          <p:cNvGrpSpPr/>
          <p:nvPr/>
        </p:nvGrpSpPr>
        <p:grpSpPr>
          <a:xfrm flipV="1">
            <a:off x="4214391" y="5864107"/>
            <a:ext cx="640164" cy="306204"/>
            <a:chOff x="3376482" y="1459073"/>
            <a:chExt cx="455253" cy="221445"/>
          </a:xfrm>
        </p:grpSpPr>
        <p:cxnSp>
          <p:nvCxnSpPr>
            <p:cNvPr id="11" name="Straight Connector 10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5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5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59"/>
          <p:cNvGrpSpPr/>
          <p:nvPr/>
        </p:nvGrpSpPr>
        <p:grpSpPr>
          <a:xfrm>
            <a:off x="8846740" y="5671760"/>
            <a:ext cx="3200724" cy="727562"/>
            <a:chOff x="7154104" y="3244276"/>
            <a:chExt cx="2276195" cy="517406"/>
          </a:xfrm>
        </p:grpSpPr>
        <p:sp>
          <p:nvSpPr>
            <p:cNvPr id="14" name="TextBox 13"/>
            <p:cNvSpPr txBox="1"/>
            <p:nvPr/>
          </p:nvSpPr>
          <p:spPr>
            <a:xfrm>
              <a:off x="7154105" y="3453979"/>
              <a:ext cx="2276194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154104" y="3244276"/>
              <a:ext cx="893741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687" b="1" dirty="0">
                  <a:solidFill>
                    <a:schemeClr val="accent4"/>
                  </a:solidFill>
                  <a:latin typeface="+mj-lt"/>
                </a:rPr>
                <a:t>TITLE HERE</a:t>
              </a:r>
            </a:p>
          </p:txBody>
        </p:sp>
      </p:grpSp>
      <p:grpSp>
        <p:nvGrpSpPr>
          <p:cNvPr id="16" name="Group 58"/>
          <p:cNvGrpSpPr/>
          <p:nvPr/>
        </p:nvGrpSpPr>
        <p:grpSpPr>
          <a:xfrm>
            <a:off x="8793165" y="4188094"/>
            <a:ext cx="3200724" cy="740956"/>
            <a:chOff x="7174424" y="1381167"/>
            <a:chExt cx="2276195" cy="526931"/>
          </a:xfrm>
        </p:grpSpPr>
        <p:sp>
          <p:nvSpPr>
            <p:cNvPr id="17" name="TextBox 16"/>
            <p:cNvSpPr txBox="1"/>
            <p:nvPr/>
          </p:nvSpPr>
          <p:spPr>
            <a:xfrm>
              <a:off x="7174424" y="1600395"/>
              <a:ext cx="2276195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74424" y="1381167"/>
              <a:ext cx="893741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687" b="1" dirty="0">
                  <a:solidFill>
                    <a:schemeClr val="accent3"/>
                  </a:solidFill>
                  <a:latin typeface="+mj-lt"/>
                </a:rPr>
                <a:t>TITLE HERE</a:t>
              </a:r>
            </a:p>
          </p:txBody>
        </p:sp>
      </p:grpSp>
      <p:grpSp>
        <p:nvGrpSpPr>
          <p:cNvPr id="19" name="Group 56"/>
          <p:cNvGrpSpPr/>
          <p:nvPr/>
        </p:nvGrpSpPr>
        <p:grpSpPr>
          <a:xfrm>
            <a:off x="1788621" y="1993661"/>
            <a:ext cx="3200725" cy="720170"/>
            <a:chOff x="-296510" y="1406858"/>
            <a:chExt cx="2276196" cy="512149"/>
          </a:xfrm>
        </p:grpSpPr>
        <p:sp>
          <p:nvSpPr>
            <p:cNvPr id="20" name="TextBox 19"/>
            <p:cNvSpPr txBox="1"/>
            <p:nvPr/>
          </p:nvSpPr>
          <p:spPr>
            <a:xfrm>
              <a:off x="-296510" y="1611304"/>
              <a:ext cx="2276196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85942" y="1406858"/>
              <a:ext cx="893741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87" b="1" dirty="0">
                  <a:solidFill>
                    <a:schemeClr val="accent2"/>
                  </a:solidFill>
                  <a:latin typeface="+mj-lt"/>
                </a:rPr>
                <a:t>TITLE HERE</a:t>
              </a:r>
            </a:p>
          </p:txBody>
        </p:sp>
      </p:grpSp>
      <p:grpSp>
        <p:nvGrpSpPr>
          <p:cNvPr id="22" name="Group 56"/>
          <p:cNvGrpSpPr/>
          <p:nvPr/>
        </p:nvGrpSpPr>
        <p:grpSpPr>
          <a:xfrm>
            <a:off x="839360" y="5713157"/>
            <a:ext cx="3200725" cy="700774"/>
            <a:chOff x="-296510" y="1420651"/>
            <a:chExt cx="2276196" cy="498356"/>
          </a:xfrm>
        </p:grpSpPr>
        <p:sp>
          <p:nvSpPr>
            <p:cNvPr id="23" name="TextBox 22"/>
            <p:cNvSpPr txBox="1"/>
            <p:nvPr/>
          </p:nvSpPr>
          <p:spPr>
            <a:xfrm>
              <a:off x="-296510" y="1611304"/>
              <a:ext cx="2276196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085942" y="1420651"/>
              <a:ext cx="893741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87" b="1" dirty="0">
                  <a:solidFill>
                    <a:schemeClr val="accent5"/>
                  </a:solidFill>
                  <a:latin typeface="+mj-lt"/>
                </a:rPr>
                <a:t>TITLE HERE</a:t>
              </a:r>
            </a:p>
          </p:txBody>
        </p:sp>
      </p:grpSp>
      <p:grpSp>
        <p:nvGrpSpPr>
          <p:cNvPr id="25" name="Group 81"/>
          <p:cNvGrpSpPr/>
          <p:nvPr/>
        </p:nvGrpSpPr>
        <p:grpSpPr>
          <a:xfrm flipV="1">
            <a:off x="4214391" y="4384193"/>
            <a:ext cx="640164" cy="306204"/>
            <a:chOff x="3376482" y="1459073"/>
            <a:chExt cx="455253" cy="221445"/>
          </a:xfrm>
        </p:grpSpPr>
        <p:cxnSp>
          <p:nvCxnSpPr>
            <p:cNvPr id="26" name="Straight Connector 25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56"/>
          <p:cNvGrpSpPr/>
          <p:nvPr/>
        </p:nvGrpSpPr>
        <p:grpSpPr>
          <a:xfrm>
            <a:off x="839360" y="4233243"/>
            <a:ext cx="3200725" cy="700774"/>
            <a:chOff x="-296510" y="1420651"/>
            <a:chExt cx="2276196" cy="498356"/>
          </a:xfrm>
        </p:grpSpPr>
        <p:sp>
          <p:nvSpPr>
            <p:cNvPr id="29" name="TextBox 28"/>
            <p:cNvSpPr txBox="1"/>
            <p:nvPr/>
          </p:nvSpPr>
          <p:spPr>
            <a:xfrm>
              <a:off x="-296510" y="1611304"/>
              <a:ext cx="2276196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 defTabSz="1285829">
                <a:spcBef>
                  <a:spcPct val="20000"/>
                </a:spcBef>
                <a:defRPr/>
              </a:pPr>
              <a:r>
                <a:rPr lang="en-US" altLang="zh-CN" sz="1406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  <a:endParaRPr lang="en-US" sz="1406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85942" y="1420651"/>
              <a:ext cx="893741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87" b="1" dirty="0">
                  <a:solidFill>
                    <a:schemeClr val="accent1"/>
                  </a:solidFill>
                  <a:latin typeface="+mj-lt"/>
                </a:rPr>
                <a:t>TITLE HERE</a:t>
              </a:r>
            </a:p>
          </p:txBody>
        </p:sp>
      </p:grpSp>
      <p:grpSp>
        <p:nvGrpSpPr>
          <p:cNvPr id="31" name="Group 81"/>
          <p:cNvGrpSpPr/>
          <p:nvPr/>
        </p:nvGrpSpPr>
        <p:grpSpPr>
          <a:xfrm flipH="1" flipV="1">
            <a:off x="7976866" y="5864107"/>
            <a:ext cx="640164" cy="306204"/>
            <a:chOff x="3376482" y="1459073"/>
            <a:chExt cx="455253" cy="221445"/>
          </a:xfrm>
        </p:grpSpPr>
        <p:cxnSp>
          <p:nvCxnSpPr>
            <p:cNvPr id="32" name="Straight Connector 31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4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81"/>
          <p:cNvGrpSpPr/>
          <p:nvPr/>
        </p:nvGrpSpPr>
        <p:grpSpPr>
          <a:xfrm flipH="1" flipV="1">
            <a:off x="7976866" y="4384193"/>
            <a:ext cx="640164" cy="306204"/>
            <a:chOff x="3376482" y="1459073"/>
            <a:chExt cx="455253" cy="221445"/>
          </a:xfrm>
        </p:grpSpPr>
        <p:cxnSp>
          <p:nvCxnSpPr>
            <p:cNvPr id="35" name="Straight Connector 34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3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3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81"/>
          <p:cNvGrpSpPr/>
          <p:nvPr/>
        </p:nvGrpSpPr>
        <p:grpSpPr>
          <a:xfrm>
            <a:off x="5225515" y="2476150"/>
            <a:ext cx="640164" cy="306204"/>
            <a:chOff x="3376482" y="1459073"/>
            <a:chExt cx="455253" cy="221445"/>
          </a:xfrm>
        </p:grpSpPr>
        <p:cxnSp>
          <p:nvCxnSpPr>
            <p:cNvPr id="38" name="Straight Connector 37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Freeform 181"/>
          <p:cNvSpPr>
            <a:spLocks/>
          </p:cNvSpPr>
          <p:nvPr/>
        </p:nvSpPr>
        <p:spPr bwMode="auto">
          <a:xfrm>
            <a:off x="6256713" y="2782353"/>
            <a:ext cx="323002" cy="608735"/>
          </a:xfrm>
          <a:custGeom>
            <a:avLst/>
            <a:gdLst/>
            <a:ahLst/>
            <a:cxnLst>
              <a:cxn ang="0">
                <a:pos x="22" y="60"/>
              </a:cxn>
              <a:cxn ang="0">
                <a:pos x="22" y="67"/>
              </a:cxn>
              <a:cxn ang="0">
                <a:pos x="21" y="68"/>
              </a:cxn>
              <a:cxn ang="0">
                <a:pos x="16" y="68"/>
              </a:cxn>
              <a:cxn ang="0">
                <a:pos x="15" y="67"/>
              </a:cxn>
              <a:cxn ang="0">
                <a:pos x="15" y="60"/>
              </a:cxn>
              <a:cxn ang="0">
                <a:pos x="1" y="53"/>
              </a:cxn>
              <a:cxn ang="0">
                <a:pos x="1" y="52"/>
              </a:cxn>
              <a:cxn ang="0">
                <a:pos x="5" y="46"/>
              </a:cxn>
              <a:cxn ang="0">
                <a:pos x="6" y="46"/>
              </a:cxn>
              <a:cxn ang="0">
                <a:pos x="6" y="46"/>
              </a:cxn>
              <a:cxn ang="0">
                <a:pos x="19" y="51"/>
              </a:cxn>
              <a:cxn ang="0">
                <a:pos x="26" y="45"/>
              </a:cxn>
              <a:cxn ang="0">
                <a:pos x="17" y="38"/>
              </a:cxn>
              <a:cxn ang="0">
                <a:pos x="1" y="22"/>
              </a:cxn>
              <a:cxn ang="0">
                <a:pos x="15" y="8"/>
              </a:cxn>
              <a:cxn ang="0">
                <a:pos x="15" y="1"/>
              </a:cxn>
              <a:cxn ang="0">
                <a:pos x="16" y="0"/>
              </a:cxn>
              <a:cxn ang="0">
                <a:pos x="21" y="0"/>
              </a:cxn>
              <a:cxn ang="0">
                <a:pos x="22" y="1"/>
              </a:cxn>
              <a:cxn ang="0">
                <a:pos x="22" y="8"/>
              </a:cxn>
              <a:cxn ang="0">
                <a:pos x="34" y="13"/>
              </a:cxn>
              <a:cxn ang="0">
                <a:pos x="34" y="14"/>
              </a:cxn>
              <a:cxn ang="0">
                <a:pos x="31" y="20"/>
              </a:cxn>
              <a:cxn ang="0">
                <a:pos x="30" y="20"/>
              </a:cxn>
              <a:cxn ang="0">
                <a:pos x="29" y="20"/>
              </a:cxn>
              <a:cxn ang="0">
                <a:pos x="19" y="16"/>
              </a:cxn>
              <a:cxn ang="0">
                <a:pos x="11" y="22"/>
              </a:cxn>
              <a:cxn ang="0">
                <a:pos x="21" y="30"/>
              </a:cxn>
              <a:cxn ang="0">
                <a:pos x="36" y="45"/>
              </a:cxn>
              <a:cxn ang="0">
                <a:pos x="22" y="60"/>
              </a:cxn>
            </a:cxnLst>
            <a:rect l="0" t="0" r="r" b="b"/>
            <a:pathLst>
              <a:path w="36" h="68">
                <a:moveTo>
                  <a:pt x="22" y="60"/>
                </a:moveTo>
                <a:cubicBezTo>
                  <a:pt x="22" y="67"/>
                  <a:pt x="22" y="67"/>
                  <a:pt x="22" y="67"/>
                </a:cubicBezTo>
                <a:cubicBezTo>
                  <a:pt x="22" y="67"/>
                  <a:pt x="22" y="68"/>
                  <a:pt x="21" y="68"/>
                </a:cubicBezTo>
                <a:cubicBezTo>
                  <a:pt x="16" y="68"/>
                  <a:pt x="16" y="68"/>
                  <a:pt x="16" y="68"/>
                </a:cubicBezTo>
                <a:cubicBezTo>
                  <a:pt x="15" y="68"/>
                  <a:pt x="15" y="67"/>
                  <a:pt x="15" y="67"/>
                </a:cubicBezTo>
                <a:cubicBezTo>
                  <a:pt x="15" y="60"/>
                  <a:pt x="15" y="60"/>
                  <a:pt x="15" y="60"/>
                </a:cubicBezTo>
                <a:cubicBezTo>
                  <a:pt x="6" y="59"/>
                  <a:pt x="1" y="53"/>
                  <a:pt x="1" y="53"/>
                </a:cubicBezTo>
                <a:cubicBezTo>
                  <a:pt x="0" y="53"/>
                  <a:pt x="0" y="52"/>
                  <a:pt x="1" y="52"/>
                </a:cubicBezTo>
                <a:cubicBezTo>
                  <a:pt x="5" y="46"/>
                  <a:pt x="5" y="46"/>
                  <a:pt x="5" y="46"/>
                </a:cubicBezTo>
                <a:cubicBezTo>
                  <a:pt x="5" y="46"/>
                  <a:pt x="5" y="46"/>
                  <a:pt x="6" y="46"/>
                </a:cubicBezTo>
                <a:cubicBezTo>
                  <a:pt x="6" y="46"/>
                  <a:pt x="6" y="46"/>
                  <a:pt x="6" y="46"/>
                </a:cubicBezTo>
                <a:cubicBezTo>
                  <a:pt x="7" y="46"/>
                  <a:pt x="12" y="51"/>
                  <a:pt x="19" y="51"/>
                </a:cubicBezTo>
                <a:cubicBezTo>
                  <a:pt x="22" y="51"/>
                  <a:pt x="26" y="49"/>
                  <a:pt x="26" y="45"/>
                </a:cubicBezTo>
                <a:cubicBezTo>
                  <a:pt x="26" y="41"/>
                  <a:pt x="22" y="40"/>
                  <a:pt x="17" y="38"/>
                </a:cubicBezTo>
                <a:cubicBezTo>
                  <a:pt x="10" y="35"/>
                  <a:pt x="1" y="32"/>
                  <a:pt x="1" y="22"/>
                </a:cubicBezTo>
                <a:cubicBezTo>
                  <a:pt x="1" y="15"/>
                  <a:pt x="7" y="9"/>
                  <a:pt x="15" y="8"/>
                </a:cubicBezTo>
                <a:cubicBezTo>
                  <a:pt x="15" y="1"/>
                  <a:pt x="15" y="1"/>
                  <a:pt x="15" y="1"/>
                </a:cubicBezTo>
                <a:cubicBezTo>
                  <a:pt x="15" y="0"/>
                  <a:pt x="15" y="0"/>
                  <a:pt x="16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22" y="0"/>
                  <a:pt x="22" y="0"/>
                  <a:pt x="22" y="1"/>
                </a:cubicBezTo>
                <a:cubicBezTo>
                  <a:pt x="22" y="8"/>
                  <a:pt x="22" y="8"/>
                  <a:pt x="22" y="8"/>
                </a:cubicBezTo>
                <a:cubicBezTo>
                  <a:pt x="30" y="8"/>
                  <a:pt x="34" y="13"/>
                  <a:pt x="34" y="13"/>
                </a:cubicBezTo>
                <a:cubicBezTo>
                  <a:pt x="35" y="13"/>
                  <a:pt x="35" y="14"/>
                  <a:pt x="34" y="14"/>
                </a:cubicBezTo>
                <a:cubicBezTo>
                  <a:pt x="31" y="20"/>
                  <a:pt x="31" y="20"/>
                  <a:pt x="31" y="20"/>
                </a:cubicBezTo>
                <a:cubicBezTo>
                  <a:pt x="31" y="20"/>
                  <a:pt x="31" y="20"/>
                  <a:pt x="30" y="20"/>
                </a:cubicBezTo>
                <a:cubicBezTo>
                  <a:pt x="30" y="20"/>
                  <a:pt x="30" y="20"/>
                  <a:pt x="29" y="20"/>
                </a:cubicBezTo>
                <a:cubicBezTo>
                  <a:pt x="29" y="20"/>
                  <a:pt x="25" y="16"/>
                  <a:pt x="19" y="16"/>
                </a:cubicBezTo>
                <a:cubicBezTo>
                  <a:pt x="14" y="16"/>
                  <a:pt x="11" y="18"/>
                  <a:pt x="11" y="22"/>
                </a:cubicBezTo>
                <a:cubicBezTo>
                  <a:pt x="11" y="26"/>
                  <a:pt x="16" y="28"/>
                  <a:pt x="21" y="30"/>
                </a:cubicBezTo>
                <a:cubicBezTo>
                  <a:pt x="28" y="32"/>
                  <a:pt x="36" y="36"/>
                  <a:pt x="36" y="45"/>
                </a:cubicBezTo>
                <a:cubicBezTo>
                  <a:pt x="36" y="52"/>
                  <a:pt x="30" y="59"/>
                  <a:pt x="22" y="6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1" name="Freeform 91"/>
          <p:cNvSpPr>
            <a:spLocks noEditPoints="1"/>
          </p:cNvSpPr>
          <p:nvPr/>
        </p:nvSpPr>
        <p:spPr bwMode="auto">
          <a:xfrm>
            <a:off x="4993862" y="3699056"/>
            <a:ext cx="463303" cy="463303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41" y="22"/>
              </a:cxn>
              <a:cxn ang="0">
                <a:pos x="45" y="20"/>
              </a:cxn>
              <a:cxn ang="0">
                <a:pos x="49" y="19"/>
              </a:cxn>
              <a:cxn ang="0">
                <a:pos x="48" y="17"/>
              </a:cxn>
              <a:cxn ang="0">
                <a:pos x="45" y="15"/>
              </a:cxn>
              <a:cxn ang="0">
                <a:pos x="43" y="15"/>
              </a:cxn>
              <a:cxn ang="0">
                <a:pos x="42" y="14"/>
              </a:cxn>
              <a:cxn ang="0">
                <a:pos x="38" y="12"/>
              </a:cxn>
              <a:cxn ang="0">
                <a:pos x="38" y="16"/>
              </a:cxn>
              <a:cxn ang="0">
                <a:pos x="37" y="19"/>
              </a:cxn>
              <a:cxn ang="0">
                <a:pos x="33" y="17"/>
              </a:cxn>
              <a:cxn ang="0">
                <a:pos x="29" y="15"/>
              </a:cxn>
              <a:cxn ang="0">
                <a:pos x="30" y="11"/>
              </a:cxn>
              <a:cxn ang="0">
                <a:pos x="35" y="10"/>
              </a:cxn>
              <a:cxn ang="0">
                <a:pos x="34" y="8"/>
              </a:cxn>
              <a:cxn ang="0">
                <a:pos x="31" y="9"/>
              </a:cxn>
              <a:cxn ang="0">
                <a:pos x="27" y="6"/>
              </a:cxn>
              <a:cxn ang="0">
                <a:pos x="28" y="9"/>
              </a:cxn>
              <a:cxn ang="0">
                <a:pos x="26" y="9"/>
              </a:cxn>
              <a:cxn ang="0">
                <a:pos x="23" y="7"/>
              </a:cxn>
              <a:cxn ang="0">
                <a:pos x="21" y="8"/>
              </a:cxn>
              <a:cxn ang="0">
                <a:pos x="23" y="9"/>
              </a:cxn>
              <a:cxn ang="0">
                <a:pos x="22" y="10"/>
              </a:cxn>
              <a:cxn ang="0">
                <a:pos x="10" y="18"/>
              </a:cxn>
              <a:cxn ang="0">
                <a:pos x="11" y="19"/>
              </a:cxn>
              <a:cxn ang="0">
                <a:pos x="13" y="22"/>
              </a:cxn>
              <a:cxn ang="0">
                <a:pos x="12" y="26"/>
              </a:cxn>
              <a:cxn ang="0">
                <a:pos x="15" y="30"/>
              </a:cxn>
              <a:cxn ang="0">
                <a:pos x="18" y="35"/>
              </a:cxn>
              <a:cxn ang="0">
                <a:pos x="19" y="37"/>
              </a:cxn>
              <a:cxn ang="0">
                <a:pos x="17" y="32"/>
              </a:cxn>
              <a:cxn ang="0">
                <a:pos x="21" y="37"/>
              </a:cxn>
              <a:cxn ang="0">
                <a:pos x="25" y="41"/>
              </a:cxn>
              <a:cxn ang="0">
                <a:pos x="30" y="44"/>
              </a:cxn>
              <a:cxn ang="0">
                <a:pos x="35" y="47"/>
              </a:cxn>
              <a:cxn ang="0">
                <a:pos x="36" y="47"/>
              </a:cxn>
              <a:cxn ang="0">
                <a:pos x="34" y="43"/>
              </a:cxn>
              <a:cxn ang="0">
                <a:pos x="32" y="42"/>
              </a:cxn>
              <a:cxn ang="0">
                <a:pos x="32" y="39"/>
              </a:cxn>
              <a:cxn ang="0">
                <a:pos x="28" y="41"/>
              </a:cxn>
              <a:cxn ang="0">
                <a:pos x="27" y="34"/>
              </a:cxn>
              <a:cxn ang="0">
                <a:pos x="30" y="34"/>
              </a:cxn>
              <a:cxn ang="0">
                <a:pos x="32" y="33"/>
              </a:cxn>
              <a:cxn ang="0">
                <a:pos x="35" y="34"/>
              </a:cxn>
              <a:cxn ang="0">
                <a:pos x="36" y="33"/>
              </a:cxn>
              <a:cxn ang="0">
                <a:pos x="38" y="29"/>
              </a:cxn>
              <a:cxn ang="0">
                <a:pos x="38" y="28"/>
              </a:cxn>
              <a:cxn ang="0">
                <a:pos x="41" y="26"/>
              </a:cxn>
              <a:cxn ang="0">
                <a:pos x="43" y="23"/>
              </a:cxn>
              <a:cxn ang="0">
                <a:pos x="44" y="22"/>
              </a:cxn>
              <a:cxn ang="0">
                <a:pos x="41" y="22"/>
              </a:cxn>
              <a:cxn ang="0">
                <a:pos x="48" y="48"/>
              </a:cxn>
              <a:cxn ang="0">
                <a:pos x="44" y="47"/>
              </a:cxn>
              <a:cxn ang="0">
                <a:pos x="41" y="47"/>
              </a:cxn>
              <a:cxn ang="0">
                <a:pos x="38" y="46"/>
              </a:cxn>
              <a:cxn ang="0">
                <a:pos x="37" y="50"/>
              </a:cxn>
              <a:cxn ang="0">
                <a:pos x="36" y="54"/>
              </a:cxn>
              <a:cxn ang="0">
                <a:pos x="50" y="49"/>
              </a:cxn>
            </a:cxnLst>
            <a:rect l="0" t="0" r="r" b="b"/>
            <a:pathLst>
              <a:path w="62" h="62">
                <a:moveTo>
                  <a:pt x="62" y="31"/>
                </a:moveTo>
                <a:cubicBezTo>
                  <a:pt x="62" y="48"/>
                  <a:pt x="48" y="62"/>
                  <a:pt x="31" y="62"/>
                </a:cubicBez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lose/>
                <a:moveTo>
                  <a:pt x="41" y="22"/>
                </a:moveTo>
                <a:cubicBezTo>
                  <a:pt x="42" y="22"/>
                  <a:pt x="42" y="21"/>
                  <a:pt x="42" y="21"/>
                </a:cubicBezTo>
                <a:cubicBezTo>
                  <a:pt x="42" y="21"/>
                  <a:pt x="42" y="21"/>
                  <a:pt x="43" y="21"/>
                </a:cubicBezTo>
                <a:cubicBezTo>
                  <a:pt x="43" y="20"/>
                  <a:pt x="44" y="20"/>
                  <a:pt x="45" y="20"/>
                </a:cubicBezTo>
                <a:cubicBezTo>
                  <a:pt x="46" y="20"/>
                  <a:pt x="46" y="20"/>
                  <a:pt x="47" y="21"/>
                </a:cubicBezTo>
                <a:cubicBezTo>
                  <a:pt x="47" y="20"/>
                  <a:pt x="48" y="20"/>
                  <a:pt x="48" y="20"/>
                </a:cubicBezTo>
                <a:cubicBezTo>
                  <a:pt x="48" y="19"/>
                  <a:pt x="49" y="19"/>
                  <a:pt x="49" y="19"/>
                </a:cubicBezTo>
                <a:cubicBezTo>
                  <a:pt x="49" y="19"/>
                  <a:pt x="49" y="18"/>
                  <a:pt x="49" y="18"/>
                </a:cubicBezTo>
                <a:cubicBezTo>
                  <a:pt x="49" y="18"/>
                  <a:pt x="48" y="18"/>
                  <a:pt x="48" y="17"/>
                </a:cubicBezTo>
                <a:cubicBezTo>
                  <a:pt x="48" y="17"/>
                  <a:pt x="48" y="17"/>
                  <a:pt x="48" y="17"/>
                </a:cubicBezTo>
                <a:cubicBezTo>
                  <a:pt x="48" y="17"/>
                  <a:pt x="47" y="17"/>
                  <a:pt x="47" y="17"/>
                </a:cubicBezTo>
                <a:cubicBezTo>
                  <a:pt x="46" y="17"/>
                  <a:pt x="46" y="16"/>
                  <a:pt x="46" y="16"/>
                </a:cubicBezTo>
                <a:cubicBezTo>
                  <a:pt x="46" y="15"/>
                  <a:pt x="45" y="15"/>
                  <a:pt x="45" y="15"/>
                </a:cubicBezTo>
                <a:cubicBezTo>
                  <a:pt x="45" y="15"/>
                  <a:pt x="45" y="14"/>
                  <a:pt x="45" y="14"/>
                </a:cubicBezTo>
                <a:cubicBezTo>
                  <a:pt x="44" y="14"/>
                  <a:pt x="44" y="15"/>
                  <a:pt x="44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2" y="15"/>
                </a:cubicBezTo>
                <a:cubicBezTo>
                  <a:pt x="43" y="15"/>
                  <a:pt x="42" y="15"/>
                  <a:pt x="42" y="15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3"/>
                  <a:pt x="41" y="13"/>
                  <a:pt x="40" y="13"/>
                </a:cubicBezTo>
                <a:cubicBezTo>
                  <a:pt x="40" y="12"/>
                  <a:pt x="38" y="12"/>
                  <a:pt x="38" y="12"/>
                </a:cubicBezTo>
                <a:cubicBezTo>
                  <a:pt x="37" y="13"/>
                  <a:pt x="38" y="13"/>
                  <a:pt x="38" y="14"/>
                </a:cubicBezTo>
                <a:cubicBezTo>
                  <a:pt x="38" y="14"/>
                  <a:pt x="37" y="14"/>
                  <a:pt x="37" y="15"/>
                </a:cubicBezTo>
                <a:cubicBezTo>
                  <a:pt x="37" y="15"/>
                  <a:pt x="38" y="15"/>
                  <a:pt x="38" y="16"/>
                </a:cubicBezTo>
                <a:cubicBezTo>
                  <a:pt x="38" y="17"/>
                  <a:pt x="37" y="17"/>
                  <a:pt x="37" y="17"/>
                </a:cubicBezTo>
                <a:cubicBezTo>
                  <a:pt x="37" y="18"/>
                  <a:pt x="37" y="18"/>
                  <a:pt x="37" y="19"/>
                </a:cubicBezTo>
                <a:cubicBezTo>
                  <a:pt x="38" y="19"/>
                  <a:pt x="37" y="19"/>
                  <a:pt x="37" y="19"/>
                </a:cubicBezTo>
                <a:cubicBezTo>
                  <a:pt x="36" y="20"/>
                  <a:pt x="35" y="19"/>
                  <a:pt x="35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4" y="17"/>
                  <a:pt x="33" y="17"/>
                  <a:pt x="33" y="17"/>
                </a:cubicBezTo>
                <a:cubicBezTo>
                  <a:pt x="33" y="16"/>
                  <a:pt x="32" y="16"/>
                  <a:pt x="32" y="16"/>
                </a:cubicBezTo>
                <a:cubicBezTo>
                  <a:pt x="31" y="16"/>
                  <a:pt x="30" y="16"/>
                  <a:pt x="29" y="16"/>
                </a:cubicBezTo>
                <a:cubicBezTo>
                  <a:pt x="30" y="16"/>
                  <a:pt x="29" y="15"/>
                  <a:pt x="29" y="15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13"/>
                  <a:pt x="29" y="13"/>
                  <a:pt x="29" y="13"/>
                </a:cubicBezTo>
                <a:cubicBezTo>
                  <a:pt x="29" y="12"/>
                  <a:pt x="30" y="11"/>
                  <a:pt x="30" y="11"/>
                </a:cubicBezTo>
                <a:cubicBezTo>
                  <a:pt x="31" y="12"/>
                  <a:pt x="31" y="12"/>
                  <a:pt x="32" y="11"/>
                </a:cubicBezTo>
                <a:cubicBezTo>
                  <a:pt x="32" y="11"/>
                  <a:pt x="32" y="10"/>
                  <a:pt x="33" y="10"/>
                </a:cubicBezTo>
                <a:cubicBezTo>
                  <a:pt x="33" y="9"/>
                  <a:pt x="34" y="10"/>
                  <a:pt x="35" y="10"/>
                </a:cubicBezTo>
                <a:cubicBezTo>
                  <a:pt x="35" y="10"/>
                  <a:pt x="35" y="9"/>
                  <a:pt x="35" y="9"/>
                </a:cubicBezTo>
                <a:cubicBezTo>
                  <a:pt x="35" y="9"/>
                  <a:pt x="35" y="8"/>
                  <a:pt x="35" y="8"/>
                </a:cubicBezTo>
                <a:cubicBezTo>
                  <a:pt x="34" y="7"/>
                  <a:pt x="33" y="8"/>
                  <a:pt x="34" y="8"/>
                </a:cubicBezTo>
                <a:cubicBezTo>
                  <a:pt x="34" y="8"/>
                  <a:pt x="33" y="10"/>
                  <a:pt x="32" y="9"/>
                </a:cubicBezTo>
                <a:cubicBezTo>
                  <a:pt x="32" y="9"/>
                  <a:pt x="32" y="8"/>
                  <a:pt x="31" y="8"/>
                </a:cubicBezTo>
                <a:cubicBezTo>
                  <a:pt x="31" y="8"/>
                  <a:pt x="31" y="8"/>
                  <a:pt x="31" y="9"/>
                </a:cubicBezTo>
                <a:cubicBezTo>
                  <a:pt x="31" y="8"/>
                  <a:pt x="30" y="8"/>
                  <a:pt x="29" y="8"/>
                </a:cubicBezTo>
                <a:cubicBezTo>
                  <a:pt x="30" y="7"/>
                  <a:pt x="29" y="7"/>
                  <a:pt x="29" y="7"/>
                </a:cubicBezTo>
                <a:cubicBezTo>
                  <a:pt x="29" y="6"/>
                  <a:pt x="28" y="6"/>
                  <a:pt x="27" y="6"/>
                </a:cubicBezTo>
                <a:cubicBezTo>
                  <a:pt x="27" y="7"/>
                  <a:pt x="28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8" y="9"/>
                  <a:pt x="28" y="9"/>
                </a:cubicBezTo>
                <a:cubicBezTo>
                  <a:pt x="28" y="9"/>
                  <a:pt x="28" y="10"/>
                  <a:pt x="28" y="10"/>
                </a:cubicBezTo>
                <a:cubicBezTo>
                  <a:pt x="27" y="10"/>
                  <a:pt x="27" y="9"/>
                  <a:pt x="27" y="9"/>
                </a:cubicBezTo>
                <a:cubicBezTo>
                  <a:pt x="28" y="9"/>
                  <a:pt x="26" y="9"/>
                  <a:pt x="26" y="9"/>
                </a:cubicBezTo>
                <a:cubicBezTo>
                  <a:pt x="25" y="9"/>
                  <a:pt x="24" y="9"/>
                  <a:pt x="24" y="9"/>
                </a:cubicBezTo>
                <a:cubicBezTo>
                  <a:pt x="24" y="8"/>
                  <a:pt x="24" y="7"/>
                  <a:pt x="24" y="8"/>
                </a:cubicBezTo>
                <a:cubicBezTo>
                  <a:pt x="24" y="7"/>
                  <a:pt x="23" y="7"/>
                  <a:pt x="23" y="7"/>
                </a:cubicBezTo>
                <a:cubicBezTo>
                  <a:pt x="22" y="7"/>
                  <a:pt x="21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8"/>
                  <a:pt x="20" y="8"/>
                  <a:pt x="21" y="8"/>
                </a:cubicBezTo>
                <a:cubicBezTo>
                  <a:pt x="21" y="8"/>
                  <a:pt x="22" y="7"/>
                  <a:pt x="22" y="8"/>
                </a:cubicBezTo>
                <a:cubicBezTo>
                  <a:pt x="22" y="8"/>
                  <a:pt x="23" y="8"/>
                  <a:pt x="23" y="8"/>
                </a:cubicBezTo>
                <a:cubicBezTo>
                  <a:pt x="23" y="8"/>
                  <a:pt x="23" y="8"/>
                  <a:pt x="23" y="9"/>
                </a:cubicBezTo>
                <a:cubicBezTo>
                  <a:pt x="23" y="8"/>
                  <a:pt x="23" y="9"/>
                  <a:pt x="22" y="9"/>
                </a:cubicBezTo>
                <a:cubicBezTo>
                  <a:pt x="22" y="9"/>
                  <a:pt x="21" y="9"/>
                  <a:pt x="21" y="9"/>
                </a:cubicBezTo>
                <a:cubicBezTo>
                  <a:pt x="21" y="9"/>
                  <a:pt x="22" y="10"/>
                  <a:pt x="22" y="10"/>
                </a:cubicBezTo>
                <a:cubicBezTo>
                  <a:pt x="21" y="9"/>
                  <a:pt x="21" y="9"/>
                  <a:pt x="20" y="9"/>
                </a:cubicBezTo>
                <a:cubicBezTo>
                  <a:pt x="20" y="9"/>
                  <a:pt x="19" y="9"/>
                  <a:pt x="19" y="9"/>
                </a:cubicBezTo>
                <a:cubicBezTo>
                  <a:pt x="15" y="11"/>
                  <a:pt x="12" y="14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3" y="20"/>
                  <a:pt x="13" y="21"/>
                </a:cubicBezTo>
                <a:cubicBezTo>
                  <a:pt x="13" y="21"/>
                  <a:pt x="13" y="21"/>
                  <a:pt x="14" y="21"/>
                </a:cubicBezTo>
                <a:cubicBezTo>
                  <a:pt x="14" y="22"/>
                  <a:pt x="13" y="22"/>
                  <a:pt x="13" y="22"/>
                </a:cubicBezTo>
                <a:cubicBezTo>
                  <a:pt x="13" y="22"/>
                  <a:pt x="12" y="21"/>
                  <a:pt x="12" y="22"/>
                </a:cubicBezTo>
                <a:cubicBezTo>
                  <a:pt x="12" y="22"/>
                  <a:pt x="12" y="23"/>
                  <a:pt x="13" y="23"/>
                </a:cubicBezTo>
                <a:cubicBezTo>
                  <a:pt x="12" y="23"/>
                  <a:pt x="12" y="25"/>
                  <a:pt x="12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2" y="26"/>
                  <a:pt x="13" y="28"/>
                  <a:pt x="13" y="28"/>
                </a:cubicBezTo>
                <a:cubicBezTo>
                  <a:pt x="13" y="28"/>
                  <a:pt x="14" y="30"/>
                  <a:pt x="15" y="30"/>
                </a:cubicBezTo>
                <a:cubicBezTo>
                  <a:pt x="15" y="30"/>
                  <a:pt x="16" y="31"/>
                  <a:pt x="16" y="31"/>
                </a:cubicBezTo>
                <a:cubicBezTo>
                  <a:pt x="17" y="32"/>
                  <a:pt x="17" y="33"/>
                  <a:pt x="17" y="33"/>
                </a:cubicBezTo>
                <a:cubicBezTo>
                  <a:pt x="17" y="34"/>
                  <a:pt x="18" y="34"/>
                  <a:pt x="18" y="35"/>
                </a:cubicBezTo>
                <a:cubicBezTo>
                  <a:pt x="18" y="35"/>
                  <a:pt x="18" y="35"/>
                  <a:pt x="18" y="35"/>
                </a:cubicBezTo>
                <a:cubicBezTo>
                  <a:pt x="18" y="35"/>
                  <a:pt x="19" y="35"/>
                  <a:pt x="19" y="36"/>
                </a:cubicBezTo>
                <a:cubicBezTo>
                  <a:pt x="19" y="36"/>
                  <a:pt x="19" y="37"/>
                  <a:pt x="19" y="37"/>
                </a:cubicBezTo>
                <a:cubicBezTo>
                  <a:pt x="20" y="36"/>
                  <a:pt x="19" y="35"/>
                  <a:pt x="18" y="34"/>
                </a:cubicBezTo>
                <a:cubicBezTo>
                  <a:pt x="18" y="34"/>
                  <a:pt x="18" y="34"/>
                  <a:pt x="18" y="33"/>
                </a:cubicBezTo>
                <a:cubicBezTo>
                  <a:pt x="18" y="33"/>
                  <a:pt x="18" y="32"/>
                  <a:pt x="17" y="32"/>
                </a:cubicBezTo>
                <a:cubicBezTo>
                  <a:pt x="18" y="32"/>
                  <a:pt x="18" y="32"/>
                  <a:pt x="18" y="33"/>
                </a:cubicBezTo>
                <a:cubicBezTo>
                  <a:pt x="18" y="33"/>
                  <a:pt x="20" y="35"/>
                  <a:pt x="20" y="35"/>
                </a:cubicBezTo>
                <a:cubicBezTo>
                  <a:pt x="20" y="35"/>
                  <a:pt x="21" y="37"/>
                  <a:pt x="21" y="37"/>
                </a:cubicBezTo>
                <a:cubicBezTo>
                  <a:pt x="21" y="37"/>
                  <a:pt x="22" y="37"/>
                  <a:pt x="22" y="38"/>
                </a:cubicBezTo>
                <a:cubicBezTo>
                  <a:pt x="22" y="38"/>
                  <a:pt x="22" y="39"/>
                  <a:pt x="23" y="40"/>
                </a:cubicBezTo>
                <a:cubicBezTo>
                  <a:pt x="23" y="41"/>
                  <a:pt x="24" y="41"/>
                  <a:pt x="25" y="41"/>
                </a:cubicBezTo>
                <a:cubicBezTo>
                  <a:pt x="25" y="42"/>
                  <a:pt x="26" y="42"/>
                  <a:pt x="26" y="42"/>
                </a:cubicBezTo>
                <a:cubicBezTo>
                  <a:pt x="27" y="43"/>
                  <a:pt x="27" y="42"/>
                  <a:pt x="28" y="42"/>
                </a:cubicBezTo>
                <a:cubicBezTo>
                  <a:pt x="29" y="42"/>
                  <a:pt x="29" y="43"/>
                  <a:pt x="30" y="44"/>
                </a:cubicBezTo>
                <a:cubicBezTo>
                  <a:pt x="31" y="44"/>
                  <a:pt x="32" y="44"/>
                  <a:pt x="32" y="44"/>
                </a:cubicBezTo>
                <a:cubicBezTo>
                  <a:pt x="32" y="44"/>
                  <a:pt x="33" y="46"/>
                  <a:pt x="33" y="46"/>
                </a:cubicBezTo>
                <a:cubicBezTo>
                  <a:pt x="34" y="46"/>
                  <a:pt x="34" y="47"/>
                  <a:pt x="35" y="47"/>
                </a:cubicBezTo>
                <a:cubicBezTo>
                  <a:pt x="35" y="47"/>
                  <a:pt x="35" y="47"/>
                  <a:pt x="35" y="47"/>
                </a:cubicBezTo>
                <a:cubicBezTo>
                  <a:pt x="35" y="47"/>
                  <a:pt x="36" y="48"/>
                  <a:pt x="36" y="48"/>
                </a:cubicBezTo>
                <a:cubicBezTo>
                  <a:pt x="36" y="48"/>
                  <a:pt x="36" y="47"/>
                  <a:pt x="36" y="47"/>
                </a:cubicBezTo>
                <a:cubicBezTo>
                  <a:pt x="36" y="47"/>
                  <a:pt x="35" y="47"/>
                  <a:pt x="34" y="46"/>
                </a:cubicBezTo>
                <a:cubicBezTo>
                  <a:pt x="34" y="46"/>
                  <a:pt x="34" y="45"/>
                  <a:pt x="34" y="45"/>
                </a:cubicBezTo>
                <a:cubicBezTo>
                  <a:pt x="35" y="45"/>
                  <a:pt x="35" y="44"/>
                  <a:pt x="34" y="43"/>
                </a:cubicBezTo>
                <a:cubicBezTo>
                  <a:pt x="34" y="43"/>
                  <a:pt x="34" y="43"/>
                  <a:pt x="34" y="42"/>
                </a:cubicBezTo>
                <a:cubicBezTo>
                  <a:pt x="33" y="43"/>
                  <a:pt x="33" y="42"/>
                  <a:pt x="32" y="42"/>
                </a:cubicBezTo>
                <a:cubicBezTo>
                  <a:pt x="32" y="42"/>
                  <a:pt x="32" y="42"/>
                  <a:pt x="32" y="42"/>
                </a:cubicBezTo>
                <a:cubicBezTo>
                  <a:pt x="32" y="42"/>
                  <a:pt x="32" y="43"/>
                  <a:pt x="32" y="42"/>
                </a:cubicBezTo>
                <a:cubicBezTo>
                  <a:pt x="32" y="42"/>
                  <a:pt x="32" y="41"/>
                  <a:pt x="32" y="41"/>
                </a:cubicBezTo>
                <a:cubicBezTo>
                  <a:pt x="32" y="40"/>
                  <a:pt x="33" y="39"/>
                  <a:pt x="32" y="39"/>
                </a:cubicBezTo>
                <a:cubicBezTo>
                  <a:pt x="31" y="39"/>
                  <a:pt x="31" y="39"/>
                  <a:pt x="31" y="40"/>
                </a:cubicBezTo>
                <a:cubicBezTo>
                  <a:pt x="30" y="40"/>
                  <a:pt x="30" y="40"/>
                  <a:pt x="30" y="41"/>
                </a:cubicBezTo>
                <a:cubicBezTo>
                  <a:pt x="30" y="41"/>
                  <a:pt x="28" y="41"/>
                  <a:pt x="28" y="41"/>
                </a:cubicBezTo>
                <a:cubicBezTo>
                  <a:pt x="27" y="40"/>
                  <a:pt x="27" y="39"/>
                  <a:pt x="27" y="38"/>
                </a:cubicBezTo>
                <a:cubicBezTo>
                  <a:pt x="27" y="37"/>
                  <a:pt x="27" y="36"/>
                  <a:pt x="27" y="35"/>
                </a:cubicBezTo>
                <a:cubicBezTo>
                  <a:pt x="27" y="35"/>
                  <a:pt x="27" y="34"/>
                  <a:pt x="27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8" y="34"/>
                  <a:pt x="29" y="33"/>
                  <a:pt x="30" y="34"/>
                </a:cubicBezTo>
                <a:cubicBezTo>
                  <a:pt x="30" y="34"/>
                  <a:pt x="31" y="34"/>
                  <a:pt x="31" y="33"/>
                </a:cubicBezTo>
                <a:cubicBezTo>
                  <a:pt x="31" y="33"/>
                  <a:pt x="31" y="33"/>
                  <a:pt x="31" y="33"/>
                </a:cubicBezTo>
                <a:cubicBezTo>
                  <a:pt x="31" y="33"/>
                  <a:pt x="31" y="33"/>
                  <a:pt x="32" y="33"/>
                </a:cubicBezTo>
                <a:cubicBezTo>
                  <a:pt x="32" y="33"/>
                  <a:pt x="33" y="33"/>
                  <a:pt x="33" y="33"/>
                </a:cubicBezTo>
                <a:cubicBezTo>
                  <a:pt x="34" y="34"/>
                  <a:pt x="34" y="34"/>
                  <a:pt x="34" y="33"/>
                </a:cubicBezTo>
                <a:cubicBezTo>
                  <a:pt x="35" y="34"/>
                  <a:pt x="35" y="34"/>
                  <a:pt x="35" y="34"/>
                </a:cubicBezTo>
                <a:cubicBezTo>
                  <a:pt x="35" y="35"/>
                  <a:pt x="35" y="36"/>
                  <a:pt x="36" y="36"/>
                </a:cubicBezTo>
                <a:cubicBezTo>
                  <a:pt x="36" y="37"/>
                  <a:pt x="36" y="35"/>
                  <a:pt x="36" y="35"/>
                </a:cubicBezTo>
                <a:cubicBezTo>
                  <a:pt x="36" y="35"/>
                  <a:pt x="36" y="33"/>
                  <a:pt x="36" y="33"/>
                </a:cubicBezTo>
                <a:cubicBezTo>
                  <a:pt x="35" y="33"/>
                  <a:pt x="35" y="32"/>
                  <a:pt x="36" y="31"/>
                </a:cubicBezTo>
                <a:cubicBezTo>
                  <a:pt x="36" y="31"/>
                  <a:pt x="37" y="31"/>
                  <a:pt x="37" y="31"/>
                </a:cubicBezTo>
                <a:cubicBezTo>
                  <a:pt x="38" y="30"/>
                  <a:pt x="38" y="30"/>
                  <a:pt x="38" y="29"/>
                </a:cubicBezTo>
                <a:cubicBezTo>
                  <a:pt x="38" y="29"/>
                  <a:pt x="38" y="29"/>
                  <a:pt x="38" y="29"/>
                </a:cubicBezTo>
                <a:cubicBezTo>
                  <a:pt x="38" y="29"/>
                  <a:pt x="38" y="28"/>
                  <a:pt x="38" y="29"/>
                </a:cubicBezTo>
                <a:cubicBezTo>
                  <a:pt x="38" y="28"/>
                  <a:pt x="38" y="28"/>
                  <a:pt x="38" y="28"/>
                </a:cubicBezTo>
                <a:cubicBezTo>
                  <a:pt x="38" y="28"/>
                  <a:pt x="38" y="27"/>
                  <a:pt x="38" y="27"/>
                </a:cubicBezTo>
                <a:cubicBezTo>
                  <a:pt x="39" y="28"/>
                  <a:pt x="40" y="27"/>
                  <a:pt x="39" y="26"/>
                </a:cubicBezTo>
                <a:cubicBezTo>
                  <a:pt x="40" y="26"/>
                  <a:pt x="41" y="26"/>
                  <a:pt x="41" y="26"/>
                </a:cubicBezTo>
                <a:cubicBezTo>
                  <a:pt x="41" y="26"/>
                  <a:pt x="41" y="25"/>
                  <a:pt x="41" y="25"/>
                </a:cubicBezTo>
                <a:cubicBezTo>
                  <a:pt x="42" y="24"/>
                  <a:pt x="42" y="24"/>
                  <a:pt x="42" y="24"/>
                </a:cubicBezTo>
                <a:cubicBezTo>
                  <a:pt x="42" y="24"/>
                  <a:pt x="43" y="24"/>
                  <a:pt x="43" y="23"/>
                </a:cubicBezTo>
                <a:cubicBezTo>
                  <a:pt x="44" y="24"/>
                  <a:pt x="45" y="23"/>
                  <a:pt x="44" y="22"/>
                </a:cubicBezTo>
                <a:cubicBezTo>
                  <a:pt x="44" y="22"/>
                  <a:pt x="44" y="22"/>
                  <a:pt x="43" y="22"/>
                </a:cubicBezTo>
                <a:cubicBezTo>
                  <a:pt x="44" y="22"/>
                  <a:pt x="44" y="22"/>
                  <a:pt x="44" y="22"/>
                </a:cubicBezTo>
                <a:cubicBezTo>
                  <a:pt x="45" y="21"/>
                  <a:pt x="44" y="21"/>
                  <a:pt x="44" y="21"/>
                </a:cubicBezTo>
                <a:cubicBezTo>
                  <a:pt x="43" y="21"/>
                  <a:pt x="43" y="21"/>
                  <a:pt x="42" y="21"/>
                </a:cubicBezTo>
                <a:cubicBezTo>
                  <a:pt x="42" y="22"/>
                  <a:pt x="42" y="22"/>
                  <a:pt x="41" y="22"/>
                </a:cubicBezTo>
                <a:close/>
                <a:moveTo>
                  <a:pt x="50" y="49"/>
                </a:moveTo>
                <a:cubicBezTo>
                  <a:pt x="50" y="49"/>
                  <a:pt x="49" y="49"/>
                  <a:pt x="49" y="49"/>
                </a:cubicBezTo>
                <a:cubicBezTo>
                  <a:pt x="49" y="49"/>
                  <a:pt x="48" y="48"/>
                  <a:pt x="48" y="48"/>
                </a:cubicBezTo>
                <a:cubicBezTo>
                  <a:pt x="48" y="48"/>
                  <a:pt x="47" y="47"/>
                  <a:pt x="47" y="47"/>
                </a:cubicBezTo>
                <a:cubicBezTo>
                  <a:pt x="46" y="46"/>
                  <a:pt x="46" y="46"/>
                  <a:pt x="45" y="46"/>
                </a:cubicBezTo>
                <a:cubicBezTo>
                  <a:pt x="45" y="46"/>
                  <a:pt x="44" y="47"/>
                  <a:pt x="44" y="47"/>
                </a:cubicBezTo>
                <a:cubicBezTo>
                  <a:pt x="44" y="46"/>
                  <a:pt x="43" y="46"/>
                  <a:pt x="43" y="46"/>
                </a:cubicBezTo>
                <a:cubicBezTo>
                  <a:pt x="42" y="46"/>
                  <a:pt x="42" y="45"/>
                  <a:pt x="41" y="46"/>
                </a:cubicBezTo>
                <a:cubicBezTo>
                  <a:pt x="41" y="46"/>
                  <a:pt x="41" y="46"/>
                  <a:pt x="41" y="47"/>
                </a:cubicBezTo>
                <a:cubicBezTo>
                  <a:pt x="40" y="46"/>
                  <a:pt x="41" y="46"/>
                  <a:pt x="41" y="45"/>
                </a:cubicBezTo>
                <a:cubicBezTo>
                  <a:pt x="40" y="45"/>
                  <a:pt x="39" y="46"/>
                  <a:pt x="39" y="46"/>
                </a:cubicBezTo>
                <a:cubicBezTo>
                  <a:pt x="39" y="46"/>
                  <a:pt x="39" y="46"/>
                  <a:pt x="38" y="46"/>
                </a:cubicBezTo>
                <a:cubicBezTo>
                  <a:pt x="38" y="47"/>
                  <a:pt x="38" y="47"/>
                  <a:pt x="38" y="47"/>
                </a:cubicBezTo>
                <a:cubicBezTo>
                  <a:pt x="38" y="47"/>
                  <a:pt x="37" y="47"/>
                  <a:pt x="37" y="47"/>
                </a:cubicBezTo>
                <a:cubicBezTo>
                  <a:pt x="37" y="48"/>
                  <a:pt x="37" y="49"/>
                  <a:pt x="37" y="50"/>
                </a:cubicBezTo>
                <a:cubicBezTo>
                  <a:pt x="38" y="50"/>
                  <a:pt x="37" y="51"/>
                  <a:pt x="37" y="52"/>
                </a:cubicBezTo>
                <a:cubicBezTo>
                  <a:pt x="37" y="52"/>
                  <a:pt x="36" y="53"/>
                  <a:pt x="36" y="53"/>
                </a:cubicBezTo>
                <a:cubicBezTo>
                  <a:pt x="36" y="54"/>
                  <a:pt x="36" y="54"/>
                  <a:pt x="36" y="54"/>
                </a:cubicBezTo>
                <a:cubicBezTo>
                  <a:pt x="36" y="55"/>
                  <a:pt x="36" y="55"/>
                  <a:pt x="36" y="56"/>
                </a:cubicBezTo>
                <a:cubicBezTo>
                  <a:pt x="36" y="56"/>
                  <a:pt x="36" y="56"/>
                  <a:pt x="36" y="57"/>
                </a:cubicBezTo>
                <a:cubicBezTo>
                  <a:pt x="41" y="56"/>
                  <a:pt x="46" y="53"/>
                  <a:pt x="50" y="4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2" name="Freeform 57"/>
          <p:cNvSpPr>
            <a:spLocks noEditPoints="1"/>
          </p:cNvSpPr>
          <p:nvPr/>
        </p:nvSpPr>
        <p:spPr bwMode="auto">
          <a:xfrm>
            <a:off x="5550209" y="5161619"/>
            <a:ext cx="439385" cy="389527"/>
          </a:xfrm>
          <a:custGeom>
            <a:avLst/>
            <a:gdLst/>
            <a:ahLst/>
            <a:cxnLst>
              <a:cxn ang="0">
                <a:pos x="7" y="9"/>
              </a:cxn>
              <a:cxn ang="0">
                <a:pos x="7" y="57"/>
              </a:cxn>
              <a:cxn ang="0">
                <a:pos x="6" y="58"/>
              </a:cxn>
              <a:cxn ang="0">
                <a:pos x="4" y="58"/>
              </a:cxn>
              <a:cxn ang="0">
                <a:pos x="2" y="57"/>
              </a:cxn>
              <a:cxn ang="0">
                <a:pos x="2" y="9"/>
              </a:cxn>
              <a:cxn ang="0">
                <a:pos x="0" y="4"/>
              </a:cxn>
              <a:cxn ang="0">
                <a:pos x="5" y="0"/>
              </a:cxn>
              <a:cxn ang="0">
                <a:pos x="10" y="4"/>
              </a:cxn>
              <a:cxn ang="0">
                <a:pos x="7" y="9"/>
              </a:cxn>
              <a:cxn ang="0">
                <a:pos x="65" y="36"/>
              </a:cxn>
              <a:cxn ang="0">
                <a:pos x="63" y="38"/>
              </a:cxn>
              <a:cxn ang="0">
                <a:pos x="49" y="43"/>
              </a:cxn>
              <a:cxn ang="0">
                <a:pos x="31" y="37"/>
              </a:cxn>
              <a:cxn ang="0">
                <a:pos x="13" y="43"/>
              </a:cxn>
              <a:cxn ang="0">
                <a:pos x="12" y="43"/>
              </a:cxn>
              <a:cxn ang="0">
                <a:pos x="10" y="41"/>
              </a:cxn>
              <a:cxn ang="0">
                <a:pos x="10" y="13"/>
              </a:cxn>
              <a:cxn ang="0">
                <a:pos x="11" y="11"/>
              </a:cxn>
              <a:cxn ang="0">
                <a:pos x="14" y="9"/>
              </a:cxn>
              <a:cxn ang="0">
                <a:pos x="30" y="4"/>
              </a:cxn>
              <a:cxn ang="0">
                <a:pos x="46" y="9"/>
              </a:cxn>
              <a:cxn ang="0">
                <a:pos x="49" y="10"/>
              </a:cxn>
              <a:cxn ang="0">
                <a:pos x="63" y="4"/>
              </a:cxn>
              <a:cxn ang="0">
                <a:pos x="65" y="7"/>
              </a:cxn>
              <a:cxn ang="0">
                <a:pos x="65" y="36"/>
              </a:cxn>
            </a:cxnLst>
            <a:rect l="0" t="0" r="r" b="b"/>
            <a:pathLst>
              <a:path w="65" h="58">
                <a:moveTo>
                  <a:pt x="7" y="9"/>
                </a:moveTo>
                <a:cubicBezTo>
                  <a:pt x="7" y="57"/>
                  <a:pt x="7" y="57"/>
                  <a:pt x="7" y="57"/>
                </a:cubicBezTo>
                <a:cubicBezTo>
                  <a:pt x="7" y="57"/>
                  <a:pt x="7" y="58"/>
                  <a:pt x="6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3" y="58"/>
                  <a:pt x="2" y="57"/>
                  <a:pt x="2" y="57"/>
                </a:cubicBezTo>
                <a:cubicBezTo>
                  <a:pt x="2" y="9"/>
                  <a:pt x="2" y="9"/>
                  <a:pt x="2" y="9"/>
                </a:cubicBezTo>
                <a:cubicBezTo>
                  <a:pt x="1" y="8"/>
                  <a:pt x="0" y="6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7" y="0"/>
                  <a:pt x="10" y="2"/>
                  <a:pt x="10" y="4"/>
                </a:cubicBezTo>
                <a:cubicBezTo>
                  <a:pt x="10" y="6"/>
                  <a:pt x="9" y="8"/>
                  <a:pt x="7" y="9"/>
                </a:cubicBezTo>
                <a:close/>
                <a:moveTo>
                  <a:pt x="65" y="36"/>
                </a:moveTo>
                <a:cubicBezTo>
                  <a:pt x="65" y="37"/>
                  <a:pt x="65" y="38"/>
                  <a:pt x="63" y="38"/>
                </a:cubicBezTo>
                <a:cubicBezTo>
                  <a:pt x="59" y="41"/>
                  <a:pt x="54" y="43"/>
                  <a:pt x="49" y="43"/>
                </a:cubicBezTo>
                <a:cubicBezTo>
                  <a:pt x="43" y="43"/>
                  <a:pt x="39" y="37"/>
                  <a:pt x="31" y="37"/>
                </a:cubicBezTo>
                <a:cubicBezTo>
                  <a:pt x="25" y="37"/>
                  <a:pt x="19" y="40"/>
                  <a:pt x="13" y="43"/>
                </a:cubicBezTo>
                <a:cubicBezTo>
                  <a:pt x="13" y="43"/>
                  <a:pt x="12" y="43"/>
                  <a:pt x="12" y="43"/>
                </a:cubicBezTo>
                <a:cubicBezTo>
                  <a:pt x="11" y="43"/>
                  <a:pt x="10" y="42"/>
                  <a:pt x="10" y="41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1"/>
                </a:cubicBezTo>
                <a:cubicBezTo>
                  <a:pt x="12" y="10"/>
                  <a:pt x="13" y="9"/>
                  <a:pt x="14" y="9"/>
                </a:cubicBezTo>
                <a:cubicBezTo>
                  <a:pt x="19" y="7"/>
                  <a:pt x="24" y="4"/>
                  <a:pt x="30" y="4"/>
                </a:cubicBezTo>
                <a:cubicBezTo>
                  <a:pt x="36" y="4"/>
                  <a:pt x="40" y="6"/>
                  <a:pt x="46" y="9"/>
                </a:cubicBezTo>
                <a:cubicBezTo>
                  <a:pt x="47" y="9"/>
                  <a:pt x="48" y="10"/>
                  <a:pt x="49" y="10"/>
                </a:cubicBezTo>
                <a:cubicBezTo>
                  <a:pt x="55" y="10"/>
                  <a:pt x="61" y="4"/>
                  <a:pt x="63" y="4"/>
                </a:cubicBezTo>
                <a:cubicBezTo>
                  <a:pt x="64" y="4"/>
                  <a:pt x="65" y="6"/>
                  <a:pt x="65" y="7"/>
                </a:cubicBezTo>
                <a:lnTo>
                  <a:pt x="65" y="3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3" name="Freeform 83"/>
          <p:cNvSpPr>
            <a:spLocks noEditPoints="1"/>
          </p:cNvSpPr>
          <p:nvPr/>
        </p:nvSpPr>
        <p:spPr bwMode="auto">
          <a:xfrm>
            <a:off x="6906767" y="4910055"/>
            <a:ext cx="358294" cy="537441"/>
          </a:xfrm>
          <a:custGeom>
            <a:avLst/>
            <a:gdLst/>
            <a:ahLst/>
            <a:cxnLst>
              <a:cxn ang="0">
                <a:pos x="38" y="26"/>
              </a:cxn>
              <a:cxn ang="0">
                <a:pos x="24" y="55"/>
              </a:cxn>
              <a:cxn ang="0">
                <a:pos x="20" y="58"/>
              </a:cxn>
              <a:cxn ang="0">
                <a:pos x="16" y="55"/>
              </a:cxn>
              <a:cxn ang="0">
                <a:pos x="2" y="26"/>
              </a:cxn>
              <a:cxn ang="0">
                <a:pos x="0" y="19"/>
              </a:cxn>
              <a:cxn ang="0">
                <a:pos x="20" y="0"/>
              </a:cxn>
              <a:cxn ang="0">
                <a:pos x="39" y="19"/>
              </a:cxn>
              <a:cxn ang="0">
                <a:pos x="38" y="26"/>
              </a:cxn>
              <a:cxn ang="0">
                <a:pos x="20" y="9"/>
              </a:cxn>
              <a:cxn ang="0">
                <a:pos x="10" y="19"/>
              </a:cxn>
              <a:cxn ang="0">
                <a:pos x="20" y="29"/>
              </a:cxn>
              <a:cxn ang="0">
                <a:pos x="30" y="19"/>
              </a:cxn>
              <a:cxn ang="0">
                <a:pos x="20" y="9"/>
              </a:cxn>
            </a:cxnLst>
            <a:rect l="0" t="0" r="r" b="b"/>
            <a:pathLst>
              <a:path w="39" h="58">
                <a:moveTo>
                  <a:pt x="38" y="26"/>
                </a:moveTo>
                <a:cubicBezTo>
                  <a:pt x="24" y="55"/>
                  <a:pt x="24" y="55"/>
                  <a:pt x="24" y="55"/>
                </a:cubicBezTo>
                <a:cubicBezTo>
                  <a:pt x="23" y="57"/>
                  <a:pt x="22" y="58"/>
                  <a:pt x="20" y="58"/>
                </a:cubicBezTo>
                <a:cubicBezTo>
                  <a:pt x="18" y="58"/>
                  <a:pt x="16" y="57"/>
                  <a:pt x="16" y="55"/>
                </a:cubicBezTo>
                <a:cubicBezTo>
                  <a:pt x="2" y="26"/>
                  <a:pt x="2" y="26"/>
                  <a:pt x="2" y="26"/>
                </a:cubicBezTo>
                <a:cubicBezTo>
                  <a:pt x="1" y="24"/>
                  <a:pt x="0" y="21"/>
                  <a:pt x="0" y="19"/>
                </a:cubicBezTo>
                <a:cubicBezTo>
                  <a:pt x="0" y="8"/>
                  <a:pt x="9" y="0"/>
                  <a:pt x="20" y="0"/>
                </a:cubicBezTo>
                <a:cubicBezTo>
                  <a:pt x="31" y="0"/>
                  <a:pt x="39" y="8"/>
                  <a:pt x="39" y="19"/>
                </a:cubicBezTo>
                <a:cubicBezTo>
                  <a:pt x="39" y="21"/>
                  <a:pt x="39" y="24"/>
                  <a:pt x="38" y="26"/>
                </a:cubicBezTo>
                <a:close/>
                <a:moveTo>
                  <a:pt x="20" y="9"/>
                </a:moveTo>
                <a:cubicBezTo>
                  <a:pt x="15" y="9"/>
                  <a:pt x="10" y="14"/>
                  <a:pt x="10" y="19"/>
                </a:cubicBezTo>
                <a:cubicBezTo>
                  <a:pt x="10" y="24"/>
                  <a:pt x="15" y="29"/>
                  <a:pt x="20" y="29"/>
                </a:cubicBezTo>
                <a:cubicBezTo>
                  <a:pt x="25" y="29"/>
                  <a:pt x="30" y="24"/>
                  <a:pt x="30" y="19"/>
                </a:cubicBezTo>
                <a:cubicBezTo>
                  <a:pt x="30" y="14"/>
                  <a:pt x="25" y="9"/>
                  <a:pt x="20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4" name="Freeform 148"/>
          <p:cNvSpPr>
            <a:spLocks noEditPoints="1"/>
          </p:cNvSpPr>
          <p:nvPr/>
        </p:nvSpPr>
        <p:spPr bwMode="auto">
          <a:xfrm>
            <a:off x="7092369" y="3657196"/>
            <a:ext cx="524015" cy="505163"/>
          </a:xfrm>
          <a:custGeom>
            <a:avLst/>
            <a:gdLst/>
            <a:ahLst/>
            <a:cxnLst>
              <a:cxn ang="0">
                <a:pos x="16" y="54"/>
              </a:cxn>
              <a:cxn ang="0">
                <a:pos x="14" y="57"/>
              </a:cxn>
              <a:cxn ang="0">
                <a:pos x="2" y="57"/>
              </a:cxn>
              <a:cxn ang="0">
                <a:pos x="0" y="54"/>
              </a:cxn>
              <a:cxn ang="0">
                <a:pos x="0" y="29"/>
              </a:cxn>
              <a:cxn ang="0">
                <a:pos x="2" y="26"/>
              </a:cxn>
              <a:cxn ang="0">
                <a:pos x="14" y="26"/>
              </a:cxn>
              <a:cxn ang="0">
                <a:pos x="16" y="29"/>
              </a:cxn>
              <a:cxn ang="0">
                <a:pos x="16" y="54"/>
              </a:cxn>
              <a:cxn ang="0">
                <a:pos x="7" y="47"/>
              </a:cxn>
              <a:cxn ang="0">
                <a:pos x="5" y="49"/>
              </a:cxn>
              <a:cxn ang="0">
                <a:pos x="7" y="52"/>
              </a:cxn>
              <a:cxn ang="0">
                <a:pos x="10" y="49"/>
              </a:cxn>
              <a:cxn ang="0">
                <a:pos x="7" y="47"/>
              </a:cxn>
              <a:cxn ang="0">
                <a:pos x="62" y="35"/>
              </a:cxn>
              <a:cxn ang="0">
                <a:pos x="62" y="38"/>
              </a:cxn>
              <a:cxn ang="0">
                <a:pos x="61" y="43"/>
              </a:cxn>
              <a:cxn ang="0">
                <a:pos x="61" y="48"/>
              </a:cxn>
              <a:cxn ang="0">
                <a:pos x="59" y="52"/>
              </a:cxn>
              <a:cxn ang="0">
                <a:pos x="57" y="59"/>
              </a:cxn>
              <a:cxn ang="0">
                <a:pos x="49" y="62"/>
              </a:cxn>
              <a:cxn ang="0">
                <a:pos x="47" y="62"/>
              </a:cxn>
              <a:cxn ang="0">
                <a:pos x="44" y="62"/>
              </a:cxn>
              <a:cxn ang="0">
                <a:pos x="43" y="62"/>
              </a:cxn>
              <a:cxn ang="0">
                <a:pos x="28" y="59"/>
              </a:cxn>
              <a:cxn ang="0">
                <a:pos x="22" y="57"/>
              </a:cxn>
              <a:cxn ang="0">
                <a:pos x="19" y="54"/>
              </a:cxn>
              <a:cxn ang="0">
                <a:pos x="19" y="29"/>
              </a:cxn>
              <a:cxn ang="0">
                <a:pos x="21" y="26"/>
              </a:cxn>
              <a:cxn ang="0">
                <a:pos x="29" y="19"/>
              </a:cxn>
              <a:cxn ang="0">
                <a:pos x="33" y="14"/>
              </a:cxn>
              <a:cxn ang="0">
                <a:pos x="35" y="8"/>
              </a:cxn>
              <a:cxn ang="0">
                <a:pos x="38" y="1"/>
              </a:cxn>
              <a:cxn ang="0">
                <a:pos x="40" y="0"/>
              </a:cxn>
              <a:cxn ang="0">
                <a:pos x="49" y="11"/>
              </a:cxn>
              <a:cxn ang="0">
                <a:pos x="46" y="18"/>
              </a:cxn>
              <a:cxn ang="0">
                <a:pos x="45" y="21"/>
              </a:cxn>
              <a:cxn ang="0">
                <a:pos x="56" y="21"/>
              </a:cxn>
              <a:cxn ang="0">
                <a:pos x="64" y="29"/>
              </a:cxn>
              <a:cxn ang="0">
                <a:pos x="62" y="35"/>
              </a:cxn>
            </a:cxnLst>
            <a:rect l="0" t="0" r="r" b="b"/>
            <a:pathLst>
              <a:path w="64" h="62">
                <a:moveTo>
                  <a:pt x="16" y="54"/>
                </a:moveTo>
                <a:cubicBezTo>
                  <a:pt x="16" y="56"/>
                  <a:pt x="15" y="57"/>
                  <a:pt x="14" y="57"/>
                </a:cubicBezTo>
                <a:cubicBezTo>
                  <a:pt x="2" y="57"/>
                  <a:pt x="2" y="57"/>
                  <a:pt x="2" y="57"/>
                </a:cubicBezTo>
                <a:cubicBezTo>
                  <a:pt x="1" y="57"/>
                  <a:pt x="0" y="56"/>
                  <a:pt x="0" y="54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7"/>
                  <a:pt x="1" y="26"/>
                  <a:pt x="2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15" y="26"/>
                  <a:pt x="16" y="27"/>
                  <a:pt x="16" y="29"/>
                </a:cubicBezTo>
                <a:lnTo>
                  <a:pt x="16" y="54"/>
                </a:lnTo>
                <a:close/>
                <a:moveTo>
                  <a:pt x="7" y="47"/>
                </a:moveTo>
                <a:cubicBezTo>
                  <a:pt x="6" y="47"/>
                  <a:pt x="5" y="48"/>
                  <a:pt x="5" y="49"/>
                </a:cubicBezTo>
                <a:cubicBezTo>
                  <a:pt x="5" y="51"/>
                  <a:pt x="6" y="52"/>
                  <a:pt x="7" y="52"/>
                </a:cubicBezTo>
                <a:cubicBezTo>
                  <a:pt x="9" y="52"/>
                  <a:pt x="10" y="51"/>
                  <a:pt x="10" y="49"/>
                </a:cubicBezTo>
                <a:cubicBezTo>
                  <a:pt x="10" y="48"/>
                  <a:pt x="9" y="47"/>
                  <a:pt x="7" y="47"/>
                </a:cubicBezTo>
                <a:close/>
                <a:moveTo>
                  <a:pt x="62" y="35"/>
                </a:moveTo>
                <a:cubicBezTo>
                  <a:pt x="62" y="36"/>
                  <a:pt x="62" y="37"/>
                  <a:pt x="62" y="38"/>
                </a:cubicBezTo>
                <a:cubicBezTo>
                  <a:pt x="62" y="40"/>
                  <a:pt x="62" y="42"/>
                  <a:pt x="61" y="43"/>
                </a:cubicBezTo>
                <a:cubicBezTo>
                  <a:pt x="61" y="45"/>
                  <a:pt x="61" y="46"/>
                  <a:pt x="61" y="48"/>
                </a:cubicBezTo>
                <a:cubicBezTo>
                  <a:pt x="60" y="49"/>
                  <a:pt x="60" y="51"/>
                  <a:pt x="59" y="52"/>
                </a:cubicBezTo>
                <a:cubicBezTo>
                  <a:pt x="59" y="55"/>
                  <a:pt x="58" y="57"/>
                  <a:pt x="57" y="59"/>
                </a:cubicBezTo>
                <a:cubicBezTo>
                  <a:pt x="55" y="61"/>
                  <a:pt x="52" y="62"/>
                  <a:pt x="49" y="62"/>
                </a:cubicBezTo>
                <a:cubicBezTo>
                  <a:pt x="48" y="62"/>
                  <a:pt x="48" y="62"/>
                  <a:pt x="47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3" y="62"/>
                  <a:pt x="43" y="62"/>
                  <a:pt x="43" y="62"/>
                </a:cubicBezTo>
                <a:cubicBezTo>
                  <a:pt x="38" y="62"/>
                  <a:pt x="32" y="60"/>
                  <a:pt x="28" y="59"/>
                </a:cubicBezTo>
                <a:cubicBezTo>
                  <a:pt x="25" y="58"/>
                  <a:pt x="23" y="57"/>
                  <a:pt x="22" y="57"/>
                </a:cubicBezTo>
                <a:cubicBezTo>
                  <a:pt x="20" y="57"/>
                  <a:pt x="19" y="56"/>
                  <a:pt x="19" y="54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7"/>
                  <a:pt x="20" y="26"/>
                  <a:pt x="21" y="26"/>
                </a:cubicBezTo>
                <a:cubicBezTo>
                  <a:pt x="23" y="26"/>
                  <a:pt x="27" y="21"/>
                  <a:pt x="29" y="19"/>
                </a:cubicBezTo>
                <a:cubicBezTo>
                  <a:pt x="30" y="17"/>
                  <a:pt x="31" y="15"/>
                  <a:pt x="33" y="14"/>
                </a:cubicBezTo>
                <a:cubicBezTo>
                  <a:pt x="34" y="13"/>
                  <a:pt x="35" y="10"/>
                  <a:pt x="35" y="8"/>
                </a:cubicBezTo>
                <a:cubicBezTo>
                  <a:pt x="36" y="5"/>
                  <a:pt x="36" y="3"/>
                  <a:pt x="38" y="1"/>
                </a:cubicBezTo>
                <a:cubicBezTo>
                  <a:pt x="38" y="1"/>
                  <a:pt x="39" y="0"/>
                  <a:pt x="40" y="0"/>
                </a:cubicBezTo>
                <a:cubicBezTo>
                  <a:pt x="49" y="0"/>
                  <a:pt x="49" y="8"/>
                  <a:pt x="49" y="11"/>
                </a:cubicBezTo>
                <a:cubicBezTo>
                  <a:pt x="49" y="14"/>
                  <a:pt x="47" y="16"/>
                  <a:pt x="46" y="18"/>
                </a:cubicBezTo>
                <a:cubicBezTo>
                  <a:pt x="46" y="19"/>
                  <a:pt x="46" y="20"/>
                  <a:pt x="45" y="21"/>
                </a:cubicBezTo>
                <a:cubicBezTo>
                  <a:pt x="56" y="21"/>
                  <a:pt x="56" y="21"/>
                  <a:pt x="56" y="21"/>
                </a:cubicBezTo>
                <a:cubicBezTo>
                  <a:pt x="60" y="21"/>
                  <a:pt x="64" y="25"/>
                  <a:pt x="64" y="29"/>
                </a:cubicBezTo>
                <a:cubicBezTo>
                  <a:pt x="64" y="31"/>
                  <a:pt x="63" y="33"/>
                  <a:pt x="62" y="3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949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" presetClass="entr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" presetClass="entr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7000"/>
                            </p:stCondLst>
                            <p:childTnLst>
                              <p:par>
                                <p:cTn id="8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000"/>
                            </p:stCondLst>
                            <p:childTnLst>
                              <p:par>
                                <p:cTn id="8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9000"/>
                            </p:stCondLst>
                            <p:childTnLst>
                              <p:par>
                                <p:cTn id="9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" presetClass="entr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9"/>
          <p:cNvSpPr>
            <a:spLocks/>
          </p:cNvSpPr>
          <p:nvPr/>
        </p:nvSpPr>
        <p:spPr bwMode="auto">
          <a:xfrm>
            <a:off x="4107650" y="2096074"/>
            <a:ext cx="2765478" cy="2333984"/>
          </a:xfrm>
          <a:custGeom>
            <a:avLst/>
            <a:gdLst/>
            <a:ahLst/>
            <a:cxnLst>
              <a:cxn ang="0">
                <a:pos x="372" y="215"/>
              </a:cxn>
              <a:cxn ang="0">
                <a:pos x="372" y="215"/>
              </a:cxn>
              <a:cxn ang="0">
                <a:pos x="260" y="262"/>
              </a:cxn>
              <a:cxn ang="0">
                <a:pos x="214" y="373"/>
              </a:cxn>
              <a:cxn ang="0">
                <a:pos x="214" y="375"/>
              </a:cxn>
              <a:cxn ang="0">
                <a:pos x="158" y="375"/>
              </a:cxn>
              <a:cxn ang="0">
                <a:pos x="167" y="368"/>
              </a:cxn>
              <a:cxn ang="0">
                <a:pos x="179" y="340"/>
              </a:cxn>
              <a:cxn ang="0">
                <a:pos x="167" y="311"/>
              </a:cxn>
              <a:cxn ang="0">
                <a:pos x="138" y="299"/>
              </a:cxn>
              <a:cxn ang="0">
                <a:pos x="109" y="311"/>
              </a:cxn>
              <a:cxn ang="0">
                <a:pos x="97" y="340"/>
              </a:cxn>
              <a:cxn ang="0">
                <a:pos x="109" y="368"/>
              </a:cxn>
              <a:cxn ang="0">
                <a:pos x="118" y="375"/>
              </a:cxn>
              <a:cxn ang="0">
                <a:pos x="61" y="375"/>
              </a:cxn>
              <a:cxn ang="0">
                <a:pos x="61" y="373"/>
              </a:cxn>
              <a:cxn ang="0">
                <a:pos x="61" y="367"/>
              </a:cxn>
              <a:cxn ang="0">
                <a:pos x="62" y="342"/>
              </a:cxn>
              <a:cxn ang="0">
                <a:pos x="0" y="307"/>
              </a:cxn>
              <a:cxn ang="0">
                <a:pos x="17" y="243"/>
              </a:cxn>
              <a:cxn ang="0">
                <a:pos x="86" y="247"/>
              </a:cxn>
              <a:cxn ang="0">
                <a:pos x="119" y="191"/>
              </a:cxn>
              <a:cxn ang="0">
                <a:pos x="85" y="127"/>
              </a:cxn>
              <a:cxn ang="0">
                <a:pos x="106" y="105"/>
              </a:cxn>
              <a:cxn ang="0">
                <a:pos x="128" y="84"/>
              </a:cxn>
              <a:cxn ang="0">
                <a:pos x="188" y="120"/>
              </a:cxn>
              <a:cxn ang="0">
                <a:pos x="243" y="88"/>
              </a:cxn>
              <a:cxn ang="0">
                <a:pos x="243" y="16"/>
              </a:cxn>
              <a:cxn ang="0">
                <a:pos x="303" y="0"/>
              </a:cxn>
              <a:cxn ang="0">
                <a:pos x="339" y="62"/>
              </a:cxn>
              <a:cxn ang="0">
                <a:pos x="372" y="60"/>
              </a:cxn>
              <a:cxn ang="0">
                <a:pos x="372" y="121"/>
              </a:cxn>
              <a:cxn ang="0">
                <a:pos x="375" y="117"/>
              </a:cxn>
              <a:cxn ang="0">
                <a:pos x="404" y="105"/>
              </a:cxn>
              <a:cxn ang="0">
                <a:pos x="433" y="117"/>
              </a:cxn>
              <a:cxn ang="0">
                <a:pos x="445" y="145"/>
              </a:cxn>
              <a:cxn ang="0">
                <a:pos x="433" y="174"/>
              </a:cxn>
              <a:cxn ang="0">
                <a:pos x="404" y="186"/>
              </a:cxn>
              <a:cxn ang="0">
                <a:pos x="375" y="174"/>
              </a:cxn>
              <a:cxn ang="0">
                <a:pos x="372" y="170"/>
              </a:cxn>
              <a:cxn ang="0">
                <a:pos x="372" y="215"/>
              </a:cxn>
            </a:cxnLst>
            <a:rect l="0" t="0" r="r" b="b"/>
            <a:pathLst>
              <a:path w="445" h="375">
                <a:moveTo>
                  <a:pt x="372" y="215"/>
                </a:moveTo>
                <a:cubicBezTo>
                  <a:pt x="372" y="215"/>
                  <a:pt x="372" y="215"/>
                  <a:pt x="372" y="215"/>
                </a:cubicBezTo>
                <a:cubicBezTo>
                  <a:pt x="328" y="215"/>
                  <a:pt x="291" y="231"/>
                  <a:pt x="260" y="262"/>
                </a:cubicBezTo>
                <a:cubicBezTo>
                  <a:pt x="229" y="292"/>
                  <a:pt x="214" y="330"/>
                  <a:pt x="214" y="373"/>
                </a:cubicBezTo>
                <a:cubicBezTo>
                  <a:pt x="214" y="374"/>
                  <a:pt x="214" y="375"/>
                  <a:pt x="214" y="375"/>
                </a:cubicBezTo>
                <a:cubicBezTo>
                  <a:pt x="158" y="375"/>
                  <a:pt x="158" y="375"/>
                  <a:pt x="158" y="375"/>
                </a:cubicBezTo>
                <a:cubicBezTo>
                  <a:pt x="161" y="373"/>
                  <a:pt x="164" y="371"/>
                  <a:pt x="167" y="368"/>
                </a:cubicBezTo>
                <a:cubicBezTo>
                  <a:pt x="175" y="360"/>
                  <a:pt x="179" y="351"/>
                  <a:pt x="179" y="340"/>
                </a:cubicBezTo>
                <a:cubicBezTo>
                  <a:pt x="179" y="328"/>
                  <a:pt x="175" y="319"/>
                  <a:pt x="167" y="311"/>
                </a:cubicBezTo>
                <a:cubicBezTo>
                  <a:pt x="159" y="303"/>
                  <a:pt x="149" y="299"/>
                  <a:pt x="138" y="299"/>
                </a:cubicBezTo>
                <a:cubicBezTo>
                  <a:pt x="127" y="299"/>
                  <a:pt x="117" y="303"/>
                  <a:pt x="109" y="311"/>
                </a:cubicBezTo>
                <a:cubicBezTo>
                  <a:pt x="101" y="319"/>
                  <a:pt x="97" y="328"/>
                  <a:pt x="97" y="340"/>
                </a:cubicBezTo>
                <a:cubicBezTo>
                  <a:pt x="97" y="351"/>
                  <a:pt x="101" y="360"/>
                  <a:pt x="109" y="368"/>
                </a:cubicBezTo>
                <a:cubicBezTo>
                  <a:pt x="112" y="371"/>
                  <a:pt x="115" y="373"/>
                  <a:pt x="118" y="375"/>
                </a:cubicBezTo>
                <a:cubicBezTo>
                  <a:pt x="61" y="375"/>
                  <a:pt x="61" y="375"/>
                  <a:pt x="61" y="375"/>
                </a:cubicBezTo>
                <a:cubicBezTo>
                  <a:pt x="61" y="374"/>
                  <a:pt x="61" y="374"/>
                  <a:pt x="61" y="373"/>
                </a:cubicBezTo>
                <a:cubicBezTo>
                  <a:pt x="61" y="371"/>
                  <a:pt x="61" y="369"/>
                  <a:pt x="61" y="367"/>
                </a:cubicBezTo>
                <a:cubicBezTo>
                  <a:pt x="61" y="359"/>
                  <a:pt x="62" y="350"/>
                  <a:pt x="62" y="342"/>
                </a:cubicBezTo>
                <a:cubicBezTo>
                  <a:pt x="0" y="307"/>
                  <a:pt x="0" y="307"/>
                  <a:pt x="0" y="307"/>
                </a:cubicBezTo>
                <a:cubicBezTo>
                  <a:pt x="4" y="285"/>
                  <a:pt x="9" y="263"/>
                  <a:pt x="17" y="243"/>
                </a:cubicBezTo>
                <a:cubicBezTo>
                  <a:pt x="86" y="247"/>
                  <a:pt x="86" y="247"/>
                  <a:pt x="86" y="247"/>
                </a:cubicBezTo>
                <a:cubicBezTo>
                  <a:pt x="95" y="227"/>
                  <a:pt x="106" y="209"/>
                  <a:pt x="119" y="191"/>
                </a:cubicBezTo>
                <a:cubicBezTo>
                  <a:pt x="85" y="127"/>
                  <a:pt x="85" y="127"/>
                  <a:pt x="85" y="127"/>
                </a:cubicBezTo>
                <a:cubicBezTo>
                  <a:pt x="92" y="120"/>
                  <a:pt x="99" y="112"/>
                  <a:pt x="106" y="105"/>
                </a:cubicBezTo>
                <a:cubicBezTo>
                  <a:pt x="113" y="98"/>
                  <a:pt x="120" y="91"/>
                  <a:pt x="128" y="84"/>
                </a:cubicBezTo>
                <a:cubicBezTo>
                  <a:pt x="188" y="120"/>
                  <a:pt x="188" y="120"/>
                  <a:pt x="188" y="120"/>
                </a:cubicBezTo>
                <a:cubicBezTo>
                  <a:pt x="206" y="107"/>
                  <a:pt x="224" y="96"/>
                  <a:pt x="243" y="88"/>
                </a:cubicBezTo>
                <a:cubicBezTo>
                  <a:pt x="243" y="16"/>
                  <a:pt x="243" y="16"/>
                  <a:pt x="243" y="16"/>
                </a:cubicBezTo>
                <a:cubicBezTo>
                  <a:pt x="262" y="9"/>
                  <a:pt x="283" y="4"/>
                  <a:pt x="303" y="0"/>
                </a:cubicBezTo>
                <a:cubicBezTo>
                  <a:pt x="339" y="62"/>
                  <a:pt x="339" y="62"/>
                  <a:pt x="339" y="62"/>
                </a:cubicBezTo>
                <a:cubicBezTo>
                  <a:pt x="350" y="61"/>
                  <a:pt x="361" y="60"/>
                  <a:pt x="372" y="60"/>
                </a:cubicBezTo>
                <a:cubicBezTo>
                  <a:pt x="372" y="121"/>
                  <a:pt x="372" y="121"/>
                  <a:pt x="372" y="121"/>
                </a:cubicBezTo>
                <a:cubicBezTo>
                  <a:pt x="373" y="119"/>
                  <a:pt x="374" y="118"/>
                  <a:pt x="375" y="117"/>
                </a:cubicBezTo>
                <a:cubicBezTo>
                  <a:pt x="383" y="109"/>
                  <a:pt x="393" y="105"/>
                  <a:pt x="404" y="105"/>
                </a:cubicBezTo>
                <a:cubicBezTo>
                  <a:pt x="415" y="105"/>
                  <a:pt x="425" y="109"/>
                  <a:pt x="433" y="117"/>
                </a:cubicBezTo>
                <a:cubicBezTo>
                  <a:pt x="441" y="125"/>
                  <a:pt x="445" y="134"/>
                  <a:pt x="445" y="145"/>
                </a:cubicBezTo>
                <a:cubicBezTo>
                  <a:pt x="445" y="157"/>
                  <a:pt x="441" y="166"/>
                  <a:pt x="433" y="174"/>
                </a:cubicBezTo>
                <a:cubicBezTo>
                  <a:pt x="425" y="182"/>
                  <a:pt x="415" y="186"/>
                  <a:pt x="404" y="186"/>
                </a:cubicBezTo>
                <a:cubicBezTo>
                  <a:pt x="393" y="186"/>
                  <a:pt x="383" y="182"/>
                  <a:pt x="375" y="174"/>
                </a:cubicBezTo>
                <a:cubicBezTo>
                  <a:pt x="374" y="173"/>
                  <a:pt x="373" y="172"/>
                  <a:pt x="372" y="170"/>
                </a:cubicBezTo>
                <a:lnTo>
                  <a:pt x="372" y="215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2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6419568" y="2088718"/>
            <a:ext cx="2324179" cy="2777736"/>
          </a:xfrm>
          <a:custGeom>
            <a:avLst/>
            <a:gdLst/>
            <a:ahLst/>
            <a:cxnLst>
              <a:cxn ang="0">
                <a:pos x="314" y="376"/>
              </a:cxn>
              <a:cxn ang="0">
                <a:pos x="256" y="376"/>
              </a:cxn>
              <a:cxn ang="0">
                <a:pos x="257" y="377"/>
              </a:cxn>
              <a:cxn ang="0">
                <a:pos x="269" y="406"/>
              </a:cxn>
              <a:cxn ang="0">
                <a:pos x="257" y="434"/>
              </a:cxn>
              <a:cxn ang="0">
                <a:pos x="228" y="446"/>
              </a:cxn>
              <a:cxn ang="0">
                <a:pos x="200" y="434"/>
              </a:cxn>
              <a:cxn ang="0">
                <a:pos x="188" y="406"/>
              </a:cxn>
              <a:cxn ang="0">
                <a:pos x="200" y="377"/>
              </a:cxn>
              <a:cxn ang="0">
                <a:pos x="200" y="376"/>
              </a:cxn>
              <a:cxn ang="0">
                <a:pos x="158" y="376"/>
              </a:cxn>
              <a:cxn ang="0">
                <a:pos x="158" y="374"/>
              </a:cxn>
              <a:cxn ang="0">
                <a:pos x="111" y="263"/>
              </a:cxn>
              <a:cxn ang="0">
                <a:pos x="0" y="216"/>
              </a:cxn>
              <a:cxn ang="0">
                <a:pos x="0" y="171"/>
              </a:cxn>
              <a:cxn ang="0">
                <a:pos x="3" y="175"/>
              </a:cxn>
              <a:cxn ang="0">
                <a:pos x="32" y="187"/>
              </a:cxn>
              <a:cxn ang="0">
                <a:pos x="61" y="175"/>
              </a:cxn>
              <a:cxn ang="0">
                <a:pos x="73" y="146"/>
              </a:cxn>
              <a:cxn ang="0">
                <a:pos x="61" y="118"/>
              </a:cxn>
              <a:cxn ang="0">
                <a:pos x="32" y="106"/>
              </a:cxn>
              <a:cxn ang="0">
                <a:pos x="3" y="118"/>
              </a:cxn>
              <a:cxn ang="0">
                <a:pos x="0" y="122"/>
              </a:cxn>
              <a:cxn ang="0">
                <a:pos x="0" y="61"/>
              </a:cxn>
              <a:cxn ang="0">
                <a:pos x="2" y="61"/>
              </a:cxn>
              <a:cxn ang="0">
                <a:pos x="32" y="62"/>
              </a:cxn>
              <a:cxn ang="0">
                <a:pos x="67" y="0"/>
              </a:cxn>
              <a:cxn ang="0">
                <a:pos x="126" y="15"/>
              </a:cxn>
              <a:cxn ang="0">
                <a:pos x="126" y="86"/>
              </a:cxn>
              <a:cxn ang="0">
                <a:pos x="186" y="120"/>
              </a:cxn>
              <a:cxn ang="0">
                <a:pos x="246" y="84"/>
              </a:cxn>
              <a:cxn ang="0">
                <a:pos x="270" y="106"/>
              </a:cxn>
              <a:cxn ang="0">
                <a:pos x="288" y="126"/>
              </a:cxn>
              <a:cxn ang="0">
                <a:pos x="252" y="186"/>
              </a:cxn>
              <a:cxn ang="0">
                <a:pos x="288" y="244"/>
              </a:cxn>
              <a:cxn ang="0">
                <a:pos x="359" y="244"/>
              </a:cxn>
              <a:cxn ang="0">
                <a:pos x="374" y="301"/>
              </a:cxn>
              <a:cxn ang="0">
                <a:pos x="313" y="341"/>
              </a:cxn>
              <a:cxn ang="0">
                <a:pos x="314" y="374"/>
              </a:cxn>
              <a:cxn ang="0">
                <a:pos x="314" y="376"/>
              </a:cxn>
            </a:cxnLst>
            <a:rect l="0" t="0" r="r" b="b"/>
            <a:pathLst>
              <a:path w="374" h="446">
                <a:moveTo>
                  <a:pt x="314" y="376"/>
                </a:moveTo>
                <a:cubicBezTo>
                  <a:pt x="256" y="376"/>
                  <a:pt x="256" y="376"/>
                  <a:pt x="256" y="376"/>
                </a:cubicBezTo>
                <a:cubicBezTo>
                  <a:pt x="256" y="376"/>
                  <a:pt x="257" y="377"/>
                  <a:pt x="257" y="377"/>
                </a:cubicBezTo>
                <a:cubicBezTo>
                  <a:pt x="265" y="385"/>
                  <a:pt x="269" y="395"/>
                  <a:pt x="269" y="406"/>
                </a:cubicBezTo>
                <a:cubicBezTo>
                  <a:pt x="269" y="417"/>
                  <a:pt x="265" y="427"/>
                  <a:pt x="257" y="434"/>
                </a:cubicBezTo>
                <a:cubicBezTo>
                  <a:pt x="249" y="442"/>
                  <a:pt x="240" y="446"/>
                  <a:pt x="228" y="446"/>
                </a:cubicBezTo>
                <a:cubicBezTo>
                  <a:pt x="217" y="446"/>
                  <a:pt x="208" y="442"/>
                  <a:pt x="200" y="434"/>
                </a:cubicBezTo>
                <a:cubicBezTo>
                  <a:pt x="192" y="427"/>
                  <a:pt x="188" y="417"/>
                  <a:pt x="188" y="406"/>
                </a:cubicBezTo>
                <a:cubicBezTo>
                  <a:pt x="188" y="395"/>
                  <a:pt x="192" y="385"/>
                  <a:pt x="200" y="377"/>
                </a:cubicBezTo>
                <a:cubicBezTo>
                  <a:pt x="200" y="377"/>
                  <a:pt x="200" y="376"/>
                  <a:pt x="200" y="376"/>
                </a:cubicBezTo>
                <a:cubicBezTo>
                  <a:pt x="158" y="376"/>
                  <a:pt x="158" y="376"/>
                  <a:pt x="158" y="376"/>
                </a:cubicBezTo>
                <a:cubicBezTo>
                  <a:pt x="158" y="376"/>
                  <a:pt x="158" y="375"/>
                  <a:pt x="158" y="374"/>
                </a:cubicBezTo>
                <a:cubicBezTo>
                  <a:pt x="158" y="331"/>
                  <a:pt x="142" y="293"/>
                  <a:pt x="111" y="263"/>
                </a:cubicBezTo>
                <a:cubicBezTo>
                  <a:pt x="81" y="232"/>
                  <a:pt x="43" y="216"/>
                  <a:pt x="0" y="216"/>
                </a:cubicBezTo>
                <a:cubicBezTo>
                  <a:pt x="0" y="171"/>
                  <a:pt x="0" y="171"/>
                  <a:pt x="0" y="171"/>
                </a:cubicBezTo>
                <a:cubicBezTo>
                  <a:pt x="1" y="173"/>
                  <a:pt x="2" y="174"/>
                  <a:pt x="3" y="175"/>
                </a:cubicBezTo>
                <a:cubicBezTo>
                  <a:pt x="11" y="183"/>
                  <a:pt x="21" y="187"/>
                  <a:pt x="32" y="187"/>
                </a:cubicBezTo>
                <a:cubicBezTo>
                  <a:pt x="43" y="187"/>
                  <a:pt x="53" y="183"/>
                  <a:pt x="61" y="175"/>
                </a:cubicBezTo>
                <a:cubicBezTo>
                  <a:pt x="69" y="167"/>
                  <a:pt x="73" y="158"/>
                  <a:pt x="73" y="146"/>
                </a:cubicBezTo>
                <a:cubicBezTo>
                  <a:pt x="73" y="135"/>
                  <a:pt x="69" y="126"/>
                  <a:pt x="61" y="118"/>
                </a:cubicBezTo>
                <a:cubicBezTo>
                  <a:pt x="53" y="110"/>
                  <a:pt x="43" y="106"/>
                  <a:pt x="32" y="106"/>
                </a:cubicBezTo>
                <a:cubicBezTo>
                  <a:pt x="21" y="106"/>
                  <a:pt x="11" y="110"/>
                  <a:pt x="3" y="118"/>
                </a:cubicBezTo>
                <a:cubicBezTo>
                  <a:pt x="2" y="119"/>
                  <a:pt x="1" y="120"/>
                  <a:pt x="0" y="122"/>
                </a:cubicBezTo>
                <a:cubicBezTo>
                  <a:pt x="0" y="61"/>
                  <a:pt x="0" y="61"/>
                  <a:pt x="0" y="61"/>
                </a:cubicBezTo>
                <a:cubicBezTo>
                  <a:pt x="1" y="61"/>
                  <a:pt x="1" y="61"/>
                  <a:pt x="2" y="61"/>
                </a:cubicBezTo>
                <a:cubicBezTo>
                  <a:pt x="12" y="61"/>
                  <a:pt x="22" y="61"/>
                  <a:pt x="32" y="62"/>
                </a:cubicBezTo>
                <a:cubicBezTo>
                  <a:pt x="67" y="0"/>
                  <a:pt x="67" y="0"/>
                  <a:pt x="67" y="0"/>
                </a:cubicBezTo>
                <a:cubicBezTo>
                  <a:pt x="87" y="4"/>
                  <a:pt x="107" y="8"/>
                  <a:pt x="126" y="15"/>
                </a:cubicBezTo>
                <a:cubicBezTo>
                  <a:pt x="126" y="86"/>
                  <a:pt x="126" y="86"/>
                  <a:pt x="126" y="86"/>
                </a:cubicBezTo>
                <a:cubicBezTo>
                  <a:pt x="147" y="95"/>
                  <a:pt x="167" y="106"/>
                  <a:pt x="186" y="120"/>
                </a:cubicBezTo>
                <a:cubicBezTo>
                  <a:pt x="246" y="84"/>
                  <a:pt x="246" y="84"/>
                  <a:pt x="246" y="84"/>
                </a:cubicBezTo>
                <a:cubicBezTo>
                  <a:pt x="254" y="91"/>
                  <a:pt x="262" y="98"/>
                  <a:pt x="270" y="106"/>
                </a:cubicBezTo>
                <a:cubicBezTo>
                  <a:pt x="276" y="113"/>
                  <a:pt x="282" y="119"/>
                  <a:pt x="288" y="126"/>
                </a:cubicBezTo>
                <a:cubicBezTo>
                  <a:pt x="252" y="186"/>
                  <a:pt x="252" y="186"/>
                  <a:pt x="252" y="186"/>
                </a:cubicBezTo>
                <a:cubicBezTo>
                  <a:pt x="266" y="204"/>
                  <a:pt x="278" y="224"/>
                  <a:pt x="288" y="244"/>
                </a:cubicBezTo>
                <a:cubicBezTo>
                  <a:pt x="359" y="244"/>
                  <a:pt x="359" y="244"/>
                  <a:pt x="359" y="244"/>
                </a:cubicBezTo>
                <a:cubicBezTo>
                  <a:pt x="365" y="263"/>
                  <a:pt x="370" y="282"/>
                  <a:pt x="374" y="301"/>
                </a:cubicBezTo>
                <a:cubicBezTo>
                  <a:pt x="313" y="341"/>
                  <a:pt x="313" y="341"/>
                  <a:pt x="313" y="341"/>
                </a:cubicBezTo>
                <a:cubicBezTo>
                  <a:pt x="314" y="352"/>
                  <a:pt x="314" y="363"/>
                  <a:pt x="314" y="374"/>
                </a:cubicBezTo>
                <a:cubicBezTo>
                  <a:pt x="314" y="375"/>
                  <a:pt x="314" y="375"/>
                  <a:pt x="314" y="376"/>
                </a:cubicBezTo>
                <a:close/>
              </a:path>
            </a:pathLst>
          </a:custGeom>
          <a:solidFill>
            <a:schemeClr val="accent3"/>
          </a:solidFill>
          <a:ln w="1905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7" name="Freeform 11"/>
          <p:cNvSpPr>
            <a:spLocks/>
          </p:cNvSpPr>
          <p:nvPr/>
        </p:nvSpPr>
        <p:spPr bwMode="auto">
          <a:xfrm>
            <a:off x="5958656" y="4430057"/>
            <a:ext cx="2792447" cy="2311920"/>
          </a:xfrm>
          <a:custGeom>
            <a:avLst/>
            <a:gdLst/>
            <a:ahLst/>
            <a:cxnLst>
              <a:cxn ang="0">
                <a:pos x="74" y="156"/>
              </a:cxn>
              <a:cxn ang="0">
                <a:pos x="185" y="110"/>
              </a:cxn>
              <a:cxn ang="0">
                <a:pos x="232" y="0"/>
              </a:cxn>
              <a:cxn ang="0">
                <a:pos x="274" y="0"/>
              </a:cxn>
              <a:cxn ang="0">
                <a:pos x="274" y="1"/>
              </a:cxn>
              <a:cxn ang="0">
                <a:pos x="262" y="30"/>
              </a:cxn>
              <a:cxn ang="0">
                <a:pos x="274" y="58"/>
              </a:cxn>
              <a:cxn ang="0">
                <a:pos x="302" y="70"/>
              </a:cxn>
              <a:cxn ang="0">
                <a:pos x="331" y="58"/>
              </a:cxn>
              <a:cxn ang="0">
                <a:pos x="343" y="30"/>
              </a:cxn>
              <a:cxn ang="0">
                <a:pos x="331" y="1"/>
              </a:cxn>
              <a:cxn ang="0">
                <a:pos x="330" y="0"/>
              </a:cxn>
              <a:cxn ang="0">
                <a:pos x="388" y="0"/>
              </a:cxn>
              <a:cxn ang="0">
                <a:pos x="387" y="32"/>
              </a:cxn>
              <a:cxn ang="0">
                <a:pos x="449" y="66"/>
              </a:cxn>
              <a:cxn ang="0">
                <a:pos x="435" y="121"/>
              </a:cxn>
              <a:cxn ang="0">
                <a:pos x="362" y="125"/>
              </a:cxn>
              <a:cxn ang="0">
                <a:pos x="328" y="183"/>
              </a:cxn>
              <a:cxn ang="0">
                <a:pos x="365" y="243"/>
              </a:cxn>
              <a:cxn ang="0">
                <a:pos x="344" y="266"/>
              </a:cxn>
              <a:cxn ang="0">
                <a:pos x="321" y="287"/>
              </a:cxn>
              <a:cxn ang="0">
                <a:pos x="260" y="251"/>
              </a:cxn>
              <a:cxn ang="0">
                <a:pos x="202" y="285"/>
              </a:cxn>
              <a:cxn ang="0">
                <a:pos x="202" y="356"/>
              </a:cxn>
              <a:cxn ang="0">
                <a:pos x="144" y="371"/>
              </a:cxn>
              <a:cxn ang="0">
                <a:pos x="108" y="309"/>
              </a:cxn>
              <a:cxn ang="0">
                <a:pos x="76" y="311"/>
              </a:cxn>
              <a:cxn ang="0">
                <a:pos x="74" y="311"/>
              </a:cxn>
              <a:cxn ang="0">
                <a:pos x="74" y="248"/>
              </a:cxn>
              <a:cxn ang="0">
                <a:pos x="69" y="254"/>
              </a:cxn>
              <a:cxn ang="0">
                <a:pos x="40" y="266"/>
              </a:cxn>
              <a:cxn ang="0">
                <a:pos x="11" y="254"/>
              </a:cxn>
              <a:cxn ang="0">
                <a:pos x="0" y="226"/>
              </a:cxn>
              <a:cxn ang="0">
                <a:pos x="11" y="197"/>
              </a:cxn>
              <a:cxn ang="0">
                <a:pos x="40" y="185"/>
              </a:cxn>
              <a:cxn ang="0">
                <a:pos x="69" y="197"/>
              </a:cxn>
              <a:cxn ang="0">
                <a:pos x="74" y="203"/>
              </a:cxn>
              <a:cxn ang="0">
                <a:pos x="74" y="156"/>
              </a:cxn>
            </a:cxnLst>
            <a:rect l="0" t="0" r="r" b="b"/>
            <a:pathLst>
              <a:path w="449" h="371">
                <a:moveTo>
                  <a:pt x="74" y="156"/>
                </a:moveTo>
                <a:cubicBezTo>
                  <a:pt x="117" y="156"/>
                  <a:pt x="155" y="141"/>
                  <a:pt x="185" y="110"/>
                </a:cubicBezTo>
                <a:cubicBezTo>
                  <a:pt x="216" y="80"/>
                  <a:pt x="231" y="43"/>
                  <a:pt x="232" y="0"/>
                </a:cubicBezTo>
                <a:cubicBezTo>
                  <a:pt x="274" y="0"/>
                  <a:pt x="274" y="0"/>
                  <a:pt x="274" y="0"/>
                </a:cubicBezTo>
                <a:cubicBezTo>
                  <a:pt x="274" y="0"/>
                  <a:pt x="274" y="1"/>
                  <a:pt x="274" y="1"/>
                </a:cubicBezTo>
                <a:cubicBezTo>
                  <a:pt x="266" y="9"/>
                  <a:pt x="262" y="19"/>
                  <a:pt x="262" y="30"/>
                </a:cubicBezTo>
                <a:cubicBezTo>
                  <a:pt x="262" y="41"/>
                  <a:pt x="266" y="51"/>
                  <a:pt x="274" y="58"/>
                </a:cubicBezTo>
                <a:cubicBezTo>
                  <a:pt x="282" y="66"/>
                  <a:pt x="291" y="70"/>
                  <a:pt x="302" y="70"/>
                </a:cubicBezTo>
                <a:cubicBezTo>
                  <a:pt x="314" y="70"/>
                  <a:pt x="323" y="66"/>
                  <a:pt x="331" y="58"/>
                </a:cubicBezTo>
                <a:cubicBezTo>
                  <a:pt x="339" y="51"/>
                  <a:pt x="343" y="41"/>
                  <a:pt x="343" y="30"/>
                </a:cubicBezTo>
                <a:cubicBezTo>
                  <a:pt x="343" y="19"/>
                  <a:pt x="339" y="9"/>
                  <a:pt x="331" y="1"/>
                </a:cubicBezTo>
                <a:cubicBezTo>
                  <a:pt x="331" y="1"/>
                  <a:pt x="330" y="0"/>
                  <a:pt x="330" y="0"/>
                </a:cubicBezTo>
                <a:cubicBezTo>
                  <a:pt x="388" y="0"/>
                  <a:pt x="388" y="0"/>
                  <a:pt x="388" y="0"/>
                </a:cubicBezTo>
                <a:cubicBezTo>
                  <a:pt x="388" y="11"/>
                  <a:pt x="388" y="22"/>
                  <a:pt x="387" y="32"/>
                </a:cubicBezTo>
                <a:cubicBezTo>
                  <a:pt x="449" y="66"/>
                  <a:pt x="449" y="66"/>
                  <a:pt x="449" y="66"/>
                </a:cubicBezTo>
                <a:cubicBezTo>
                  <a:pt x="446" y="85"/>
                  <a:pt x="441" y="103"/>
                  <a:pt x="435" y="121"/>
                </a:cubicBezTo>
                <a:cubicBezTo>
                  <a:pt x="362" y="125"/>
                  <a:pt x="362" y="125"/>
                  <a:pt x="362" y="125"/>
                </a:cubicBezTo>
                <a:cubicBezTo>
                  <a:pt x="353" y="145"/>
                  <a:pt x="342" y="164"/>
                  <a:pt x="328" y="183"/>
                </a:cubicBezTo>
                <a:cubicBezTo>
                  <a:pt x="365" y="243"/>
                  <a:pt x="365" y="243"/>
                  <a:pt x="365" y="243"/>
                </a:cubicBezTo>
                <a:cubicBezTo>
                  <a:pt x="358" y="251"/>
                  <a:pt x="351" y="258"/>
                  <a:pt x="344" y="266"/>
                </a:cubicBezTo>
                <a:cubicBezTo>
                  <a:pt x="336" y="273"/>
                  <a:pt x="329" y="280"/>
                  <a:pt x="321" y="287"/>
                </a:cubicBezTo>
                <a:cubicBezTo>
                  <a:pt x="260" y="251"/>
                  <a:pt x="260" y="251"/>
                  <a:pt x="260" y="251"/>
                </a:cubicBezTo>
                <a:cubicBezTo>
                  <a:pt x="241" y="265"/>
                  <a:pt x="222" y="276"/>
                  <a:pt x="202" y="285"/>
                </a:cubicBezTo>
                <a:cubicBezTo>
                  <a:pt x="202" y="356"/>
                  <a:pt x="202" y="356"/>
                  <a:pt x="202" y="356"/>
                </a:cubicBezTo>
                <a:cubicBezTo>
                  <a:pt x="183" y="363"/>
                  <a:pt x="164" y="368"/>
                  <a:pt x="144" y="371"/>
                </a:cubicBezTo>
                <a:cubicBezTo>
                  <a:pt x="108" y="309"/>
                  <a:pt x="108" y="309"/>
                  <a:pt x="108" y="309"/>
                </a:cubicBezTo>
                <a:cubicBezTo>
                  <a:pt x="97" y="310"/>
                  <a:pt x="86" y="311"/>
                  <a:pt x="76" y="311"/>
                </a:cubicBezTo>
                <a:cubicBezTo>
                  <a:pt x="75" y="311"/>
                  <a:pt x="75" y="311"/>
                  <a:pt x="74" y="311"/>
                </a:cubicBezTo>
                <a:cubicBezTo>
                  <a:pt x="74" y="248"/>
                  <a:pt x="74" y="248"/>
                  <a:pt x="74" y="248"/>
                </a:cubicBezTo>
                <a:cubicBezTo>
                  <a:pt x="73" y="250"/>
                  <a:pt x="71" y="252"/>
                  <a:pt x="69" y="254"/>
                </a:cubicBezTo>
                <a:cubicBezTo>
                  <a:pt x="61" y="262"/>
                  <a:pt x="51" y="266"/>
                  <a:pt x="40" y="266"/>
                </a:cubicBezTo>
                <a:cubicBezTo>
                  <a:pt x="29" y="266"/>
                  <a:pt x="19" y="262"/>
                  <a:pt x="11" y="254"/>
                </a:cubicBezTo>
                <a:cubicBezTo>
                  <a:pt x="4" y="247"/>
                  <a:pt x="0" y="237"/>
                  <a:pt x="0" y="226"/>
                </a:cubicBezTo>
                <a:cubicBezTo>
                  <a:pt x="0" y="215"/>
                  <a:pt x="4" y="205"/>
                  <a:pt x="11" y="197"/>
                </a:cubicBezTo>
                <a:cubicBezTo>
                  <a:pt x="19" y="189"/>
                  <a:pt x="29" y="185"/>
                  <a:pt x="40" y="185"/>
                </a:cubicBezTo>
                <a:cubicBezTo>
                  <a:pt x="51" y="185"/>
                  <a:pt x="61" y="189"/>
                  <a:pt x="69" y="197"/>
                </a:cubicBezTo>
                <a:cubicBezTo>
                  <a:pt x="71" y="199"/>
                  <a:pt x="73" y="201"/>
                  <a:pt x="74" y="203"/>
                </a:cubicBezTo>
                <a:lnTo>
                  <a:pt x="74" y="156"/>
                </a:lnTo>
                <a:close/>
              </a:path>
            </a:pathLst>
          </a:custGeom>
          <a:solidFill>
            <a:schemeClr val="accent4"/>
          </a:solidFill>
          <a:ln w="19050">
            <a:solidFill>
              <a:schemeClr val="accent4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4107651" y="3956886"/>
            <a:ext cx="2311921" cy="2777736"/>
          </a:xfrm>
          <a:custGeom>
            <a:avLst/>
            <a:gdLst/>
            <a:ahLst/>
            <a:cxnLst>
              <a:cxn ang="0">
                <a:pos x="372" y="232"/>
              </a:cxn>
              <a:cxn ang="0">
                <a:pos x="372" y="279"/>
              </a:cxn>
              <a:cxn ang="0">
                <a:pos x="367" y="273"/>
              </a:cxn>
              <a:cxn ang="0">
                <a:pos x="338" y="261"/>
              </a:cxn>
              <a:cxn ang="0">
                <a:pos x="309" y="273"/>
              </a:cxn>
              <a:cxn ang="0">
                <a:pos x="298" y="302"/>
              </a:cxn>
              <a:cxn ang="0">
                <a:pos x="309" y="330"/>
              </a:cxn>
              <a:cxn ang="0">
                <a:pos x="338" y="342"/>
              </a:cxn>
              <a:cxn ang="0">
                <a:pos x="367" y="330"/>
              </a:cxn>
              <a:cxn ang="0">
                <a:pos x="372" y="324"/>
              </a:cxn>
              <a:cxn ang="0">
                <a:pos x="372" y="387"/>
              </a:cxn>
              <a:cxn ang="0">
                <a:pos x="340" y="385"/>
              </a:cxn>
              <a:cxn ang="0">
                <a:pos x="302" y="446"/>
              </a:cxn>
              <a:cxn ang="0">
                <a:pos x="242" y="430"/>
              </a:cxn>
              <a:cxn ang="0">
                <a:pos x="247" y="361"/>
              </a:cxn>
              <a:cxn ang="0">
                <a:pos x="184" y="323"/>
              </a:cxn>
              <a:cxn ang="0">
                <a:pos x="129" y="363"/>
              </a:cxn>
              <a:cxn ang="0">
                <a:pos x="106" y="342"/>
              </a:cxn>
              <a:cxn ang="0">
                <a:pos x="82" y="316"/>
              </a:cxn>
              <a:cxn ang="0">
                <a:pos x="118" y="254"/>
              </a:cxn>
              <a:cxn ang="0">
                <a:pos x="86" y="199"/>
              </a:cxn>
              <a:cxn ang="0">
                <a:pos x="15" y="199"/>
              </a:cxn>
              <a:cxn ang="0">
                <a:pos x="0" y="141"/>
              </a:cxn>
              <a:cxn ang="0">
                <a:pos x="62" y="104"/>
              </a:cxn>
              <a:cxn ang="0">
                <a:pos x="61" y="84"/>
              </a:cxn>
              <a:cxn ang="0">
                <a:pos x="61" y="76"/>
              </a:cxn>
              <a:cxn ang="0">
                <a:pos x="118" y="76"/>
              </a:cxn>
              <a:cxn ang="0">
                <a:pos x="109" y="69"/>
              </a:cxn>
              <a:cxn ang="0">
                <a:pos x="97" y="41"/>
              </a:cxn>
              <a:cxn ang="0">
                <a:pos x="109" y="12"/>
              </a:cxn>
              <a:cxn ang="0">
                <a:pos x="138" y="0"/>
              </a:cxn>
              <a:cxn ang="0">
                <a:pos x="167" y="12"/>
              </a:cxn>
              <a:cxn ang="0">
                <a:pos x="179" y="41"/>
              </a:cxn>
              <a:cxn ang="0">
                <a:pos x="167" y="69"/>
              </a:cxn>
              <a:cxn ang="0">
                <a:pos x="158" y="76"/>
              </a:cxn>
              <a:cxn ang="0">
                <a:pos x="214" y="76"/>
              </a:cxn>
              <a:cxn ang="0">
                <a:pos x="260" y="186"/>
              </a:cxn>
              <a:cxn ang="0">
                <a:pos x="372" y="232"/>
              </a:cxn>
              <a:cxn ang="0">
                <a:pos x="372" y="232"/>
              </a:cxn>
            </a:cxnLst>
            <a:rect l="0" t="0" r="r" b="b"/>
            <a:pathLst>
              <a:path w="372" h="446">
                <a:moveTo>
                  <a:pt x="372" y="232"/>
                </a:moveTo>
                <a:cubicBezTo>
                  <a:pt x="372" y="279"/>
                  <a:pt x="372" y="279"/>
                  <a:pt x="372" y="279"/>
                </a:cubicBezTo>
                <a:cubicBezTo>
                  <a:pt x="371" y="277"/>
                  <a:pt x="369" y="275"/>
                  <a:pt x="367" y="273"/>
                </a:cubicBezTo>
                <a:cubicBezTo>
                  <a:pt x="359" y="265"/>
                  <a:pt x="349" y="261"/>
                  <a:pt x="338" y="261"/>
                </a:cubicBezTo>
                <a:cubicBezTo>
                  <a:pt x="327" y="261"/>
                  <a:pt x="317" y="265"/>
                  <a:pt x="309" y="273"/>
                </a:cubicBezTo>
                <a:cubicBezTo>
                  <a:pt x="302" y="281"/>
                  <a:pt x="298" y="291"/>
                  <a:pt x="298" y="302"/>
                </a:cubicBezTo>
                <a:cubicBezTo>
                  <a:pt x="298" y="313"/>
                  <a:pt x="302" y="323"/>
                  <a:pt x="309" y="330"/>
                </a:cubicBezTo>
                <a:cubicBezTo>
                  <a:pt x="317" y="338"/>
                  <a:pt x="327" y="342"/>
                  <a:pt x="338" y="342"/>
                </a:cubicBezTo>
                <a:cubicBezTo>
                  <a:pt x="349" y="342"/>
                  <a:pt x="359" y="338"/>
                  <a:pt x="367" y="330"/>
                </a:cubicBezTo>
                <a:cubicBezTo>
                  <a:pt x="369" y="328"/>
                  <a:pt x="371" y="326"/>
                  <a:pt x="372" y="324"/>
                </a:cubicBezTo>
                <a:cubicBezTo>
                  <a:pt x="372" y="387"/>
                  <a:pt x="372" y="387"/>
                  <a:pt x="372" y="387"/>
                </a:cubicBezTo>
                <a:cubicBezTo>
                  <a:pt x="361" y="387"/>
                  <a:pt x="351" y="386"/>
                  <a:pt x="340" y="385"/>
                </a:cubicBezTo>
                <a:cubicBezTo>
                  <a:pt x="302" y="446"/>
                  <a:pt x="302" y="446"/>
                  <a:pt x="302" y="446"/>
                </a:cubicBezTo>
                <a:cubicBezTo>
                  <a:pt x="281" y="443"/>
                  <a:pt x="261" y="437"/>
                  <a:pt x="242" y="430"/>
                </a:cubicBezTo>
                <a:cubicBezTo>
                  <a:pt x="247" y="361"/>
                  <a:pt x="247" y="361"/>
                  <a:pt x="247" y="361"/>
                </a:cubicBezTo>
                <a:cubicBezTo>
                  <a:pt x="225" y="351"/>
                  <a:pt x="204" y="338"/>
                  <a:pt x="184" y="323"/>
                </a:cubicBezTo>
                <a:cubicBezTo>
                  <a:pt x="129" y="363"/>
                  <a:pt x="129" y="363"/>
                  <a:pt x="129" y="363"/>
                </a:cubicBezTo>
                <a:cubicBezTo>
                  <a:pt x="121" y="356"/>
                  <a:pt x="113" y="349"/>
                  <a:pt x="106" y="342"/>
                </a:cubicBezTo>
                <a:cubicBezTo>
                  <a:pt x="97" y="333"/>
                  <a:pt x="89" y="325"/>
                  <a:pt x="82" y="316"/>
                </a:cubicBezTo>
                <a:cubicBezTo>
                  <a:pt x="118" y="254"/>
                  <a:pt x="118" y="254"/>
                  <a:pt x="118" y="254"/>
                </a:cubicBezTo>
                <a:cubicBezTo>
                  <a:pt x="105" y="237"/>
                  <a:pt x="95" y="219"/>
                  <a:pt x="86" y="199"/>
                </a:cubicBezTo>
                <a:cubicBezTo>
                  <a:pt x="15" y="199"/>
                  <a:pt x="15" y="199"/>
                  <a:pt x="15" y="199"/>
                </a:cubicBezTo>
                <a:cubicBezTo>
                  <a:pt x="8" y="180"/>
                  <a:pt x="4" y="161"/>
                  <a:pt x="0" y="141"/>
                </a:cubicBezTo>
                <a:cubicBezTo>
                  <a:pt x="62" y="104"/>
                  <a:pt x="62" y="104"/>
                  <a:pt x="62" y="104"/>
                </a:cubicBezTo>
                <a:cubicBezTo>
                  <a:pt x="62" y="98"/>
                  <a:pt x="61" y="91"/>
                  <a:pt x="61" y="84"/>
                </a:cubicBezTo>
                <a:cubicBezTo>
                  <a:pt x="61" y="82"/>
                  <a:pt x="61" y="79"/>
                  <a:pt x="61" y="76"/>
                </a:cubicBezTo>
                <a:cubicBezTo>
                  <a:pt x="118" y="76"/>
                  <a:pt x="118" y="76"/>
                  <a:pt x="118" y="76"/>
                </a:cubicBezTo>
                <a:cubicBezTo>
                  <a:pt x="115" y="74"/>
                  <a:pt x="112" y="72"/>
                  <a:pt x="109" y="69"/>
                </a:cubicBezTo>
                <a:cubicBezTo>
                  <a:pt x="101" y="61"/>
                  <a:pt x="97" y="52"/>
                  <a:pt x="97" y="41"/>
                </a:cubicBezTo>
                <a:cubicBezTo>
                  <a:pt x="97" y="29"/>
                  <a:pt x="101" y="20"/>
                  <a:pt x="109" y="12"/>
                </a:cubicBezTo>
                <a:cubicBezTo>
                  <a:pt x="117" y="4"/>
                  <a:pt x="127" y="0"/>
                  <a:pt x="138" y="0"/>
                </a:cubicBezTo>
                <a:cubicBezTo>
                  <a:pt x="149" y="0"/>
                  <a:pt x="159" y="4"/>
                  <a:pt x="167" y="12"/>
                </a:cubicBezTo>
                <a:cubicBezTo>
                  <a:pt x="175" y="20"/>
                  <a:pt x="179" y="29"/>
                  <a:pt x="179" y="41"/>
                </a:cubicBezTo>
                <a:cubicBezTo>
                  <a:pt x="179" y="52"/>
                  <a:pt x="175" y="61"/>
                  <a:pt x="167" y="69"/>
                </a:cubicBezTo>
                <a:cubicBezTo>
                  <a:pt x="164" y="72"/>
                  <a:pt x="161" y="74"/>
                  <a:pt x="158" y="76"/>
                </a:cubicBezTo>
                <a:cubicBezTo>
                  <a:pt x="214" y="76"/>
                  <a:pt x="214" y="76"/>
                  <a:pt x="214" y="76"/>
                </a:cubicBezTo>
                <a:cubicBezTo>
                  <a:pt x="214" y="119"/>
                  <a:pt x="229" y="156"/>
                  <a:pt x="260" y="186"/>
                </a:cubicBezTo>
                <a:cubicBezTo>
                  <a:pt x="291" y="217"/>
                  <a:pt x="328" y="232"/>
                  <a:pt x="372" y="232"/>
                </a:cubicBezTo>
                <a:cubicBezTo>
                  <a:pt x="372" y="232"/>
                  <a:pt x="372" y="232"/>
                  <a:pt x="372" y="232"/>
                </a:cubicBez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9" name="Group 59"/>
          <p:cNvGrpSpPr/>
          <p:nvPr/>
        </p:nvGrpSpPr>
        <p:grpSpPr>
          <a:xfrm>
            <a:off x="8751102" y="5122773"/>
            <a:ext cx="3200724" cy="781137"/>
            <a:chOff x="7154104" y="3206176"/>
            <a:chExt cx="2276195" cy="555506"/>
          </a:xfrm>
        </p:grpSpPr>
        <p:sp>
          <p:nvSpPr>
            <p:cNvPr id="10" name="TextBox 9"/>
            <p:cNvSpPr txBox="1"/>
            <p:nvPr/>
          </p:nvSpPr>
          <p:spPr>
            <a:xfrm>
              <a:off x="7154105" y="3453979"/>
              <a:ext cx="2276194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54104" y="3206176"/>
              <a:ext cx="867020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687" b="1" dirty="0">
                  <a:solidFill>
                    <a:schemeClr val="accent4"/>
                  </a:solidFill>
                  <a:latin typeface="+mj-lt"/>
                </a:rPr>
                <a:t>STEP HERE</a:t>
              </a:r>
            </a:p>
          </p:txBody>
        </p:sp>
      </p:grpSp>
      <p:grpSp>
        <p:nvGrpSpPr>
          <p:cNvPr id="12" name="Group 58"/>
          <p:cNvGrpSpPr/>
          <p:nvPr/>
        </p:nvGrpSpPr>
        <p:grpSpPr>
          <a:xfrm>
            <a:off x="8751102" y="2233587"/>
            <a:ext cx="3200724" cy="781137"/>
            <a:chOff x="7174424" y="1352592"/>
            <a:chExt cx="2276195" cy="555506"/>
          </a:xfrm>
        </p:grpSpPr>
        <p:sp>
          <p:nvSpPr>
            <p:cNvPr id="13" name="TextBox 12"/>
            <p:cNvSpPr txBox="1"/>
            <p:nvPr/>
          </p:nvSpPr>
          <p:spPr>
            <a:xfrm>
              <a:off x="7174424" y="1600395"/>
              <a:ext cx="2276195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74424" y="1352592"/>
              <a:ext cx="867020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687" b="1" dirty="0">
                  <a:solidFill>
                    <a:schemeClr val="accent3"/>
                  </a:solidFill>
                  <a:latin typeface="+mj-lt"/>
                </a:rPr>
                <a:t>STEP HERE</a:t>
              </a:r>
            </a:p>
          </p:txBody>
        </p:sp>
      </p:grpSp>
      <p:grpSp>
        <p:nvGrpSpPr>
          <p:cNvPr id="15" name="Group 56"/>
          <p:cNvGrpSpPr/>
          <p:nvPr/>
        </p:nvGrpSpPr>
        <p:grpSpPr>
          <a:xfrm>
            <a:off x="960499" y="2201442"/>
            <a:ext cx="3200725" cy="781137"/>
            <a:chOff x="-296510" y="1363501"/>
            <a:chExt cx="2276196" cy="555506"/>
          </a:xfrm>
        </p:grpSpPr>
        <p:sp>
          <p:nvSpPr>
            <p:cNvPr id="16" name="TextBox 15"/>
            <p:cNvSpPr txBox="1"/>
            <p:nvPr/>
          </p:nvSpPr>
          <p:spPr>
            <a:xfrm>
              <a:off x="-296510" y="1611304"/>
              <a:ext cx="2276196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112664" y="1363501"/>
              <a:ext cx="867020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87" b="1" dirty="0">
                  <a:solidFill>
                    <a:schemeClr val="accent2"/>
                  </a:solidFill>
                  <a:latin typeface="+mj-lt"/>
                </a:rPr>
                <a:t>STEP HERE</a:t>
              </a:r>
            </a:p>
          </p:txBody>
        </p:sp>
      </p:grpSp>
      <p:grpSp>
        <p:nvGrpSpPr>
          <p:cNvPr id="18" name="Group 56"/>
          <p:cNvGrpSpPr/>
          <p:nvPr/>
        </p:nvGrpSpPr>
        <p:grpSpPr>
          <a:xfrm>
            <a:off x="960499" y="5093778"/>
            <a:ext cx="3200725" cy="781137"/>
            <a:chOff x="-296510" y="1363501"/>
            <a:chExt cx="2276196" cy="555506"/>
          </a:xfrm>
        </p:grpSpPr>
        <p:sp>
          <p:nvSpPr>
            <p:cNvPr id="19" name="TextBox 18"/>
            <p:cNvSpPr txBox="1"/>
            <p:nvPr/>
          </p:nvSpPr>
          <p:spPr>
            <a:xfrm>
              <a:off x="-296510" y="1611304"/>
              <a:ext cx="2276196" cy="30770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zh-CN" sz="1406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We hope that this template will return to you as a time, money and reputation.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12664" y="1363501"/>
              <a:ext cx="867020" cy="18463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87" b="1" dirty="0">
                  <a:solidFill>
                    <a:schemeClr val="accent1"/>
                  </a:solidFill>
                  <a:latin typeface="+mj-lt"/>
                </a:rPr>
                <a:t>STEP HERE</a:t>
              </a:r>
            </a:p>
          </p:txBody>
        </p:sp>
      </p:grpSp>
      <p:sp>
        <p:nvSpPr>
          <p:cNvPr id="21" name="Freeform 129"/>
          <p:cNvSpPr>
            <a:spLocks/>
          </p:cNvSpPr>
          <p:nvPr/>
        </p:nvSpPr>
        <p:spPr bwMode="auto">
          <a:xfrm>
            <a:off x="5052284" y="3092502"/>
            <a:ext cx="460714" cy="563517"/>
          </a:xfrm>
          <a:custGeom>
            <a:avLst/>
            <a:gdLst/>
            <a:ahLst/>
            <a:cxnLst>
              <a:cxn ang="0">
                <a:pos x="53" y="58"/>
              </a:cxn>
              <a:cxn ang="0">
                <a:pos x="36" y="58"/>
              </a:cxn>
              <a:cxn ang="0">
                <a:pos x="36" y="65"/>
              </a:cxn>
              <a:cxn ang="0">
                <a:pos x="34" y="68"/>
              </a:cxn>
              <a:cxn ang="0">
                <a:pos x="22" y="68"/>
              </a:cxn>
              <a:cxn ang="0">
                <a:pos x="20" y="65"/>
              </a:cxn>
              <a:cxn ang="0">
                <a:pos x="20" y="58"/>
              </a:cxn>
              <a:cxn ang="0">
                <a:pos x="2" y="58"/>
              </a:cxn>
              <a:cxn ang="0">
                <a:pos x="0" y="56"/>
              </a:cxn>
              <a:cxn ang="0">
                <a:pos x="1" y="54"/>
              </a:cxn>
              <a:cxn ang="0">
                <a:pos x="16" y="39"/>
              </a:cxn>
              <a:cxn ang="0">
                <a:pos x="7" y="39"/>
              </a:cxn>
              <a:cxn ang="0">
                <a:pos x="5" y="36"/>
              </a:cxn>
              <a:cxn ang="0">
                <a:pos x="6" y="34"/>
              </a:cxn>
              <a:cxn ang="0">
                <a:pos x="21" y="19"/>
              </a:cxn>
              <a:cxn ang="0">
                <a:pos x="13" y="19"/>
              </a:cxn>
              <a:cxn ang="0">
                <a:pos x="11" y="17"/>
              </a:cxn>
              <a:cxn ang="0">
                <a:pos x="12" y="15"/>
              </a:cxn>
              <a:cxn ang="0">
                <a:pos x="26" y="0"/>
              </a:cxn>
              <a:cxn ang="0">
                <a:pos x="28" y="0"/>
              </a:cxn>
              <a:cxn ang="0">
                <a:pos x="30" y="0"/>
              </a:cxn>
              <a:cxn ang="0">
                <a:pos x="44" y="15"/>
              </a:cxn>
              <a:cxn ang="0">
                <a:pos x="45" y="17"/>
              </a:cxn>
              <a:cxn ang="0">
                <a:pos x="42" y="19"/>
              </a:cxn>
              <a:cxn ang="0">
                <a:pos x="35" y="19"/>
              </a:cxn>
              <a:cxn ang="0">
                <a:pos x="50" y="34"/>
              </a:cxn>
              <a:cxn ang="0">
                <a:pos x="51" y="36"/>
              </a:cxn>
              <a:cxn ang="0">
                <a:pos x="49" y="39"/>
              </a:cxn>
              <a:cxn ang="0">
                <a:pos x="40" y="39"/>
              </a:cxn>
              <a:cxn ang="0">
                <a:pos x="55" y="54"/>
              </a:cxn>
              <a:cxn ang="0">
                <a:pos x="56" y="56"/>
              </a:cxn>
              <a:cxn ang="0">
                <a:pos x="53" y="58"/>
              </a:cxn>
            </a:cxnLst>
            <a:rect l="0" t="0" r="r" b="b"/>
            <a:pathLst>
              <a:path w="56" h="68">
                <a:moveTo>
                  <a:pt x="53" y="58"/>
                </a:moveTo>
                <a:cubicBezTo>
                  <a:pt x="36" y="58"/>
                  <a:pt x="36" y="58"/>
                  <a:pt x="36" y="58"/>
                </a:cubicBezTo>
                <a:cubicBezTo>
                  <a:pt x="36" y="60"/>
                  <a:pt x="36" y="63"/>
                  <a:pt x="36" y="65"/>
                </a:cubicBezTo>
                <a:cubicBezTo>
                  <a:pt x="36" y="67"/>
                  <a:pt x="35" y="68"/>
                  <a:pt x="34" y="68"/>
                </a:cubicBezTo>
                <a:cubicBezTo>
                  <a:pt x="22" y="68"/>
                  <a:pt x="22" y="68"/>
                  <a:pt x="22" y="68"/>
                </a:cubicBezTo>
                <a:cubicBezTo>
                  <a:pt x="21" y="68"/>
                  <a:pt x="20" y="67"/>
                  <a:pt x="20" y="65"/>
                </a:cubicBezTo>
                <a:cubicBezTo>
                  <a:pt x="20" y="63"/>
                  <a:pt x="20" y="60"/>
                  <a:pt x="20" y="58"/>
                </a:cubicBezTo>
                <a:cubicBezTo>
                  <a:pt x="2" y="58"/>
                  <a:pt x="2" y="58"/>
                  <a:pt x="2" y="58"/>
                </a:cubicBezTo>
                <a:cubicBezTo>
                  <a:pt x="1" y="58"/>
                  <a:pt x="0" y="57"/>
                  <a:pt x="0" y="56"/>
                </a:cubicBezTo>
                <a:cubicBezTo>
                  <a:pt x="0" y="55"/>
                  <a:pt x="0" y="54"/>
                  <a:pt x="1" y="54"/>
                </a:cubicBezTo>
                <a:cubicBezTo>
                  <a:pt x="16" y="39"/>
                  <a:pt x="16" y="39"/>
                  <a:pt x="16" y="39"/>
                </a:cubicBezTo>
                <a:cubicBezTo>
                  <a:pt x="7" y="39"/>
                  <a:pt x="7" y="39"/>
                  <a:pt x="7" y="39"/>
                </a:cubicBezTo>
                <a:cubicBezTo>
                  <a:pt x="6" y="39"/>
                  <a:pt x="5" y="37"/>
                  <a:pt x="5" y="36"/>
                </a:cubicBezTo>
                <a:cubicBezTo>
                  <a:pt x="5" y="35"/>
                  <a:pt x="5" y="35"/>
                  <a:pt x="6" y="34"/>
                </a:cubicBezTo>
                <a:cubicBezTo>
                  <a:pt x="21" y="19"/>
                  <a:pt x="21" y="19"/>
                  <a:pt x="21" y="19"/>
                </a:cubicBezTo>
                <a:cubicBezTo>
                  <a:pt x="13" y="19"/>
                  <a:pt x="13" y="19"/>
                  <a:pt x="13" y="19"/>
                </a:cubicBezTo>
                <a:cubicBezTo>
                  <a:pt x="12" y="19"/>
                  <a:pt x="11" y="18"/>
                  <a:pt x="11" y="17"/>
                </a:cubicBezTo>
                <a:cubicBezTo>
                  <a:pt x="11" y="16"/>
                  <a:pt x="11" y="15"/>
                  <a:pt x="12" y="15"/>
                </a:cubicBezTo>
                <a:cubicBezTo>
                  <a:pt x="26" y="0"/>
                  <a:pt x="26" y="0"/>
                  <a:pt x="26" y="0"/>
                </a:cubicBezTo>
                <a:cubicBezTo>
                  <a:pt x="27" y="0"/>
                  <a:pt x="27" y="0"/>
                  <a:pt x="28" y="0"/>
                </a:cubicBezTo>
                <a:cubicBezTo>
                  <a:pt x="29" y="0"/>
                  <a:pt x="29" y="0"/>
                  <a:pt x="30" y="0"/>
                </a:cubicBezTo>
                <a:cubicBezTo>
                  <a:pt x="44" y="15"/>
                  <a:pt x="44" y="15"/>
                  <a:pt x="44" y="15"/>
                </a:cubicBezTo>
                <a:cubicBezTo>
                  <a:pt x="45" y="15"/>
                  <a:pt x="45" y="16"/>
                  <a:pt x="45" y="17"/>
                </a:cubicBezTo>
                <a:cubicBezTo>
                  <a:pt x="45" y="18"/>
                  <a:pt x="44" y="19"/>
                  <a:pt x="42" y="19"/>
                </a:cubicBezTo>
                <a:cubicBezTo>
                  <a:pt x="35" y="19"/>
                  <a:pt x="35" y="19"/>
                  <a:pt x="35" y="19"/>
                </a:cubicBezTo>
                <a:cubicBezTo>
                  <a:pt x="50" y="34"/>
                  <a:pt x="50" y="34"/>
                  <a:pt x="50" y="34"/>
                </a:cubicBezTo>
                <a:cubicBezTo>
                  <a:pt x="51" y="35"/>
                  <a:pt x="51" y="35"/>
                  <a:pt x="51" y="36"/>
                </a:cubicBezTo>
                <a:cubicBezTo>
                  <a:pt x="51" y="37"/>
                  <a:pt x="50" y="39"/>
                  <a:pt x="49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55" y="54"/>
                  <a:pt x="55" y="54"/>
                  <a:pt x="55" y="54"/>
                </a:cubicBezTo>
                <a:cubicBezTo>
                  <a:pt x="56" y="54"/>
                  <a:pt x="56" y="55"/>
                  <a:pt x="56" y="56"/>
                </a:cubicBezTo>
                <a:cubicBezTo>
                  <a:pt x="56" y="57"/>
                  <a:pt x="55" y="58"/>
                  <a:pt x="53" y="58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2" name="Freeform 182"/>
          <p:cNvSpPr>
            <a:spLocks noEditPoints="1"/>
          </p:cNvSpPr>
          <p:nvPr/>
        </p:nvSpPr>
        <p:spPr bwMode="auto">
          <a:xfrm>
            <a:off x="4890272" y="5015011"/>
            <a:ext cx="630050" cy="588658"/>
          </a:xfrm>
          <a:custGeom>
            <a:avLst/>
            <a:gdLst/>
            <a:ahLst/>
            <a:cxnLst>
              <a:cxn ang="0">
                <a:pos x="70" y="24"/>
              </a:cxn>
              <a:cxn ang="0">
                <a:pos x="29" y="50"/>
              </a:cxn>
              <a:cxn ang="0">
                <a:pos x="0" y="26"/>
              </a:cxn>
              <a:cxn ang="0">
                <a:pos x="42" y="0"/>
              </a:cxn>
              <a:cxn ang="0">
                <a:pos x="70" y="24"/>
              </a:cxn>
              <a:cxn ang="0">
                <a:pos x="70" y="74"/>
              </a:cxn>
              <a:cxn ang="0">
                <a:pos x="42" y="98"/>
              </a:cxn>
              <a:cxn ang="0">
                <a:pos x="0" y="72"/>
              </a:cxn>
              <a:cxn ang="0">
                <a:pos x="29" y="50"/>
              </a:cxn>
              <a:cxn ang="0">
                <a:pos x="70" y="74"/>
              </a:cxn>
              <a:cxn ang="0">
                <a:pos x="109" y="104"/>
              </a:cxn>
              <a:cxn ang="0">
                <a:pos x="70" y="128"/>
              </a:cxn>
              <a:cxn ang="0">
                <a:pos x="70" y="128"/>
              </a:cxn>
              <a:cxn ang="0">
                <a:pos x="70" y="128"/>
              </a:cxn>
              <a:cxn ang="0">
                <a:pos x="70" y="128"/>
              </a:cxn>
              <a:cxn ang="0">
                <a:pos x="70" y="128"/>
              </a:cxn>
              <a:cxn ang="0">
                <a:pos x="29" y="104"/>
              </a:cxn>
              <a:cxn ang="0">
                <a:pos x="29" y="95"/>
              </a:cxn>
              <a:cxn ang="0">
                <a:pos x="42" y="102"/>
              </a:cxn>
              <a:cxn ang="0">
                <a:pos x="70" y="78"/>
              </a:cxn>
              <a:cxn ang="0">
                <a:pos x="70" y="78"/>
              </a:cxn>
              <a:cxn ang="0">
                <a:pos x="70" y="78"/>
              </a:cxn>
              <a:cxn ang="0">
                <a:pos x="70" y="78"/>
              </a:cxn>
              <a:cxn ang="0">
                <a:pos x="70" y="78"/>
              </a:cxn>
              <a:cxn ang="0">
                <a:pos x="98" y="102"/>
              </a:cxn>
              <a:cxn ang="0">
                <a:pos x="109" y="95"/>
              </a:cxn>
              <a:cxn ang="0">
                <a:pos x="109" y="104"/>
              </a:cxn>
              <a:cxn ang="0">
                <a:pos x="137" y="26"/>
              </a:cxn>
              <a:cxn ang="0">
                <a:pos x="111" y="50"/>
              </a:cxn>
              <a:cxn ang="0">
                <a:pos x="70" y="24"/>
              </a:cxn>
              <a:cxn ang="0">
                <a:pos x="98" y="0"/>
              </a:cxn>
              <a:cxn ang="0">
                <a:pos x="137" y="26"/>
              </a:cxn>
              <a:cxn ang="0">
                <a:pos x="137" y="72"/>
              </a:cxn>
              <a:cxn ang="0">
                <a:pos x="98" y="98"/>
              </a:cxn>
              <a:cxn ang="0">
                <a:pos x="70" y="74"/>
              </a:cxn>
              <a:cxn ang="0">
                <a:pos x="111" y="50"/>
              </a:cxn>
              <a:cxn ang="0">
                <a:pos x="137" y="72"/>
              </a:cxn>
            </a:cxnLst>
            <a:rect l="0" t="0" r="r" b="b"/>
            <a:pathLst>
              <a:path w="137" h="128">
                <a:moveTo>
                  <a:pt x="70" y="24"/>
                </a:moveTo>
                <a:lnTo>
                  <a:pt x="29" y="50"/>
                </a:lnTo>
                <a:lnTo>
                  <a:pt x="0" y="26"/>
                </a:lnTo>
                <a:lnTo>
                  <a:pt x="42" y="0"/>
                </a:lnTo>
                <a:lnTo>
                  <a:pt x="70" y="24"/>
                </a:lnTo>
                <a:close/>
                <a:moveTo>
                  <a:pt x="70" y="74"/>
                </a:moveTo>
                <a:lnTo>
                  <a:pt x="42" y="98"/>
                </a:lnTo>
                <a:lnTo>
                  <a:pt x="0" y="72"/>
                </a:lnTo>
                <a:lnTo>
                  <a:pt x="29" y="50"/>
                </a:lnTo>
                <a:lnTo>
                  <a:pt x="70" y="74"/>
                </a:lnTo>
                <a:close/>
                <a:moveTo>
                  <a:pt x="109" y="104"/>
                </a:moveTo>
                <a:lnTo>
                  <a:pt x="70" y="128"/>
                </a:lnTo>
                <a:lnTo>
                  <a:pt x="70" y="128"/>
                </a:lnTo>
                <a:lnTo>
                  <a:pt x="70" y="128"/>
                </a:lnTo>
                <a:lnTo>
                  <a:pt x="70" y="128"/>
                </a:lnTo>
                <a:lnTo>
                  <a:pt x="70" y="128"/>
                </a:lnTo>
                <a:lnTo>
                  <a:pt x="29" y="104"/>
                </a:lnTo>
                <a:lnTo>
                  <a:pt x="29" y="95"/>
                </a:lnTo>
                <a:lnTo>
                  <a:pt x="42" y="102"/>
                </a:lnTo>
                <a:lnTo>
                  <a:pt x="70" y="78"/>
                </a:lnTo>
                <a:lnTo>
                  <a:pt x="70" y="78"/>
                </a:lnTo>
                <a:lnTo>
                  <a:pt x="70" y="78"/>
                </a:lnTo>
                <a:lnTo>
                  <a:pt x="70" y="78"/>
                </a:lnTo>
                <a:lnTo>
                  <a:pt x="70" y="78"/>
                </a:lnTo>
                <a:lnTo>
                  <a:pt x="98" y="102"/>
                </a:lnTo>
                <a:lnTo>
                  <a:pt x="109" y="95"/>
                </a:lnTo>
                <a:lnTo>
                  <a:pt x="109" y="104"/>
                </a:lnTo>
                <a:close/>
                <a:moveTo>
                  <a:pt x="137" y="26"/>
                </a:moveTo>
                <a:lnTo>
                  <a:pt x="111" y="50"/>
                </a:lnTo>
                <a:lnTo>
                  <a:pt x="70" y="24"/>
                </a:lnTo>
                <a:lnTo>
                  <a:pt x="98" y="0"/>
                </a:lnTo>
                <a:lnTo>
                  <a:pt x="137" y="26"/>
                </a:lnTo>
                <a:close/>
                <a:moveTo>
                  <a:pt x="137" y="72"/>
                </a:moveTo>
                <a:lnTo>
                  <a:pt x="98" y="98"/>
                </a:lnTo>
                <a:lnTo>
                  <a:pt x="70" y="74"/>
                </a:lnTo>
                <a:lnTo>
                  <a:pt x="111" y="50"/>
                </a:lnTo>
                <a:lnTo>
                  <a:pt x="137" y="72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3" name="Freeform 211"/>
          <p:cNvSpPr>
            <a:spLocks noEditPoints="1"/>
          </p:cNvSpPr>
          <p:nvPr/>
        </p:nvSpPr>
        <p:spPr bwMode="auto">
          <a:xfrm>
            <a:off x="7255630" y="3173507"/>
            <a:ext cx="550837" cy="546467"/>
          </a:xfrm>
          <a:custGeom>
            <a:avLst/>
            <a:gdLst/>
            <a:ahLst/>
            <a:cxnLst>
              <a:cxn ang="0">
                <a:pos x="58" y="50"/>
              </a:cxn>
              <a:cxn ang="0">
                <a:pos x="51" y="58"/>
              </a:cxn>
              <a:cxn ang="0">
                <a:pos x="7" y="58"/>
              </a:cxn>
              <a:cxn ang="0">
                <a:pos x="0" y="50"/>
              </a:cxn>
              <a:cxn ang="0">
                <a:pos x="0" y="7"/>
              </a:cxn>
              <a:cxn ang="0">
                <a:pos x="7" y="0"/>
              </a:cxn>
              <a:cxn ang="0">
                <a:pos x="51" y="0"/>
              </a:cxn>
              <a:cxn ang="0">
                <a:pos x="58" y="7"/>
              </a:cxn>
              <a:cxn ang="0">
                <a:pos x="58" y="50"/>
              </a:cxn>
              <a:cxn ang="0">
                <a:pos x="51" y="24"/>
              </a:cxn>
              <a:cxn ang="0">
                <a:pos x="46" y="24"/>
              </a:cxn>
              <a:cxn ang="0">
                <a:pos x="47" y="29"/>
              </a:cxn>
              <a:cxn ang="0">
                <a:pos x="29" y="47"/>
              </a:cxn>
              <a:cxn ang="0">
                <a:pos x="11" y="29"/>
              </a:cxn>
              <a:cxn ang="0">
                <a:pos x="12" y="24"/>
              </a:cxn>
              <a:cxn ang="0">
                <a:pos x="6" y="24"/>
              </a:cxn>
              <a:cxn ang="0">
                <a:pos x="6" y="49"/>
              </a:cxn>
              <a:cxn ang="0">
                <a:pos x="9" y="51"/>
              </a:cxn>
              <a:cxn ang="0">
                <a:pos x="49" y="51"/>
              </a:cxn>
              <a:cxn ang="0">
                <a:pos x="51" y="49"/>
              </a:cxn>
              <a:cxn ang="0">
                <a:pos x="51" y="24"/>
              </a:cxn>
              <a:cxn ang="0">
                <a:pos x="29" y="17"/>
              </a:cxn>
              <a:cxn ang="0">
                <a:pos x="17" y="29"/>
              </a:cxn>
              <a:cxn ang="0">
                <a:pos x="29" y="40"/>
              </a:cxn>
              <a:cxn ang="0">
                <a:pos x="41" y="29"/>
              </a:cxn>
              <a:cxn ang="0">
                <a:pos x="29" y="17"/>
              </a:cxn>
              <a:cxn ang="0">
                <a:pos x="51" y="9"/>
              </a:cxn>
              <a:cxn ang="0">
                <a:pos x="49" y="6"/>
              </a:cxn>
              <a:cxn ang="0">
                <a:pos x="42" y="6"/>
              </a:cxn>
              <a:cxn ang="0">
                <a:pos x="40" y="9"/>
              </a:cxn>
              <a:cxn ang="0">
                <a:pos x="40" y="15"/>
              </a:cxn>
              <a:cxn ang="0">
                <a:pos x="42" y="18"/>
              </a:cxn>
              <a:cxn ang="0">
                <a:pos x="49" y="18"/>
              </a:cxn>
              <a:cxn ang="0">
                <a:pos x="51" y="15"/>
              </a:cxn>
              <a:cxn ang="0">
                <a:pos x="51" y="9"/>
              </a:cxn>
            </a:cxnLst>
            <a:rect l="0" t="0" r="r" b="b"/>
            <a:pathLst>
              <a:path w="58" h="58">
                <a:moveTo>
                  <a:pt x="58" y="50"/>
                </a:moveTo>
                <a:cubicBezTo>
                  <a:pt x="58" y="54"/>
                  <a:pt x="55" y="58"/>
                  <a:pt x="51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3" y="58"/>
                  <a:pt x="0" y="54"/>
                  <a:pt x="0" y="50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3" y="0"/>
                  <a:pt x="7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55" y="0"/>
                  <a:pt x="58" y="3"/>
                  <a:pt x="58" y="7"/>
                </a:cubicBezTo>
                <a:lnTo>
                  <a:pt x="58" y="50"/>
                </a:lnTo>
                <a:close/>
                <a:moveTo>
                  <a:pt x="51" y="24"/>
                </a:moveTo>
                <a:cubicBezTo>
                  <a:pt x="46" y="24"/>
                  <a:pt x="46" y="24"/>
                  <a:pt x="46" y="24"/>
                </a:cubicBezTo>
                <a:cubicBezTo>
                  <a:pt x="47" y="26"/>
                  <a:pt x="47" y="27"/>
                  <a:pt x="47" y="29"/>
                </a:cubicBezTo>
                <a:cubicBezTo>
                  <a:pt x="47" y="39"/>
                  <a:pt x="39" y="47"/>
                  <a:pt x="29" y="47"/>
                </a:cubicBezTo>
                <a:cubicBezTo>
                  <a:pt x="19" y="47"/>
                  <a:pt x="11" y="39"/>
                  <a:pt x="11" y="29"/>
                </a:cubicBezTo>
                <a:cubicBezTo>
                  <a:pt x="11" y="27"/>
                  <a:pt x="11" y="26"/>
                  <a:pt x="12" y="24"/>
                </a:cubicBezTo>
                <a:cubicBezTo>
                  <a:pt x="6" y="24"/>
                  <a:pt x="6" y="24"/>
                  <a:pt x="6" y="24"/>
                </a:cubicBezTo>
                <a:cubicBezTo>
                  <a:pt x="6" y="49"/>
                  <a:pt x="6" y="49"/>
                  <a:pt x="6" y="49"/>
                </a:cubicBezTo>
                <a:cubicBezTo>
                  <a:pt x="6" y="50"/>
                  <a:pt x="7" y="51"/>
                  <a:pt x="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50" y="51"/>
                  <a:pt x="51" y="50"/>
                  <a:pt x="51" y="49"/>
                </a:cubicBezTo>
                <a:lnTo>
                  <a:pt x="51" y="24"/>
                </a:lnTo>
                <a:close/>
                <a:moveTo>
                  <a:pt x="29" y="17"/>
                </a:moveTo>
                <a:cubicBezTo>
                  <a:pt x="23" y="17"/>
                  <a:pt x="17" y="22"/>
                  <a:pt x="17" y="29"/>
                </a:cubicBezTo>
                <a:cubicBezTo>
                  <a:pt x="17" y="35"/>
                  <a:pt x="23" y="40"/>
                  <a:pt x="29" y="40"/>
                </a:cubicBezTo>
                <a:cubicBezTo>
                  <a:pt x="35" y="40"/>
                  <a:pt x="41" y="35"/>
                  <a:pt x="41" y="29"/>
                </a:cubicBezTo>
                <a:cubicBezTo>
                  <a:pt x="41" y="22"/>
                  <a:pt x="35" y="17"/>
                  <a:pt x="29" y="17"/>
                </a:cubicBezTo>
                <a:close/>
                <a:moveTo>
                  <a:pt x="51" y="9"/>
                </a:moveTo>
                <a:cubicBezTo>
                  <a:pt x="51" y="7"/>
                  <a:pt x="50" y="6"/>
                  <a:pt x="49" y="6"/>
                </a:cubicBezTo>
                <a:cubicBezTo>
                  <a:pt x="42" y="6"/>
                  <a:pt x="42" y="6"/>
                  <a:pt x="42" y="6"/>
                </a:cubicBezTo>
                <a:cubicBezTo>
                  <a:pt x="41" y="6"/>
                  <a:pt x="40" y="7"/>
                  <a:pt x="40" y="9"/>
                </a:cubicBezTo>
                <a:cubicBezTo>
                  <a:pt x="40" y="15"/>
                  <a:pt x="40" y="15"/>
                  <a:pt x="40" y="15"/>
                </a:cubicBezTo>
                <a:cubicBezTo>
                  <a:pt x="40" y="16"/>
                  <a:pt x="41" y="18"/>
                  <a:pt x="42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0" y="18"/>
                  <a:pt x="51" y="16"/>
                  <a:pt x="51" y="15"/>
                </a:cubicBezTo>
                <a:lnTo>
                  <a:pt x="51" y="9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4" name="Freeform 135"/>
          <p:cNvSpPr>
            <a:spLocks noEditPoints="1"/>
          </p:cNvSpPr>
          <p:nvPr/>
        </p:nvSpPr>
        <p:spPr bwMode="auto">
          <a:xfrm>
            <a:off x="7088359" y="5325785"/>
            <a:ext cx="556098" cy="520901"/>
          </a:xfrm>
          <a:custGeom>
            <a:avLst/>
            <a:gdLst/>
            <a:ahLst/>
            <a:cxnLst>
              <a:cxn ang="0">
                <a:pos x="13" y="39"/>
              </a:cxn>
              <a:cxn ang="0">
                <a:pos x="8" y="39"/>
              </a:cxn>
              <a:cxn ang="0">
                <a:pos x="0" y="33"/>
              </a:cxn>
              <a:cxn ang="0">
                <a:pos x="5" y="19"/>
              </a:cxn>
              <a:cxn ang="0">
                <a:pos x="15" y="22"/>
              </a:cxn>
              <a:cxn ang="0">
                <a:pos x="20" y="21"/>
              </a:cxn>
              <a:cxn ang="0">
                <a:pos x="20" y="24"/>
              </a:cxn>
              <a:cxn ang="0">
                <a:pos x="23" y="34"/>
              </a:cxn>
              <a:cxn ang="0">
                <a:pos x="13" y="39"/>
              </a:cxn>
              <a:cxn ang="0">
                <a:pos x="15" y="19"/>
              </a:cxn>
              <a:cxn ang="0">
                <a:pos x="5" y="9"/>
              </a:cxn>
              <a:cxn ang="0">
                <a:pos x="15" y="0"/>
              </a:cxn>
              <a:cxn ang="0">
                <a:pos x="25" y="9"/>
              </a:cxn>
              <a:cxn ang="0">
                <a:pos x="15" y="19"/>
              </a:cxn>
              <a:cxn ang="0">
                <a:pos x="53" y="68"/>
              </a:cxn>
              <a:cxn ang="0">
                <a:pos x="20" y="68"/>
              </a:cxn>
              <a:cxn ang="0">
                <a:pos x="10" y="58"/>
              </a:cxn>
              <a:cxn ang="0">
                <a:pos x="23" y="36"/>
              </a:cxn>
              <a:cxn ang="0">
                <a:pos x="37" y="41"/>
              </a:cxn>
              <a:cxn ang="0">
                <a:pos x="50" y="36"/>
              </a:cxn>
              <a:cxn ang="0">
                <a:pos x="64" y="58"/>
              </a:cxn>
              <a:cxn ang="0">
                <a:pos x="53" y="68"/>
              </a:cxn>
              <a:cxn ang="0">
                <a:pos x="37" y="39"/>
              </a:cxn>
              <a:cxn ang="0">
                <a:pos x="22" y="24"/>
              </a:cxn>
              <a:cxn ang="0">
                <a:pos x="37" y="9"/>
              </a:cxn>
              <a:cxn ang="0">
                <a:pos x="51" y="24"/>
              </a:cxn>
              <a:cxn ang="0">
                <a:pos x="37" y="39"/>
              </a:cxn>
              <a:cxn ang="0">
                <a:pos x="59" y="19"/>
              </a:cxn>
              <a:cxn ang="0">
                <a:pos x="49" y="9"/>
              </a:cxn>
              <a:cxn ang="0">
                <a:pos x="59" y="0"/>
              </a:cxn>
              <a:cxn ang="0">
                <a:pos x="68" y="9"/>
              </a:cxn>
              <a:cxn ang="0">
                <a:pos x="59" y="19"/>
              </a:cxn>
              <a:cxn ang="0">
                <a:pos x="66" y="39"/>
              </a:cxn>
              <a:cxn ang="0">
                <a:pos x="61" y="39"/>
              </a:cxn>
              <a:cxn ang="0">
                <a:pos x="51" y="34"/>
              </a:cxn>
              <a:cxn ang="0">
                <a:pos x="54" y="24"/>
              </a:cxn>
              <a:cxn ang="0">
                <a:pos x="54" y="21"/>
              </a:cxn>
              <a:cxn ang="0">
                <a:pos x="59" y="22"/>
              </a:cxn>
              <a:cxn ang="0">
                <a:pos x="69" y="19"/>
              </a:cxn>
              <a:cxn ang="0">
                <a:pos x="73" y="33"/>
              </a:cxn>
              <a:cxn ang="0">
                <a:pos x="66" y="39"/>
              </a:cxn>
            </a:cxnLst>
            <a:rect l="0" t="0" r="r" b="b"/>
            <a:pathLst>
              <a:path w="73" h="68">
                <a:moveTo>
                  <a:pt x="13" y="39"/>
                </a:moveTo>
                <a:cubicBezTo>
                  <a:pt x="8" y="39"/>
                  <a:pt x="8" y="39"/>
                  <a:pt x="8" y="39"/>
                </a:cubicBezTo>
                <a:cubicBezTo>
                  <a:pt x="4" y="39"/>
                  <a:pt x="0" y="37"/>
                  <a:pt x="0" y="33"/>
                </a:cubicBezTo>
                <a:cubicBezTo>
                  <a:pt x="0" y="29"/>
                  <a:pt x="0" y="19"/>
                  <a:pt x="5" y="19"/>
                </a:cubicBezTo>
                <a:cubicBezTo>
                  <a:pt x="6" y="19"/>
                  <a:pt x="10" y="22"/>
                  <a:pt x="15" y="22"/>
                </a:cubicBezTo>
                <a:cubicBezTo>
                  <a:pt x="17" y="22"/>
                  <a:pt x="18" y="22"/>
                  <a:pt x="20" y="21"/>
                </a:cubicBezTo>
                <a:cubicBezTo>
                  <a:pt x="20" y="22"/>
                  <a:pt x="20" y="23"/>
                  <a:pt x="20" y="24"/>
                </a:cubicBezTo>
                <a:cubicBezTo>
                  <a:pt x="20" y="27"/>
                  <a:pt x="21" y="31"/>
                  <a:pt x="23" y="34"/>
                </a:cubicBezTo>
                <a:cubicBezTo>
                  <a:pt x="19" y="34"/>
                  <a:pt x="15" y="36"/>
                  <a:pt x="13" y="39"/>
                </a:cubicBezTo>
                <a:close/>
                <a:moveTo>
                  <a:pt x="15" y="19"/>
                </a:moveTo>
                <a:cubicBezTo>
                  <a:pt x="10" y="19"/>
                  <a:pt x="5" y="15"/>
                  <a:pt x="5" y="9"/>
                </a:cubicBezTo>
                <a:cubicBezTo>
                  <a:pt x="5" y="4"/>
                  <a:pt x="10" y="0"/>
                  <a:pt x="15" y="0"/>
                </a:cubicBezTo>
                <a:cubicBezTo>
                  <a:pt x="20" y="0"/>
                  <a:pt x="25" y="4"/>
                  <a:pt x="25" y="9"/>
                </a:cubicBezTo>
                <a:cubicBezTo>
                  <a:pt x="25" y="15"/>
                  <a:pt x="20" y="19"/>
                  <a:pt x="15" y="19"/>
                </a:cubicBezTo>
                <a:close/>
                <a:moveTo>
                  <a:pt x="53" y="68"/>
                </a:moveTo>
                <a:cubicBezTo>
                  <a:pt x="20" y="68"/>
                  <a:pt x="20" y="68"/>
                  <a:pt x="20" y="68"/>
                </a:cubicBezTo>
                <a:cubicBezTo>
                  <a:pt x="14" y="68"/>
                  <a:pt x="10" y="64"/>
                  <a:pt x="10" y="58"/>
                </a:cubicBezTo>
                <a:cubicBezTo>
                  <a:pt x="10" y="49"/>
                  <a:pt x="12" y="36"/>
                  <a:pt x="23" y="36"/>
                </a:cubicBezTo>
                <a:cubicBezTo>
                  <a:pt x="25" y="36"/>
                  <a:pt x="29" y="41"/>
                  <a:pt x="37" y="41"/>
                </a:cubicBezTo>
                <a:cubicBezTo>
                  <a:pt x="44" y="41"/>
                  <a:pt x="49" y="36"/>
                  <a:pt x="50" y="36"/>
                </a:cubicBezTo>
                <a:cubicBezTo>
                  <a:pt x="62" y="36"/>
                  <a:pt x="64" y="49"/>
                  <a:pt x="64" y="58"/>
                </a:cubicBezTo>
                <a:cubicBezTo>
                  <a:pt x="64" y="64"/>
                  <a:pt x="60" y="68"/>
                  <a:pt x="53" y="68"/>
                </a:cubicBezTo>
                <a:close/>
                <a:moveTo>
                  <a:pt x="37" y="39"/>
                </a:moveTo>
                <a:cubicBezTo>
                  <a:pt x="29" y="39"/>
                  <a:pt x="22" y="32"/>
                  <a:pt x="22" y="24"/>
                </a:cubicBezTo>
                <a:cubicBezTo>
                  <a:pt x="22" y="16"/>
                  <a:pt x="29" y="9"/>
                  <a:pt x="37" y="9"/>
                </a:cubicBezTo>
                <a:cubicBezTo>
                  <a:pt x="45" y="9"/>
                  <a:pt x="51" y="16"/>
                  <a:pt x="51" y="24"/>
                </a:cubicBezTo>
                <a:cubicBezTo>
                  <a:pt x="51" y="32"/>
                  <a:pt x="45" y="39"/>
                  <a:pt x="37" y="39"/>
                </a:cubicBezTo>
                <a:close/>
                <a:moveTo>
                  <a:pt x="59" y="19"/>
                </a:moveTo>
                <a:cubicBezTo>
                  <a:pt x="53" y="19"/>
                  <a:pt x="49" y="15"/>
                  <a:pt x="49" y="9"/>
                </a:cubicBezTo>
                <a:cubicBezTo>
                  <a:pt x="49" y="4"/>
                  <a:pt x="53" y="0"/>
                  <a:pt x="59" y="0"/>
                </a:cubicBezTo>
                <a:cubicBezTo>
                  <a:pt x="64" y="0"/>
                  <a:pt x="68" y="4"/>
                  <a:pt x="68" y="9"/>
                </a:cubicBezTo>
                <a:cubicBezTo>
                  <a:pt x="68" y="15"/>
                  <a:pt x="64" y="19"/>
                  <a:pt x="59" y="19"/>
                </a:cubicBezTo>
                <a:close/>
                <a:moveTo>
                  <a:pt x="66" y="39"/>
                </a:moveTo>
                <a:cubicBezTo>
                  <a:pt x="61" y="39"/>
                  <a:pt x="61" y="39"/>
                  <a:pt x="61" y="39"/>
                </a:cubicBezTo>
                <a:cubicBezTo>
                  <a:pt x="58" y="36"/>
                  <a:pt x="55" y="34"/>
                  <a:pt x="51" y="34"/>
                </a:cubicBezTo>
                <a:cubicBezTo>
                  <a:pt x="53" y="31"/>
                  <a:pt x="54" y="27"/>
                  <a:pt x="54" y="24"/>
                </a:cubicBezTo>
                <a:cubicBezTo>
                  <a:pt x="54" y="23"/>
                  <a:pt x="54" y="22"/>
                  <a:pt x="54" y="21"/>
                </a:cubicBezTo>
                <a:cubicBezTo>
                  <a:pt x="55" y="22"/>
                  <a:pt x="57" y="22"/>
                  <a:pt x="59" y="22"/>
                </a:cubicBezTo>
                <a:cubicBezTo>
                  <a:pt x="64" y="22"/>
                  <a:pt x="68" y="19"/>
                  <a:pt x="69" y="19"/>
                </a:cubicBezTo>
                <a:cubicBezTo>
                  <a:pt x="73" y="19"/>
                  <a:pt x="73" y="29"/>
                  <a:pt x="73" y="33"/>
                </a:cubicBezTo>
                <a:cubicBezTo>
                  <a:pt x="73" y="37"/>
                  <a:pt x="70" y="39"/>
                  <a:pt x="66" y="39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5" name="Freeform 239"/>
          <p:cNvSpPr>
            <a:spLocks noEditPoints="1"/>
          </p:cNvSpPr>
          <p:nvPr/>
        </p:nvSpPr>
        <p:spPr bwMode="auto">
          <a:xfrm>
            <a:off x="6058507" y="4092760"/>
            <a:ext cx="685179" cy="674389"/>
          </a:xfrm>
          <a:custGeom>
            <a:avLst/>
            <a:gdLst/>
            <a:ahLst/>
            <a:cxnLst>
              <a:cxn ang="0">
                <a:pos x="58" y="35"/>
              </a:cxn>
              <a:cxn ang="0">
                <a:pos x="29" y="58"/>
              </a:cxn>
              <a:cxn ang="0">
                <a:pos x="9" y="50"/>
              </a:cxn>
              <a:cxn ang="0">
                <a:pos x="5" y="55"/>
              </a:cxn>
              <a:cxn ang="0">
                <a:pos x="3" y="55"/>
              </a:cxn>
              <a:cxn ang="0">
                <a:pos x="0" y="53"/>
              </a:cxn>
              <a:cxn ang="0">
                <a:pos x="0" y="36"/>
              </a:cxn>
              <a:cxn ang="0">
                <a:pos x="3" y="34"/>
              </a:cxn>
              <a:cxn ang="0">
                <a:pos x="20" y="34"/>
              </a:cxn>
              <a:cxn ang="0">
                <a:pos x="22" y="36"/>
              </a:cxn>
              <a:cxn ang="0">
                <a:pos x="22" y="38"/>
              </a:cxn>
              <a:cxn ang="0">
                <a:pos x="16" y="43"/>
              </a:cxn>
              <a:cxn ang="0">
                <a:pos x="30" y="48"/>
              </a:cxn>
              <a:cxn ang="0">
                <a:pos x="46" y="39"/>
              </a:cxn>
              <a:cxn ang="0">
                <a:pos x="48" y="34"/>
              </a:cxn>
              <a:cxn ang="0">
                <a:pos x="49" y="34"/>
              </a:cxn>
              <a:cxn ang="0">
                <a:pos x="57" y="34"/>
              </a:cxn>
              <a:cxn ang="0">
                <a:pos x="58" y="35"/>
              </a:cxn>
              <a:cxn ang="0">
                <a:pos x="58" y="35"/>
              </a:cxn>
              <a:cxn ang="0">
                <a:pos x="59" y="21"/>
              </a:cxn>
              <a:cxn ang="0">
                <a:pos x="56" y="24"/>
              </a:cxn>
              <a:cxn ang="0">
                <a:pos x="39" y="24"/>
              </a:cxn>
              <a:cxn ang="0">
                <a:pos x="37" y="21"/>
              </a:cxn>
              <a:cxn ang="0">
                <a:pos x="38" y="20"/>
              </a:cxn>
              <a:cxn ang="0">
                <a:pos x="43" y="14"/>
              </a:cxn>
              <a:cxn ang="0">
                <a:pos x="30" y="9"/>
              </a:cxn>
              <a:cxn ang="0">
                <a:pos x="13" y="19"/>
              </a:cxn>
              <a:cxn ang="0">
                <a:pos x="11" y="23"/>
              </a:cxn>
              <a:cxn ang="0">
                <a:pos x="10" y="24"/>
              </a:cxn>
              <a:cxn ang="0">
                <a:pos x="2" y="24"/>
              </a:cxn>
              <a:cxn ang="0">
                <a:pos x="1" y="23"/>
              </a:cxn>
              <a:cxn ang="0">
                <a:pos x="1" y="22"/>
              </a:cxn>
              <a:cxn ang="0">
                <a:pos x="30" y="0"/>
              </a:cxn>
              <a:cxn ang="0">
                <a:pos x="50" y="8"/>
              </a:cxn>
              <a:cxn ang="0">
                <a:pos x="55" y="3"/>
              </a:cxn>
              <a:cxn ang="0">
                <a:pos x="56" y="2"/>
              </a:cxn>
              <a:cxn ang="0">
                <a:pos x="59" y="4"/>
              </a:cxn>
              <a:cxn ang="0">
                <a:pos x="59" y="21"/>
              </a:cxn>
            </a:cxnLst>
            <a:rect l="0" t="0" r="r" b="b"/>
            <a:pathLst>
              <a:path w="59" h="58">
                <a:moveTo>
                  <a:pt x="58" y="35"/>
                </a:moveTo>
                <a:cubicBezTo>
                  <a:pt x="55" y="48"/>
                  <a:pt x="43" y="58"/>
                  <a:pt x="29" y="58"/>
                </a:cubicBezTo>
                <a:cubicBezTo>
                  <a:pt x="22" y="58"/>
                  <a:pt x="15" y="55"/>
                  <a:pt x="9" y="50"/>
                </a:cubicBezTo>
                <a:cubicBezTo>
                  <a:pt x="5" y="55"/>
                  <a:pt x="5" y="55"/>
                  <a:pt x="5" y="55"/>
                </a:cubicBezTo>
                <a:cubicBezTo>
                  <a:pt x="4" y="55"/>
                  <a:pt x="4" y="55"/>
                  <a:pt x="3" y="55"/>
                </a:cubicBezTo>
                <a:cubicBezTo>
                  <a:pt x="2" y="55"/>
                  <a:pt x="0" y="54"/>
                  <a:pt x="0" y="53"/>
                </a:cubicBezTo>
                <a:cubicBezTo>
                  <a:pt x="0" y="36"/>
                  <a:pt x="0" y="36"/>
                  <a:pt x="0" y="36"/>
                </a:cubicBezTo>
                <a:cubicBezTo>
                  <a:pt x="0" y="35"/>
                  <a:pt x="2" y="34"/>
                  <a:pt x="3" y="34"/>
                </a:cubicBezTo>
                <a:cubicBezTo>
                  <a:pt x="20" y="34"/>
                  <a:pt x="20" y="34"/>
                  <a:pt x="20" y="34"/>
                </a:cubicBezTo>
                <a:cubicBezTo>
                  <a:pt x="21" y="34"/>
                  <a:pt x="22" y="35"/>
                  <a:pt x="22" y="36"/>
                </a:cubicBezTo>
                <a:cubicBezTo>
                  <a:pt x="22" y="37"/>
                  <a:pt x="22" y="37"/>
                  <a:pt x="22" y="38"/>
                </a:cubicBezTo>
                <a:cubicBezTo>
                  <a:pt x="16" y="43"/>
                  <a:pt x="16" y="43"/>
                  <a:pt x="16" y="43"/>
                </a:cubicBezTo>
                <a:cubicBezTo>
                  <a:pt x="20" y="46"/>
                  <a:pt x="25" y="48"/>
                  <a:pt x="30" y="48"/>
                </a:cubicBezTo>
                <a:cubicBezTo>
                  <a:pt x="36" y="48"/>
                  <a:pt x="43" y="45"/>
                  <a:pt x="46" y="39"/>
                </a:cubicBezTo>
                <a:cubicBezTo>
                  <a:pt x="47" y="37"/>
                  <a:pt x="48" y="36"/>
                  <a:pt x="48" y="34"/>
                </a:cubicBezTo>
                <a:cubicBezTo>
                  <a:pt x="48" y="34"/>
                  <a:pt x="49" y="34"/>
                  <a:pt x="49" y="34"/>
                </a:cubicBezTo>
                <a:cubicBezTo>
                  <a:pt x="57" y="34"/>
                  <a:pt x="57" y="34"/>
                  <a:pt x="57" y="34"/>
                </a:cubicBezTo>
                <a:cubicBezTo>
                  <a:pt x="57" y="34"/>
                  <a:pt x="58" y="34"/>
                  <a:pt x="58" y="35"/>
                </a:cubicBezTo>
                <a:cubicBezTo>
                  <a:pt x="58" y="35"/>
                  <a:pt x="58" y="35"/>
                  <a:pt x="58" y="35"/>
                </a:cubicBezTo>
                <a:close/>
                <a:moveTo>
                  <a:pt x="59" y="21"/>
                </a:moveTo>
                <a:cubicBezTo>
                  <a:pt x="59" y="23"/>
                  <a:pt x="58" y="24"/>
                  <a:pt x="56" y="24"/>
                </a:cubicBezTo>
                <a:cubicBezTo>
                  <a:pt x="39" y="24"/>
                  <a:pt x="39" y="24"/>
                  <a:pt x="39" y="24"/>
                </a:cubicBezTo>
                <a:cubicBezTo>
                  <a:pt x="38" y="24"/>
                  <a:pt x="37" y="23"/>
                  <a:pt x="37" y="21"/>
                </a:cubicBezTo>
                <a:cubicBezTo>
                  <a:pt x="37" y="21"/>
                  <a:pt x="37" y="20"/>
                  <a:pt x="38" y="20"/>
                </a:cubicBezTo>
                <a:cubicBezTo>
                  <a:pt x="43" y="14"/>
                  <a:pt x="43" y="14"/>
                  <a:pt x="43" y="14"/>
                </a:cubicBezTo>
                <a:cubicBezTo>
                  <a:pt x="39" y="11"/>
                  <a:pt x="34" y="9"/>
                  <a:pt x="30" y="9"/>
                </a:cubicBezTo>
                <a:cubicBezTo>
                  <a:pt x="23" y="9"/>
                  <a:pt x="17" y="13"/>
                  <a:pt x="13" y="19"/>
                </a:cubicBezTo>
                <a:cubicBezTo>
                  <a:pt x="12" y="20"/>
                  <a:pt x="12" y="21"/>
                  <a:pt x="11" y="23"/>
                </a:cubicBezTo>
                <a:cubicBezTo>
                  <a:pt x="11" y="24"/>
                  <a:pt x="10" y="24"/>
                  <a:pt x="10" y="24"/>
                </a:cubicBezTo>
                <a:cubicBezTo>
                  <a:pt x="2" y="24"/>
                  <a:pt x="2" y="24"/>
                  <a:pt x="2" y="24"/>
                </a:cubicBezTo>
                <a:cubicBezTo>
                  <a:pt x="2" y="24"/>
                  <a:pt x="1" y="23"/>
                  <a:pt x="1" y="23"/>
                </a:cubicBezTo>
                <a:cubicBezTo>
                  <a:pt x="1" y="23"/>
                  <a:pt x="1" y="22"/>
                  <a:pt x="1" y="22"/>
                </a:cubicBezTo>
                <a:cubicBezTo>
                  <a:pt x="4" y="9"/>
                  <a:pt x="16" y="0"/>
                  <a:pt x="30" y="0"/>
                </a:cubicBezTo>
                <a:cubicBezTo>
                  <a:pt x="37" y="0"/>
                  <a:pt x="44" y="3"/>
                  <a:pt x="50" y="8"/>
                </a:cubicBezTo>
                <a:cubicBezTo>
                  <a:pt x="55" y="3"/>
                  <a:pt x="55" y="3"/>
                  <a:pt x="55" y="3"/>
                </a:cubicBezTo>
                <a:cubicBezTo>
                  <a:pt x="55" y="2"/>
                  <a:pt x="56" y="2"/>
                  <a:pt x="56" y="2"/>
                </a:cubicBezTo>
                <a:cubicBezTo>
                  <a:pt x="58" y="2"/>
                  <a:pt x="59" y="3"/>
                  <a:pt x="59" y="4"/>
                </a:cubicBezTo>
                <a:lnTo>
                  <a:pt x="59" y="21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53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8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Arc 45"/>
          <p:cNvSpPr/>
          <p:nvPr/>
        </p:nvSpPr>
        <p:spPr>
          <a:xfrm rot="16200000">
            <a:off x="3797825" y="2806125"/>
            <a:ext cx="2953000" cy="2953002"/>
          </a:xfrm>
          <a:prstGeom prst="arc">
            <a:avLst>
              <a:gd name="adj1" fmla="val 10736977"/>
              <a:gd name="adj2" fmla="val 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45" name="Arc 44"/>
          <p:cNvSpPr/>
          <p:nvPr/>
        </p:nvSpPr>
        <p:spPr>
          <a:xfrm rot="5400000" flipH="1">
            <a:off x="6107925" y="2806124"/>
            <a:ext cx="2953000" cy="2953002"/>
          </a:xfrm>
          <a:prstGeom prst="arc">
            <a:avLst>
              <a:gd name="adj1" fmla="val 10736977"/>
              <a:gd name="adj2" fmla="val 0"/>
            </a:avLst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67088" y="2309274"/>
            <a:ext cx="3455532" cy="78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969" b="1" dirty="0">
                <a:solidFill>
                  <a:schemeClr val="accent1"/>
                </a:solidFill>
                <a:latin typeface="+mj-lt"/>
              </a:rPr>
              <a:t>STAGE HERE</a:t>
            </a:r>
            <a:endParaRPr lang="tr-TR" sz="1969" b="1" dirty="0">
              <a:solidFill>
                <a:schemeClr val="accent1"/>
              </a:solidFill>
              <a:latin typeface="+mj-lt"/>
            </a:endParaRPr>
          </a:p>
          <a:p>
            <a:pPr algn="r"/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936131" y="2309274"/>
            <a:ext cx="3455532" cy="78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9" b="1" dirty="0">
                <a:solidFill>
                  <a:schemeClr val="accent2"/>
                </a:solidFill>
                <a:latin typeface="+mj-lt"/>
              </a:rPr>
              <a:t>STAGE HERE</a:t>
            </a:r>
            <a:endParaRPr lang="tr-TR" sz="1969" b="1" dirty="0">
              <a:solidFill>
                <a:schemeClr val="accent2"/>
              </a:solidFill>
              <a:latin typeface="+mj-lt"/>
            </a:endParaRPr>
          </a:p>
          <a:p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936131" y="5282208"/>
            <a:ext cx="3455532" cy="78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69" b="1" dirty="0">
                <a:solidFill>
                  <a:schemeClr val="accent4"/>
                </a:solidFill>
                <a:latin typeface="+mj-lt"/>
              </a:rPr>
              <a:t>STAGE HERE</a:t>
            </a:r>
            <a:endParaRPr lang="tr-TR" sz="1969" b="1" dirty="0">
              <a:solidFill>
                <a:schemeClr val="accent4"/>
              </a:solidFill>
              <a:latin typeface="+mj-lt"/>
            </a:endParaRPr>
          </a:p>
          <a:p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7088" y="5282208"/>
            <a:ext cx="3455532" cy="78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969" b="1" dirty="0">
                <a:solidFill>
                  <a:schemeClr val="accent3"/>
                </a:solidFill>
                <a:latin typeface="+mj-lt"/>
              </a:rPr>
              <a:t>STAGE HERE</a:t>
            </a:r>
            <a:endParaRPr lang="tr-TR" sz="1969" b="1" dirty="0">
              <a:solidFill>
                <a:schemeClr val="accent3"/>
              </a:solidFill>
              <a:latin typeface="+mj-lt"/>
            </a:endParaRPr>
          </a:p>
          <a:p>
            <a:pPr algn="r"/>
            <a:r>
              <a:rPr lang="en-US" altLang="zh-CN" sz="1266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266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grpSp>
        <p:nvGrpSpPr>
          <p:cNvPr id="5" name="Group 39"/>
          <p:cNvGrpSpPr/>
          <p:nvPr/>
        </p:nvGrpSpPr>
        <p:grpSpPr>
          <a:xfrm>
            <a:off x="4822779" y="2676029"/>
            <a:ext cx="3213192" cy="3213192"/>
            <a:chOff x="3429469" y="1996868"/>
            <a:chExt cx="2285062" cy="2285062"/>
          </a:xfrm>
        </p:grpSpPr>
        <p:sp>
          <p:nvSpPr>
            <p:cNvPr id="25" name="Pie 17"/>
            <p:cNvSpPr/>
            <p:nvPr/>
          </p:nvSpPr>
          <p:spPr>
            <a:xfrm>
              <a:off x="3429469" y="1996868"/>
              <a:ext cx="1116740" cy="11167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Pie 25"/>
            <p:cNvSpPr/>
            <p:nvPr/>
          </p:nvSpPr>
          <p:spPr>
            <a:xfrm rot="5400000">
              <a:off x="4597791" y="1996868"/>
              <a:ext cx="1116740" cy="1116740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Pie 26"/>
            <p:cNvSpPr/>
            <p:nvPr/>
          </p:nvSpPr>
          <p:spPr>
            <a:xfrm rot="10800000">
              <a:off x="4597791" y="3165190"/>
              <a:ext cx="1116740" cy="1116740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Pie 27"/>
            <p:cNvSpPr/>
            <p:nvPr/>
          </p:nvSpPr>
          <p:spPr>
            <a:xfrm rot="16200000">
              <a:off x="3429469" y="3165190"/>
              <a:ext cx="1116740" cy="1116740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6" name="Group 41"/>
          <p:cNvGrpSpPr/>
          <p:nvPr/>
        </p:nvGrpSpPr>
        <p:grpSpPr>
          <a:xfrm>
            <a:off x="5357872" y="3211121"/>
            <a:ext cx="2143007" cy="2143007"/>
            <a:chOff x="3810000" y="2377399"/>
            <a:chExt cx="1524000" cy="1524000"/>
          </a:xfrm>
        </p:grpSpPr>
        <p:grpSp>
          <p:nvGrpSpPr>
            <p:cNvPr id="9" name="Group 28"/>
            <p:cNvGrpSpPr/>
            <p:nvPr/>
          </p:nvGrpSpPr>
          <p:grpSpPr>
            <a:xfrm>
              <a:off x="3810000" y="2377399"/>
              <a:ext cx="1524000" cy="1524000"/>
              <a:chOff x="4343400" y="1854885"/>
              <a:chExt cx="457200" cy="457200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4343400" y="1854885"/>
                <a:ext cx="457200" cy="4572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4408030" y="1919516"/>
                <a:ext cx="327939" cy="32793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+mj-lt"/>
                </a:endParaRPr>
              </a:p>
            </p:txBody>
          </p:sp>
        </p:grpSp>
        <p:sp>
          <p:nvSpPr>
            <p:cNvPr id="41" name="Freeform 145"/>
            <p:cNvSpPr>
              <a:spLocks/>
            </p:cNvSpPr>
            <p:nvPr/>
          </p:nvSpPr>
          <p:spPr bwMode="auto">
            <a:xfrm>
              <a:off x="4258253" y="2868848"/>
              <a:ext cx="627494" cy="541102"/>
            </a:xfrm>
            <a:custGeom>
              <a:avLst/>
              <a:gdLst/>
              <a:ahLst/>
              <a:cxnLst>
                <a:cxn ang="0">
                  <a:pos x="64" y="51"/>
                </a:cxn>
                <a:cxn ang="0">
                  <a:pos x="60" y="55"/>
                </a:cxn>
                <a:cxn ang="0">
                  <a:pos x="49" y="55"/>
                </a:cxn>
                <a:cxn ang="0">
                  <a:pos x="45" y="51"/>
                </a:cxn>
                <a:cxn ang="0">
                  <a:pos x="45" y="40"/>
                </a:cxn>
                <a:cxn ang="0">
                  <a:pos x="49" y="36"/>
                </a:cxn>
                <a:cxn ang="0">
                  <a:pos x="52" y="36"/>
                </a:cxn>
                <a:cxn ang="0">
                  <a:pos x="52" y="30"/>
                </a:cxn>
                <a:cxn ang="0">
                  <a:pos x="34" y="30"/>
                </a:cxn>
                <a:cxn ang="0">
                  <a:pos x="34" y="36"/>
                </a:cxn>
                <a:cxn ang="0">
                  <a:pos x="37" y="36"/>
                </a:cxn>
                <a:cxn ang="0">
                  <a:pos x="41" y="40"/>
                </a:cxn>
                <a:cxn ang="0">
                  <a:pos x="41" y="51"/>
                </a:cxn>
                <a:cxn ang="0">
                  <a:pos x="37" y="55"/>
                </a:cxn>
                <a:cxn ang="0">
                  <a:pos x="26" y="55"/>
                </a:cxn>
                <a:cxn ang="0">
                  <a:pos x="23" y="51"/>
                </a:cxn>
                <a:cxn ang="0">
                  <a:pos x="23" y="40"/>
                </a:cxn>
                <a:cxn ang="0">
                  <a:pos x="26" y="36"/>
                </a:cxn>
                <a:cxn ang="0">
                  <a:pos x="29" y="36"/>
                </a:cxn>
                <a:cxn ang="0">
                  <a:pos x="29" y="30"/>
                </a:cxn>
                <a:cxn ang="0">
                  <a:pos x="11" y="30"/>
                </a:cxn>
                <a:cxn ang="0">
                  <a:pos x="11" y="36"/>
                </a:cxn>
                <a:cxn ang="0">
                  <a:pos x="15" y="36"/>
                </a:cxn>
                <a:cxn ang="0">
                  <a:pos x="18" y="40"/>
                </a:cxn>
                <a:cxn ang="0">
                  <a:pos x="18" y="51"/>
                </a:cxn>
                <a:cxn ang="0">
                  <a:pos x="15" y="55"/>
                </a:cxn>
                <a:cxn ang="0">
                  <a:pos x="3" y="55"/>
                </a:cxn>
                <a:cxn ang="0">
                  <a:pos x="0" y="51"/>
                </a:cxn>
                <a:cxn ang="0">
                  <a:pos x="0" y="40"/>
                </a:cxn>
                <a:cxn ang="0">
                  <a:pos x="3" y="36"/>
                </a:cxn>
                <a:cxn ang="0">
                  <a:pos x="7" y="36"/>
                </a:cxn>
                <a:cxn ang="0">
                  <a:pos x="7" y="30"/>
                </a:cxn>
                <a:cxn ang="0">
                  <a:pos x="11" y="25"/>
                </a:cxn>
                <a:cxn ang="0">
                  <a:pos x="29" y="25"/>
                </a:cxn>
                <a:cxn ang="0">
                  <a:pos x="29" y="18"/>
                </a:cxn>
                <a:cxn ang="0">
                  <a:pos x="26" y="18"/>
                </a:cxn>
                <a:cxn ang="0">
                  <a:pos x="23" y="15"/>
                </a:cxn>
                <a:cxn ang="0">
                  <a:pos x="23" y="3"/>
                </a:cxn>
                <a:cxn ang="0">
                  <a:pos x="26" y="0"/>
                </a:cxn>
                <a:cxn ang="0">
                  <a:pos x="37" y="0"/>
                </a:cxn>
                <a:cxn ang="0">
                  <a:pos x="41" y="3"/>
                </a:cxn>
                <a:cxn ang="0">
                  <a:pos x="41" y="15"/>
                </a:cxn>
                <a:cxn ang="0">
                  <a:pos x="37" y="18"/>
                </a:cxn>
                <a:cxn ang="0">
                  <a:pos x="34" y="18"/>
                </a:cxn>
                <a:cxn ang="0">
                  <a:pos x="34" y="25"/>
                </a:cxn>
                <a:cxn ang="0">
                  <a:pos x="52" y="25"/>
                </a:cxn>
                <a:cxn ang="0">
                  <a:pos x="57" y="30"/>
                </a:cxn>
                <a:cxn ang="0">
                  <a:pos x="57" y="36"/>
                </a:cxn>
                <a:cxn ang="0">
                  <a:pos x="60" y="36"/>
                </a:cxn>
                <a:cxn ang="0">
                  <a:pos x="64" y="40"/>
                </a:cxn>
                <a:cxn ang="0">
                  <a:pos x="64" y="51"/>
                </a:cxn>
              </a:cxnLst>
              <a:rect l="0" t="0" r="r" b="b"/>
              <a:pathLst>
                <a:path w="64" h="55">
                  <a:moveTo>
                    <a:pt x="64" y="51"/>
                  </a:moveTo>
                  <a:cubicBezTo>
                    <a:pt x="64" y="53"/>
                    <a:pt x="62" y="55"/>
                    <a:pt x="60" y="55"/>
                  </a:cubicBezTo>
                  <a:cubicBezTo>
                    <a:pt x="49" y="55"/>
                    <a:pt x="49" y="55"/>
                    <a:pt x="49" y="55"/>
                  </a:cubicBezTo>
                  <a:cubicBezTo>
                    <a:pt x="47" y="55"/>
                    <a:pt x="45" y="53"/>
                    <a:pt x="45" y="51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38"/>
                    <a:pt x="47" y="36"/>
                    <a:pt x="49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4" y="36"/>
                    <a:pt x="34" y="36"/>
                    <a:pt x="34" y="36"/>
                  </a:cubicBezTo>
                  <a:cubicBezTo>
                    <a:pt x="37" y="36"/>
                    <a:pt x="37" y="36"/>
                    <a:pt x="37" y="36"/>
                  </a:cubicBezTo>
                  <a:cubicBezTo>
                    <a:pt x="39" y="36"/>
                    <a:pt x="41" y="38"/>
                    <a:pt x="41" y="40"/>
                  </a:cubicBezTo>
                  <a:cubicBezTo>
                    <a:pt x="41" y="51"/>
                    <a:pt x="41" y="51"/>
                    <a:pt x="41" y="51"/>
                  </a:cubicBezTo>
                  <a:cubicBezTo>
                    <a:pt x="41" y="53"/>
                    <a:pt x="39" y="55"/>
                    <a:pt x="37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4" y="55"/>
                    <a:pt x="23" y="53"/>
                    <a:pt x="23" y="51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3" y="38"/>
                    <a:pt x="24" y="36"/>
                    <a:pt x="26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29" y="30"/>
                    <a:pt x="29" y="30"/>
                    <a:pt x="29" y="30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6"/>
                    <a:pt x="18" y="38"/>
                    <a:pt x="18" y="40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53"/>
                    <a:pt x="17" y="55"/>
                    <a:pt x="15" y="55"/>
                  </a:cubicBezTo>
                  <a:cubicBezTo>
                    <a:pt x="3" y="55"/>
                    <a:pt x="3" y="55"/>
                    <a:pt x="3" y="55"/>
                  </a:cubicBezTo>
                  <a:cubicBezTo>
                    <a:pt x="1" y="55"/>
                    <a:pt x="0" y="53"/>
                    <a:pt x="0" y="51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38"/>
                    <a:pt x="1" y="36"/>
                    <a:pt x="3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7" y="27"/>
                    <a:pt x="9" y="25"/>
                    <a:pt x="11" y="25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29" y="18"/>
                    <a:pt x="29" y="18"/>
                    <a:pt x="29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4" y="18"/>
                    <a:pt x="23" y="17"/>
                    <a:pt x="23" y="15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23" y="1"/>
                    <a:pt x="24" y="0"/>
                    <a:pt x="26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9" y="0"/>
                    <a:pt x="41" y="1"/>
                    <a:pt x="41" y="3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41" y="17"/>
                    <a:pt x="39" y="18"/>
                    <a:pt x="37" y="18"/>
                  </a:cubicBezTo>
                  <a:cubicBezTo>
                    <a:pt x="34" y="18"/>
                    <a:pt x="34" y="18"/>
                    <a:pt x="34" y="18"/>
                  </a:cubicBezTo>
                  <a:cubicBezTo>
                    <a:pt x="34" y="25"/>
                    <a:pt x="34" y="25"/>
                    <a:pt x="34" y="25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5" y="25"/>
                    <a:pt x="57" y="27"/>
                    <a:pt x="57" y="30"/>
                  </a:cubicBezTo>
                  <a:cubicBezTo>
                    <a:pt x="57" y="36"/>
                    <a:pt x="57" y="36"/>
                    <a:pt x="57" y="36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2" y="36"/>
                    <a:pt x="64" y="38"/>
                    <a:pt x="64" y="40"/>
                  </a:cubicBezTo>
                  <a:lnTo>
                    <a:pt x="64" y="5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+mj-lt"/>
              </a:endParaRPr>
            </a:p>
          </p:txBody>
        </p:sp>
      </p:grpSp>
      <p:grpSp>
        <p:nvGrpSpPr>
          <p:cNvPr id="10" name="Group 38"/>
          <p:cNvGrpSpPr/>
          <p:nvPr/>
        </p:nvGrpSpPr>
        <p:grpSpPr>
          <a:xfrm>
            <a:off x="7316580" y="2223206"/>
            <a:ext cx="1148652" cy="1145904"/>
            <a:chOff x="5202936" y="2014498"/>
            <a:chExt cx="816864" cy="814910"/>
          </a:xfrm>
        </p:grpSpPr>
        <p:sp>
          <p:nvSpPr>
            <p:cNvPr id="8" name="Rounded Rectangle 7"/>
            <p:cNvSpPr/>
            <p:nvPr/>
          </p:nvSpPr>
          <p:spPr>
            <a:xfrm>
              <a:off x="5202936" y="2014498"/>
              <a:ext cx="816864" cy="81491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151"/>
            <p:cNvSpPr>
              <a:spLocks noEditPoints="1"/>
            </p:cNvSpPr>
            <p:nvPr/>
          </p:nvSpPr>
          <p:spPr bwMode="auto">
            <a:xfrm>
              <a:off x="5459762" y="2279078"/>
              <a:ext cx="303213" cy="285750"/>
            </a:xfrm>
            <a:custGeom>
              <a:avLst/>
              <a:gdLst/>
              <a:ahLst/>
              <a:cxnLst>
                <a:cxn ang="0">
                  <a:pos x="385" y="41"/>
                </a:cxn>
                <a:cxn ang="0">
                  <a:pos x="350" y="181"/>
                </a:cxn>
                <a:cxn ang="0">
                  <a:pos x="332" y="193"/>
                </a:cxn>
                <a:cxn ang="0">
                  <a:pos x="108" y="193"/>
                </a:cxn>
                <a:cxn ang="0">
                  <a:pos x="116" y="239"/>
                </a:cxn>
                <a:cxn ang="0">
                  <a:pos x="325" y="239"/>
                </a:cxn>
                <a:cxn ang="0">
                  <a:pos x="340" y="255"/>
                </a:cxn>
                <a:cxn ang="0">
                  <a:pos x="325" y="262"/>
                </a:cxn>
                <a:cxn ang="0">
                  <a:pos x="116" y="262"/>
                </a:cxn>
                <a:cxn ang="0">
                  <a:pos x="93" y="247"/>
                </a:cxn>
                <a:cxn ang="0">
                  <a:pos x="51" y="24"/>
                </a:cxn>
                <a:cxn ang="0">
                  <a:pos x="16" y="23"/>
                </a:cxn>
                <a:cxn ang="0">
                  <a:pos x="0" y="12"/>
                </a:cxn>
                <a:cxn ang="0">
                  <a:pos x="16" y="0"/>
                </a:cxn>
                <a:cxn ang="0">
                  <a:pos x="62" y="0"/>
                </a:cxn>
                <a:cxn ang="0">
                  <a:pos x="73" y="12"/>
                </a:cxn>
                <a:cxn ang="0">
                  <a:pos x="77" y="23"/>
                </a:cxn>
                <a:cxn ang="0">
                  <a:pos x="371" y="23"/>
                </a:cxn>
                <a:cxn ang="0">
                  <a:pos x="386" y="36"/>
                </a:cxn>
                <a:cxn ang="0">
                  <a:pos x="385" y="41"/>
                </a:cxn>
                <a:cxn ang="0">
                  <a:pos x="104" y="169"/>
                </a:cxn>
                <a:cxn ang="0">
                  <a:pos x="139" y="170"/>
                </a:cxn>
                <a:cxn ang="0">
                  <a:pos x="139" y="46"/>
                </a:cxn>
                <a:cxn ang="0">
                  <a:pos x="85" y="46"/>
                </a:cxn>
                <a:cxn ang="0">
                  <a:pos x="104" y="169"/>
                </a:cxn>
                <a:cxn ang="0">
                  <a:pos x="209" y="46"/>
                </a:cxn>
                <a:cxn ang="0">
                  <a:pos x="155" y="46"/>
                </a:cxn>
                <a:cxn ang="0">
                  <a:pos x="155" y="170"/>
                </a:cxn>
                <a:cxn ang="0">
                  <a:pos x="209" y="170"/>
                </a:cxn>
                <a:cxn ang="0">
                  <a:pos x="209" y="46"/>
                </a:cxn>
                <a:cxn ang="0">
                  <a:pos x="278" y="46"/>
                </a:cxn>
                <a:cxn ang="0">
                  <a:pos x="224" y="46"/>
                </a:cxn>
                <a:cxn ang="0">
                  <a:pos x="224" y="170"/>
                </a:cxn>
                <a:cxn ang="0">
                  <a:pos x="278" y="170"/>
                </a:cxn>
                <a:cxn ang="0">
                  <a:pos x="278" y="46"/>
                </a:cxn>
                <a:cxn ang="0">
                  <a:pos x="294" y="46"/>
                </a:cxn>
                <a:cxn ang="0">
                  <a:pos x="294" y="170"/>
                </a:cxn>
                <a:cxn ang="0">
                  <a:pos x="329" y="169"/>
                </a:cxn>
                <a:cxn ang="0">
                  <a:pos x="355" y="46"/>
                </a:cxn>
                <a:cxn ang="0">
                  <a:pos x="294" y="46"/>
                </a:cxn>
                <a:cxn ang="0">
                  <a:pos x="133" y="290"/>
                </a:cxn>
                <a:cxn ang="0">
                  <a:pos x="169" y="326"/>
                </a:cxn>
                <a:cxn ang="0">
                  <a:pos x="133" y="363"/>
                </a:cxn>
                <a:cxn ang="0">
                  <a:pos x="97" y="326"/>
                </a:cxn>
                <a:cxn ang="0">
                  <a:pos x="133" y="290"/>
                </a:cxn>
                <a:cxn ang="0">
                  <a:pos x="302" y="290"/>
                </a:cxn>
                <a:cxn ang="0">
                  <a:pos x="338" y="326"/>
                </a:cxn>
                <a:cxn ang="0">
                  <a:pos x="302" y="363"/>
                </a:cxn>
                <a:cxn ang="0">
                  <a:pos x="265" y="326"/>
                </a:cxn>
                <a:cxn ang="0">
                  <a:pos x="302" y="290"/>
                </a:cxn>
              </a:cxnLst>
              <a:rect l="0" t="0" r="r" b="b"/>
              <a:pathLst>
                <a:path w="386" h="363">
                  <a:moveTo>
                    <a:pt x="385" y="41"/>
                  </a:moveTo>
                  <a:cubicBezTo>
                    <a:pt x="385" y="41"/>
                    <a:pt x="351" y="175"/>
                    <a:pt x="350" y="181"/>
                  </a:cubicBezTo>
                  <a:cubicBezTo>
                    <a:pt x="349" y="188"/>
                    <a:pt x="341" y="193"/>
                    <a:pt x="332" y="193"/>
                  </a:cubicBezTo>
                  <a:cubicBezTo>
                    <a:pt x="108" y="193"/>
                    <a:pt x="108" y="193"/>
                    <a:pt x="108" y="193"/>
                  </a:cubicBezTo>
                  <a:cubicBezTo>
                    <a:pt x="116" y="239"/>
                    <a:pt x="116" y="239"/>
                    <a:pt x="116" y="239"/>
                  </a:cubicBezTo>
                  <a:cubicBezTo>
                    <a:pt x="325" y="239"/>
                    <a:pt x="325" y="239"/>
                    <a:pt x="325" y="239"/>
                  </a:cubicBezTo>
                  <a:cubicBezTo>
                    <a:pt x="331" y="239"/>
                    <a:pt x="340" y="240"/>
                    <a:pt x="340" y="255"/>
                  </a:cubicBezTo>
                  <a:cubicBezTo>
                    <a:pt x="340" y="261"/>
                    <a:pt x="331" y="262"/>
                    <a:pt x="325" y="262"/>
                  </a:cubicBezTo>
                  <a:cubicBezTo>
                    <a:pt x="116" y="262"/>
                    <a:pt x="116" y="262"/>
                    <a:pt x="116" y="262"/>
                  </a:cubicBezTo>
                  <a:cubicBezTo>
                    <a:pt x="102" y="262"/>
                    <a:pt x="95" y="254"/>
                    <a:pt x="93" y="247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16" y="23"/>
                    <a:pt x="16" y="23"/>
                    <a:pt x="16" y="23"/>
                  </a:cubicBezTo>
                  <a:cubicBezTo>
                    <a:pt x="9" y="23"/>
                    <a:pt x="0" y="19"/>
                    <a:pt x="0" y="12"/>
                  </a:cubicBezTo>
                  <a:cubicBezTo>
                    <a:pt x="0" y="5"/>
                    <a:pt x="9" y="0"/>
                    <a:pt x="16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9" y="0"/>
                    <a:pt x="73" y="5"/>
                    <a:pt x="73" y="12"/>
                  </a:cubicBezTo>
                  <a:cubicBezTo>
                    <a:pt x="77" y="23"/>
                    <a:pt x="77" y="23"/>
                    <a:pt x="77" y="23"/>
                  </a:cubicBezTo>
                  <a:cubicBezTo>
                    <a:pt x="371" y="23"/>
                    <a:pt x="371" y="23"/>
                    <a:pt x="371" y="23"/>
                  </a:cubicBezTo>
                  <a:cubicBezTo>
                    <a:pt x="378" y="23"/>
                    <a:pt x="386" y="30"/>
                    <a:pt x="386" y="36"/>
                  </a:cubicBezTo>
                  <a:cubicBezTo>
                    <a:pt x="386" y="38"/>
                    <a:pt x="386" y="40"/>
                    <a:pt x="385" y="41"/>
                  </a:cubicBezTo>
                  <a:close/>
                  <a:moveTo>
                    <a:pt x="104" y="169"/>
                  </a:moveTo>
                  <a:cubicBezTo>
                    <a:pt x="139" y="170"/>
                    <a:pt x="139" y="170"/>
                    <a:pt x="139" y="170"/>
                  </a:cubicBezTo>
                  <a:cubicBezTo>
                    <a:pt x="139" y="46"/>
                    <a:pt x="139" y="46"/>
                    <a:pt x="139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104" y="169"/>
                    <a:pt x="104" y="169"/>
                    <a:pt x="104" y="169"/>
                  </a:cubicBezTo>
                  <a:close/>
                  <a:moveTo>
                    <a:pt x="209" y="46"/>
                  </a:moveTo>
                  <a:cubicBezTo>
                    <a:pt x="155" y="46"/>
                    <a:pt x="155" y="46"/>
                    <a:pt x="155" y="46"/>
                  </a:cubicBezTo>
                  <a:cubicBezTo>
                    <a:pt x="155" y="170"/>
                    <a:pt x="155" y="170"/>
                    <a:pt x="155" y="170"/>
                  </a:cubicBezTo>
                  <a:cubicBezTo>
                    <a:pt x="209" y="170"/>
                    <a:pt x="209" y="170"/>
                    <a:pt x="209" y="170"/>
                  </a:cubicBezTo>
                  <a:cubicBezTo>
                    <a:pt x="209" y="46"/>
                    <a:pt x="209" y="46"/>
                    <a:pt x="209" y="46"/>
                  </a:cubicBezTo>
                  <a:close/>
                  <a:moveTo>
                    <a:pt x="278" y="46"/>
                  </a:moveTo>
                  <a:cubicBezTo>
                    <a:pt x="224" y="46"/>
                    <a:pt x="224" y="46"/>
                    <a:pt x="224" y="46"/>
                  </a:cubicBezTo>
                  <a:cubicBezTo>
                    <a:pt x="224" y="170"/>
                    <a:pt x="224" y="170"/>
                    <a:pt x="224" y="170"/>
                  </a:cubicBezTo>
                  <a:cubicBezTo>
                    <a:pt x="278" y="170"/>
                    <a:pt x="278" y="170"/>
                    <a:pt x="278" y="170"/>
                  </a:cubicBezTo>
                  <a:cubicBezTo>
                    <a:pt x="278" y="46"/>
                    <a:pt x="278" y="46"/>
                    <a:pt x="278" y="46"/>
                  </a:cubicBezTo>
                  <a:close/>
                  <a:moveTo>
                    <a:pt x="294" y="46"/>
                  </a:moveTo>
                  <a:cubicBezTo>
                    <a:pt x="294" y="170"/>
                    <a:pt x="294" y="170"/>
                    <a:pt x="294" y="170"/>
                  </a:cubicBezTo>
                  <a:cubicBezTo>
                    <a:pt x="329" y="169"/>
                    <a:pt x="329" y="169"/>
                    <a:pt x="329" y="169"/>
                  </a:cubicBezTo>
                  <a:cubicBezTo>
                    <a:pt x="355" y="46"/>
                    <a:pt x="355" y="46"/>
                    <a:pt x="355" y="46"/>
                  </a:cubicBezTo>
                  <a:cubicBezTo>
                    <a:pt x="294" y="46"/>
                    <a:pt x="294" y="46"/>
                    <a:pt x="294" y="46"/>
                  </a:cubicBezTo>
                  <a:close/>
                  <a:moveTo>
                    <a:pt x="133" y="290"/>
                  </a:moveTo>
                  <a:cubicBezTo>
                    <a:pt x="153" y="290"/>
                    <a:pt x="169" y="306"/>
                    <a:pt x="169" y="326"/>
                  </a:cubicBezTo>
                  <a:cubicBezTo>
                    <a:pt x="169" y="347"/>
                    <a:pt x="153" y="363"/>
                    <a:pt x="133" y="363"/>
                  </a:cubicBezTo>
                  <a:cubicBezTo>
                    <a:pt x="113" y="363"/>
                    <a:pt x="97" y="347"/>
                    <a:pt x="97" y="326"/>
                  </a:cubicBezTo>
                  <a:cubicBezTo>
                    <a:pt x="97" y="306"/>
                    <a:pt x="113" y="290"/>
                    <a:pt x="133" y="290"/>
                  </a:cubicBezTo>
                  <a:close/>
                  <a:moveTo>
                    <a:pt x="302" y="290"/>
                  </a:moveTo>
                  <a:cubicBezTo>
                    <a:pt x="322" y="290"/>
                    <a:pt x="338" y="306"/>
                    <a:pt x="338" y="326"/>
                  </a:cubicBezTo>
                  <a:cubicBezTo>
                    <a:pt x="338" y="347"/>
                    <a:pt x="322" y="363"/>
                    <a:pt x="302" y="363"/>
                  </a:cubicBezTo>
                  <a:cubicBezTo>
                    <a:pt x="282" y="363"/>
                    <a:pt x="265" y="347"/>
                    <a:pt x="265" y="326"/>
                  </a:cubicBezTo>
                  <a:cubicBezTo>
                    <a:pt x="265" y="306"/>
                    <a:pt x="282" y="290"/>
                    <a:pt x="302" y="29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11" name="Group 37"/>
          <p:cNvGrpSpPr/>
          <p:nvPr/>
        </p:nvGrpSpPr>
        <p:grpSpPr>
          <a:xfrm>
            <a:off x="4393518" y="2223206"/>
            <a:ext cx="1148652" cy="1145904"/>
            <a:chOff x="3124200" y="2014498"/>
            <a:chExt cx="816864" cy="814910"/>
          </a:xfrm>
        </p:grpSpPr>
        <p:sp>
          <p:nvSpPr>
            <p:cNvPr id="23" name="Rounded Rectangle 22"/>
            <p:cNvSpPr/>
            <p:nvPr/>
          </p:nvSpPr>
          <p:spPr>
            <a:xfrm>
              <a:off x="3124200" y="2014498"/>
              <a:ext cx="816864" cy="81491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reeform 420"/>
            <p:cNvSpPr>
              <a:spLocks noEditPoints="1"/>
            </p:cNvSpPr>
            <p:nvPr/>
          </p:nvSpPr>
          <p:spPr bwMode="auto">
            <a:xfrm>
              <a:off x="3379931" y="2253545"/>
              <a:ext cx="305403" cy="336816"/>
            </a:xfrm>
            <a:custGeom>
              <a:avLst/>
              <a:gdLst/>
              <a:ahLst/>
              <a:cxnLst>
                <a:cxn ang="0">
                  <a:pos x="96" y="56"/>
                </a:cxn>
                <a:cxn ang="0">
                  <a:pos x="79" y="47"/>
                </a:cxn>
                <a:cxn ang="0">
                  <a:pos x="71" y="64"/>
                </a:cxn>
                <a:cxn ang="0">
                  <a:pos x="76" y="67"/>
                </a:cxn>
                <a:cxn ang="0">
                  <a:pos x="80" y="59"/>
                </a:cxn>
                <a:cxn ang="0">
                  <a:pos x="86" y="78"/>
                </a:cxn>
                <a:cxn ang="0">
                  <a:pos x="92" y="76"/>
                </a:cxn>
                <a:cxn ang="0">
                  <a:pos x="86" y="57"/>
                </a:cxn>
                <a:cxn ang="0">
                  <a:pos x="93" y="61"/>
                </a:cxn>
                <a:cxn ang="0">
                  <a:pos x="96" y="56"/>
                </a:cxn>
                <a:cxn ang="0">
                  <a:pos x="103" y="28"/>
                </a:cxn>
                <a:cxn ang="0">
                  <a:pos x="119" y="76"/>
                </a:cxn>
                <a:cxn ang="0">
                  <a:pos x="118" y="79"/>
                </a:cxn>
                <a:cxn ang="0">
                  <a:pos x="67" y="95"/>
                </a:cxn>
                <a:cxn ang="0">
                  <a:pos x="65" y="94"/>
                </a:cxn>
                <a:cxn ang="0">
                  <a:pos x="49" y="46"/>
                </a:cxn>
                <a:cxn ang="0">
                  <a:pos x="50" y="43"/>
                </a:cxn>
                <a:cxn ang="0">
                  <a:pos x="100" y="27"/>
                </a:cxn>
                <a:cxn ang="0">
                  <a:pos x="103" y="28"/>
                </a:cxn>
                <a:cxn ang="0">
                  <a:pos x="62" y="115"/>
                </a:cxn>
                <a:cxn ang="0">
                  <a:pos x="52" y="110"/>
                </a:cxn>
                <a:cxn ang="0">
                  <a:pos x="47" y="120"/>
                </a:cxn>
                <a:cxn ang="0">
                  <a:pos x="57" y="125"/>
                </a:cxn>
                <a:cxn ang="0">
                  <a:pos x="62" y="115"/>
                </a:cxn>
                <a:cxn ang="0">
                  <a:pos x="69" y="112"/>
                </a:cxn>
                <a:cxn ang="0">
                  <a:pos x="59" y="132"/>
                </a:cxn>
                <a:cxn ang="0">
                  <a:pos x="40" y="122"/>
                </a:cxn>
                <a:cxn ang="0">
                  <a:pos x="50" y="103"/>
                </a:cxn>
                <a:cxn ang="0">
                  <a:pos x="69" y="112"/>
                </a:cxn>
                <a:cxn ang="0">
                  <a:pos x="116" y="89"/>
                </a:cxn>
                <a:cxn ang="0">
                  <a:pos x="69" y="104"/>
                </a:cxn>
                <a:cxn ang="0">
                  <a:pos x="73" y="111"/>
                </a:cxn>
                <a:cxn ang="0">
                  <a:pos x="73" y="111"/>
                </a:cxn>
                <a:cxn ang="0">
                  <a:pos x="118" y="96"/>
                </a:cxn>
                <a:cxn ang="0">
                  <a:pos x="121" y="92"/>
                </a:cxn>
                <a:cxn ang="0">
                  <a:pos x="116" y="89"/>
                </a:cxn>
                <a:cxn ang="0">
                  <a:pos x="3" y="21"/>
                </a:cxn>
                <a:cxn ang="0">
                  <a:pos x="12" y="3"/>
                </a:cxn>
                <a:cxn ang="0">
                  <a:pos x="31" y="12"/>
                </a:cxn>
                <a:cxn ang="0">
                  <a:pos x="59" y="99"/>
                </a:cxn>
                <a:cxn ang="0">
                  <a:pos x="51" y="98"/>
                </a:cxn>
                <a:cxn ang="0">
                  <a:pos x="23" y="14"/>
                </a:cxn>
                <a:cxn ang="0">
                  <a:pos x="15" y="10"/>
                </a:cxn>
                <a:cxn ang="0">
                  <a:pos x="10" y="19"/>
                </a:cxn>
                <a:cxn ang="0">
                  <a:pos x="8" y="23"/>
                </a:cxn>
                <a:cxn ang="0">
                  <a:pos x="3" y="21"/>
                </a:cxn>
              </a:cxnLst>
              <a:rect l="0" t="0" r="r" b="b"/>
              <a:pathLst>
                <a:path w="121" h="134">
                  <a:moveTo>
                    <a:pt x="96" y="56"/>
                  </a:moveTo>
                  <a:cubicBezTo>
                    <a:pt x="79" y="47"/>
                    <a:pt x="79" y="47"/>
                    <a:pt x="79" y="47"/>
                  </a:cubicBezTo>
                  <a:cubicBezTo>
                    <a:pt x="71" y="64"/>
                    <a:pt x="71" y="64"/>
                    <a:pt x="71" y="64"/>
                  </a:cubicBezTo>
                  <a:cubicBezTo>
                    <a:pt x="76" y="67"/>
                    <a:pt x="76" y="67"/>
                    <a:pt x="76" y="67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86" y="78"/>
                    <a:pt x="86" y="78"/>
                    <a:pt x="86" y="78"/>
                  </a:cubicBezTo>
                  <a:cubicBezTo>
                    <a:pt x="92" y="76"/>
                    <a:pt x="92" y="76"/>
                    <a:pt x="92" y="76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93" y="61"/>
                    <a:pt x="93" y="61"/>
                    <a:pt x="93" y="61"/>
                  </a:cubicBezTo>
                  <a:lnTo>
                    <a:pt x="96" y="56"/>
                  </a:lnTo>
                  <a:close/>
                  <a:moveTo>
                    <a:pt x="103" y="28"/>
                  </a:moveTo>
                  <a:cubicBezTo>
                    <a:pt x="119" y="76"/>
                    <a:pt x="119" y="76"/>
                    <a:pt x="119" y="76"/>
                  </a:cubicBezTo>
                  <a:cubicBezTo>
                    <a:pt x="119" y="77"/>
                    <a:pt x="119" y="78"/>
                    <a:pt x="118" y="79"/>
                  </a:cubicBezTo>
                  <a:cubicBezTo>
                    <a:pt x="67" y="95"/>
                    <a:pt x="67" y="95"/>
                    <a:pt x="67" y="95"/>
                  </a:cubicBezTo>
                  <a:cubicBezTo>
                    <a:pt x="66" y="96"/>
                    <a:pt x="65" y="95"/>
                    <a:pt x="65" y="94"/>
                  </a:cubicBezTo>
                  <a:cubicBezTo>
                    <a:pt x="49" y="46"/>
                    <a:pt x="49" y="46"/>
                    <a:pt x="49" y="46"/>
                  </a:cubicBezTo>
                  <a:cubicBezTo>
                    <a:pt x="49" y="45"/>
                    <a:pt x="49" y="44"/>
                    <a:pt x="50" y="43"/>
                  </a:cubicBezTo>
                  <a:cubicBezTo>
                    <a:pt x="100" y="27"/>
                    <a:pt x="100" y="27"/>
                    <a:pt x="100" y="27"/>
                  </a:cubicBezTo>
                  <a:cubicBezTo>
                    <a:pt x="101" y="27"/>
                    <a:pt x="102" y="27"/>
                    <a:pt x="103" y="28"/>
                  </a:cubicBezTo>
                  <a:moveTo>
                    <a:pt x="62" y="115"/>
                  </a:moveTo>
                  <a:cubicBezTo>
                    <a:pt x="60" y="111"/>
                    <a:pt x="56" y="109"/>
                    <a:pt x="52" y="110"/>
                  </a:cubicBezTo>
                  <a:cubicBezTo>
                    <a:pt x="48" y="111"/>
                    <a:pt x="46" y="116"/>
                    <a:pt x="47" y="120"/>
                  </a:cubicBezTo>
                  <a:cubicBezTo>
                    <a:pt x="48" y="124"/>
                    <a:pt x="53" y="126"/>
                    <a:pt x="57" y="125"/>
                  </a:cubicBezTo>
                  <a:cubicBezTo>
                    <a:pt x="61" y="123"/>
                    <a:pt x="63" y="119"/>
                    <a:pt x="62" y="115"/>
                  </a:cubicBezTo>
                  <a:moveTo>
                    <a:pt x="69" y="112"/>
                  </a:moveTo>
                  <a:cubicBezTo>
                    <a:pt x="72" y="120"/>
                    <a:pt x="67" y="129"/>
                    <a:pt x="59" y="132"/>
                  </a:cubicBezTo>
                  <a:cubicBezTo>
                    <a:pt x="51" y="134"/>
                    <a:pt x="42" y="130"/>
                    <a:pt x="40" y="122"/>
                  </a:cubicBezTo>
                  <a:cubicBezTo>
                    <a:pt x="37" y="114"/>
                    <a:pt x="41" y="105"/>
                    <a:pt x="50" y="103"/>
                  </a:cubicBezTo>
                  <a:cubicBezTo>
                    <a:pt x="58" y="100"/>
                    <a:pt x="66" y="104"/>
                    <a:pt x="69" y="112"/>
                  </a:cubicBezTo>
                  <a:moveTo>
                    <a:pt x="116" y="89"/>
                  </a:moveTo>
                  <a:cubicBezTo>
                    <a:pt x="69" y="104"/>
                    <a:pt x="69" y="104"/>
                    <a:pt x="69" y="104"/>
                  </a:cubicBezTo>
                  <a:cubicBezTo>
                    <a:pt x="70" y="106"/>
                    <a:pt x="72" y="109"/>
                    <a:pt x="73" y="111"/>
                  </a:cubicBezTo>
                  <a:cubicBezTo>
                    <a:pt x="73" y="111"/>
                    <a:pt x="73" y="111"/>
                    <a:pt x="73" y="111"/>
                  </a:cubicBezTo>
                  <a:cubicBezTo>
                    <a:pt x="118" y="96"/>
                    <a:pt x="118" y="96"/>
                    <a:pt x="118" y="96"/>
                  </a:cubicBezTo>
                  <a:cubicBezTo>
                    <a:pt x="120" y="96"/>
                    <a:pt x="121" y="94"/>
                    <a:pt x="121" y="92"/>
                  </a:cubicBezTo>
                  <a:cubicBezTo>
                    <a:pt x="120" y="89"/>
                    <a:pt x="118" y="88"/>
                    <a:pt x="116" y="89"/>
                  </a:cubicBezTo>
                  <a:moveTo>
                    <a:pt x="3" y="21"/>
                  </a:moveTo>
                  <a:cubicBezTo>
                    <a:pt x="0" y="13"/>
                    <a:pt x="5" y="5"/>
                    <a:pt x="12" y="3"/>
                  </a:cubicBezTo>
                  <a:cubicBezTo>
                    <a:pt x="20" y="0"/>
                    <a:pt x="28" y="4"/>
                    <a:pt x="31" y="12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7" y="98"/>
                    <a:pt x="54" y="98"/>
                    <a:pt x="51" y="98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22" y="11"/>
                    <a:pt x="18" y="9"/>
                    <a:pt x="15" y="10"/>
                  </a:cubicBezTo>
                  <a:cubicBezTo>
                    <a:pt x="11" y="11"/>
                    <a:pt x="9" y="15"/>
                    <a:pt x="10" y="19"/>
                  </a:cubicBezTo>
                  <a:cubicBezTo>
                    <a:pt x="11" y="21"/>
                    <a:pt x="10" y="23"/>
                    <a:pt x="8" y="23"/>
                  </a:cubicBezTo>
                  <a:cubicBezTo>
                    <a:pt x="6" y="24"/>
                    <a:pt x="4" y="23"/>
                    <a:pt x="3" y="21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14" name="Group 35"/>
          <p:cNvGrpSpPr/>
          <p:nvPr/>
        </p:nvGrpSpPr>
        <p:grpSpPr>
          <a:xfrm>
            <a:off x="4393518" y="5196139"/>
            <a:ext cx="1148652" cy="1145904"/>
            <a:chOff x="3124200" y="3768269"/>
            <a:chExt cx="816864" cy="814910"/>
          </a:xfrm>
        </p:grpSpPr>
        <p:sp>
          <p:nvSpPr>
            <p:cNvPr id="18" name="Rounded Rectangle 17"/>
            <p:cNvSpPr/>
            <p:nvPr/>
          </p:nvSpPr>
          <p:spPr>
            <a:xfrm>
              <a:off x="3124200" y="3768269"/>
              <a:ext cx="816864" cy="81491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reeform 153"/>
            <p:cNvSpPr>
              <a:spLocks noEditPoints="1"/>
            </p:cNvSpPr>
            <p:nvPr/>
          </p:nvSpPr>
          <p:spPr bwMode="auto">
            <a:xfrm>
              <a:off x="3375470" y="4043962"/>
              <a:ext cx="314325" cy="263525"/>
            </a:xfrm>
            <a:custGeom>
              <a:avLst/>
              <a:gdLst/>
              <a:ahLst/>
              <a:cxnLst>
                <a:cxn ang="0">
                  <a:pos x="328" y="102"/>
                </a:cxn>
                <a:cxn ang="0">
                  <a:pos x="328" y="80"/>
                </a:cxn>
                <a:cxn ang="0">
                  <a:pos x="245" y="98"/>
                </a:cxn>
                <a:cxn ang="0">
                  <a:pos x="220" y="118"/>
                </a:cxn>
                <a:cxn ang="0">
                  <a:pos x="220" y="107"/>
                </a:cxn>
                <a:cxn ang="0">
                  <a:pos x="328" y="32"/>
                </a:cxn>
                <a:cxn ang="0">
                  <a:pos x="327" y="13"/>
                </a:cxn>
                <a:cxn ang="0">
                  <a:pos x="341" y="6"/>
                </a:cxn>
                <a:cxn ang="0">
                  <a:pos x="396" y="56"/>
                </a:cxn>
                <a:cxn ang="0">
                  <a:pos x="344" y="107"/>
                </a:cxn>
                <a:cxn ang="0">
                  <a:pos x="328" y="102"/>
                </a:cxn>
                <a:cxn ang="0">
                  <a:pos x="326" y="207"/>
                </a:cxn>
                <a:cxn ang="0">
                  <a:pos x="350" y="148"/>
                </a:cxn>
                <a:cxn ang="0">
                  <a:pos x="381" y="114"/>
                </a:cxn>
                <a:cxn ang="0">
                  <a:pos x="391" y="155"/>
                </a:cxn>
                <a:cxn ang="0">
                  <a:pos x="344" y="261"/>
                </a:cxn>
                <a:cxn ang="0">
                  <a:pos x="134" y="261"/>
                </a:cxn>
                <a:cxn ang="0">
                  <a:pos x="82" y="126"/>
                </a:cxn>
                <a:cxn ang="0">
                  <a:pos x="67" y="115"/>
                </a:cxn>
                <a:cxn ang="0">
                  <a:pos x="41" y="115"/>
                </a:cxn>
                <a:cxn ang="0">
                  <a:pos x="42" y="72"/>
                </a:cxn>
                <a:cxn ang="0">
                  <a:pos x="100" y="72"/>
                </a:cxn>
                <a:cxn ang="0">
                  <a:pos x="118" y="95"/>
                </a:cxn>
                <a:cxn ang="0">
                  <a:pos x="159" y="207"/>
                </a:cxn>
                <a:cxn ang="0">
                  <a:pos x="179" y="220"/>
                </a:cxn>
                <a:cxn ang="0">
                  <a:pos x="310" y="220"/>
                </a:cxn>
                <a:cxn ang="0">
                  <a:pos x="326" y="207"/>
                </a:cxn>
                <a:cxn ang="0">
                  <a:pos x="186" y="273"/>
                </a:cxn>
                <a:cxn ang="0">
                  <a:pos x="220" y="301"/>
                </a:cxn>
                <a:cxn ang="0">
                  <a:pos x="186" y="334"/>
                </a:cxn>
                <a:cxn ang="0">
                  <a:pos x="153" y="301"/>
                </a:cxn>
                <a:cxn ang="0">
                  <a:pos x="186" y="273"/>
                </a:cxn>
                <a:cxn ang="0">
                  <a:pos x="298" y="273"/>
                </a:cxn>
                <a:cxn ang="0">
                  <a:pos x="332" y="301"/>
                </a:cxn>
                <a:cxn ang="0">
                  <a:pos x="298" y="334"/>
                </a:cxn>
                <a:cxn ang="0">
                  <a:pos x="264" y="301"/>
                </a:cxn>
                <a:cxn ang="0">
                  <a:pos x="298" y="273"/>
                </a:cxn>
              </a:cxnLst>
              <a:rect l="0" t="0" r="r" b="b"/>
              <a:pathLst>
                <a:path w="399" h="334">
                  <a:moveTo>
                    <a:pt x="328" y="102"/>
                  </a:moveTo>
                  <a:cubicBezTo>
                    <a:pt x="327" y="90"/>
                    <a:pt x="328" y="80"/>
                    <a:pt x="328" y="80"/>
                  </a:cubicBezTo>
                  <a:cubicBezTo>
                    <a:pt x="328" y="80"/>
                    <a:pt x="279" y="72"/>
                    <a:pt x="245" y="98"/>
                  </a:cubicBezTo>
                  <a:cubicBezTo>
                    <a:pt x="224" y="111"/>
                    <a:pt x="221" y="116"/>
                    <a:pt x="220" y="118"/>
                  </a:cubicBezTo>
                  <a:cubicBezTo>
                    <a:pt x="220" y="118"/>
                    <a:pt x="217" y="116"/>
                    <a:pt x="220" y="107"/>
                  </a:cubicBezTo>
                  <a:cubicBezTo>
                    <a:pt x="248" y="31"/>
                    <a:pt x="328" y="32"/>
                    <a:pt x="328" y="32"/>
                  </a:cubicBezTo>
                  <a:cubicBezTo>
                    <a:pt x="328" y="32"/>
                    <a:pt x="327" y="25"/>
                    <a:pt x="327" y="13"/>
                  </a:cubicBezTo>
                  <a:cubicBezTo>
                    <a:pt x="327" y="0"/>
                    <a:pt x="332" y="0"/>
                    <a:pt x="341" y="6"/>
                  </a:cubicBezTo>
                  <a:cubicBezTo>
                    <a:pt x="361" y="23"/>
                    <a:pt x="396" y="56"/>
                    <a:pt x="396" y="56"/>
                  </a:cubicBezTo>
                  <a:cubicBezTo>
                    <a:pt x="396" y="56"/>
                    <a:pt x="363" y="88"/>
                    <a:pt x="344" y="107"/>
                  </a:cubicBezTo>
                  <a:cubicBezTo>
                    <a:pt x="335" y="116"/>
                    <a:pt x="328" y="119"/>
                    <a:pt x="328" y="102"/>
                  </a:cubicBezTo>
                  <a:close/>
                  <a:moveTo>
                    <a:pt x="326" y="207"/>
                  </a:moveTo>
                  <a:cubicBezTo>
                    <a:pt x="335" y="186"/>
                    <a:pt x="344" y="162"/>
                    <a:pt x="350" y="148"/>
                  </a:cubicBezTo>
                  <a:cubicBezTo>
                    <a:pt x="354" y="138"/>
                    <a:pt x="362" y="108"/>
                    <a:pt x="381" y="114"/>
                  </a:cubicBezTo>
                  <a:cubicBezTo>
                    <a:pt x="399" y="121"/>
                    <a:pt x="399" y="130"/>
                    <a:pt x="391" y="155"/>
                  </a:cubicBezTo>
                  <a:cubicBezTo>
                    <a:pt x="351" y="260"/>
                    <a:pt x="350" y="261"/>
                    <a:pt x="344" y="261"/>
                  </a:cubicBezTo>
                  <a:cubicBezTo>
                    <a:pt x="324" y="261"/>
                    <a:pt x="218" y="261"/>
                    <a:pt x="134" y="261"/>
                  </a:cubicBezTo>
                  <a:cubicBezTo>
                    <a:pt x="126" y="261"/>
                    <a:pt x="93" y="162"/>
                    <a:pt x="82" y="126"/>
                  </a:cubicBezTo>
                  <a:cubicBezTo>
                    <a:pt x="79" y="118"/>
                    <a:pt x="74" y="115"/>
                    <a:pt x="67" y="115"/>
                  </a:cubicBezTo>
                  <a:cubicBezTo>
                    <a:pt x="58" y="115"/>
                    <a:pt x="50" y="115"/>
                    <a:pt x="41" y="115"/>
                  </a:cubicBezTo>
                  <a:cubicBezTo>
                    <a:pt x="0" y="115"/>
                    <a:pt x="0" y="72"/>
                    <a:pt x="42" y="72"/>
                  </a:cubicBezTo>
                  <a:cubicBezTo>
                    <a:pt x="71" y="72"/>
                    <a:pt x="89" y="72"/>
                    <a:pt x="100" y="72"/>
                  </a:cubicBezTo>
                  <a:cubicBezTo>
                    <a:pt x="110" y="72"/>
                    <a:pt x="115" y="85"/>
                    <a:pt x="118" y="95"/>
                  </a:cubicBezTo>
                  <a:cubicBezTo>
                    <a:pt x="129" y="124"/>
                    <a:pt x="149" y="179"/>
                    <a:pt x="159" y="207"/>
                  </a:cubicBezTo>
                  <a:cubicBezTo>
                    <a:pt x="162" y="217"/>
                    <a:pt x="169" y="220"/>
                    <a:pt x="179" y="220"/>
                  </a:cubicBezTo>
                  <a:cubicBezTo>
                    <a:pt x="208" y="220"/>
                    <a:pt x="281" y="220"/>
                    <a:pt x="310" y="220"/>
                  </a:cubicBezTo>
                  <a:cubicBezTo>
                    <a:pt x="320" y="220"/>
                    <a:pt x="324" y="216"/>
                    <a:pt x="326" y="207"/>
                  </a:cubicBezTo>
                  <a:close/>
                  <a:moveTo>
                    <a:pt x="186" y="273"/>
                  </a:moveTo>
                  <a:cubicBezTo>
                    <a:pt x="203" y="273"/>
                    <a:pt x="220" y="284"/>
                    <a:pt x="220" y="301"/>
                  </a:cubicBezTo>
                  <a:cubicBezTo>
                    <a:pt x="220" y="317"/>
                    <a:pt x="203" y="334"/>
                    <a:pt x="186" y="334"/>
                  </a:cubicBezTo>
                  <a:cubicBezTo>
                    <a:pt x="169" y="334"/>
                    <a:pt x="153" y="317"/>
                    <a:pt x="153" y="301"/>
                  </a:cubicBezTo>
                  <a:cubicBezTo>
                    <a:pt x="153" y="284"/>
                    <a:pt x="169" y="273"/>
                    <a:pt x="186" y="273"/>
                  </a:cubicBezTo>
                  <a:close/>
                  <a:moveTo>
                    <a:pt x="298" y="273"/>
                  </a:moveTo>
                  <a:cubicBezTo>
                    <a:pt x="315" y="273"/>
                    <a:pt x="332" y="283"/>
                    <a:pt x="332" y="301"/>
                  </a:cubicBezTo>
                  <a:cubicBezTo>
                    <a:pt x="332" y="318"/>
                    <a:pt x="315" y="334"/>
                    <a:pt x="298" y="334"/>
                  </a:cubicBezTo>
                  <a:cubicBezTo>
                    <a:pt x="280" y="334"/>
                    <a:pt x="264" y="318"/>
                    <a:pt x="264" y="301"/>
                  </a:cubicBezTo>
                  <a:cubicBezTo>
                    <a:pt x="264" y="283"/>
                    <a:pt x="280" y="273"/>
                    <a:pt x="298" y="273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grpSp>
        <p:nvGrpSpPr>
          <p:cNvPr id="15" name="Group 34"/>
          <p:cNvGrpSpPr/>
          <p:nvPr/>
        </p:nvGrpSpPr>
        <p:grpSpPr>
          <a:xfrm>
            <a:off x="7316580" y="5196139"/>
            <a:ext cx="1148652" cy="1145904"/>
            <a:chOff x="5202936" y="3768269"/>
            <a:chExt cx="816864" cy="814910"/>
          </a:xfrm>
        </p:grpSpPr>
        <p:sp>
          <p:nvSpPr>
            <p:cNvPr id="13" name="Rounded Rectangle 12"/>
            <p:cNvSpPr/>
            <p:nvPr/>
          </p:nvSpPr>
          <p:spPr>
            <a:xfrm>
              <a:off x="5202936" y="3768269"/>
              <a:ext cx="816864" cy="814910"/>
            </a:xfrm>
            <a:prstGeom prst="ellipse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52"/>
            <p:cNvSpPr>
              <a:spLocks noEditPoints="1"/>
            </p:cNvSpPr>
            <p:nvPr/>
          </p:nvSpPr>
          <p:spPr bwMode="auto">
            <a:xfrm>
              <a:off x="5454206" y="4045549"/>
              <a:ext cx="314325" cy="260350"/>
            </a:xfrm>
            <a:custGeom>
              <a:avLst/>
              <a:gdLst/>
              <a:ahLst/>
              <a:cxnLst>
                <a:cxn ang="0">
                  <a:pos x="390" y="156"/>
                </a:cxn>
                <a:cxn ang="0">
                  <a:pos x="344" y="260"/>
                </a:cxn>
                <a:cxn ang="0">
                  <a:pos x="134" y="260"/>
                </a:cxn>
                <a:cxn ang="0">
                  <a:pos x="82" y="128"/>
                </a:cxn>
                <a:cxn ang="0">
                  <a:pos x="68" y="116"/>
                </a:cxn>
                <a:cxn ang="0">
                  <a:pos x="41" y="116"/>
                </a:cxn>
                <a:cxn ang="0">
                  <a:pos x="42" y="74"/>
                </a:cxn>
                <a:cxn ang="0">
                  <a:pos x="100" y="74"/>
                </a:cxn>
                <a:cxn ang="0">
                  <a:pos x="118" y="97"/>
                </a:cxn>
                <a:cxn ang="0">
                  <a:pos x="159" y="207"/>
                </a:cxn>
                <a:cxn ang="0">
                  <a:pos x="179" y="220"/>
                </a:cxn>
                <a:cxn ang="0">
                  <a:pos x="310" y="220"/>
                </a:cxn>
                <a:cxn ang="0">
                  <a:pos x="326" y="207"/>
                </a:cxn>
                <a:cxn ang="0">
                  <a:pos x="350" y="149"/>
                </a:cxn>
                <a:cxn ang="0">
                  <a:pos x="381" y="116"/>
                </a:cxn>
                <a:cxn ang="0">
                  <a:pos x="390" y="156"/>
                </a:cxn>
                <a:cxn ang="0">
                  <a:pos x="305" y="210"/>
                </a:cxn>
                <a:cxn ang="0">
                  <a:pos x="180" y="210"/>
                </a:cxn>
                <a:cxn ang="0">
                  <a:pos x="167" y="196"/>
                </a:cxn>
                <a:cxn ang="0">
                  <a:pos x="128" y="90"/>
                </a:cxn>
                <a:cxn ang="0">
                  <a:pos x="141" y="77"/>
                </a:cxn>
                <a:cxn ang="0">
                  <a:pos x="171" y="77"/>
                </a:cxn>
                <a:cxn ang="0">
                  <a:pos x="171" y="13"/>
                </a:cxn>
                <a:cxn ang="0">
                  <a:pos x="185" y="0"/>
                </a:cxn>
                <a:cxn ang="0">
                  <a:pos x="254" y="0"/>
                </a:cxn>
                <a:cxn ang="0">
                  <a:pos x="268" y="13"/>
                </a:cxn>
                <a:cxn ang="0">
                  <a:pos x="268" y="47"/>
                </a:cxn>
                <a:cxn ang="0">
                  <a:pos x="306" y="47"/>
                </a:cxn>
                <a:cxn ang="0">
                  <a:pos x="314" y="55"/>
                </a:cxn>
                <a:cxn ang="0">
                  <a:pos x="314" y="77"/>
                </a:cxn>
                <a:cxn ang="0">
                  <a:pos x="348" y="77"/>
                </a:cxn>
                <a:cxn ang="0">
                  <a:pos x="362" y="90"/>
                </a:cxn>
                <a:cxn ang="0">
                  <a:pos x="318" y="196"/>
                </a:cxn>
                <a:cxn ang="0">
                  <a:pos x="305" y="210"/>
                </a:cxn>
                <a:cxn ang="0">
                  <a:pos x="186" y="272"/>
                </a:cxn>
                <a:cxn ang="0">
                  <a:pos x="220" y="299"/>
                </a:cxn>
                <a:cxn ang="0">
                  <a:pos x="186" y="331"/>
                </a:cxn>
                <a:cxn ang="0">
                  <a:pos x="152" y="299"/>
                </a:cxn>
                <a:cxn ang="0">
                  <a:pos x="186" y="272"/>
                </a:cxn>
                <a:cxn ang="0">
                  <a:pos x="298" y="272"/>
                </a:cxn>
                <a:cxn ang="0">
                  <a:pos x="331" y="299"/>
                </a:cxn>
                <a:cxn ang="0">
                  <a:pos x="298" y="331"/>
                </a:cxn>
                <a:cxn ang="0">
                  <a:pos x="264" y="299"/>
                </a:cxn>
                <a:cxn ang="0">
                  <a:pos x="298" y="272"/>
                </a:cxn>
              </a:cxnLst>
              <a:rect l="0" t="0" r="r" b="b"/>
              <a:pathLst>
                <a:path w="399" h="331">
                  <a:moveTo>
                    <a:pt x="390" y="156"/>
                  </a:moveTo>
                  <a:cubicBezTo>
                    <a:pt x="351" y="259"/>
                    <a:pt x="350" y="260"/>
                    <a:pt x="344" y="260"/>
                  </a:cubicBezTo>
                  <a:cubicBezTo>
                    <a:pt x="324" y="260"/>
                    <a:pt x="218" y="260"/>
                    <a:pt x="134" y="260"/>
                  </a:cubicBezTo>
                  <a:cubicBezTo>
                    <a:pt x="126" y="260"/>
                    <a:pt x="93" y="163"/>
                    <a:pt x="82" y="128"/>
                  </a:cubicBezTo>
                  <a:cubicBezTo>
                    <a:pt x="79" y="119"/>
                    <a:pt x="74" y="116"/>
                    <a:pt x="68" y="116"/>
                  </a:cubicBezTo>
                  <a:cubicBezTo>
                    <a:pt x="58" y="116"/>
                    <a:pt x="50" y="116"/>
                    <a:pt x="41" y="116"/>
                  </a:cubicBezTo>
                  <a:cubicBezTo>
                    <a:pt x="0" y="116"/>
                    <a:pt x="0" y="74"/>
                    <a:pt x="42" y="74"/>
                  </a:cubicBezTo>
                  <a:cubicBezTo>
                    <a:pt x="71" y="74"/>
                    <a:pt x="89" y="74"/>
                    <a:pt x="100" y="74"/>
                  </a:cubicBezTo>
                  <a:cubicBezTo>
                    <a:pt x="110" y="74"/>
                    <a:pt x="115" y="87"/>
                    <a:pt x="118" y="97"/>
                  </a:cubicBezTo>
                  <a:cubicBezTo>
                    <a:pt x="129" y="125"/>
                    <a:pt x="149" y="180"/>
                    <a:pt x="159" y="207"/>
                  </a:cubicBezTo>
                  <a:cubicBezTo>
                    <a:pt x="163" y="217"/>
                    <a:pt x="169" y="220"/>
                    <a:pt x="179" y="220"/>
                  </a:cubicBezTo>
                  <a:cubicBezTo>
                    <a:pt x="208" y="220"/>
                    <a:pt x="281" y="220"/>
                    <a:pt x="310" y="220"/>
                  </a:cubicBezTo>
                  <a:cubicBezTo>
                    <a:pt x="320" y="220"/>
                    <a:pt x="324" y="215"/>
                    <a:pt x="326" y="207"/>
                  </a:cubicBezTo>
                  <a:cubicBezTo>
                    <a:pt x="335" y="186"/>
                    <a:pt x="344" y="163"/>
                    <a:pt x="350" y="149"/>
                  </a:cubicBezTo>
                  <a:cubicBezTo>
                    <a:pt x="354" y="139"/>
                    <a:pt x="362" y="110"/>
                    <a:pt x="381" y="116"/>
                  </a:cubicBezTo>
                  <a:cubicBezTo>
                    <a:pt x="399" y="123"/>
                    <a:pt x="399" y="131"/>
                    <a:pt x="390" y="156"/>
                  </a:cubicBezTo>
                  <a:close/>
                  <a:moveTo>
                    <a:pt x="305" y="210"/>
                  </a:moveTo>
                  <a:cubicBezTo>
                    <a:pt x="180" y="210"/>
                    <a:pt x="180" y="210"/>
                    <a:pt x="180" y="210"/>
                  </a:cubicBezTo>
                  <a:cubicBezTo>
                    <a:pt x="173" y="210"/>
                    <a:pt x="170" y="204"/>
                    <a:pt x="167" y="196"/>
                  </a:cubicBezTo>
                  <a:cubicBezTo>
                    <a:pt x="128" y="90"/>
                    <a:pt x="128" y="90"/>
                    <a:pt x="128" y="90"/>
                  </a:cubicBezTo>
                  <a:cubicBezTo>
                    <a:pt x="128" y="83"/>
                    <a:pt x="134" y="77"/>
                    <a:pt x="141" y="77"/>
                  </a:cubicBezTo>
                  <a:cubicBezTo>
                    <a:pt x="171" y="77"/>
                    <a:pt x="171" y="77"/>
                    <a:pt x="171" y="77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1" y="6"/>
                    <a:pt x="178" y="0"/>
                    <a:pt x="185" y="0"/>
                  </a:cubicBezTo>
                  <a:cubicBezTo>
                    <a:pt x="254" y="0"/>
                    <a:pt x="254" y="0"/>
                    <a:pt x="254" y="0"/>
                  </a:cubicBezTo>
                  <a:cubicBezTo>
                    <a:pt x="262" y="0"/>
                    <a:pt x="268" y="6"/>
                    <a:pt x="268" y="13"/>
                  </a:cubicBezTo>
                  <a:cubicBezTo>
                    <a:pt x="268" y="47"/>
                    <a:pt x="268" y="47"/>
                    <a:pt x="268" y="47"/>
                  </a:cubicBezTo>
                  <a:cubicBezTo>
                    <a:pt x="306" y="47"/>
                    <a:pt x="306" y="47"/>
                    <a:pt x="306" y="47"/>
                  </a:cubicBezTo>
                  <a:cubicBezTo>
                    <a:pt x="310" y="47"/>
                    <a:pt x="314" y="51"/>
                    <a:pt x="314" y="55"/>
                  </a:cubicBezTo>
                  <a:cubicBezTo>
                    <a:pt x="314" y="77"/>
                    <a:pt x="314" y="77"/>
                    <a:pt x="314" y="77"/>
                  </a:cubicBezTo>
                  <a:cubicBezTo>
                    <a:pt x="348" y="77"/>
                    <a:pt x="348" y="77"/>
                    <a:pt x="348" y="77"/>
                  </a:cubicBezTo>
                  <a:cubicBezTo>
                    <a:pt x="356" y="77"/>
                    <a:pt x="362" y="83"/>
                    <a:pt x="362" y="90"/>
                  </a:cubicBezTo>
                  <a:cubicBezTo>
                    <a:pt x="318" y="196"/>
                    <a:pt x="318" y="196"/>
                    <a:pt x="318" y="196"/>
                  </a:cubicBezTo>
                  <a:cubicBezTo>
                    <a:pt x="315" y="205"/>
                    <a:pt x="312" y="210"/>
                    <a:pt x="305" y="210"/>
                  </a:cubicBezTo>
                  <a:close/>
                  <a:moveTo>
                    <a:pt x="186" y="272"/>
                  </a:moveTo>
                  <a:cubicBezTo>
                    <a:pt x="203" y="272"/>
                    <a:pt x="220" y="283"/>
                    <a:pt x="220" y="299"/>
                  </a:cubicBezTo>
                  <a:cubicBezTo>
                    <a:pt x="220" y="315"/>
                    <a:pt x="203" y="331"/>
                    <a:pt x="186" y="331"/>
                  </a:cubicBezTo>
                  <a:cubicBezTo>
                    <a:pt x="170" y="331"/>
                    <a:pt x="152" y="315"/>
                    <a:pt x="152" y="299"/>
                  </a:cubicBezTo>
                  <a:cubicBezTo>
                    <a:pt x="152" y="283"/>
                    <a:pt x="170" y="272"/>
                    <a:pt x="186" y="272"/>
                  </a:cubicBezTo>
                  <a:close/>
                  <a:moveTo>
                    <a:pt x="298" y="272"/>
                  </a:moveTo>
                  <a:cubicBezTo>
                    <a:pt x="315" y="272"/>
                    <a:pt x="331" y="282"/>
                    <a:pt x="331" y="299"/>
                  </a:cubicBezTo>
                  <a:cubicBezTo>
                    <a:pt x="331" y="316"/>
                    <a:pt x="315" y="331"/>
                    <a:pt x="298" y="331"/>
                  </a:cubicBezTo>
                  <a:cubicBezTo>
                    <a:pt x="280" y="331"/>
                    <a:pt x="264" y="316"/>
                    <a:pt x="264" y="299"/>
                  </a:cubicBezTo>
                  <a:cubicBezTo>
                    <a:pt x="264" y="282"/>
                    <a:pt x="280" y="272"/>
                    <a:pt x="298" y="27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j-lt"/>
              </a:endParaRPr>
            </a:p>
          </p:txBody>
        </p:sp>
      </p:grpSp>
      <p:sp>
        <p:nvSpPr>
          <p:cNvPr id="35" name="矩形 34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8" name="文本框 37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224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5" grpId="0" animBg="1"/>
      <p:bldP spid="31" grpId="0"/>
      <p:bldP spid="33" grpId="0"/>
      <p:bldP spid="32" grpId="0"/>
      <p:bldP spid="3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40578077"/>
              </p:ext>
            </p:extLst>
          </p:nvPr>
        </p:nvGraphicFramePr>
        <p:xfrm>
          <a:off x="1286157" y="1473317"/>
          <a:ext cx="10500736" cy="5321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矩形 2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884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El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3544317"/>
            <a:ext cx="12858750" cy="25076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+mj-lt"/>
            </a:endParaRPr>
          </a:p>
        </p:txBody>
      </p:sp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2504939" y="1550943"/>
            <a:ext cx="7848872" cy="11079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tr-TR" altLang="zh-CN" sz="7200" b="1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THANK YOU!</a:t>
            </a:r>
            <a:endParaRPr lang="zh-CN" altLang="en-US" sz="7200" b="1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矩形 259"/>
          <p:cNvSpPr>
            <a:spLocks noChangeArrowheads="1"/>
          </p:cNvSpPr>
          <p:nvPr/>
        </p:nvSpPr>
        <p:spPr bwMode="auto">
          <a:xfrm>
            <a:off x="2712671" y="3976365"/>
            <a:ext cx="7433409" cy="172354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zh-CN" sz="2000" i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Special thanks to all the people who made and released these awesome resources for free:</a:t>
            </a:r>
            <a:endParaRPr lang="tr-TR" altLang="zh-CN" sz="2000" i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buNone/>
            </a:pPr>
            <a:endParaRPr lang="en-US" altLang="zh-CN" sz="2000" i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en-US" altLang="zh-CN" sz="2000" i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Presentation template by </a:t>
            </a:r>
            <a:r>
              <a:rPr lang="en-US" altLang="zh-CN" sz="20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Freepptbackgrounds.net</a:t>
            </a:r>
            <a:endParaRPr lang="en-US" altLang="zh-CN" sz="2000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en-US" altLang="zh-CN" sz="2000" i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Photographs by </a:t>
            </a:r>
            <a:r>
              <a:rPr lang="en-US" altLang="zh-CN" sz="20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Picpng.com</a:t>
            </a:r>
            <a:endParaRPr lang="zh-CN" altLang="en-US" sz="2000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765755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900"/>
                            </p:stCondLst>
                            <p:childTnLst>
                              <p:par>
                                <p:cTn id="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0"/>
                            </p:stCondLst>
                            <p:childTnLst>
                              <p:par>
                                <p:cTn id="2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900"/>
                            </p:stCondLst>
                            <p:childTnLst>
                              <p:par>
                                <p:cTn id="3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7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椭圆 3079"/>
          <p:cNvSpPr>
            <a:spLocks noChangeArrowheads="1"/>
          </p:cNvSpPr>
          <p:nvPr/>
        </p:nvSpPr>
        <p:spPr bwMode="auto">
          <a:xfrm>
            <a:off x="2535189" y="2503586"/>
            <a:ext cx="2223248" cy="222324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48" name="文本框 3080"/>
          <p:cNvSpPr txBox="1">
            <a:spLocks noChangeArrowheads="1"/>
          </p:cNvSpPr>
          <p:nvPr/>
        </p:nvSpPr>
        <p:spPr bwMode="auto">
          <a:xfrm>
            <a:off x="4758438" y="3117137"/>
            <a:ext cx="1761188" cy="139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8436" dirty="0">
                <a:solidFill>
                  <a:schemeClr val="accent1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01</a:t>
            </a:r>
          </a:p>
        </p:txBody>
      </p:sp>
      <p:sp>
        <p:nvSpPr>
          <p:cNvPr id="6152" name="椭圆 3088"/>
          <p:cNvSpPr>
            <a:spLocks noChangeArrowheads="1"/>
          </p:cNvSpPr>
          <p:nvPr/>
        </p:nvSpPr>
        <p:spPr bwMode="auto">
          <a:xfrm>
            <a:off x="1626693" y="4325042"/>
            <a:ext cx="169646" cy="1696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3" name="椭圆 3087"/>
          <p:cNvSpPr>
            <a:spLocks noChangeArrowheads="1"/>
          </p:cNvSpPr>
          <p:nvPr/>
        </p:nvSpPr>
        <p:spPr bwMode="auto">
          <a:xfrm>
            <a:off x="4945942" y="2237957"/>
            <a:ext cx="482150" cy="4821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255925" y="3279555"/>
            <a:ext cx="285541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tr-TR" altLang="zh-CN" sz="2800" dirty="0">
                <a:solidFill>
                  <a:schemeClr val="accent1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GOLD</a:t>
            </a:r>
            <a:endParaRPr lang="zh-CN" altLang="en-US" sz="2800" dirty="0">
              <a:solidFill>
                <a:schemeClr val="accent1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55924" y="3830995"/>
            <a:ext cx="397924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000" dirty="0">
                <a:solidFill>
                  <a:schemeClr val="accent1"/>
                </a:solidFill>
                <a:latin typeface="+mj-lt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000" dirty="0">
              <a:solidFill>
                <a:schemeClr val="accent1"/>
              </a:solidFill>
              <a:latin typeface="+mj-lt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304597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52" grpId="0" animBg="1"/>
      <p:bldP spid="6153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184768" y="1676064"/>
            <a:ext cx="3061274" cy="3100664"/>
          </a:xfrm>
          <a:prstGeom prst="rect">
            <a:avLst/>
          </a:prstGeom>
          <a:blipFill dpi="0"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rgbClr val="FFFFFF"/>
              </a:solidFill>
              <a:latin typeface="+mj-lt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>
          <a:xfrm>
            <a:off x="4948901" y="1676064"/>
            <a:ext cx="3059866" cy="3100664"/>
          </a:xfrm>
          <a:prstGeom prst="rect">
            <a:avLst/>
          </a:prstGeom>
          <a:blipFill dpi="0"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rgbClr val="FFFFFF"/>
              </a:solidFill>
              <a:latin typeface="+mj-lt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9" name="Rectangle 8"/>
          <p:cNvSpPr>
            <a:spLocks noChangeAspect="1"/>
          </p:cNvSpPr>
          <p:nvPr/>
        </p:nvSpPr>
        <p:spPr>
          <a:xfrm>
            <a:off x="8711626" y="1676064"/>
            <a:ext cx="3061274" cy="3100664"/>
          </a:xfrm>
          <a:prstGeom prst="rect">
            <a:avLst/>
          </a:prstGeom>
          <a:blipFill dpi="0"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ct val="150000"/>
              </a:lnSpc>
              <a:defRPr/>
            </a:pPr>
            <a:endParaRPr lang="en-US" altLang="zh-CN" sz="2002" dirty="0">
              <a:solidFill>
                <a:srgbClr val="FFFFFF"/>
              </a:solidFill>
              <a:latin typeface="+mj-lt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63608" y="5058311"/>
            <a:ext cx="310359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zh-CN" altLang="en-US" sz="1200" dirty="0">
              <a:solidFill>
                <a:schemeClr val="bg1">
                  <a:lumMod val="65000"/>
                </a:schemeClr>
              </a:solidFill>
              <a:latin typeface="+mj-lt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27037" y="5058311"/>
            <a:ext cx="310359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zh-CN" altLang="en-US" sz="1200" dirty="0">
              <a:solidFill>
                <a:schemeClr val="bg1">
                  <a:lumMod val="65000"/>
                </a:schemeClr>
              </a:solidFill>
              <a:latin typeface="+mj-lt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690467" y="5058311"/>
            <a:ext cx="310359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1200" dirty="0">
                <a:solidFill>
                  <a:schemeClr val="bg1">
                    <a:lumMod val="65000"/>
                  </a:schemeClr>
                </a:solidFill>
                <a:latin typeface="+mj-lt"/>
                <a:ea typeface="方正正粗黑简体" panose="02000000000000000000" pitchFamily="2" charset="-122"/>
                <a:sym typeface="Arial" panose="020B0604020202020204" pitchFamily="34" charset="0"/>
              </a:rPr>
              <a:t>We use well-known development methodologies to create a customized approach for each of the projects. This allows us to achieve high quality outcomes and full transparency towards.</a:t>
            </a:r>
            <a:endParaRPr lang="zh-CN" altLang="en-US" sz="1200" dirty="0">
              <a:solidFill>
                <a:schemeClr val="bg1">
                  <a:lumMod val="65000"/>
                </a:schemeClr>
              </a:solidFill>
              <a:latin typeface="+mj-lt"/>
              <a:ea typeface="方正正粗黑简体" panose="02000000000000000000" pitchFamily="2" charset="-122"/>
              <a:sym typeface="Arial" panose="020B0604020202020204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2792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0">
        <p14:flip dir="r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object 73"/>
          <p:cNvGrpSpPr/>
          <p:nvPr/>
        </p:nvGrpSpPr>
        <p:grpSpPr>
          <a:xfrm>
            <a:off x="903854" y="2941932"/>
            <a:ext cx="11066089" cy="2875086"/>
            <a:chOff x="642524" y="1696387"/>
            <a:chExt cx="7869651" cy="2044618"/>
          </a:xfrm>
        </p:grpSpPr>
        <p:cxnSp>
          <p:nvCxnSpPr>
            <p:cNvPr id="6" name="Straight Connector 148"/>
            <p:cNvCxnSpPr/>
            <p:nvPr/>
          </p:nvCxnSpPr>
          <p:spPr>
            <a:xfrm>
              <a:off x="642524" y="1696387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49"/>
            <p:cNvCxnSpPr/>
            <p:nvPr/>
          </p:nvCxnSpPr>
          <p:spPr>
            <a:xfrm>
              <a:off x="642524" y="2037157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50"/>
            <p:cNvCxnSpPr/>
            <p:nvPr/>
          </p:nvCxnSpPr>
          <p:spPr>
            <a:xfrm>
              <a:off x="642524" y="2377927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51"/>
            <p:cNvCxnSpPr/>
            <p:nvPr/>
          </p:nvCxnSpPr>
          <p:spPr>
            <a:xfrm>
              <a:off x="696500" y="2718697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52"/>
            <p:cNvCxnSpPr/>
            <p:nvPr/>
          </p:nvCxnSpPr>
          <p:spPr>
            <a:xfrm>
              <a:off x="642524" y="3059467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53"/>
            <p:cNvCxnSpPr/>
            <p:nvPr/>
          </p:nvCxnSpPr>
          <p:spPr>
            <a:xfrm>
              <a:off x="642524" y="3400237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54"/>
            <p:cNvCxnSpPr/>
            <p:nvPr/>
          </p:nvCxnSpPr>
          <p:spPr>
            <a:xfrm>
              <a:off x="642524" y="3741005"/>
              <a:ext cx="781567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Freeform 5"/>
          <p:cNvSpPr>
            <a:spLocks noChangeAspect="1"/>
          </p:cNvSpPr>
          <p:nvPr/>
        </p:nvSpPr>
        <p:spPr bwMode="auto">
          <a:xfrm>
            <a:off x="2231255" y="4006721"/>
            <a:ext cx="1573749" cy="1824594"/>
          </a:xfrm>
          <a:custGeom>
            <a:avLst/>
            <a:gdLst/>
            <a:ahLst/>
            <a:cxnLst>
              <a:cxn ang="0">
                <a:pos x="844" y="515"/>
              </a:cxn>
              <a:cxn ang="0">
                <a:pos x="907" y="668"/>
              </a:cxn>
              <a:cxn ang="0">
                <a:pos x="1047" y="726"/>
              </a:cxn>
              <a:cxn ang="0">
                <a:pos x="0" y="726"/>
              </a:cxn>
              <a:cxn ang="0">
                <a:pos x="138" y="661"/>
              </a:cxn>
              <a:cxn ang="0">
                <a:pos x="178" y="594"/>
              </a:cxn>
              <a:cxn ang="0">
                <a:pos x="204" y="473"/>
              </a:cxn>
              <a:cxn ang="0">
                <a:pos x="207" y="435"/>
              </a:cxn>
              <a:cxn ang="0">
                <a:pos x="296" y="155"/>
              </a:cxn>
              <a:cxn ang="0">
                <a:pos x="523" y="0"/>
              </a:cxn>
              <a:cxn ang="0">
                <a:pos x="750" y="155"/>
              </a:cxn>
              <a:cxn ang="0">
                <a:pos x="843" y="480"/>
              </a:cxn>
              <a:cxn ang="0">
                <a:pos x="844" y="515"/>
              </a:cxn>
            </a:cxnLst>
            <a:rect l="0" t="0" r="r" b="b"/>
            <a:pathLst>
              <a:path w="1047" h="726">
                <a:moveTo>
                  <a:pt x="844" y="515"/>
                </a:moveTo>
                <a:cubicBezTo>
                  <a:pt x="846" y="582"/>
                  <a:pt x="867" y="633"/>
                  <a:pt x="907" y="668"/>
                </a:cubicBezTo>
                <a:cubicBezTo>
                  <a:pt x="947" y="702"/>
                  <a:pt x="994" y="722"/>
                  <a:pt x="1047" y="726"/>
                </a:cubicBezTo>
                <a:cubicBezTo>
                  <a:pt x="0" y="726"/>
                  <a:pt x="0" y="726"/>
                  <a:pt x="0" y="726"/>
                </a:cubicBezTo>
                <a:cubicBezTo>
                  <a:pt x="53" y="722"/>
                  <a:pt x="99" y="700"/>
                  <a:pt x="138" y="661"/>
                </a:cubicBezTo>
                <a:cubicBezTo>
                  <a:pt x="152" y="647"/>
                  <a:pt x="166" y="624"/>
                  <a:pt x="178" y="594"/>
                </a:cubicBezTo>
                <a:cubicBezTo>
                  <a:pt x="191" y="563"/>
                  <a:pt x="199" y="523"/>
                  <a:pt x="204" y="473"/>
                </a:cubicBezTo>
                <a:cubicBezTo>
                  <a:pt x="205" y="460"/>
                  <a:pt x="206" y="448"/>
                  <a:pt x="207" y="435"/>
                </a:cubicBezTo>
                <a:cubicBezTo>
                  <a:pt x="218" y="329"/>
                  <a:pt x="248" y="235"/>
                  <a:pt x="296" y="155"/>
                </a:cubicBezTo>
                <a:cubicBezTo>
                  <a:pt x="359" y="52"/>
                  <a:pt x="435" y="0"/>
                  <a:pt x="523" y="0"/>
                </a:cubicBezTo>
                <a:cubicBezTo>
                  <a:pt x="612" y="0"/>
                  <a:pt x="688" y="52"/>
                  <a:pt x="750" y="155"/>
                </a:cubicBezTo>
                <a:cubicBezTo>
                  <a:pt x="806" y="246"/>
                  <a:pt x="837" y="355"/>
                  <a:pt x="843" y="480"/>
                </a:cubicBezTo>
                <a:cubicBezTo>
                  <a:pt x="844" y="492"/>
                  <a:pt x="844" y="503"/>
                  <a:pt x="844" y="515"/>
                </a:cubicBezTo>
                <a:close/>
              </a:path>
            </a:pathLst>
          </a:custGeom>
          <a:gradFill>
            <a:gsLst>
              <a:gs pos="50000">
                <a:schemeClr val="accent1">
                  <a:lumMod val="75000"/>
                  <a:alpha val="95000"/>
                </a:schemeClr>
              </a:gs>
              <a:gs pos="49000">
                <a:schemeClr val="accent1"/>
              </a:gs>
            </a:gsLst>
            <a:lin ang="0" scaled="0"/>
          </a:gra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14" name="object  66"/>
          <p:cNvGrpSpPr/>
          <p:nvPr/>
        </p:nvGrpSpPr>
        <p:grpSpPr>
          <a:xfrm>
            <a:off x="2627366" y="3054086"/>
            <a:ext cx="781526" cy="781521"/>
            <a:chOff x="1744327" y="1785670"/>
            <a:chExt cx="555782" cy="555779"/>
          </a:xfrm>
        </p:grpSpPr>
        <p:sp>
          <p:nvSpPr>
            <p:cNvPr id="15" name="Teardrop 101"/>
            <p:cNvSpPr/>
            <p:nvPr/>
          </p:nvSpPr>
          <p:spPr>
            <a:xfrm rot="8100000">
              <a:off x="1744327" y="1785670"/>
              <a:ext cx="555782" cy="555779"/>
            </a:xfrm>
            <a:prstGeom prst="teardrop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6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16" name="Oval 104"/>
            <p:cNvSpPr/>
            <p:nvPr/>
          </p:nvSpPr>
          <p:spPr>
            <a:xfrm>
              <a:off x="1829504" y="1872130"/>
              <a:ext cx="385428" cy="3854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6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55%</a:t>
              </a:r>
            </a:p>
          </p:txBody>
        </p:sp>
      </p:grpSp>
      <p:grpSp>
        <p:nvGrpSpPr>
          <p:cNvPr id="17" name="object 79"/>
          <p:cNvGrpSpPr/>
          <p:nvPr/>
        </p:nvGrpSpPr>
        <p:grpSpPr>
          <a:xfrm>
            <a:off x="2548450" y="5943292"/>
            <a:ext cx="939361" cy="565460"/>
            <a:chOff x="1812078" y="3997281"/>
            <a:chExt cx="668026" cy="402127"/>
          </a:xfrm>
        </p:grpSpPr>
        <p:sp>
          <p:nvSpPr>
            <p:cNvPr id="18" name="Oval 76"/>
            <p:cNvSpPr>
              <a:spLocks noChangeAspect="1"/>
            </p:cNvSpPr>
            <p:nvPr/>
          </p:nvSpPr>
          <p:spPr>
            <a:xfrm>
              <a:off x="2046000" y="3997281"/>
              <a:ext cx="200183" cy="194452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19" name="TextBox 78"/>
            <p:cNvSpPr txBox="1"/>
            <p:nvPr/>
          </p:nvSpPr>
          <p:spPr>
            <a:xfrm>
              <a:off x="1812078" y="4245557"/>
              <a:ext cx="668026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bg1">
                      <a:lumMod val="65000"/>
                    </a:schemeClr>
                  </a:solidFill>
                  <a:latin typeface="+mj-lt"/>
                </a:rPr>
                <a:t>KEYWORD</a:t>
              </a:r>
            </a:p>
          </p:txBody>
        </p:sp>
      </p:grpSp>
      <p:sp>
        <p:nvSpPr>
          <p:cNvPr id="20" name="Freeform 5"/>
          <p:cNvSpPr>
            <a:spLocks/>
          </p:cNvSpPr>
          <p:nvPr/>
        </p:nvSpPr>
        <p:spPr bwMode="auto">
          <a:xfrm>
            <a:off x="3805004" y="3174367"/>
            <a:ext cx="1987585" cy="2656948"/>
          </a:xfrm>
          <a:custGeom>
            <a:avLst/>
            <a:gdLst/>
            <a:ahLst/>
            <a:cxnLst>
              <a:cxn ang="0">
                <a:pos x="844" y="515"/>
              </a:cxn>
              <a:cxn ang="0">
                <a:pos x="907" y="668"/>
              </a:cxn>
              <a:cxn ang="0">
                <a:pos x="1047" y="726"/>
              </a:cxn>
              <a:cxn ang="0">
                <a:pos x="0" y="726"/>
              </a:cxn>
              <a:cxn ang="0">
                <a:pos x="138" y="661"/>
              </a:cxn>
              <a:cxn ang="0">
                <a:pos x="178" y="594"/>
              </a:cxn>
              <a:cxn ang="0">
                <a:pos x="204" y="473"/>
              </a:cxn>
              <a:cxn ang="0">
                <a:pos x="207" y="435"/>
              </a:cxn>
              <a:cxn ang="0">
                <a:pos x="296" y="155"/>
              </a:cxn>
              <a:cxn ang="0">
                <a:pos x="523" y="0"/>
              </a:cxn>
              <a:cxn ang="0">
                <a:pos x="750" y="155"/>
              </a:cxn>
              <a:cxn ang="0">
                <a:pos x="843" y="480"/>
              </a:cxn>
              <a:cxn ang="0">
                <a:pos x="844" y="515"/>
              </a:cxn>
            </a:cxnLst>
            <a:rect l="0" t="0" r="r" b="b"/>
            <a:pathLst>
              <a:path w="1047" h="726">
                <a:moveTo>
                  <a:pt x="844" y="515"/>
                </a:moveTo>
                <a:cubicBezTo>
                  <a:pt x="846" y="582"/>
                  <a:pt x="867" y="633"/>
                  <a:pt x="907" y="668"/>
                </a:cubicBezTo>
                <a:cubicBezTo>
                  <a:pt x="947" y="702"/>
                  <a:pt x="994" y="722"/>
                  <a:pt x="1047" y="726"/>
                </a:cubicBezTo>
                <a:cubicBezTo>
                  <a:pt x="0" y="726"/>
                  <a:pt x="0" y="726"/>
                  <a:pt x="0" y="726"/>
                </a:cubicBezTo>
                <a:cubicBezTo>
                  <a:pt x="53" y="722"/>
                  <a:pt x="99" y="700"/>
                  <a:pt x="138" y="661"/>
                </a:cubicBezTo>
                <a:cubicBezTo>
                  <a:pt x="152" y="647"/>
                  <a:pt x="166" y="624"/>
                  <a:pt x="178" y="594"/>
                </a:cubicBezTo>
                <a:cubicBezTo>
                  <a:pt x="191" y="563"/>
                  <a:pt x="199" y="523"/>
                  <a:pt x="204" y="473"/>
                </a:cubicBezTo>
                <a:cubicBezTo>
                  <a:pt x="205" y="460"/>
                  <a:pt x="206" y="448"/>
                  <a:pt x="207" y="435"/>
                </a:cubicBezTo>
                <a:cubicBezTo>
                  <a:pt x="218" y="329"/>
                  <a:pt x="248" y="235"/>
                  <a:pt x="296" y="155"/>
                </a:cubicBezTo>
                <a:cubicBezTo>
                  <a:pt x="359" y="52"/>
                  <a:pt x="435" y="0"/>
                  <a:pt x="523" y="0"/>
                </a:cubicBezTo>
                <a:cubicBezTo>
                  <a:pt x="612" y="0"/>
                  <a:pt x="688" y="52"/>
                  <a:pt x="750" y="155"/>
                </a:cubicBezTo>
                <a:cubicBezTo>
                  <a:pt x="806" y="246"/>
                  <a:pt x="837" y="355"/>
                  <a:pt x="843" y="480"/>
                </a:cubicBezTo>
                <a:cubicBezTo>
                  <a:pt x="844" y="492"/>
                  <a:pt x="844" y="503"/>
                  <a:pt x="844" y="515"/>
                </a:cubicBezTo>
                <a:close/>
              </a:path>
            </a:pathLst>
          </a:custGeom>
          <a:gradFill>
            <a:gsLst>
              <a:gs pos="49000">
                <a:schemeClr val="accent2"/>
              </a:gs>
              <a:gs pos="50000">
                <a:schemeClr val="accent2">
                  <a:lumMod val="50000"/>
                </a:schemeClr>
              </a:gs>
              <a:gs pos="49000">
                <a:schemeClr val="accent2"/>
              </a:gs>
            </a:gsLst>
            <a:lin ang="0" scaled="0"/>
          </a:gra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21" name="object  67"/>
          <p:cNvGrpSpPr/>
          <p:nvPr/>
        </p:nvGrpSpPr>
        <p:grpSpPr>
          <a:xfrm>
            <a:off x="4399103" y="2206550"/>
            <a:ext cx="781526" cy="781521"/>
            <a:chOff x="3004298" y="1182945"/>
            <a:chExt cx="555782" cy="555779"/>
          </a:xfrm>
        </p:grpSpPr>
        <p:sp>
          <p:nvSpPr>
            <p:cNvPr id="22" name="Teardrop 108"/>
            <p:cNvSpPr/>
            <p:nvPr/>
          </p:nvSpPr>
          <p:spPr>
            <a:xfrm rot="8100000">
              <a:off x="3004298" y="1182945"/>
              <a:ext cx="555782" cy="555779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6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23" name="Oval 111"/>
            <p:cNvSpPr/>
            <p:nvPr/>
          </p:nvSpPr>
          <p:spPr>
            <a:xfrm>
              <a:off x="3089475" y="1268121"/>
              <a:ext cx="385428" cy="3854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6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80%</a:t>
              </a:r>
            </a:p>
          </p:txBody>
        </p:sp>
      </p:grpSp>
      <p:grpSp>
        <p:nvGrpSpPr>
          <p:cNvPr id="24" name="object  80"/>
          <p:cNvGrpSpPr/>
          <p:nvPr/>
        </p:nvGrpSpPr>
        <p:grpSpPr>
          <a:xfrm>
            <a:off x="4329119" y="5943292"/>
            <a:ext cx="939361" cy="565460"/>
            <a:chOff x="3078400" y="3997281"/>
            <a:chExt cx="668026" cy="402127"/>
          </a:xfrm>
        </p:grpSpPr>
        <p:sp>
          <p:nvSpPr>
            <p:cNvPr id="25" name="Oval 81"/>
            <p:cNvSpPr>
              <a:spLocks noChangeAspect="1"/>
            </p:cNvSpPr>
            <p:nvPr/>
          </p:nvSpPr>
          <p:spPr>
            <a:xfrm>
              <a:off x="3305969" y="3997281"/>
              <a:ext cx="200183" cy="194452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26" name="TextBox 84"/>
            <p:cNvSpPr txBox="1"/>
            <p:nvPr/>
          </p:nvSpPr>
          <p:spPr>
            <a:xfrm>
              <a:off x="3078400" y="4245557"/>
              <a:ext cx="668026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bg1">
                      <a:lumMod val="65000"/>
                    </a:schemeClr>
                  </a:solidFill>
                  <a:latin typeface="+mj-lt"/>
                </a:rPr>
                <a:t>KEYWORD</a:t>
              </a:r>
            </a:p>
          </p:txBody>
        </p:sp>
      </p:grpSp>
      <p:sp>
        <p:nvSpPr>
          <p:cNvPr id="27" name="Freeform 5"/>
          <p:cNvSpPr>
            <a:spLocks/>
          </p:cNvSpPr>
          <p:nvPr/>
        </p:nvSpPr>
        <p:spPr bwMode="auto">
          <a:xfrm>
            <a:off x="7699086" y="3741405"/>
            <a:ext cx="1693341" cy="2089909"/>
          </a:xfrm>
          <a:custGeom>
            <a:avLst/>
            <a:gdLst/>
            <a:ahLst/>
            <a:cxnLst>
              <a:cxn ang="0">
                <a:pos x="844" y="515"/>
              </a:cxn>
              <a:cxn ang="0">
                <a:pos x="907" y="668"/>
              </a:cxn>
              <a:cxn ang="0">
                <a:pos x="1047" y="726"/>
              </a:cxn>
              <a:cxn ang="0">
                <a:pos x="0" y="726"/>
              </a:cxn>
              <a:cxn ang="0">
                <a:pos x="138" y="661"/>
              </a:cxn>
              <a:cxn ang="0">
                <a:pos x="178" y="594"/>
              </a:cxn>
              <a:cxn ang="0">
                <a:pos x="204" y="473"/>
              </a:cxn>
              <a:cxn ang="0">
                <a:pos x="207" y="435"/>
              </a:cxn>
              <a:cxn ang="0">
                <a:pos x="296" y="155"/>
              </a:cxn>
              <a:cxn ang="0">
                <a:pos x="523" y="0"/>
              </a:cxn>
              <a:cxn ang="0">
                <a:pos x="750" y="155"/>
              </a:cxn>
              <a:cxn ang="0">
                <a:pos x="843" y="480"/>
              </a:cxn>
              <a:cxn ang="0">
                <a:pos x="844" y="515"/>
              </a:cxn>
            </a:cxnLst>
            <a:rect l="0" t="0" r="r" b="b"/>
            <a:pathLst>
              <a:path w="1047" h="726">
                <a:moveTo>
                  <a:pt x="844" y="515"/>
                </a:moveTo>
                <a:cubicBezTo>
                  <a:pt x="846" y="582"/>
                  <a:pt x="867" y="633"/>
                  <a:pt x="907" y="668"/>
                </a:cubicBezTo>
                <a:cubicBezTo>
                  <a:pt x="947" y="702"/>
                  <a:pt x="994" y="722"/>
                  <a:pt x="1047" y="726"/>
                </a:cubicBezTo>
                <a:cubicBezTo>
                  <a:pt x="0" y="726"/>
                  <a:pt x="0" y="726"/>
                  <a:pt x="0" y="726"/>
                </a:cubicBezTo>
                <a:cubicBezTo>
                  <a:pt x="53" y="722"/>
                  <a:pt x="99" y="700"/>
                  <a:pt x="138" y="661"/>
                </a:cubicBezTo>
                <a:cubicBezTo>
                  <a:pt x="152" y="647"/>
                  <a:pt x="166" y="624"/>
                  <a:pt x="178" y="594"/>
                </a:cubicBezTo>
                <a:cubicBezTo>
                  <a:pt x="191" y="563"/>
                  <a:pt x="199" y="523"/>
                  <a:pt x="204" y="473"/>
                </a:cubicBezTo>
                <a:cubicBezTo>
                  <a:pt x="205" y="460"/>
                  <a:pt x="206" y="448"/>
                  <a:pt x="207" y="435"/>
                </a:cubicBezTo>
                <a:cubicBezTo>
                  <a:pt x="218" y="329"/>
                  <a:pt x="248" y="235"/>
                  <a:pt x="296" y="155"/>
                </a:cubicBezTo>
                <a:cubicBezTo>
                  <a:pt x="359" y="52"/>
                  <a:pt x="435" y="0"/>
                  <a:pt x="523" y="0"/>
                </a:cubicBezTo>
                <a:cubicBezTo>
                  <a:pt x="612" y="0"/>
                  <a:pt x="688" y="52"/>
                  <a:pt x="750" y="155"/>
                </a:cubicBezTo>
                <a:cubicBezTo>
                  <a:pt x="806" y="246"/>
                  <a:pt x="837" y="355"/>
                  <a:pt x="843" y="480"/>
                </a:cubicBezTo>
                <a:cubicBezTo>
                  <a:pt x="844" y="492"/>
                  <a:pt x="844" y="503"/>
                  <a:pt x="844" y="515"/>
                </a:cubicBezTo>
                <a:close/>
              </a:path>
            </a:pathLst>
          </a:custGeom>
          <a:gradFill>
            <a:gsLst>
              <a:gs pos="50000">
                <a:schemeClr val="accent4">
                  <a:lumMod val="75000"/>
                </a:schemeClr>
              </a:gs>
              <a:gs pos="49000">
                <a:schemeClr val="accent4"/>
              </a:gs>
            </a:gsLst>
            <a:lin ang="0" scaled="0"/>
          </a:gra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28" name="object  69"/>
          <p:cNvGrpSpPr/>
          <p:nvPr/>
        </p:nvGrpSpPr>
        <p:grpSpPr>
          <a:xfrm>
            <a:off x="8154994" y="2757367"/>
            <a:ext cx="781526" cy="781521"/>
            <a:chOff x="5675300" y="1574658"/>
            <a:chExt cx="555782" cy="555779"/>
          </a:xfrm>
        </p:grpSpPr>
        <p:sp>
          <p:nvSpPr>
            <p:cNvPr id="29" name="Teardrop 64"/>
            <p:cNvSpPr/>
            <p:nvPr/>
          </p:nvSpPr>
          <p:spPr>
            <a:xfrm rot="8100000">
              <a:off x="5675300" y="1574658"/>
              <a:ext cx="555782" cy="555779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6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30" name="Oval 65"/>
            <p:cNvSpPr/>
            <p:nvPr/>
          </p:nvSpPr>
          <p:spPr>
            <a:xfrm>
              <a:off x="5760477" y="1661118"/>
              <a:ext cx="385428" cy="3854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6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60%</a:t>
              </a:r>
            </a:p>
          </p:txBody>
        </p:sp>
      </p:grpSp>
      <p:grpSp>
        <p:nvGrpSpPr>
          <p:cNvPr id="31" name="object  82"/>
          <p:cNvGrpSpPr/>
          <p:nvPr/>
        </p:nvGrpSpPr>
        <p:grpSpPr>
          <a:xfrm>
            <a:off x="8076084" y="5943292"/>
            <a:ext cx="939361" cy="565460"/>
            <a:chOff x="5743052" y="3997281"/>
            <a:chExt cx="668026" cy="402127"/>
          </a:xfrm>
        </p:grpSpPr>
        <p:sp>
          <p:nvSpPr>
            <p:cNvPr id="32" name="Oval 86"/>
            <p:cNvSpPr>
              <a:spLocks noChangeAspect="1"/>
            </p:cNvSpPr>
            <p:nvPr/>
          </p:nvSpPr>
          <p:spPr>
            <a:xfrm>
              <a:off x="5986978" y="3997281"/>
              <a:ext cx="200183" cy="194452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33" name="TextBox 89"/>
            <p:cNvSpPr txBox="1"/>
            <p:nvPr/>
          </p:nvSpPr>
          <p:spPr>
            <a:xfrm>
              <a:off x="5743052" y="4245557"/>
              <a:ext cx="668026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bg1">
                      <a:lumMod val="65000"/>
                    </a:schemeClr>
                  </a:solidFill>
                  <a:latin typeface="+mj-lt"/>
                </a:rPr>
                <a:t>KEYWORD</a:t>
              </a:r>
            </a:p>
          </p:txBody>
        </p:sp>
      </p:grpSp>
      <p:sp>
        <p:nvSpPr>
          <p:cNvPr id="34" name="Freeform 5"/>
          <p:cNvSpPr>
            <a:spLocks noChangeAspect="1"/>
          </p:cNvSpPr>
          <p:nvPr/>
        </p:nvSpPr>
        <p:spPr bwMode="auto">
          <a:xfrm>
            <a:off x="5792588" y="3386120"/>
            <a:ext cx="1906498" cy="2445194"/>
          </a:xfrm>
          <a:custGeom>
            <a:avLst/>
            <a:gdLst/>
            <a:ahLst/>
            <a:cxnLst>
              <a:cxn ang="0">
                <a:pos x="844" y="515"/>
              </a:cxn>
              <a:cxn ang="0">
                <a:pos x="907" y="668"/>
              </a:cxn>
              <a:cxn ang="0">
                <a:pos x="1047" y="726"/>
              </a:cxn>
              <a:cxn ang="0">
                <a:pos x="0" y="726"/>
              </a:cxn>
              <a:cxn ang="0">
                <a:pos x="138" y="661"/>
              </a:cxn>
              <a:cxn ang="0">
                <a:pos x="178" y="594"/>
              </a:cxn>
              <a:cxn ang="0">
                <a:pos x="204" y="473"/>
              </a:cxn>
              <a:cxn ang="0">
                <a:pos x="207" y="435"/>
              </a:cxn>
              <a:cxn ang="0">
                <a:pos x="296" y="155"/>
              </a:cxn>
              <a:cxn ang="0">
                <a:pos x="523" y="0"/>
              </a:cxn>
              <a:cxn ang="0">
                <a:pos x="750" y="155"/>
              </a:cxn>
              <a:cxn ang="0">
                <a:pos x="843" y="480"/>
              </a:cxn>
              <a:cxn ang="0">
                <a:pos x="844" y="515"/>
              </a:cxn>
            </a:cxnLst>
            <a:rect l="0" t="0" r="r" b="b"/>
            <a:pathLst>
              <a:path w="1047" h="726">
                <a:moveTo>
                  <a:pt x="844" y="515"/>
                </a:moveTo>
                <a:cubicBezTo>
                  <a:pt x="846" y="582"/>
                  <a:pt x="867" y="633"/>
                  <a:pt x="907" y="668"/>
                </a:cubicBezTo>
                <a:cubicBezTo>
                  <a:pt x="947" y="702"/>
                  <a:pt x="994" y="722"/>
                  <a:pt x="1047" y="726"/>
                </a:cubicBezTo>
                <a:cubicBezTo>
                  <a:pt x="0" y="726"/>
                  <a:pt x="0" y="726"/>
                  <a:pt x="0" y="726"/>
                </a:cubicBezTo>
                <a:cubicBezTo>
                  <a:pt x="53" y="722"/>
                  <a:pt x="99" y="700"/>
                  <a:pt x="138" y="661"/>
                </a:cubicBezTo>
                <a:cubicBezTo>
                  <a:pt x="152" y="647"/>
                  <a:pt x="166" y="624"/>
                  <a:pt x="178" y="594"/>
                </a:cubicBezTo>
                <a:cubicBezTo>
                  <a:pt x="191" y="563"/>
                  <a:pt x="199" y="523"/>
                  <a:pt x="204" y="473"/>
                </a:cubicBezTo>
                <a:cubicBezTo>
                  <a:pt x="205" y="460"/>
                  <a:pt x="206" y="448"/>
                  <a:pt x="207" y="435"/>
                </a:cubicBezTo>
                <a:cubicBezTo>
                  <a:pt x="218" y="329"/>
                  <a:pt x="248" y="235"/>
                  <a:pt x="296" y="155"/>
                </a:cubicBezTo>
                <a:cubicBezTo>
                  <a:pt x="359" y="52"/>
                  <a:pt x="435" y="0"/>
                  <a:pt x="523" y="0"/>
                </a:cubicBezTo>
                <a:cubicBezTo>
                  <a:pt x="612" y="0"/>
                  <a:pt x="688" y="52"/>
                  <a:pt x="750" y="155"/>
                </a:cubicBezTo>
                <a:cubicBezTo>
                  <a:pt x="806" y="246"/>
                  <a:pt x="837" y="355"/>
                  <a:pt x="843" y="480"/>
                </a:cubicBezTo>
                <a:cubicBezTo>
                  <a:pt x="844" y="492"/>
                  <a:pt x="844" y="503"/>
                  <a:pt x="844" y="515"/>
                </a:cubicBezTo>
                <a:close/>
              </a:path>
            </a:pathLst>
          </a:custGeom>
          <a:gradFill>
            <a:gsLst>
              <a:gs pos="50000">
                <a:schemeClr val="accent3">
                  <a:lumMod val="50000"/>
                </a:schemeClr>
              </a:gs>
              <a:gs pos="49000">
                <a:schemeClr val="accent3"/>
              </a:gs>
            </a:gsLst>
            <a:lin ang="0" scaled="0"/>
          </a:gra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35" name="object  68"/>
          <p:cNvGrpSpPr/>
          <p:nvPr/>
        </p:nvGrpSpPr>
        <p:grpSpPr>
          <a:xfrm>
            <a:off x="6355074" y="2398123"/>
            <a:ext cx="781526" cy="781521"/>
            <a:chOff x="4395287" y="1319182"/>
            <a:chExt cx="555782" cy="555779"/>
          </a:xfrm>
        </p:grpSpPr>
        <p:sp>
          <p:nvSpPr>
            <p:cNvPr id="36" name="Teardrop 117"/>
            <p:cNvSpPr/>
            <p:nvPr/>
          </p:nvSpPr>
          <p:spPr>
            <a:xfrm rot="8100000">
              <a:off x="4395287" y="1319182"/>
              <a:ext cx="555782" cy="555779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6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37" name="Oval 120"/>
            <p:cNvSpPr/>
            <p:nvPr/>
          </p:nvSpPr>
          <p:spPr>
            <a:xfrm>
              <a:off x="4480464" y="1405642"/>
              <a:ext cx="385428" cy="3854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6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70%</a:t>
              </a:r>
            </a:p>
          </p:txBody>
        </p:sp>
      </p:grpSp>
      <p:grpSp>
        <p:nvGrpSpPr>
          <p:cNvPr id="38" name="object  81"/>
          <p:cNvGrpSpPr/>
          <p:nvPr/>
        </p:nvGrpSpPr>
        <p:grpSpPr>
          <a:xfrm>
            <a:off x="6276162" y="5943292"/>
            <a:ext cx="939361" cy="565460"/>
            <a:chOff x="4463039" y="3997281"/>
            <a:chExt cx="668026" cy="402127"/>
          </a:xfrm>
        </p:grpSpPr>
        <p:sp>
          <p:nvSpPr>
            <p:cNvPr id="39" name="Oval 91"/>
            <p:cNvSpPr>
              <a:spLocks noChangeAspect="1"/>
            </p:cNvSpPr>
            <p:nvPr/>
          </p:nvSpPr>
          <p:spPr>
            <a:xfrm>
              <a:off x="4699764" y="3997281"/>
              <a:ext cx="200183" cy="194452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0" name="TextBox 93"/>
            <p:cNvSpPr txBox="1"/>
            <p:nvPr/>
          </p:nvSpPr>
          <p:spPr>
            <a:xfrm>
              <a:off x="4463039" y="4245557"/>
              <a:ext cx="668026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bg1">
                      <a:lumMod val="65000"/>
                    </a:schemeClr>
                  </a:solidFill>
                  <a:latin typeface="+mj-lt"/>
                </a:rPr>
                <a:t>KEYWORD</a:t>
              </a:r>
            </a:p>
          </p:txBody>
        </p:sp>
      </p:grpSp>
      <p:sp>
        <p:nvSpPr>
          <p:cNvPr id="41" name="Freeform 5"/>
          <p:cNvSpPr>
            <a:spLocks noChangeAspect="1"/>
          </p:cNvSpPr>
          <p:nvPr/>
        </p:nvSpPr>
        <p:spPr bwMode="auto">
          <a:xfrm>
            <a:off x="9369322" y="4368379"/>
            <a:ext cx="1185342" cy="1462936"/>
          </a:xfrm>
          <a:custGeom>
            <a:avLst/>
            <a:gdLst/>
            <a:ahLst/>
            <a:cxnLst>
              <a:cxn ang="0">
                <a:pos x="844" y="515"/>
              </a:cxn>
              <a:cxn ang="0">
                <a:pos x="907" y="668"/>
              </a:cxn>
              <a:cxn ang="0">
                <a:pos x="1047" y="726"/>
              </a:cxn>
              <a:cxn ang="0">
                <a:pos x="0" y="726"/>
              </a:cxn>
              <a:cxn ang="0">
                <a:pos x="138" y="661"/>
              </a:cxn>
              <a:cxn ang="0">
                <a:pos x="178" y="594"/>
              </a:cxn>
              <a:cxn ang="0">
                <a:pos x="204" y="473"/>
              </a:cxn>
              <a:cxn ang="0">
                <a:pos x="207" y="435"/>
              </a:cxn>
              <a:cxn ang="0">
                <a:pos x="296" y="155"/>
              </a:cxn>
              <a:cxn ang="0">
                <a:pos x="523" y="0"/>
              </a:cxn>
              <a:cxn ang="0">
                <a:pos x="750" y="155"/>
              </a:cxn>
              <a:cxn ang="0">
                <a:pos x="843" y="480"/>
              </a:cxn>
              <a:cxn ang="0">
                <a:pos x="844" y="515"/>
              </a:cxn>
            </a:cxnLst>
            <a:rect l="0" t="0" r="r" b="b"/>
            <a:pathLst>
              <a:path w="1047" h="726">
                <a:moveTo>
                  <a:pt x="844" y="515"/>
                </a:moveTo>
                <a:cubicBezTo>
                  <a:pt x="846" y="582"/>
                  <a:pt x="867" y="633"/>
                  <a:pt x="907" y="668"/>
                </a:cubicBezTo>
                <a:cubicBezTo>
                  <a:pt x="947" y="702"/>
                  <a:pt x="994" y="722"/>
                  <a:pt x="1047" y="726"/>
                </a:cubicBezTo>
                <a:cubicBezTo>
                  <a:pt x="0" y="726"/>
                  <a:pt x="0" y="726"/>
                  <a:pt x="0" y="726"/>
                </a:cubicBezTo>
                <a:cubicBezTo>
                  <a:pt x="53" y="722"/>
                  <a:pt x="99" y="700"/>
                  <a:pt x="138" y="661"/>
                </a:cubicBezTo>
                <a:cubicBezTo>
                  <a:pt x="152" y="647"/>
                  <a:pt x="166" y="624"/>
                  <a:pt x="178" y="594"/>
                </a:cubicBezTo>
                <a:cubicBezTo>
                  <a:pt x="191" y="563"/>
                  <a:pt x="199" y="523"/>
                  <a:pt x="204" y="473"/>
                </a:cubicBezTo>
                <a:cubicBezTo>
                  <a:pt x="205" y="460"/>
                  <a:pt x="206" y="448"/>
                  <a:pt x="207" y="435"/>
                </a:cubicBezTo>
                <a:cubicBezTo>
                  <a:pt x="218" y="329"/>
                  <a:pt x="248" y="235"/>
                  <a:pt x="296" y="155"/>
                </a:cubicBezTo>
                <a:cubicBezTo>
                  <a:pt x="359" y="52"/>
                  <a:pt x="435" y="0"/>
                  <a:pt x="523" y="0"/>
                </a:cubicBezTo>
                <a:cubicBezTo>
                  <a:pt x="612" y="0"/>
                  <a:pt x="688" y="52"/>
                  <a:pt x="750" y="155"/>
                </a:cubicBezTo>
                <a:cubicBezTo>
                  <a:pt x="806" y="246"/>
                  <a:pt x="837" y="355"/>
                  <a:pt x="843" y="480"/>
                </a:cubicBezTo>
                <a:cubicBezTo>
                  <a:pt x="844" y="492"/>
                  <a:pt x="844" y="503"/>
                  <a:pt x="844" y="515"/>
                </a:cubicBezTo>
                <a:close/>
              </a:path>
            </a:pathLst>
          </a:custGeom>
          <a:gradFill>
            <a:gsLst>
              <a:gs pos="48000">
                <a:schemeClr val="accent6"/>
              </a:gs>
              <a:gs pos="50000">
                <a:schemeClr val="accent6">
                  <a:lumMod val="75000"/>
                </a:schemeClr>
              </a:gs>
              <a:gs pos="49000">
                <a:schemeClr val="accent6">
                  <a:lumMod val="75000"/>
                </a:schemeClr>
              </a:gs>
            </a:gsLst>
            <a:lin ang="0" scaled="0"/>
          </a:gra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grpSp>
        <p:nvGrpSpPr>
          <p:cNvPr id="42" name="object  70"/>
          <p:cNvGrpSpPr/>
          <p:nvPr/>
        </p:nvGrpSpPr>
        <p:grpSpPr>
          <a:xfrm>
            <a:off x="9557837" y="3400848"/>
            <a:ext cx="781526" cy="781521"/>
            <a:chOff x="6672932" y="2032270"/>
            <a:chExt cx="555782" cy="555779"/>
          </a:xfrm>
        </p:grpSpPr>
        <p:sp>
          <p:nvSpPr>
            <p:cNvPr id="43" name="Teardrop 64"/>
            <p:cNvSpPr/>
            <p:nvPr/>
          </p:nvSpPr>
          <p:spPr>
            <a:xfrm rot="8100000">
              <a:off x="6672932" y="2032270"/>
              <a:ext cx="555782" cy="555779"/>
            </a:xfrm>
            <a:prstGeom prst="teardrop">
              <a:avLst/>
            </a:prstGeom>
            <a:solidFill>
              <a:schemeClr val="accent6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6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44" name="Oval 65"/>
            <p:cNvSpPr/>
            <p:nvPr/>
          </p:nvSpPr>
          <p:spPr>
            <a:xfrm>
              <a:off x="6758109" y="2118730"/>
              <a:ext cx="385428" cy="3854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6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50%</a:t>
              </a:r>
            </a:p>
          </p:txBody>
        </p:sp>
      </p:grpSp>
      <p:grpSp>
        <p:nvGrpSpPr>
          <p:cNvPr id="45" name="object  83"/>
          <p:cNvGrpSpPr/>
          <p:nvPr/>
        </p:nvGrpSpPr>
        <p:grpSpPr>
          <a:xfrm>
            <a:off x="9478925" y="5943292"/>
            <a:ext cx="939361" cy="565460"/>
            <a:chOff x="6740682" y="3997281"/>
            <a:chExt cx="668026" cy="402127"/>
          </a:xfrm>
        </p:grpSpPr>
        <p:sp>
          <p:nvSpPr>
            <p:cNvPr id="46" name="Oval 86"/>
            <p:cNvSpPr>
              <a:spLocks noChangeAspect="1"/>
            </p:cNvSpPr>
            <p:nvPr/>
          </p:nvSpPr>
          <p:spPr>
            <a:xfrm>
              <a:off x="6974605" y="3997281"/>
              <a:ext cx="200183" cy="194452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7" name="TextBox 89"/>
            <p:cNvSpPr txBox="1"/>
            <p:nvPr/>
          </p:nvSpPr>
          <p:spPr>
            <a:xfrm>
              <a:off x="6740682" y="4245557"/>
              <a:ext cx="668026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bg1">
                      <a:lumMod val="65000"/>
                    </a:schemeClr>
                  </a:solidFill>
                  <a:latin typeface="+mj-lt"/>
                </a:rPr>
                <a:t>KEYWORD</a:t>
              </a:r>
            </a:p>
          </p:txBody>
        </p:sp>
      </p:grpSp>
      <p:sp>
        <p:nvSpPr>
          <p:cNvPr id="48" name="矩形 47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759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75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250"/>
                            </p:stCondLst>
                            <p:childTnLst>
                              <p:par>
                                <p:cTn id="5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75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250"/>
                            </p:stCondLst>
                            <p:childTnLst>
                              <p:par>
                                <p:cTn id="7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750"/>
                            </p:stCondLst>
                            <p:childTnLst>
                              <p:par>
                                <p:cTn id="8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7" grpId="0" animBg="1"/>
      <p:bldP spid="34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 flipV="1">
            <a:off x="321804" y="3206015"/>
            <a:ext cx="12215142" cy="964351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1081685" y="4418166"/>
            <a:ext cx="478310" cy="2233"/>
          </a:xfrm>
          <a:prstGeom prst="line">
            <a:avLst/>
          </a:prstGeom>
          <a:ln>
            <a:solidFill>
              <a:schemeClr val="accent1"/>
            </a:solidFill>
            <a:prstDash val="sysDot"/>
            <a:tailEnd type="oval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2" name="Curved Down Ribbon 21"/>
          <p:cNvSpPr/>
          <p:nvPr/>
        </p:nvSpPr>
        <p:spPr>
          <a:xfrm rot="10800000">
            <a:off x="416798" y="2381257"/>
            <a:ext cx="1808085" cy="1491293"/>
          </a:xfrm>
          <a:prstGeom prst="ellipseRibbon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25" name="Freeform 101"/>
          <p:cNvSpPr>
            <a:spLocks noEditPoints="1"/>
          </p:cNvSpPr>
          <p:nvPr/>
        </p:nvSpPr>
        <p:spPr bwMode="auto">
          <a:xfrm>
            <a:off x="972602" y="2734331"/>
            <a:ext cx="696477" cy="461521"/>
          </a:xfrm>
          <a:custGeom>
            <a:avLst/>
            <a:gdLst/>
            <a:ahLst/>
            <a:cxnLst>
              <a:cxn ang="0">
                <a:pos x="77" y="43"/>
              </a:cxn>
              <a:cxn ang="0">
                <a:pos x="77" y="47"/>
              </a:cxn>
              <a:cxn ang="0">
                <a:pos x="70" y="51"/>
              </a:cxn>
              <a:cxn ang="0">
                <a:pos x="6" y="51"/>
              </a:cxn>
              <a:cxn ang="0">
                <a:pos x="0" y="47"/>
              </a:cxn>
              <a:cxn ang="0">
                <a:pos x="0" y="43"/>
              </a:cxn>
              <a:cxn ang="0">
                <a:pos x="6" y="43"/>
              </a:cxn>
              <a:cxn ang="0">
                <a:pos x="70" y="43"/>
              </a:cxn>
              <a:cxn ang="0">
                <a:pos x="77" y="43"/>
              </a:cxn>
              <a:cxn ang="0">
                <a:pos x="10" y="34"/>
              </a:cxn>
              <a:cxn ang="0">
                <a:pos x="10" y="6"/>
              </a:cxn>
              <a:cxn ang="0">
                <a:pos x="16" y="0"/>
              </a:cxn>
              <a:cxn ang="0">
                <a:pos x="60" y="0"/>
              </a:cxn>
              <a:cxn ang="0">
                <a:pos x="67" y="6"/>
              </a:cxn>
              <a:cxn ang="0">
                <a:pos x="67" y="34"/>
              </a:cxn>
              <a:cxn ang="0">
                <a:pos x="60" y="41"/>
              </a:cxn>
              <a:cxn ang="0">
                <a:pos x="16" y="41"/>
              </a:cxn>
              <a:cxn ang="0">
                <a:pos x="10" y="34"/>
              </a:cxn>
              <a:cxn ang="0">
                <a:pos x="15" y="34"/>
              </a:cxn>
              <a:cxn ang="0">
                <a:pos x="16" y="36"/>
              </a:cxn>
              <a:cxn ang="0">
                <a:pos x="60" y="36"/>
              </a:cxn>
              <a:cxn ang="0">
                <a:pos x="61" y="34"/>
              </a:cxn>
              <a:cxn ang="0">
                <a:pos x="61" y="6"/>
              </a:cxn>
              <a:cxn ang="0">
                <a:pos x="60" y="5"/>
              </a:cxn>
              <a:cxn ang="0">
                <a:pos x="16" y="5"/>
              </a:cxn>
              <a:cxn ang="0">
                <a:pos x="15" y="6"/>
              </a:cxn>
              <a:cxn ang="0">
                <a:pos x="15" y="34"/>
              </a:cxn>
              <a:cxn ang="0">
                <a:pos x="42" y="47"/>
              </a:cxn>
              <a:cxn ang="0">
                <a:pos x="42" y="46"/>
              </a:cxn>
              <a:cxn ang="0">
                <a:pos x="35" y="46"/>
              </a:cxn>
              <a:cxn ang="0">
                <a:pos x="34" y="47"/>
              </a:cxn>
              <a:cxn ang="0">
                <a:pos x="35" y="47"/>
              </a:cxn>
              <a:cxn ang="0">
                <a:pos x="42" y="47"/>
              </a:cxn>
              <a:cxn ang="0">
                <a:pos x="42" y="47"/>
              </a:cxn>
            </a:cxnLst>
            <a:rect l="0" t="0" r="r" b="b"/>
            <a:pathLst>
              <a:path w="77" h="51">
                <a:moveTo>
                  <a:pt x="77" y="43"/>
                </a:moveTo>
                <a:cubicBezTo>
                  <a:pt x="77" y="47"/>
                  <a:pt x="77" y="47"/>
                  <a:pt x="77" y="47"/>
                </a:cubicBezTo>
                <a:cubicBezTo>
                  <a:pt x="77" y="49"/>
                  <a:pt x="74" y="51"/>
                  <a:pt x="70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3" y="51"/>
                  <a:pt x="0" y="49"/>
                  <a:pt x="0" y="47"/>
                </a:cubicBezTo>
                <a:cubicBezTo>
                  <a:pt x="0" y="43"/>
                  <a:pt x="0" y="43"/>
                  <a:pt x="0" y="43"/>
                </a:cubicBezTo>
                <a:cubicBezTo>
                  <a:pt x="6" y="43"/>
                  <a:pt x="6" y="43"/>
                  <a:pt x="6" y="43"/>
                </a:cubicBezTo>
                <a:cubicBezTo>
                  <a:pt x="70" y="43"/>
                  <a:pt x="70" y="43"/>
                  <a:pt x="70" y="43"/>
                </a:cubicBezTo>
                <a:lnTo>
                  <a:pt x="77" y="43"/>
                </a:lnTo>
                <a:close/>
                <a:moveTo>
                  <a:pt x="10" y="34"/>
                </a:moveTo>
                <a:cubicBezTo>
                  <a:pt x="10" y="6"/>
                  <a:pt x="10" y="6"/>
                  <a:pt x="10" y="6"/>
                </a:cubicBezTo>
                <a:cubicBezTo>
                  <a:pt x="10" y="2"/>
                  <a:pt x="13" y="0"/>
                  <a:pt x="16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64" y="0"/>
                  <a:pt x="67" y="2"/>
                  <a:pt x="67" y="6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38"/>
                  <a:pt x="64" y="41"/>
                  <a:pt x="60" y="41"/>
                </a:cubicBezTo>
                <a:cubicBezTo>
                  <a:pt x="16" y="41"/>
                  <a:pt x="16" y="41"/>
                  <a:pt x="16" y="41"/>
                </a:cubicBezTo>
                <a:cubicBezTo>
                  <a:pt x="13" y="41"/>
                  <a:pt x="10" y="38"/>
                  <a:pt x="10" y="34"/>
                </a:cubicBezTo>
                <a:close/>
                <a:moveTo>
                  <a:pt x="15" y="34"/>
                </a:moveTo>
                <a:cubicBezTo>
                  <a:pt x="15" y="35"/>
                  <a:pt x="16" y="36"/>
                  <a:pt x="16" y="36"/>
                </a:cubicBezTo>
                <a:cubicBezTo>
                  <a:pt x="60" y="36"/>
                  <a:pt x="60" y="36"/>
                  <a:pt x="60" y="36"/>
                </a:cubicBezTo>
                <a:cubicBezTo>
                  <a:pt x="61" y="36"/>
                  <a:pt x="61" y="35"/>
                  <a:pt x="61" y="34"/>
                </a:cubicBezTo>
                <a:cubicBezTo>
                  <a:pt x="61" y="6"/>
                  <a:pt x="61" y="6"/>
                  <a:pt x="61" y="6"/>
                </a:cubicBezTo>
                <a:cubicBezTo>
                  <a:pt x="61" y="5"/>
                  <a:pt x="61" y="5"/>
                  <a:pt x="60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5" y="5"/>
                  <a:pt x="15" y="6"/>
                </a:cubicBezTo>
                <a:lnTo>
                  <a:pt x="15" y="34"/>
                </a:lnTo>
                <a:close/>
                <a:moveTo>
                  <a:pt x="42" y="47"/>
                </a:moveTo>
                <a:cubicBezTo>
                  <a:pt x="42" y="46"/>
                  <a:pt x="42" y="46"/>
                  <a:pt x="42" y="46"/>
                </a:cubicBezTo>
                <a:cubicBezTo>
                  <a:pt x="35" y="46"/>
                  <a:pt x="35" y="46"/>
                  <a:pt x="35" y="46"/>
                </a:cubicBezTo>
                <a:cubicBezTo>
                  <a:pt x="35" y="46"/>
                  <a:pt x="34" y="46"/>
                  <a:pt x="34" y="47"/>
                </a:cubicBezTo>
                <a:cubicBezTo>
                  <a:pt x="34" y="47"/>
                  <a:pt x="35" y="47"/>
                  <a:pt x="35" y="47"/>
                </a:cubicBezTo>
                <a:cubicBezTo>
                  <a:pt x="42" y="47"/>
                  <a:pt x="42" y="47"/>
                  <a:pt x="42" y="47"/>
                </a:cubicBezTo>
                <a:cubicBezTo>
                  <a:pt x="42" y="47"/>
                  <a:pt x="42" y="47"/>
                  <a:pt x="42" y="47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3881" y="4762581"/>
            <a:ext cx="1753919" cy="1477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accent1"/>
                </a:solidFill>
                <a:latin typeface="+mj-lt"/>
              </a:rPr>
              <a:t>TITLE HERE</a:t>
            </a:r>
            <a:endParaRPr lang="tr-TR" sz="1969" b="1" dirty="0">
              <a:solidFill>
                <a:schemeClr val="accent1"/>
              </a:solidFill>
              <a:latin typeface="+mj-lt"/>
            </a:endParaRPr>
          </a:p>
          <a:p>
            <a:pPr algn="ctr"/>
            <a:r>
              <a:rPr lang="en-US" altLang="zh-CN" sz="1406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682240" y="4411019"/>
            <a:ext cx="478310" cy="2233"/>
          </a:xfrm>
          <a:prstGeom prst="line">
            <a:avLst/>
          </a:prstGeom>
          <a:ln>
            <a:solidFill>
              <a:schemeClr val="accent2"/>
            </a:solidFill>
            <a:prstDash val="sysDot"/>
            <a:tailEnd type="oval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29" name="Curved Down Ribbon 28"/>
          <p:cNvSpPr/>
          <p:nvPr/>
        </p:nvSpPr>
        <p:spPr>
          <a:xfrm rot="10800000">
            <a:off x="3017353" y="2376790"/>
            <a:ext cx="1808085" cy="1491293"/>
          </a:xfrm>
          <a:prstGeom prst="ellipseRibbon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32" name="Freeform 210"/>
          <p:cNvSpPr>
            <a:spLocks noEditPoints="1"/>
          </p:cNvSpPr>
          <p:nvPr/>
        </p:nvSpPr>
        <p:spPr bwMode="auto">
          <a:xfrm>
            <a:off x="3620355" y="2730126"/>
            <a:ext cx="602081" cy="471016"/>
          </a:xfrm>
          <a:custGeom>
            <a:avLst/>
            <a:gdLst/>
            <a:ahLst/>
            <a:cxnLst>
              <a:cxn ang="0">
                <a:pos x="68" y="8"/>
              </a:cxn>
              <a:cxn ang="0">
                <a:pos x="67" y="9"/>
              </a:cxn>
              <a:cxn ang="0">
                <a:pos x="2" y="9"/>
              </a:cxn>
              <a:cxn ang="0">
                <a:pos x="0" y="8"/>
              </a:cxn>
              <a:cxn ang="0">
                <a:pos x="0" y="1"/>
              </a:cxn>
              <a:cxn ang="0">
                <a:pos x="2" y="0"/>
              </a:cxn>
              <a:cxn ang="0">
                <a:pos x="67" y="0"/>
              </a:cxn>
              <a:cxn ang="0">
                <a:pos x="68" y="1"/>
              </a:cxn>
              <a:cxn ang="0">
                <a:pos x="68" y="8"/>
              </a:cxn>
              <a:cxn ang="0">
                <a:pos x="13" y="27"/>
              </a:cxn>
              <a:cxn ang="0">
                <a:pos x="3" y="38"/>
              </a:cxn>
              <a:cxn ang="0">
                <a:pos x="2" y="38"/>
              </a:cxn>
              <a:cxn ang="0">
                <a:pos x="0" y="37"/>
              </a:cxn>
              <a:cxn ang="0">
                <a:pos x="0" y="15"/>
              </a:cxn>
              <a:cxn ang="0">
                <a:pos x="2" y="14"/>
              </a:cxn>
              <a:cxn ang="0">
                <a:pos x="3" y="14"/>
              </a:cxn>
              <a:cxn ang="0">
                <a:pos x="13" y="25"/>
              </a:cxn>
              <a:cxn ang="0">
                <a:pos x="14" y="26"/>
              </a:cxn>
              <a:cxn ang="0">
                <a:pos x="13" y="27"/>
              </a:cxn>
              <a:cxn ang="0">
                <a:pos x="68" y="52"/>
              </a:cxn>
              <a:cxn ang="0">
                <a:pos x="67" y="53"/>
              </a:cxn>
              <a:cxn ang="0">
                <a:pos x="2" y="53"/>
              </a:cxn>
              <a:cxn ang="0">
                <a:pos x="0" y="52"/>
              </a:cxn>
              <a:cxn ang="0">
                <a:pos x="0" y="44"/>
              </a:cxn>
              <a:cxn ang="0">
                <a:pos x="2" y="43"/>
              </a:cxn>
              <a:cxn ang="0">
                <a:pos x="67" y="43"/>
              </a:cxn>
              <a:cxn ang="0">
                <a:pos x="68" y="44"/>
              </a:cxn>
              <a:cxn ang="0">
                <a:pos x="68" y="52"/>
              </a:cxn>
              <a:cxn ang="0">
                <a:pos x="68" y="23"/>
              </a:cxn>
              <a:cxn ang="0">
                <a:pos x="67" y="24"/>
              </a:cxn>
              <a:cxn ang="0">
                <a:pos x="26" y="24"/>
              </a:cxn>
              <a:cxn ang="0">
                <a:pos x="25" y="23"/>
              </a:cxn>
              <a:cxn ang="0">
                <a:pos x="25" y="15"/>
              </a:cxn>
              <a:cxn ang="0">
                <a:pos x="26" y="14"/>
              </a:cxn>
              <a:cxn ang="0">
                <a:pos x="67" y="14"/>
              </a:cxn>
              <a:cxn ang="0">
                <a:pos x="68" y="15"/>
              </a:cxn>
              <a:cxn ang="0">
                <a:pos x="68" y="23"/>
              </a:cxn>
              <a:cxn ang="0">
                <a:pos x="68" y="37"/>
              </a:cxn>
              <a:cxn ang="0">
                <a:pos x="67" y="38"/>
              </a:cxn>
              <a:cxn ang="0">
                <a:pos x="26" y="38"/>
              </a:cxn>
              <a:cxn ang="0">
                <a:pos x="25" y="37"/>
              </a:cxn>
              <a:cxn ang="0">
                <a:pos x="25" y="30"/>
              </a:cxn>
              <a:cxn ang="0">
                <a:pos x="26" y="29"/>
              </a:cxn>
              <a:cxn ang="0">
                <a:pos x="67" y="29"/>
              </a:cxn>
              <a:cxn ang="0">
                <a:pos x="68" y="30"/>
              </a:cxn>
              <a:cxn ang="0">
                <a:pos x="68" y="37"/>
              </a:cxn>
            </a:cxnLst>
            <a:rect l="0" t="0" r="r" b="b"/>
            <a:pathLst>
              <a:path w="68" h="53">
                <a:moveTo>
                  <a:pt x="68" y="8"/>
                </a:moveTo>
                <a:cubicBezTo>
                  <a:pt x="68" y="9"/>
                  <a:pt x="68" y="9"/>
                  <a:pt x="67" y="9"/>
                </a:cubicBezTo>
                <a:cubicBezTo>
                  <a:pt x="2" y="9"/>
                  <a:pt x="2" y="9"/>
                  <a:pt x="2" y="9"/>
                </a:cubicBezTo>
                <a:cubicBezTo>
                  <a:pt x="1" y="9"/>
                  <a:pt x="0" y="9"/>
                  <a:pt x="0" y="8"/>
                </a:cubicBezTo>
                <a:cubicBezTo>
                  <a:pt x="0" y="1"/>
                  <a:pt x="0" y="1"/>
                  <a:pt x="0" y="1"/>
                </a:cubicBezTo>
                <a:cubicBezTo>
                  <a:pt x="0" y="0"/>
                  <a:pt x="1" y="0"/>
                  <a:pt x="2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68" y="0"/>
                  <a:pt x="68" y="0"/>
                  <a:pt x="68" y="1"/>
                </a:cubicBezTo>
                <a:lnTo>
                  <a:pt x="68" y="8"/>
                </a:lnTo>
                <a:close/>
                <a:moveTo>
                  <a:pt x="13" y="27"/>
                </a:moveTo>
                <a:cubicBezTo>
                  <a:pt x="3" y="38"/>
                  <a:pt x="3" y="38"/>
                  <a:pt x="3" y="38"/>
                </a:cubicBezTo>
                <a:cubicBezTo>
                  <a:pt x="2" y="38"/>
                  <a:pt x="2" y="38"/>
                  <a:pt x="2" y="38"/>
                </a:cubicBezTo>
                <a:cubicBezTo>
                  <a:pt x="1" y="38"/>
                  <a:pt x="0" y="38"/>
                  <a:pt x="0" y="37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5"/>
                  <a:pt x="1" y="14"/>
                  <a:pt x="2" y="14"/>
                </a:cubicBezTo>
                <a:cubicBezTo>
                  <a:pt x="2" y="14"/>
                  <a:pt x="2" y="14"/>
                  <a:pt x="3" y="14"/>
                </a:cubicBezTo>
                <a:cubicBezTo>
                  <a:pt x="13" y="25"/>
                  <a:pt x="13" y="25"/>
                  <a:pt x="13" y="25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7"/>
                  <a:pt x="14" y="27"/>
                  <a:pt x="13" y="27"/>
                </a:cubicBezTo>
                <a:close/>
                <a:moveTo>
                  <a:pt x="68" y="52"/>
                </a:moveTo>
                <a:cubicBezTo>
                  <a:pt x="68" y="52"/>
                  <a:pt x="68" y="53"/>
                  <a:pt x="67" y="53"/>
                </a:cubicBezTo>
                <a:cubicBezTo>
                  <a:pt x="2" y="53"/>
                  <a:pt x="2" y="53"/>
                  <a:pt x="2" y="53"/>
                </a:cubicBezTo>
                <a:cubicBezTo>
                  <a:pt x="1" y="53"/>
                  <a:pt x="0" y="52"/>
                  <a:pt x="0" y="52"/>
                </a:cubicBezTo>
                <a:cubicBezTo>
                  <a:pt x="0" y="44"/>
                  <a:pt x="0" y="44"/>
                  <a:pt x="0" y="44"/>
                </a:cubicBezTo>
                <a:cubicBezTo>
                  <a:pt x="0" y="44"/>
                  <a:pt x="1" y="43"/>
                  <a:pt x="2" y="43"/>
                </a:cubicBezTo>
                <a:cubicBezTo>
                  <a:pt x="67" y="43"/>
                  <a:pt x="67" y="43"/>
                  <a:pt x="67" y="43"/>
                </a:cubicBezTo>
                <a:cubicBezTo>
                  <a:pt x="68" y="43"/>
                  <a:pt x="68" y="44"/>
                  <a:pt x="68" y="44"/>
                </a:cubicBezTo>
                <a:lnTo>
                  <a:pt x="68" y="52"/>
                </a:lnTo>
                <a:close/>
                <a:moveTo>
                  <a:pt x="68" y="23"/>
                </a:moveTo>
                <a:cubicBezTo>
                  <a:pt x="68" y="23"/>
                  <a:pt x="68" y="24"/>
                  <a:pt x="67" y="24"/>
                </a:cubicBezTo>
                <a:cubicBezTo>
                  <a:pt x="26" y="24"/>
                  <a:pt x="26" y="24"/>
                  <a:pt x="26" y="24"/>
                </a:cubicBezTo>
                <a:cubicBezTo>
                  <a:pt x="25" y="24"/>
                  <a:pt x="25" y="23"/>
                  <a:pt x="25" y="23"/>
                </a:cubicBezTo>
                <a:cubicBezTo>
                  <a:pt x="25" y="15"/>
                  <a:pt x="25" y="15"/>
                  <a:pt x="25" y="15"/>
                </a:cubicBezTo>
                <a:cubicBezTo>
                  <a:pt x="25" y="15"/>
                  <a:pt x="25" y="14"/>
                  <a:pt x="26" y="14"/>
                </a:cubicBezTo>
                <a:cubicBezTo>
                  <a:pt x="67" y="14"/>
                  <a:pt x="67" y="14"/>
                  <a:pt x="67" y="14"/>
                </a:cubicBezTo>
                <a:cubicBezTo>
                  <a:pt x="68" y="14"/>
                  <a:pt x="68" y="15"/>
                  <a:pt x="68" y="15"/>
                </a:cubicBezTo>
                <a:lnTo>
                  <a:pt x="68" y="23"/>
                </a:lnTo>
                <a:close/>
                <a:moveTo>
                  <a:pt x="68" y="37"/>
                </a:moveTo>
                <a:cubicBezTo>
                  <a:pt x="68" y="38"/>
                  <a:pt x="68" y="38"/>
                  <a:pt x="67" y="38"/>
                </a:cubicBezTo>
                <a:cubicBezTo>
                  <a:pt x="26" y="38"/>
                  <a:pt x="26" y="38"/>
                  <a:pt x="26" y="38"/>
                </a:cubicBezTo>
                <a:cubicBezTo>
                  <a:pt x="25" y="38"/>
                  <a:pt x="25" y="38"/>
                  <a:pt x="25" y="37"/>
                </a:cubicBezTo>
                <a:cubicBezTo>
                  <a:pt x="25" y="30"/>
                  <a:pt x="25" y="30"/>
                  <a:pt x="25" y="30"/>
                </a:cubicBezTo>
                <a:cubicBezTo>
                  <a:pt x="25" y="29"/>
                  <a:pt x="25" y="29"/>
                  <a:pt x="26" y="29"/>
                </a:cubicBezTo>
                <a:cubicBezTo>
                  <a:pt x="67" y="29"/>
                  <a:pt x="67" y="29"/>
                  <a:pt x="67" y="29"/>
                </a:cubicBezTo>
                <a:cubicBezTo>
                  <a:pt x="68" y="29"/>
                  <a:pt x="68" y="29"/>
                  <a:pt x="68" y="30"/>
                </a:cubicBezTo>
                <a:lnTo>
                  <a:pt x="68" y="37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26162" y="4758093"/>
            <a:ext cx="1790466" cy="1520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accent2"/>
                </a:solidFill>
                <a:latin typeface="+mj-lt"/>
              </a:rPr>
              <a:t>TITLE HERE</a:t>
            </a:r>
            <a:endParaRPr lang="tr-TR" sz="1969" b="1" dirty="0">
              <a:solidFill>
                <a:schemeClr val="accent2"/>
              </a:solidFill>
              <a:latin typeface="+mj-lt"/>
            </a:endParaRPr>
          </a:p>
          <a:p>
            <a:pPr algn="ctr"/>
            <a:r>
              <a:rPr lang="en-US" altLang="zh-CN" sz="1406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endParaRPr lang="en-US" sz="1406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6300163" y="4406569"/>
            <a:ext cx="478310" cy="2233"/>
          </a:xfrm>
          <a:prstGeom prst="line">
            <a:avLst/>
          </a:prstGeom>
          <a:ln>
            <a:solidFill>
              <a:schemeClr val="accent3"/>
            </a:solidFill>
            <a:prstDash val="sysDot"/>
            <a:tailEnd type="oval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6" name="Curved Down Ribbon 35"/>
          <p:cNvSpPr/>
          <p:nvPr/>
        </p:nvSpPr>
        <p:spPr>
          <a:xfrm rot="10800000">
            <a:off x="5635276" y="2372339"/>
            <a:ext cx="1808085" cy="1491293"/>
          </a:xfrm>
          <a:prstGeom prst="ellipseRibbon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39" name="Freeform 91"/>
          <p:cNvSpPr>
            <a:spLocks noEditPoints="1"/>
          </p:cNvSpPr>
          <p:nvPr/>
        </p:nvSpPr>
        <p:spPr bwMode="auto">
          <a:xfrm>
            <a:off x="6271442" y="2691165"/>
            <a:ext cx="535752" cy="540036"/>
          </a:xfrm>
          <a:custGeom>
            <a:avLst/>
            <a:gdLst/>
            <a:ahLst/>
            <a:cxnLst>
              <a:cxn ang="0">
                <a:pos x="58" y="47"/>
              </a:cxn>
              <a:cxn ang="0">
                <a:pos x="47" y="58"/>
              </a:cxn>
              <a:cxn ang="0">
                <a:pos x="11" y="58"/>
              </a:cxn>
              <a:cxn ang="0">
                <a:pos x="0" y="47"/>
              </a:cxn>
              <a:cxn ang="0">
                <a:pos x="0" y="10"/>
              </a:cxn>
              <a:cxn ang="0">
                <a:pos x="11" y="0"/>
              </a:cxn>
              <a:cxn ang="0">
                <a:pos x="47" y="0"/>
              </a:cxn>
              <a:cxn ang="0">
                <a:pos x="58" y="10"/>
              </a:cxn>
              <a:cxn ang="0">
                <a:pos x="58" y="47"/>
              </a:cxn>
              <a:cxn ang="0">
                <a:pos x="41" y="27"/>
              </a:cxn>
              <a:cxn ang="0">
                <a:pos x="30" y="17"/>
              </a:cxn>
              <a:cxn ang="0">
                <a:pos x="9" y="37"/>
              </a:cxn>
              <a:cxn ang="0">
                <a:pos x="9" y="48"/>
              </a:cxn>
              <a:cxn ang="0">
                <a:pos x="20" y="48"/>
              </a:cxn>
              <a:cxn ang="0">
                <a:pos x="41" y="27"/>
              </a:cxn>
              <a:cxn ang="0">
                <a:pos x="21" y="43"/>
              </a:cxn>
              <a:cxn ang="0">
                <a:pos x="19" y="44"/>
              </a:cxn>
              <a:cxn ang="0">
                <a:pos x="17" y="44"/>
              </a:cxn>
              <a:cxn ang="0">
                <a:pos x="17" y="41"/>
              </a:cxn>
              <a:cxn ang="0">
                <a:pos x="13" y="41"/>
              </a:cxn>
              <a:cxn ang="0">
                <a:pos x="13" y="39"/>
              </a:cxn>
              <a:cxn ang="0">
                <a:pos x="15" y="37"/>
              </a:cxn>
              <a:cxn ang="0">
                <a:pos x="21" y="43"/>
              </a:cxn>
              <a:cxn ang="0">
                <a:pos x="31" y="23"/>
              </a:cxn>
              <a:cxn ang="0">
                <a:pos x="20" y="34"/>
              </a:cxn>
              <a:cxn ang="0">
                <a:pos x="19" y="34"/>
              </a:cxn>
              <a:cxn ang="0">
                <a:pos x="19" y="33"/>
              </a:cxn>
              <a:cxn ang="0">
                <a:pos x="30" y="22"/>
              </a:cxn>
              <a:cxn ang="0">
                <a:pos x="31" y="22"/>
              </a:cxn>
              <a:cxn ang="0">
                <a:pos x="31" y="23"/>
              </a:cxn>
              <a:cxn ang="0">
                <a:pos x="47" y="22"/>
              </a:cxn>
              <a:cxn ang="0">
                <a:pos x="47" y="16"/>
              </a:cxn>
              <a:cxn ang="0">
                <a:pos x="41" y="11"/>
              </a:cxn>
              <a:cxn ang="0">
                <a:pos x="36" y="11"/>
              </a:cxn>
              <a:cxn ang="0">
                <a:pos x="33" y="14"/>
              </a:cxn>
              <a:cxn ang="0">
                <a:pos x="43" y="25"/>
              </a:cxn>
              <a:cxn ang="0">
                <a:pos x="47" y="22"/>
              </a:cxn>
            </a:cxnLst>
            <a:rect l="0" t="0" r="r" b="b"/>
            <a:pathLst>
              <a:path w="58" h="58">
                <a:moveTo>
                  <a:pt x="58" y="47"/>
                </a:moveTo>
                <a:cubicBezTo>
                  <a:pt x="58" y="53"/>
                  <a:pt x="53" y="58"/>
                  <a:pt x="47" y="58"/>
                </a:cubicBezTo>
                <a:cubicBezTo>
                  <a:pt x="11" y="58"/>
                  <a:pt x="11" y="58"/>
                  <a:pt x="11" y="58"/>
                </a:cubicBezTo>
                <a:cubicBezTo>
                  <a:pt x="5" y="58"/>
                  <a:pt x="0" y="53"/>
                  <a:pt x="0" y="47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4"/>
                  <a:pt x="5" y="0"/>
                  <a:pt x="11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53" y="0"/>
                  <a:pt x="58" y="4"/>
                  <a:pt x="58" y="10"/>
                </a:cubicBezTo>
                <a:lnTo>
                  <a:pt x="58" y="47"/>
                </a:lnTo>
                <a:close/>
                <a:moveTo>
                  <a:pt x="41" y="27"/>
                </a:moveTo>
                <a:cubicBezTo>
                  <a:pt x="30" y="17"/>
                  <a:pt x="30" y="17"/>
                  <a:pt x="30" y="17"/>
                </a:cubicBezTo>
                <a:cubicBezTo>
                  <a:pt x="9" y="37"/>
                  <a:pt x="9" y="37"/>
                  <a:pt x="9" y="37"/>
                </a:cubicBezTo>
                <a:cubicBezTo>
                  <a:pt x="9" y="48"/>
                  <a:pt x="9" y="48"/>
                  <a:pt x="9" y="48"/>
                </a:cubicBezTo>
                <a:cubicBezTo>
                  <a:pt x="20" y="48"/>
                  <a:pt x="20" y="48"/>
                  <a:pt x="20" y="48"/>
                </a:cubicBezTo>
                <a:lnTo>
                  <a:pt x="41" y="27"/>
                </a:lnTo>
                <a:close/>
                <a:moveTo>
                  <a:pt x="21" y="43"/>
                </a:moveTo>
                <a:cubicBezTo>
                  <a:pt x="19" y="44"/>
                  <a:pt x="19" y="44"/>
                  <a:pt x="19" y="44"/>
                </a:cubicBezTo>
                <a:cubicBezTo>
                  <a:pt x="17" y="44"/>
                  <a:pt x="17" y="44"/>
                  <a:pt x="17" y="44"/>
                </a:cubicBezTo>
                <a:cubicBezTo>
                  <a:pt x="17" y="41"/>
                  <a:pt x="17" y="41"/>
                  <a:pt x="17" y="41"/>
                </a:cubicBezTo>
                <a:cubicBezTo>
                  <a:pt x="13" y="41"/>
                  <a:pt x="13" y="41"/>
                  <a:pt x="13" y="41"/>
                </a:cubicBezTo>
                <a:cubicBezTo>
                  <a:pt x="13" y="39"/>
                  <a:pt x="13" y="39"/>
                  <a:pt x="13" y="39"/>
                </a:cubicBezTo>
                <a:cubicBezTo>
                  <a:pt x="15" y="37"/>
                  <a:pt x="15" y="37"/>
                  <a:pt x="15" y="37"/>
                </a:cubicBezTo>
                <a:lnTo>
                  <a:pt x="21" y="43"/>
                </a:lnTo>
                <a:close/>
                <a:moveTo>
                  <a:pt x="31" y="23"/>
                </a:moveTo>
                <a:cubicBezTo>
                  <a:pt x="20" y="34"/>
                  <a:pt x="20" y="34"/>
                  <a:pt x="20" y="34"/>
                </a:cubicBezTo>
                <a:cubicBezTo>
                  <a:pt x="19" y="34"/>
                  <a:pt x="19" y="35"/>
                  <a:pt x="19" y="34"/>
                </a:cubicBezTo>
                <a:cubicBezTo>
                  <a:pt x="18" y="34"/>
                  <a:pt x="18" y="33"/>
                  <a:pt x="19" y="33"/>
                </a:cubicBezTo>
                <a:cubicBezTo>
                  <a:pt x="30" y="22"/>
                  <a:pt x="30" y="22"/>
                  <a:pt x="30" y="22"/>
                </a:cubicBezTo>
                <a:cubicBezTo>
                  <a:pt x="30" y="22"/>
                  <a:pt x="31" y="22"/>
                  <a:pt x="31" y="22"/>
                </a:cubicBezTo>
                <a:cubicBezTo>
                  <a:pt x="31" y="22"/>
                  <a:pt x="31" y="23"/>
                  <a:pt x="31" y="23"/>
                </a:cubicBezTo>
                <a:close/>
                <a:moveTo>
                  <a:pt x="47" y="22"/>
                </a:moveTo>
                <a:cubicBezTo>
                  <a:pt x="48" y="20"/>
                  <a:pt x="48" y="18"/>
                  <a:pt x="47" y="16"/>
                </a:cubicBezTo>
                <a:cubicBezTo>
                  <a:pt x="41" y="11"/>
                  <a:pt x="41" y="11"/>
                  <a:pt x="41" y="11"/>
                </a:cubicBezTo>
                <a:cubicBezTo>
                  <a:pt x="40" y="9"/>
                  <a:pt x="37" y="9"/>
                  <a:pt x="36" y="11"/>
                </a:cubicBezTo>
                <a:cubicBezTo>
                  <a:pt x="33" y="14"/>
                  <a:pt x="33" y="14"/>
                  <a:pt x="33" y="14"/>
                </a:cubicBezTo>
                <a:cubicBezTo>
                  <a:pt x="43" y="25"/>
                  <a:pt x="43" y="25"/>
                  <a:pt x="43" y="25"/>
                </a:cubicBezTo>
                <a:lnTo>
                  <a:pt x="47" y="22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651392" y="4753626"/>
            <a:ext cx="1775853" cy="1520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accent3"/>
                </a:solidFill>
                <a:latin typeface="+mj-lt"/>
              </a:rPr>
              <a:t>TITLE HERE</a:t>
            </a:r>
            <a:endParaRPr lang="tr-TR" sz="1969" b="1" dirty="0">
              <a:solidFill>
                <a:schemeClr val="accent3"/>
              </a:solidFill>
              <a:latin typeface="+mj-lt"/>
            </a:endParaRPr>
          </a:p>
          <a:p>
            <a:pPr algn="ctr"/>
            <a:r>
              <a:rPr lang="en-US" altLang="zh-CN" sz="1406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  <a:r>
              <a:rPr lang="zh-CN" altLang="en-US" sz="1406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。</a:t>
            </a:r>
            <a:endParaRPr lang="en-US" altLang="zh-CN" sz="1406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5400000">
            <a:off x="8848646" y="4419977"/>
            <a:ext cx="478310" cy="2233"/>
          </a:xfrm>
          <a:prstGeom prst="line">
            <a:avLst/>
          </a:prstGeom>
          <a:ln>
            <a:solidFill>
              <a:schemeClr val="accent4"/>
            </a:solidFill>
            <a:prstDash val="sysDot"/>
            <a:tailEnd type="oval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43" name="Curved Down Ribbon 42"/>
          <p:cNvSpPr/>
          <p:nvPr/>
        </p:nvSpPr>
        <p:spPr>
          <a:xfrm rot="10800000">
            <a:off x="8183759" y="2385747"/>
            <a:ext cx="1808085" cy="1491293"/>
          </a:xfrm>
          <a:prstGeom prst="ellipseRibbon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+mj-lt"/>
            </a:endParaRPr>
          </a:p>
        </p:txBody>
      </p:sp>
      <p:sp>
        <p:nvSpPr>
          <p:cNvPr id="46" name="Freeform 92"/>
          <p:cNvSpPr>
            <a:spLocks noEditPoints="1"/>
          </p:cNvSpPr>
          <p:nvPr/>
        </p:nvSpPr>
        <p:spPr bwMode="auto">
          <a:xfrm>
            <a:off x="8784569" y="2732772"/>
            <a:ext cx="606465" cy="483636"/>
          </a:xfrm>
          <a:custGeom>
            <a:avLst/>
            <a:gdLst/>
            <a:ahLst/>
            <a:cxnLst>
              <a:cxn ang="0">
                <a:pos x="73" y="52"/>
              </a:cxn>
              <a:cxn ang="0">
                <a:pos x="67" y="58"/>
              </a:cxn>
              <a:cxn ang="0">
                <a:pos x="7" y="58"/>
              </a:cxn>
              <a:cxn ang="0">
                <a:pos x="0" y="52"/>
              </a:cxn>
              <a:cxn ang="0">
                <a:pos x="0" y="6"/>
              </a:cxn>
              <a:cxn ang="0">
                <a:pos x="7" y="0"/>
              </a:cxn>
              <a:cxn ang="0">
                <a:pos x="67" y="0"/>
              </a:cxn>
              <a:cxn ang="0">
                <a:pos x="73" y="6"/>
              </a:cxn>
              <a:cxn ang="0">
                <a:pos x="73" y="52"/>
              </a:cxn>
              <a:cxn ang="0">
                <a:pos x="7" y="4"/>
              </a:cxn>
              <a:cxn ang="0">
                <a:pos x="5" y="6"/>
              </a:cxn>
              <a:cxn ang="0">
                <a:pos x="5" y="52"/>
              </a:cxn>
              <a:cxn ang="0">
                <a:pos x="7" y="53"/>
              </a:cxn>
              <a:cxn ang="0">
                <a:pos x="67" y="53"/>
              </a:cxn>
              <a:cxn ang="0">
                <a:pos x="68" y="52"/>
              </a:cxn>
              <a:cxn ang="0">
                <a:pos x="68" y="6"/>
              </a:cxn>
              <a:cxn ang="0">
                <a:pos x="67" y="4"/>
              </a:cxn>
              <a:cxn ang="0">
                <a:pos x="7" y="4"/>
              </a:cxn>
              <a:cxn ang="0">
                <a:pos x="17" y="24"/>
              </a:cxn>
              <a:cxn ang="0">
                <a:pos x="10" y="17"/>
              </a:cxn>
              <a:cxn ang="0">
                <a:pos x="17" y="9"/>
              </a:cxn>
              <a:cxn ang="0">
                <a:pos x="25" y="17"/>
              </a:cxn>
              <a:cxn ang="0">
                <a:pos x="17" y="24"/>
              </a:cxn>
              <a:cxn ang="0">
                <a:pos x="64" y="48"/>
              </a:cxn>
              <a:cxn ang="0">
                <a:pos x="10" y="48"/>
              </a:cxn>
              <a:cxn ang="0">
                <a:pos x="10" y="41"/>
              </a:cxn>
              <a:cxn ang="0">
                <a:pos x="22" y="29"/>
              </a:cxn>
              <a:cxn ang="0">
                <a:pos x="28" y="35"/>
              </a:cxn>
              <a:cxn ang="0">
                <a:pos x="48" y="15"/>
              </a:cxn>
              <a:cxn ang="0">
                <a:pos x="64" y="31"/>
              </a:cxn>
              <a:cxn ang="0">
                <a:pos x="64" y="48"/>
              </a:cxn>
            </a:cxnLst>
            <a:rect l="0" t="0" r="r" b="b"/>
            <a:pathLst>
              <a:path w="73" h="58">
                <a:moveTo>
                  <a:pt x="73" y="52"/>
                </a:moveTo>
                <a:cubicBezTo>
                  <a:pt x="73" y="55"/>
                  <a:pt x="71" y="58"/>
                  <a:pt x="67" y="58"/>
                </a:cubicBezTo>
                <a:cubicBezTo>
                  <a:pt x="7" y="58"/>
                  <a:pt x="7" y="58"/>
                  <a:pt x="7" y="58"/>
                </a:cubicBezTo>
                <a:cubicBezTo>
                  <a:pt x="3" y="58"/>
                  <a:pt x="0" y="55"/>
                  <a:pt x="0" y="52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3" y="0"/>
                  <a:pt x="7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1" y="0"/>
                  <a:pt x="73" y="2"/>
                  <a:pt x="73" y="6"/>
                </a:cubicBezTo>
                <a:lnTo>
                  <a:pt x="73" y="52"/>
                </a:lnTo>
                <a:close/>
                <a:moveTo>
                  <a:pt x="7" y="4"/>
                </a:moveTo>
                <a:cubicBezTo>
                  <a:pt x="6" y="4"/>
                  <a:pt x="5" y="5"/>
                  <a:pt x="5" y="6"/>
                </a:cubicBezTo>
                <a:cubicBezTo>
                  <a:pt x="5" y="52"/>
                  <a:pt x="5" y="52"/>
                  <a:pt x="5" y="52"/>
                </a:cubicBezTo>
                <a:cubicBezTo>
                  <a:pt x="5" y="52"/>
                  <a:pt x="6" y="53"/>
                  <a:pt x="7" y="53"/>
                </a:cubicBezTo>
                <a:cubicBezTo>
                  <a:pt x="67" y="53"/>
                  <a:pt x="67" y="53"/>
                  <a:pt x="67" y="53"/>
                </a:cubicBezTo>
                <a:cubicBezTo>
                  <a:pt x="68" y="53"/>
                  <a:pt x="68" y="52"/>
                  <a:pt x="68" y="52"/>
                </a:cubicBezTo>
                <a:cubicBezTo>
                  <a:pt x="68" y="6"/>
                  <a:pt x="68" y="6"/>
                  <a:pt x="68" y="6"/>
                </a:cubicBezTo>
                <a:cubicBezTo>
                  <a:pt x="68" y="5"/>
                  <a:pt x="68" y="4"/>
                  <a:pt x="67" y="4"/>
                </a:cubicBezTo>
                <a:lnTo>
                  <a:pt x="7" y="4"/>
                </a:lnTo>
                <a:close/>
                <a:moveTo>
                  <a:pt x="17" y="24"/>
                </a:moveTo>
                <a:cubicBezTo>
                  <a:pt x="13" y="24"/>
                  <a:pt x="10" y="21"/>
                  <a:pt x="10" y="17"/>
                </a:cubicBezTo>
                <a:cubicBezTo>
                  <a:pt x="10" y="13"/>
                  <a:pt x="13" y="9"/>
                  <a:pt x="17" y="9"/>
                </a:cubicBezTo>
                <a:cubicBezTo>
                  <a:pt x="21" y="9"/>
                  <a:pt x="25" y="13"/>
                  <a:pt x="25" y="17"/>
                </a:cubicBezTo>
                <a:cubicBezTo>
                  <a:pt x="25" y="21"/>
                  <a:pt x="21" y="24"/>
                  <a:pt x="17" y="24"/>
                </a:cubicBezTo>
                <a:close/>
                <a:moveTo>
                  <a:pt x="64" y="48"/>
                </a:moveTo>
                <a:cubicBezTo>
                  <a:pt x="10" y="48"/>
                  <a:pt x="10" y="48"/>
                  <a:pt x="10" y="48"/>
                </a:cubicBezTo>
                <a:cubicBezTo>
                  <a:pt x="10" y="41"/>
                  <a:pt x="10" y="41"/>
                  <a:pt x="10" y="41"/>
                </a:cubicBezTo>
                <a:cubicBezTo>
                  <a:pt x="22" y="29"/>
                  <a:pt x="22" y="29"/>
                  <a:pt x="22" y="29"/>
                </a:cubicBezTo>
                <a:cubicBezTo>
                  <a:pt x="28" y="35"/>
                  <a:pt x="28" y="35"/>
                  <a:pt x="28" y="35"/>
                </a:cubicBezTo>
                <a:cubicBezTo>
                  <a:pt x="48" y="15"/>
                  <a:pt x="48" y="15"/>
                  <a:pt x="48" y="15"/>
                </a:cubicBezTo>
                <a:cubicBezTo>
                  <a:pt x="64" y="31"/>
                  <a:pt x="64" y="31"/>
                  <a:pt x="64" y="31"/>
                </a:cubicBezTo>
                <a:lnTo>
                  <a:pt x="64" y="48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8580" tIns="64290" rIns="128580" bIns="6429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103117" y="4767092"/>
            <a:ext cx="1969370" cy="1304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accent4"/>
                </a:solidFill>
                <a:latin typeface="+mj-lt"/>
              </a:rPr>
              <a:t>TITLE HERE</a:t>
            </a:r>
            <a:endParaRPr lang="tr-TR" sz="1969" b="1" dirty="0">
              <a:solidFill>
                <a:schemeClr val="accent4"/>
              </a:solidFill>
              <a:latin typeface="+mj-lt"/>
            </a:endParaRPr>
          </a:p>
          <a:p>
            <a:pPr algn="ctr"/>
            <a:r>
              <a:rPr lang="en-US" altLang="zh-CN" sz="1406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11339258" y="4419977"/>
            <a:ext cx="478310" cy="2233"/>
          </a:xfrm>
          <a:prstGeom prst="line">
            <a:avLst/>
          </a:prstGeom>
          <a:ln>
            <a:solidFill>
              <a:schemeClr val="accent5"/>
            </a:solidFill>
            <a:prstDash val="sysDot"/>
            <a:tailEnd type="oval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50" name="Curved Down Ribbon 49"/>
          <p:cNvSpPr/>
          <p:nvPr/>
        </p:nvSpPr>
        <p:spPr>
          <a:xfrm rot="10800000">
            <a:off x="10674370" y="2385747"/>
            <a:ext cx="1808085" cy="1491293"/>
          </a:xfrm>
          <a:prstGeom prst="ellipseRibbon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>
              <a:latin typeface="+mj-lt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1358896" y="2717701"/>
            <a:ext cx="439037" cy="513780"/>
            <a:chOff x="3175" y="1588"/>
            <a:chExt cx="1035050" cy="1211262"/>
          </a:xfrm>
          <a:solidFill>
            <a:schemeClr val="accent5"/>
          </a:solidFill>
        </p:grpSpPr>
        <p:sp>
          <p:nvSpPr>
            <p:cNvPr id="54" name="Freeform 5"/>
            <p:cNvSpPr>
              <a:spLocks/>
            </p:cNvSpPr>
            <p:nvPr/>
          </p:nvSpPr>
          <p:spPr bwMode="auto">
            <a:xfrm>
              <a:off x="44450" y="1588"/>
              <a:ext cx="993775" cy="954087"/>
            </a:xfrm>
            <a:custGeom>
              <a:avLst/>
              <a:gdLst>
                <a:gd name="T0" fmla="*/ 242 w 262"/>
                <a:gd name="T1" fmla="*/ 40 h 252"/>
                <a:gd name="T2" fmla="*/ 262 w 262"/>
                <a:gd name="T3" fmla="*/ 20 h 252"/>
                <a:gd name="T4" fmla="*/ 242 w 262"/>
                <a:gd name="T5" fmla="*/ 0 h 252"/>
                <a:gd name="T6" fmla="*/ 222 w 262"/>
                <a:gd name="T7" fmla="*/ 20 h 252"/>
                <a:gd name="T8" fmla="*/ 226 w 262"/>
                <a:gd name="T9" fmla="*/ 31 h 252"/>
                <a:gd name="T10" fmla="*/ 126 w 262"/>
                <a:gd name="T11" fmla="*/ 98 h 252"/>
                <a:gd name="T12" fmla="*/ 36 w 262"/>
                <a:gd name="T13" fmla="*/ 8 h 252"/>
                <a:gd name="T14" fmla="*/ 13 w 262"/>
                <a:gd name="T15" fmla="*/ 3 h 252"/>
                <a:gd name="T16" fmla="*/ 0 w 262"/>
                <a:gd name="T17" fmla="*/ 22 h 252"/>
                <a:gd name="T18" fmla="*/ 67 w 262"/>
                <a:gd name="T19" fmla="*/ 185 h 252"/>
                <a:gd name="T20" fmla="*/ 230 w 262"/>
                <a:gd name="T21" fmla="*/ 252 h 252"/>
                <a:gd name="T22" fmla="*/ 249 w 262"/>
                <a:gd name="T23" fmla="*/ 239 h 252"/>
                <a:gd name="T24" fmla="*/ 244 w 262"/>
                <a:gd name="T25" fmla="*/ 216 h 252"/>
                <a:gd name="T26" fmla="*/ 164 w 262"/>
                <a:gd name="T27" fmla="*/ 136 h 252"/>
                <a:gd name="T28" fmla="*/ 231 w 262"/>
                <a:gd name="T29" fmla="*/ 36 h 252"/>
                <a:gd name="T30" fmla="*/ 242 w 262"/>
                <a:gd name="T31" fmla="*/ 4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62" h="252">
                  <a:moveTo>
                    <a:pt x="242" y="40"/>
                  </a:moveTo>
                  <a:cubicBezTo>
                    <a:pt x="253" y="40"/>
                    <a:pt x="262" y="31"/>
                    <a:pt x="262" y="20"/>
                  </a:cubicBezTo>
                  <a:cubicBezTo>
                    <a:pt x="262" y="9"/>
                    <a:pt x="253" y="0"/>
                    <a:pt x="242" y="0"/>
                  </a:cubicBezTo>
                  <a:cubicBezTo>
                    <a:pt x="231" y="0"/>
                    <a:pt x="222" y="9"/>
                    <a:pt x="222" y="20"/>
                  </a:cubicBezTo>
                  <a:cubicBezTo>
                    <a:pt x="222" y="24"/>
                    <a:pt x="224" y="28"/>
                    <a:pt x="226" y="31"/>
                  </a:cubicBezTo>
                  <a:cubicBezTo>
                    <a:pt x="126" y="98"/>
                    <a:pt x="126" y="98"/>
                    <a:pt x="126" y="98"/>
                  </a:cubicBezTo>
                  <a:cubicBezTo>
                    <a:pt x="36" y="8"/>
                    <a:pt x="36" y="8"/>
                    <a:pt x="36" y="8"/>
                  </a:cubicBezTo>
                  <a:cubicBezTo>
                    <a:pt x="30" y="2"/>
                    <a:pt x="21" y="0"/>
                    <a:pt x="13" y="3"/>
                  </a:cubicBezTo>
                  <a:cubicBezTo>
                    <a:pt x="5" y="6"/>
                    <a:pt x="0" y="14"/>
                    <a:pt x="0" y="22"/>
                  </a:cubicBezTo>
                  <a:cubicBezTo>
                    <a:pt x="0" y="82"/>
                    <a:pt x="22" y="141"/>
                    <a:pt x="67" y="185"/>
                  </a:cubicBezTo>
                  <a:cubicBezTo>
                    <a:pt x="111" y="230"/>
                    <a:pt x="170" y="252"/>
                    <a:pt x="230" y="252"/>
                  </a:cubicBezTo>
                  <a:cubicBezTo>
                    <a:pt x="238" y="252"/>
                    <a:pt x="246" y="247"/>
                    <a:pt x="249" y="239"/>
                  </a:cubicBezTo>
                  <a:cubicBezTo>
                    <a:pt x="252" y="231"/>
                    <a:pt x="250" y="222"/>
                    <a:pt x="244" y="216"/>
                  </a:cubicBezTo>
                  <a:cubicBezTo>
                    <a:pt x="164" y="136"/>
                    <a:pt x="164" y="136"/>
                    <a:pt x="164" y="136"/>
                  </a:cubicBezTo>
                  <a:cubicBezTo>
                    <a:pt x="231" y="36"/>
                    <a:pt x="231" y="36"/>
                    <a:pt x="231" y="36"/>
                  </a:cubicBezTo>
                  <a:cubicBezTo>
                    <a:pt x="234" y="38"/>
                    <a:pt x="238" y="40"/>
                    <a:pt x="242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bg2">
                    <a:lumMod val="65000"/>
                  </a:schemeClr>
                </a:solidFill>
                <a:latin typeface="+mj-lt"/>
              </a:endParaRPr>
            </a:p>
          </p:txBody>
        </p:sp>
        <p:sp>
          <p:nvSpPr>
            <p:cNvPr id="55" name="Freeform 6"/>
            <p:cNvSpPr>
              <a:spLocks/>
            </p:cNvSpPr>
            <p:nvPr/>
          </p:nvSpPr>
          <p:spPr bwMode="auto">
            <a:xfrm>
              <a:off x="3175" y="777875"/>
              <a:ext cx="492125" cy="434975"/>
            </a:xfrm>
            <a:custGeom>
              <a:avLst/>
              <a:gdLst>
                <a:gd name="T0" fmla="*/ 113 w 130"/>
                <a:gd name="T1" fmla="*/ 44 h 115"/>
                <a:gd name="T2" fmla="*/ 108 w 130"/>
                <a:gd name="T3" fmla="*/ 38 h 115"/>
                <a:gd name="T4" fmla="*/ 58 w 130"/>
                <a:gd name="T5" fmla="*/ 0 h 115"/>
                <a:gd name="T6" fmla="*/ 57 w 130"/>
                <a:gd name="T7" fmla="*/ 0 h 115"/>
                <a:gd name="T8" fmla="*/ 57 w 130"/>
                <a:gd name="T9" fmla="*/ 0 h 115"/>
                <a:gd name="T10" fmla="*/ 1 w 130"/>
                <a:gd name="T11" fmla="*/ 100 h 115"/>
                <a:gd name="T12" fmla="*/ 1 w 130"/>
                <a:gd name="T13" fmla="*/ 110 h 115"/>
                <a:gd name="T14" fmla="*/ 10 w 130"/>
                <a:gd name="T15" fmla="*/ 115 h 115"/>
                <a:gd name="T16" fmla="*/ 120 w 130"/>
                <a:gd name="T17" fmla="*/ 115 h 115"/>
                <a:gd name="T18" fmla="*/ 128 w 130"/>
                <a:gd name="T19" fmla="*/ 111 h 115"/>
                <a:gd name="T20" fmla="*/ 129 w 130"/>
                <a:gd name="T21" fmla="*/ 102 h 115"/>
                <a:gd name="T22" fmla="*/ 113 w 130"/>
                <a:gd name="T23" fmla="*/ 44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0" h="115">
                  <a:moveTo>
                    <a:pt x="113" y="44"/>
                  </a:moveTo>
                  <a:cubicBezTo>
                    <a:pt x="112" y="42"/>
                    <a:pt x="110" y="39"/>
                    <a:pt x="108" y="38"/>
                  </a:cubicBezTo>
                  <a:cubicBezTo>
                    <a:pt x="90" y="28"/>
                    <a:pt x="73" y="16"/>
                    <a:pt x="58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1" y="100"/>
                    <a:pt x="1" y="100"/>
                    <a:pt x="1" y="100"/>
                  </a:cubicBezTo>
                  <a:cubicBezTo>
                    <a:pt x="0" y="103"/>
                    <a:pt x="0" y="107"/>
                    <a:pt x="1" y="110"/>
                  </a:cubicBezTo>
                  <a:cubicBezTo>
                    <a:pt x="3" y="113"/>
                    <a:pt x="6" y="115"/>
                    <a:pt x="10" y="115"/>
                  </a:cubicBezTo>
                  <a:cubicBezTo>
                    <a:pt x="120" y="115"/>
                    <a:pt x="120" y="115"/>
                    <a:pt x="120" y="115"/>
                  </a:cubicBezTo>
                  <a:cubicBezTo>
                    <a:pt x="123" y="115"/>
                    <a:pt x="126" y="114"/>
                    <a:pt x="128" y="111"/>
                  </a:cubicBezTo>
                  <a:cubicBezTo>
                    <a:pt x="130" y="109"/>
                    <a:pt x="130" y="105"/>
                    <a:pt x="129" y="102"/>
                  </a:cubicBezTo>
                  <a:lnTo>
                    <a:pt x="113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solidFill>
                  <a:schemeClr val="bg2">
                    <a:lumMod val="65000"/>
                  </a:schemeClr>
                </a:solidFill>
                <a:latin typeface="+mj-lt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0593729" y="4749175"/>
            <a:ext cx="1969370" cy="1304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69" b="1" dirty="0">
                <a:solidFill>
                  <a:schemeClr val="accent5"/>
                </a:solidFill>
                <a:latin typeface="+mj-lt"/>
              </a:rPr>
              <a:t>TITLE HERE</a:t>
            </a:r>
            <a:endParaRPr lang="tr-TR" sz="1969" b="1" dirty="0">
              <a:solidFill>
                <a:schemeClr val="accent5"/>
              </a:solidFill>
              <a:latin typeface="+mj-lt"/>
            </a:endParaRPr>
          </a:p>
          <a:p>
            <a:pPr algn="ctr"/>
            <a:r>
              <a:rPr lang="en-US" altLang="zh-CN" sz="1406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We hope that this template will return to you as a time, money and reputation.</a:t>
            </a:r>
          </a:p>
        </p:txBody>
      </p:sp>
      <p:sp>
        <p:nvSpPr>
          <p:cNvPr id="28" name="矩形 27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922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500"/>
                            </p:stCondLst>
                            <p:childTnLst>
                              <p:par>
                                <p:cTn id="8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22" grpId="0" animBg="1"/>
      <p:bldP spid="25" grpId="0" animBg="1"/>
      <p:bldP spid="26" grpId="0"/>
      <p:bldP spid="29" grpId="0" animBg="1"/>
      <p:bldP spid="32" grpId="0" animBg="1"/>
      <p:bldP spid="33" grpId="0"/>
      <p:bldP spid="36" grpId="0" animBg="1"/>
      <p:bldP spid="39" grpId="0" animBg="1"/>
      <p:bldP spid="40" grpId="0"/>
      <p:bldP spid="43" grpId="0" animBg="1"/>
      <p:bldP spid="46" grpId="0" animBg="1"/>
      <p:bldP spid="47" grpId="0"/>
      <p:bldP spid="50" grpId="0" animBg="1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61620660"/>
              </p:ext>
            </p:extLst>
          </p:nvPr>
        </p:nvGraphicFramePr>
        <p:xfrm>
          <a:off x="1286157" y="1366167"/>
          <a:ext cx="10286436" cy="5866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矩形 2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3305" y="266734"/>
            <a:ext cx="2288263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3306" y="712266"/>
            <a:ext cx="2712482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349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482445" y="1443864"/>
            <a:ext cx="4017979" cy="4843849"/>
            <a:chOff x="4219575" y="1416050"/>
            <a:chExt cx="687388" cy="828676"/>
          </a:xfrm>
          <a:solidFill>
            <a:schemeClr val="bg1">
              <a:lumMod val="85000"/>
            </a:schemeClr>
          </a:solidFill>
        </p:grpSpPr>
        <p:sp>
          <p:nvSpPr>
            <p:cNvPr id="10" name="Freeform 36"/>
            <p:cNvSpPr>
              <a:spLocks/>
            </p:cNvSpPr>
            <p:nvPr/>
          </p:nvSpPr>
          <p:spPr bwMode="auto">
            <a:xfrm>
              <a:off x="4568825" y="1816100"/>
              <a:ext cx="26988" cy="39688"/>
            </a:xfrm>
            <a:custGeom>
              <a:avLst/>
              <a:gdLst/>
              <a:ahLst/>
              <a:cxnLst>
                <a:cxn ang="0">
                  <a:pos x="3" y="27"/>
                </a:cxn>
                <a:cxn ang="0">
                  <a:pos x="9" y="21"/>
                </a:cxn>
                <a:cxn ang="0">
                  <a:pos x="0" y="14"/>
                </a:cxn>
                <a:cxn ang="0">
                  <a:pos x="9" y="0"/>
                </a:cxn>
                <a:cxn ang="0">
                  <a:pos x="20" y="12"/>
                </a:cxn>
                <a:cxn ang="0">
                  <a:pos x="6" y="30"/>
                </a:cxn>
                <a:cxn ang="0">
                  <a:pos x="0" y="27"/>
                </a:cxn>
                <a:cxn ang="0">
                  <a:pos x="2" y="25"/>
                </a:cxn>
                <a:cxn ang="0">
                  <a:pos x="3" y="27"/>
                </a:cxn>
              </a:cxnLst>
              <a:rect l="0" t="0" r="r" b="b"/>
              <a:pathLst>
                <a:path w="20" h="30">
                  <a:moveTo>
                    <a:pt x="3" y="27"/>
                  </a:moveTo>
                  <a:cubicBezTo>
                    <a:pt x="6" y="26"/>
                    <a:pt x="9" y="23"/>
                    <a:pt x="9" y="21"/>
                  </a:cubicBezTo>
                  <a:cubicBezTo>
                    <a:pt x="5" y="20"/>
                    <a:pt x="0" y="16"/>
                    <a:pt x="0" y="14"/>
                  </a:cubicBezTo>
                  <a:cubicBezTo>
                    <a:pt x="0" y="12"/>
                    <a:pt x="5" y="0"/>
                    <a:pt x="9" y="0"/>
                  </a:cubicBezTo>
                  <a:cubicBezTo>
                    <a:pt x="17" y="0"/>
                    <a:pt x="18" y="4"/>
                    <a:pt x="20" y="12"/>
                  </a:cubicBezTo>
                  <a:cubicBezTo>
                    <a:pt x="12" y="14"/>
                    <a:pt x="16" y="30"/>
                    <a:pt x="6" y="30"/>
                  </a:cubicBezTo>
                  <a:cubicBezTo>
                    <a:pt x="3" y="30"/>
                    <a:pt x="1" y="27"/>
                    <a:pt x="0" y="27"/>
                  </a:cubicBezTo>
                  <a:cubicBezTo>
                    <a:pt x="1" y="26"/>
                    <a:pt x="2" y="25"/>
                    <a:pt x="2" y="25"/>
                  </a:cubicBezTo>
                  <a:lnTo>
                    <a:pt x="3" y="2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11" name="Group 343"/>
            <p:cNvGrpSpPr/>
            <p:nvPr/>
          </p:nvGrpSpPr>
          <p:grpSpPr>
            <a:xfrm>
              <a:off x="4219575" y="1416050"/>
              <a:ext cx="687388" cy="828676"/>
              <a:chOff x="4219575" y="1416050"/>
              <a:chExt cx="687388" cy="828676"/>
            </a:xfrm>
            <a:grpFill/>
          </p:grpSpPr>
          <p:sp>
            <p:nvSpPr>
              <p:cNvPr id="12" name="Freeform 24"/>
              <p:cNvSpPr>
                <a:spLocks/>
              </p:cNvSpPr>
              <p:nvPr/>
            </p:nvSpPr>
            <p:spPr bwMode="auto">
              <a:xfrm>
                <a:off x="4230688" y="1782763"/>
                <a:ext cx="646113" cy="461963"/>
              </a:xfrm>
              <a:custGeom>
                <a:avLst/>
                <a:gdLst/>
                <a:ahLst/>
                <a:cxnLst>
                  <a:cxn ang="0">
                    <a:pos x="473" y="233"/>
                  </a:cxn>
                  <a:cxn ang="0">
                    <a:pos x="470" y="273"/>
                  </a:cxn>
                  <a:cxn ang="0">
                    <a:pos x="427" y="274"/>
                  </a:cxn>
                  <a:cxn ang="0">
                    <a:pos x="401" y="283"/>
                  </a:cxn>
                  <a:cxn ang="0">
                    <a:pos x="403" y="303"/>
                  </a:cxn>
                  <a:cxn ang="0">
                    <a:pos x="413" y="322"/>
                  </a:cxn>
                  <a:cxn ang="0">
                    <a:pos x="401" y="319"/>
                  </a:cxn>
                  <a:cxn ang="0">
                    <a:pos x="397" y="336"/>
                  </a:cxn>
                  <a:cxn ang="0">
                    <a:pos x="382" y="315"/>
                  </a:cxn>
                  <a:cxn ang="0">
                    <a:pos x="358" y="278"/>
                  </a:cxn>
                  <a:cxn ang="0">
                    <a:pos x="329" y="238"/>
                  </a:cxn>
                  <a:cxn ang="0">
                    <a:pos x="289" y="213"/>
                  </a:cxn>
                  <a:cxn ang="0">
                    <a:pos x="270" y="212"/>
                  </a:cxn>
                  <a:cxn ang="0">
                    <a:pos x="289" y="244"/>
                  </a:cxn>
                  <a:cxn ang="0">
                    <a:pos x="315" y="264"/>
                  </a:cxn>
                  <a:cxn ang="0">
                    <a:pos x="330" y="283"/>
                  </a:cxn>
                  <a:cxn ang="0">
                    <a:pos x="323" y="305"/>
                  </a:cxn>
                  <a:cxn ang="0">
                    <a:pos x="316" y="303"/>
                  </a:cxn>
                  <a:cxn ang="0">
                    <a:pos x="291" y="273"/>
                  </a:cxn>
                  <a:cxn ang="0">
                    <a:pos x="229" y="223"/>
                  </a:cxn>
                  <a:cxn ang="0">
                    <a:pos x="168" y="237"/>
                  </a:cxn>
                  <a:cxn ang="0">
                    <a:pos x="135" y="272"/>
                  </a:cxn>
                  <a:cxn ang="0">
                    <a:pos x="101" y="326"/>
                  </a:cxn>
                  <a:cxn ang="0">
                    <a:pos x="72" y="338"/>
                  </a:cxn>
                  <a:cxn ang="0">
                    <a:pos x="10" y="334"/>
                  </a:cxn>
                  <a:cxn ang="0">
                    <a:pos x="0" y="306"/>
                  </a:cxn>
                  <a:cxn ang="0">
                    <a:pos x="4" y="246"/>
                  </a:cxn>
                  <a:cxn ang="0">
                    <a:pos x="48" y="235"/>
                  </a:cxn>
                  <a:cxn ang="0">
                    <a:pos x="89" y="240"/>
                  </a:cxn>
                  <a:cxn ang="0">
                    <a:pos x="105" y="206"/>
                  </a:cxn>
                  <a:cxn ang="0">
                    <a:pos x="103" y="193"/>
                  </a:cxn>
                  <a:cxn ang="0">
                    <a:pos x="60" y="163"/>
                  </a:cxn>
                  <a:cxn ang="0">
                    <a:pos x="88" y="157"/>
                  </a:cxn>
                  <a:cxn ang="0">
                    <a:pos x="96" y="143"/>
                  </a:cxn>
                  <a:cxn ang="0">
                    <a:pos x="114" y="145"/>
                  </a:cxn>
                  <a:cxn ang="0">
                    <a:pos x="147" y="118"/>
                  </a:cxn>
                  <a:cxn ang="0">
                    <a:pos x="176" y="89"/>
                  </a:cxn>
                  <a:cxn ang="0">
                    <a:pos x="208" y="73"/>
                  </a:cxn>
                  <a:cxn ang="0">
                    <a:pos x="225" y="54"/>
                  </a:cxn>
                  <a:cxn ang="0">
                    <a:pos x="245" y="5"/>
                  </a:cxn>
                  <a:cxn ang="0">
                    <a:pos x="251" y="25"/>
                  </a:cxn>
                  <a:cxn ang="0">
                    <a:pos x="240" y="54"/>
                  </a:cxn>
                  <a:cxn ang="0">
                    <a:pos x="254" y="66"/>
                  </a:cxn>
                  <a:cxn ang="0">
                    <a:pos x="289" y="68"/>
                  </a:cxn>
                  <a:cxn ang="0">
                    <a:pos x="333" y="50"/>
                  </a:cxn>
                  <a:cxn ang="0">
                    <a:pos x="378" y="55"/>
                  </a:cxn>
                  <a:cxn ang="0">
                    <a:pos x="408" y="95"/>
                  </a:cxn>
                  <a:cxn ang="0">
                    <a:pos x="399" y="153"/>
                  </a:cxn>
                  <a:cxn ang="0">
                    <a:pos x="470" y="180"/>
                  </a:cxn>
                  <a:cxn ang="0">
                    <a:pos x="474" y="204"/>
                  </a:cxn>
                  <a:cxn ang="0">
                    <a:pos x="476" y="216"/>
                  </a:cxn>
                </a:cxnLst>
                <a:rect l="0" t="0" r="r" b="b"/>
                <a:pathLst>
                  <a:path w="485" h="347">
                    <a:moveTo>
                      <a:pt x="476" y="216"/>
                    </a:moveTo>
                    <a:cubicBezTo>
                      <a:pt x="474" y="223"/>
                      <a:pt x="475" y="219"/>
                      <a:pt x="473" y="222"/>
                    </a:cubicBezTo>
                    <a:cubicBezTo>
                      <a:pt x="473" y="233"/>
                      <a:pt x="473" y="233"/>
                      <a:pt x="473" y="233"/>
                    </a:cubicBezTo>
                    <a:cubicBezTo>
                      <a:pt x="469" y="238"/>
                      <a:pt x="461" y="246"/>
                      <a:pt x="461" y="253"/>
                    </a:cubicBezTo>
                    <a:cubicBezTo>
                      <a:pt x="461" y="261"/>
                      <a:pt x="473" y="268"/>
                      <a:pt x="476" y="272"/>
                    </a:cubicBezTo>
                    <a:cubicBezTo>
                      <a:pt x="474" y="273"/>
                      <a:pt x="472" y="273"/>
                      <a:pt x="470" y="273"/>
                    </a:cubicBezTo>
                    <a:cubicBezTo>
                      <a:pt x="466" y="275"/>
                      <a:pt x="463" y="273"/>
                      <a:pt x="459" y="275"/>
                    </a:cubicBezTo>
                    <a:cubicBezTo>
                      <a:pt x="453" y="277"/>
                      <a:pt x="452" y="283"/>
                      <a:pt x="446" y="283"/>
                    </a:cubicBezTo>
                    <a:cubicBezTo>
                      <a:pt x="439" y="283"/>
                      <a:pt x="435" y="274"/>
                      <a:pt x="427" y="274"/>
                    </a:cubicBezTo>
                    <a:cubicBezTo>
                      <a:pt x="420" y="274"/>
                      <a:pt x="419" y="278"/>
                      <a:pt x="413" y="280"/>
                    </a:cubicBezTo>
                    <a:cubicBezTo>
                      <a:pt x="414" y="284"/>
                      <a:pt x="414" y="286"/>
                      <a:pt x="413" y="290"/>
                    </a:cubicBezTo>
                    <a:cubicBezTo>
                      <a:pt x="406" y="290"/>
                      <a:pt x="405" y="283"/>
                      <a:pt x="401" y="283"/>
                    </a:cubicBezTo>
                    <a:cubicBezTo>
                      <a:pt x="399" y="283"/>
                      <a:pt x="397" y="286"/>
                      <a:pt x="397" y="288"/>
                    </a:cubicBezTo>
                    <a:cubicBezTo>
                      <a:pt x="405" y="298"/>
                      <a:pt x="405" y="298"/>
                      <a:pt x="405" y="298"/>
                    </a:cubicBezTo>
                    <a:cubicBezTo>
                      <a:pt x="405" y="300"/>
                      <a:pt x="403" y="302"/>
                      <a:pt x="403" y="303"/>
                    </a:cubicBezTo>
                    <a:cubicBezTo>
                      <a:pt x="403" y="304"/>
                      <a:pt x="415" y="315"/>
                      <a:pt x="419" y="315"/>
                    </a:cubicBezTo>
                    <a:cubicBezTo>
                      <a:pt x="419" y="317"/>
                      <a:pt x="420" y="318"/>
                      <a:pt x="420" y="319"/>
                    </a:cubicBezTo>
                    <a:cubicBezTo>
                      <a:pt x="418" y="321"/>
                      <a:pt x="414" y="319"/>
                      <a:pt x="413" y="322"/>
                    </a:cubicBezTo>
                    <a:cubicBezTo>
                      <a:pt x="412" y="322"/>
                      <a:pt x="412" y="322"/>
                      <a:pt x="412" y="322"/>
                    </a:cubicBezTo>
                    <a:cubicBezTo>
                      <a:pt x="407" y="321"/>
                      <a:pt x="403" y="317"/>
                      <a:pt x="401" y="315"/>
                    </a:cubicBezTo>
                    <a:cubicBezTo>
                      <a:pt x="401" y="319"/>
                      <a:pt x="401" y="319"/>
                      <a:pt x="401" y="319"/>
                    </a:cubicBezTo>
                    <a:cubicBezTo>
                      <a:pt x="402" y="321"/>
                      <a:pt x="403" y="323"/>
                      <a:pt x="403" y="326"/>
                    </a:cubicBezTo>
                    <a:cubicBezTo>
                      <a:pt x="403" y="329"/>
                      <a:pt x="399" y="334"/>
                      <a:pt x="403" y="336"/>
                    </a:cubicBezTo>
                    <a:cubicBezTo>
                      <a:pt x="401" y="336"/>
                      <a:pt x="397" y="336"/>
                      <a:pt x="397" y="336"/>
                    </a:cubicBezTo>
                    <a:cubicBezTo>
                      <a:pt x="390" y="336"/>
                      <a:pt x="384" y="329"/>
                      <a:pt x="384" y="322"/>
                    </a:cubicBezTo>
                    <a:cubicBezTo>
                      <a:pt x="384" y="319"/>
                      <a:pt x="388" y="317"/>
                      <a:pt x="390" y="315"/>
                    </a:cubicBezTo>
                    <a:cubicBezTo>
                      <a:pt x="387" y="315"/>
                      <a:pt x="385" y="315"/>
                      <a:pt x="382" y="315"/>
                    </a:cubicBezTo>
                    <a:cubicBezTo>
                      <a:pt x="380" y="315"/>
                      <a:pt x="379" y="311"/>
                      <a:pt x="379" y="310"/>
                    </a:cubicBezTo>
                    <a:cubicBezTo>
                      <a:pt x="378" y="304"/>
                      <a:pt x="374" y="300"/>
                      <a:pt x="370" y="296"/>
                    </a:cubicBezTo>
                    <a:cubicBezTo>
                      <a:pt x="365" y="291"/>
                      <a:pt x="358" y="287"/>
                      <a:pt x="358" y="278"/>
                    </a:cubicBezTo>
                    <a:cubicBezTo>
                      <a:pt x="358" y="272"/>
                      <a:pt x="358" y="270"/>
                      <a:pt x="358" y="266"/>
                    </a:cubicBezTo>
                    <a:cubicBezTo>
                      <a:pt x="358" y="260"/>
                      <a:pt x="348" y="251"/>
                      <a:pt x="342" y="248"/>
                    </a:cubicBezTo>
                    <a:cubicBezTo>
                      <a:pt x="336" y="245"/>
                      <a:pt x="329" y="244"/>
                      <a:pt x="329" y="238"/>
                    </a:cubicBezTo>
                    <a:cubicBezTo>
                      <a:pt x="326" y="238"/>
                      <a:pt x="325" y="238"/>
                      <a:pt x="323" y="238"/>
                    </a:cubicBezTo>
                    <a:cubicBezTo>
                      <a:pt x="313" y="238"/>
                      <a:pt x="302" y="223"/>
                      <a:pt x="302" y="213"/>
                    </a:cubicBezTo>
                    <a:cubicBezTo>
                      <a:pt x="297" y="213"/>
                      <a:pt x="293" y="213"/>
                      <a:pt x="289" y="213"/>
                    </a:cubicBezTo>
                    <a:cubicBezTo>
                      <a:pt x="283" y="213"/>
                      <a:pt x="285" y="204"/>
                      <a:pt x="283" y="201"/>
                    </a:cubicBezTo>
                    <a:cubicBezTo>
                      <a:pt x="278" y="204"/>
                      <a:pt x="268" y="204"/>
                      <a:pt x="268" y="209"/>
                    </a:cubicBezTo>
                    <a:cubicBezTo>
                      <a:pt x="268" y="210"/>
                      <a:pt x="270" y="212"/>
                      <a:pt x="270" y="212"/>
                    </a:cubicBezTo>
                    <a:cubicBezTo>
                      <a:pt x="270" y="214"/>
                      <a:pt x="269" y="217"/>
                      <a:pt x="269" y="220"/>
                    </a:cubicBezTo>
                    <a:cubicBezTo>
                      <a:pt x="269" y="226"/>
                      <a:pt x="273" y="229"/>
                      <a:pt x="278" y="231"/>
                    </a:cubicBezTo>
                    <a:cubicBezTo>
                      <a:pt x="285" y="233"/>
                      <a:pt x="288" y="240"/>
                      <a:pt x="289" y="244"/>
                    </a:cubicBezTo>
                    <a:cubicBezTo>
                      <a:pt x="291" y="250"/>
                      <a:pt x="294" y="257"/>
                      <a:pt x="298" y="259"/>
                    </a:cubicBezTo>
                    <a:cubicBezTo>
                      <a:pt x="304" y="262"/>
                      <a:pt x="309" y="260"/>
                      <a:pt x="315" y="260"/>
                    </a:cubicBezTo>
                    <a:cubicBezTo>
                      <a:pt x="315" y="261"/>
                      <a:pt x="315" y="263"/>
                      <a:pt x="315" y="264"/>
                    </a:cubicBezTo>
                    <a:cubicBezTo>
                      <a:pt x="313" y="269"/>
                      <a:pt x="323" y="271"/>
                      <a:pt x="326" y="272"/>
                    </a:cubicBezTo>
                    <a:cubicBezTo>
                      <a:pt x="335" y="277"/>
                      <a:pt x="345" y="280"/>
                      <a:pt x="344" y="290"/>
                    </a:cubicBezTo>
                    <a:cubicBezTo>
                      <a:pt x="340" y="289"/>
                      <a:pt x="337" y="283"/>
                      <a:pt x="330" y="283"/>
                    </a:cubicBezTo>
                    <a:cubicBezTo>
                      <a:pt x="325" y="283"/>
                      <a:pt x="320" y="286"/>
                      <a:pt x="320" y="290"/>
                    </a:cubicBezTo>
                    <a:cubicBezTo>
                      <a:pt x="320" y="296"/>
                      <a:pt x="328" y="297"/>
                      <a:pt x="328" y="303"/>
                    </a:cubicBezTo>
                    <a:cubicBezTo>
                      <a:pt x="328" y="305"/>
                      <a:pt x="323" y="305"/>
                      <a:pt x="323" y="305"/>
                    </a:cubicBezTo>
                    <a:cubicBezTo>
                      <a:pt x="319" y="309"/>
                      <a:pt x="319" y="318"/>
                      <a:pt x="313" y="318"/>
                    </a:cubicBezTo>
                    <a:cubicBezTo>
                      <a:pt x="310" y="318"/>
                      <a:pt x="308" y="317"/>
                      <a:pt x="308" y="315"/>
                    </a:cubicBezTo>
                    <a:cubicBezTo>
                      <a:pt x="314" y="315"/>
                      <a:pt x="316" y="309"/>
                      <a:pt x="316" y="303"/>
                    </a:cubicBezTo>
                    <a:cubicBezTo>
                      <a:pt x="316" y="297"/>
                      <a:pt x="312" y="295"/>
                      <a:pt x="311" y="291"/>
                    </a:cubicBezTo>
                    <a:cubicBezTo>
                      <a:pt x="310" y="291"/>
                      <a:pt x="300" y="281"/>
                      <a:pt x="299" y="278"/>
                    </a:cubicBezTo>
                    <a:cubicBezTo>
                      <a:pt x="297" y="278"/>
                      <a:pt x="291" y="276"/>
                      <a:pt x="291" y="273"/>
                    </a:cubicBezTo>
                    <a:cubicBezTo>
                      <a:pt x="277" y="270"/>
                      <a:pt x="274" y="266"/>
                      <a:pt x="266" y="259"/>
                    </a:cubicBezTo>
                    <a:cubicBezTo>
                      <a:pt x="263" y="256"/>
                      <a:pt x="257" y="254"/>
                      <a:pt x="256" y="251"/>
                    </a:cubicBezTo>
                    <a:cubicBezTo>
                      <a:pt x="248" y="241"/>
                      <a:pt x="245" y="223"/>
                      <a:pt x="229" y="223"/>
                    </a:cubicBezTo>
                    <a:cubicBezTo>
                      <a:pt x="221" y="223"/>
                      <a:pt x="220" y="228"/>
                      <a:pt x="216" y="230"/>
                    </a:cubicBezTo>
                    <a:cubicBezTo>
                      <a:pt x="208" y="234"/>
                      <a:pt x="202" y="242"/>
                      <a:pt x="192" y="242"/>
                    </a:cubicBezTo>
                    <a:cubicBezTo>
                      <a:pt x="183" y="242"/>
                      <a:pt x="177" y="237"/>
                      <a:pt x="168" y="237"/>
                    </a:cubicBezTo>
                    <a:cubicBezTo>
                      <a:pt x="161" y="237"/>
                      <a:pt x="154" y="242"/>
                      <a:pt x="154" y="248"/>
                    </a:cubicBezTo>
                    <a:cubicBezTo>
                      <a:pt x="157" y="258"/>
                      <a:pt x="157" y="258"/>
                      <a:pt x="157" y="258"/>
                    </a:cubicBezTo>
                    <a:cubicBezTo>
                      <a:pt x="154" y="267"/>
                      <a:pt x="144" y="270"/>
                      <a:pt x="135" y="272"/>
                    </a:cubicBezTo>
                    <a:cubicBezTo>
                      <a:pt x="127" y="274"/>
                      <a:pt x="114" y="292"/>
                      <a:pt x="114" y="302"/>
                    </a:cubicBezTo>
                    <a:cubicBezTo>
                      <a:pt x="114" y="305"/>
                      <a:pt x="117" y="306"/>
                      <a:pt x="119" y="307"/>
                    </a:cubicBezTo>
                    <a:cubicBezTo>
                      <a:pt x="113" y="316"/>
                      <a:pt x="110" y="321"/>
                      <a:pt x="101" y="326"/>
                    </a:cubicBezTo>
                    <a:cubicBezTo>
                      <a:pt x="96" y="328"/>
                      <a:pt x="95" y="340"/>
                      <a:pt x="86" y="337"/>
                    </a:cubicBezTo>
                    <a:cubicBezTo>
                      <a:pt x="86" y="337"/>
                      <a:pt x="86" y="337"/>
                      <a:pt x="86" y="337"/>
                    </a:cubicBezTo>
                    <a:cubicBezTo>
                      <a:pt x="82" y="336"/>
                      <a:pt x="75" y="338"/>
                      <a:pt x="72" y="338"/>
                    </a:cubicBezTo>
                    <a:cubicBezTo>
                      <a:pt x="62" y="338"/>
                      <a:pt x="56" y="347"/>
                      <a:pt x="46" y="347"/>
                    </a:cubicBezTo>
                    <a:cubicBezTo>
                      <a:pt x="40" y="347"/>
                      <a:pt x="39" y="331"/>
                      <a:pt x="29" y="331"/>
                    </a:cubicBezTo>
                    <a:cubicBezTo>
                      <a:pt x="22" y="331"/>
                      <a:pt x="17" y="334"/>
                      <a:pt x="10" y="334"/>
                    </a:cubicBezTo>
                    <a:cubicBezTo>
                      <a:pt x="8" y="334"/>
                      <a:pt x="7" y="332"/>
                      <a:pt x="7" y="330"/>
                    </a:cubicBezTo>
                    <a:cubicBezTo>
                      <a:pt x="7" y="321"/>
                      <a:pt x="7" y="318"/>
                      <a:pt x="7" y="313"/>
                    </a:cubicBezTo>
                    <a:cubicBezTo>
                      <a:pt x="3" y="313"/>
                      <a:pt x="0" y="310"/>
                      <a:pt x="0" y="306"/>
                    </a:cubicBezTo>
                    <a:cubicBezTo>
                      <a:pt x="0" y="301"/>
                      <a:pt x="4" y="299"/>
                      <a:pt x="4" y="296"/>
                    </a:cubicBezTo>
                    <a:cubicBezTo>
                      <a:pt x="4" y="285"/>
                      <a:pt x="8" y="274"/>
                      <a:pt x="8" y="262"/>
                    </a:cubicBezTo>
                    <a:cubicBezTo>
                      <a:pt x="8" y="256"/>
                      <a:pt x="4" y="250"/>
                      <a:pt x="4" y="246"/>
                    </a:cubicBezTo>
                    <a:cubicBezTo>
                      <a:pt x="4" y="243"/>
                      <a:pt x="19" y="234"/>
                      <a:pt x="21" y="234"/>
                    </a:cubicBezTo>
                    <a:cubicBezTo>
                      <a:pt x="23" y="234"/>
                      <a:pt x="25" y="236"/>
                      <a:pt x="28" y="235"/>
                    </a:cubicBezTo>
                    <a:cubicBezTo>
                      <a:pt x="48" y="235"/>
                      <a:pt x="48" y="235"/>
                      <a:pt x="48" y="235"/>
                    </a:cubicBezTo>
                    <a:cubicBezTo>
                      <a:pt x="49" y="237"/>
                      <a:pt x="53" y="238"/>
                      <a:pt x="55" y="238"/>
                    </a:cubicBezTo>
                    <a:cubicBezTo>
                      <a:pt x="76" y="238"/>
                      <a:pt x="76" y="238"/>
                      <a:pt x="76" y="238"/>
                    </a:cubicBezTo>
                    <a:cubicBezTo>
                      <a:pt x="82" y="237"/>
                      <a:pt x="84" y="240"/>
                      <a:pt x="89" y="240"/>
                    </a:cubicBezTo>
                    <a:cubicBezTo>
                      <a:pt x="92" y="240"/>
                      <a:pt x="98" y="238"/>
                      <a:pt x="100" y="238"/>
                    </a:cubicBezTo>
                    <a:cubicBezTo>
                      <a:pt x="100" y="229"/>
                      <a:pt x="105" y="226"/>
                      <a:pt x="105" y="218"/>
                    </a:cubicBezTo>
                    <a:cubicBezTo>
                      <a:pt x="105" y="216"/>
                      <a:pt x="105" y="208"/>
                      <a:pt x="105" y="206"/>
                    </a:cubicBezTo>
                    <a:cubicBezTo>
                      <a:pt x="104" y="206"/>
                      <a:pt x="104" y="206"/>
                      <a:pt x="104" y="206"/>
                    </a:cubicBezTo>
                    <a:cubicBezTo>
                      <a:pt x="105" y="205"/>
                      <a:pt x="106" y="201"/>
                      <a:pt x="106" y="200"/>
                    </a:cubicBezTo>
                    <a:cubicBezTo>
                      <a:pt x="106" y="196"/>
                      <a:pt x="103" y="197"/>
                      <a:pt x="103" y="193"/>
                    </a:cubicBezTo>
                    <a:cubicBezTo>
                      <a:pt x="94" y="193"/>
                      <a:pt x="92" y="185"/>
                      <a:pt x="92" y="178"/>
                    </a:cubicBezTo>
                    <a:cubicBezTo>
                      <a:pt x="89" y="178"/>
                      <a:pt x="89" y="175"/>
                      <a:pt x="87" y="175"/>
                    </a:cubicBezTo>
                    <a:cubicBezTo>
                      <a:pt x="79" y="173"/>
                      <a:pt x="60" y="169"/>
                      <a:pt x="60" y="163"/>
                    </a:cubicBezTo>
                    <a:cubicBezTo>
                      <a:pt x="60" y="163"/>
                      <a:pt x="60" y="161"/>
                      <a:pt x="60" y="161"/>
                    </a:cubicBezTo>
                    <a:cubicBezTo>
                      <a:pt x="60" y="157"/>
                      <a:pt x="72" y="154"/>
                      <a:pt x="76" y="153"/>
                    </a:cubicBezTo>
                    <a:cubicBezTo>
                      <a:pt x="78" y="156"/>
                      <a:pt x="85" y="157"/>
                      <a:pt x="88" y="157"/>
                    </a:cubicBezTo>
                    <a:cubicBezTo>
                      <a:pt x="92" y="157"/>
                      <a:pt x="97" y="156"/>
                      <a:pt x="98" y="155"/>
                    </a:cubicBezTo>
                    <a:cubicBezTo>
                      <a:pt x="98" y="152"/>
                      <a:pt x="98" y="152"/>
                      <a:pt x="98" y="152"/>
                    </a:cubicBezTo>
                    <a:cubicBezTo>
                      <a:pt x="95" y="151"/>
                      <a:pt x="97" y="145"/>
                      <a:pt x="96" y="143"/>
                    </a:cubicBezTo>
                    <a:cubicBezTo>
                      <a:pt x="96" y="140"/>
                      <a:pt x="96" y="140"/>
                      <a:pt x="96" y="140"/>
                    </a:cubicBezTo>
                    <a:cubicBezTo>
                      <a:pt x="101" y="140"/>
                      <a:pt x="101" y="140"/>
                      <a:pt x="101" y="140"/>
                    </a:cubicBezTo>
                    <a:cubicBezTo>
                      <a:pt x="104" y="143"/>
                      <a:pt x="109" y="145"/>
                      <a:pt x="114" y="145"/>
                    </a:cubicBezTo>
                    <a:cubicBezTo>
                      <a:pt x="117" y="145"/>
                      <a:pt x="120" y="142"/>
                      <a:pt x="121" y="139"/>
                    </a:cubicBezTo>
                    <a:cubicBezTo>
                      <a:pt x="135" y="139"/>
                      <a:pt x="138" y="129"/>
                      <a:pt x="141" y="119"/>
                    </a:cubicBezTo>
                    <a:cubicBezTo>
                      <a:pt x="143" y="119"/>
                      <a:pt x="145" y="118"/>
                      <a:pt x="147" y="118"/>
                    </a:cubicBezTo>
                    <a:cubicBezTo>
                      <a:pt x="150" y="117"/>
                      <a:pt x="167" y="110"/>
                      <a:pt x="169" y="108"/>
                    </a:cubicBezTo>
                    <a:cubicBezTo>
                      <a:pt x="173" y="104"/>
                      <a:pt x="171" y="99"/>
                      <a:pt x="171" y="94"/>
                    </a:cubicBezTo>
                    <a:cubicBezTo>
                      <a:pt x="171" y="92"/>
                      <a:pt x="175" y="89"/>
                      <a:pt x="176" y="89"/>
                    </a:cubicBezTo>
                    <a:cubicBezTo>
                      <a:pt x="182" y="83"/>
                      <a:pt x="188" y="76"/>
                      <a:pt x="198" y="76"/>
                    </a:cubicBezTo>
                    <a:cubicBezTo>
                      <a:pt x="204" y="76"/>
                      <a:pt x="201" y="77"/>
                      <a:pt x="204" y="76"/>
                    </a:cubicBezTo>
                    <a:cubicBezTo>
                      <a:pt x="206" y="77"/>
                      <a:pt x="207" y="74"/>
                      <a:pt x="208" y="73"/>
                    </a:cubicBezTo>
                    <a:cubicBezTo>
                      <a:pt x="211" y="70"/>
                      <a:pt x="215" y="72"/>
                      <a:pt x="219" y="72"/>
                    </a:cubicBezTo>
                    <a:cubicBezTo>
                      <a:pt x="221" y="72"/>
                      <a:pt x="229" y="68"/>
                      <a:pt x="229" y="65"/>
                    </a:cubicBezTo>
                    <a:cubicBezTo>
                      <a:pt x="229" y="63"/>
                      <a:pt x="225" y="54"/>
                      <a:pt x="225" y="54"/>
                    </a:cubicBezTo>
                    <a:cubicBezTo>
                      <a:pt x="224" y="42"/>
                      <a:pt x="217" y="38"/>
                      <a:pt x="217" y="28"/>
                    </a:cubicBezTo>
                    <a:cubicBezTo>
                      <a:pt x="217" y="9"/>
                      <a:pt x="234" y="8"/>
                      <a:pt x="245" y="0"/>
                    </a:cubicBezTo>
                    <a:cubicBezTo>
                      <a:pt x="245" y="5"/>
                      <a:pt x="245" y="5"/>
                      <a:pt x="245" y="5"/>
                    </a:cubicBezTo>
                    <a:cubicBezTo>
                      <a:pt x="243" y="10"/>
                      <a:pt x="242" y="12"/>
                      <a:pt x="242" y="17"/>
                    </a:cubicBezTo>
                    <a:cubicBezTo>
                      <a:pt x="242" y="21"/>
                      <a:pt x="247" y="22"/>
                      <a:pt x="251" y="22"/>
                    </a:cubicBezTo>
                    <a:cubicBezTo>
                      <a:pt x="251" y="23"/>
                      <a:pt x="251" y="24"/>
                      <a:pt x="251" y="25"/>
                    </a:cubicBezTo>
                    <a:cubicBezTo>
                      <a:pt x="251" y="27"/>
                      <a:pt x="247" y="28"/>
                      <a:pt x="245" y="29"/>
                    </a:cubicBezTo>
                    <a:cubicBezTo>
                      <a:pt x="241" y="34"/>
                      <a:pt x="236" y="38"/>
                      <a:pt x="236" y="46"/>
                    </a:cubicBezTo>
                    <a:cubicBezTo>
                      <a:pt x="236" y="50"/>
                      <a:pt x="238" y="53"/>
                      <a:pt x="240" y="54"/>
                    </a:cubicBezTo>
                    <a:cubicBezTo>
                      <a:pt x="240" y="56"/>
                      <a:pt x="241" y="57"/>
                      <a:pt x="240" y="59"/>
                    </a:cubicBezTo>
                    <a:cubicBezTo>
                      <a:pt x="245" y="59"/>
                      <a:pt x="247" y="60"/>
                      <a:pt x="251" y="60"/>
                    </a:cubicBezTo>
                    <a:cubicBezTo>
                      <a:pt x="252" y="63"/>
                      <a:pt x="253" y="66"/>
                      <a:pt x="254" y="66"/>
                    </a:cubicBezTo>
                    <a:cubicBezTo>
                      <a:pt x="266" y="66"/>
                      <a:pt x="274" y="56"/>
                      <a:pt x="285" y="57"/>
                    </a:cubicBezTo>
                    <a:cubicBezTo>
                      <a:pt x="284" y="59"/>
                      <a:pt x="282" y="60"/>
                      <a:pt x="282" y="62"/>
                    </a:cubicBezTo>
                    <a:cubicBezTo>
                      <a:pt x="282" y="63"/>
                      <a:pt x="289" y="68"/>
                      <a:pt x="289" y="68"/>
                    </a:cubicBezTo>
                    <a:cubicBezTo>
                      <a:pt x="294" y="68"/>
                      <a:pt x="295" y="65"/>
                      <a:pt x="297" y="64"/>
                    </a:cubicBezTo>
                    <a:cubicBezTo>
                      <a:pt x="304" y="60"/>
                      <a:pt x="310" y="62"/>
                      <a:pt x="317" y="59"/>
                    </a:cubicBezTo>
                    <a:cubicBezTo>
                      <a:pt x="321" y="57"/>
                      <a:pt x="328" y="50"/>
                      <a:pt x="333" y="50"/>
                    </a:cubicBezTo>
                    <a:cubicBezTo>
                      <a:pt x="339" y="50"/>
                      <a:pt x="345" y="51"/>
                      <a:pt x="348" y="52"/>
                    </a:cubicBezTo>
                    <a:cubicBezTo>
                      <a:pt x="347" y="54"/>
                      <a:pt x="346" y="56"/>
                      <a:pt x="346" y="57"/>
                    </a:cubicBezTo>
                    <a:cubicBezTo>
                      <a:pt x="358" y="57"/>
                      <a:pt x="370" y="55"/>
                      <a:pt x="378" y="55"/>
                    </a:cubicBezTo>
                    <a:cubicBezTo>
                      <a:pt x="386" y="55"/>
                      <a:pt x="392" y="54"/>
                      <a:pt x="401" y="54"/>
                    </a:cubicBezTo>
                    <a:cubicBezTo>
                      <a:pt x="410" y="54"/>
                      <a:pt x="414" y="70"/>
                      <a:pt x="414" y="80"/>
                    </a:cubicBezTo>
                    <a:cubicBezTo>
                      <a:pt x="414" y="86"/>
                      <a:pt x="408" y="89"/>
                      <a:pt x="408" y="95"/>
                    </a:cubicBezTo>
                    <a:cubicBezTo>
                      <a:pt x="408" y="104"/>
                      <a:pt x="416" y="110"/>
                      <a:pt x="416" y="118"/>
                    </a:cubicBezTo>
                    <a:cubicBezTo>
                      <a:pt x="416" y="123"/>
                      <a:pt x="408" y="125"/>
                      <a:pt x="406" y="128"/>
                    </a:cubicBezTo>
                    <a:cubicBezTo>
                      <a:pt x="401" y="136"/>
                      <a:pt x="399" y="143"/>
                      <a:pt x="399" y="153"/>
                    </a:cubicBezTo>
                    <a:cubicBezTo>
                      <a:pt x="399" y="166"/>
                      <a:pt x="408" y="163"/>
                      <a:pt x="418" y="163"/>
                    </a:cubicBezTo>
                    <a:cubicBezTo>
                      <a:pt x="432" y="163"/>
                      <a:pt x="439" y="157"/>
                      <a:pt x="450" y="157"/>
                    </a:cubicBezTo>
                    <a:cubicBezTo>
                      <a:pt x="461" y="157"/>
                      <a:pt x="459" y="180"/>
                      <a:pt x="470" y="180"/>
                    </a:cubicBezTo>
                    <a:cubicBezTo>
                      <a:pt x="470" y="198"/>
                      <a:pt x="470" y="198"/>
                      <a:pt x="470" y="198"/>
                    </a:cubicBezTo>
                    <a:cubicBezTo>
                      <a:pt x="470" y="200"/>
                      <a:pt x="471" y="201"/>
                      <a:pt x="472" y="201"/>
                    </a:cubicBezTo>
                    <a:cubicBezTo>
                      <a:pt x="474" y="204"/>
                      <a:pt x="474" y="204"/>
                      <a:pt x="474" y="204"/>
                    </a:cubicBezTo>
                    <a:cubicBezTo>
                      <a:pt x="476" y="204"/>
                      <a:pt x="482" y="202"/>
                      <a:pt x="485" y="201"/>
                    </a:cubicBezTo>
                    <a:cubicBezTo>
                      <a:pt x="485" y="204"/>
                      <a:pt x="485" y="206"/>
                      <a:pt x="485" y="208"/>
                    </a:cubicBezTo>
                    <a:cubicBezTo>
                      <a:pt x="481" y="209"/>
                      <a:pt x="476" y="211"/>
                      <a:pt x="476" y="21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3" name="Freeform 25"/>
              <p:cNvSpPr>
                <a:spLocks/>
              </p:cNvSpPr>
              <p:nvPr/>
            </p:nvSpPr>
            <p:spPr bwMode="auto">
              <a:xfrm>
                <a:off x="4470400" y="1416050"/>
                <a:ext cx="436563" cy="423863"/>
              </a:xfrm>
              <a:custGeom>
                <a:avLst/>
                <a:gdLst/>
                <a:ahLst/>
                <a:cxnLst>
                  <a:cxn ang="0">
                    <a:pos x="66" y="236"/>
                  </a:cxn>
                  <a:cxn ang="0">
                    <a:pos x="4" y="254"/>
                  </a:cxn>
                  <a:cxn ang="0">
                    <a:pos x="12" y="241"/>
                  </a:cxn>
                  <a:cxn ang="0">
                    <a:pos x="8" y="231"/>
                  </a:cxn>
                  <a:cxn ang="0">
                    <a:pos x="10" y="190"/>
                  </a:cxn>
                  <a:cxn ang="0">
                    <a:pos x="55" y="163"/>
                  </a:cxn>
                  <a:cxn ang="0">
                    <a:pos x="85" y="129"/>
                  </a:cxn>
                  <a:cxn ang="0">
                    <a:pos x="97" y="102"/>
                  </a:cxn>
                  <a:cxn ang="0">
                    <a:pos x="142" y="55"/>
                  </a:cxn>
                  <a:cxn ang="0">
                    <a:pos x="124" y="57"/>
                  </a:cxn>
                  <a:cxn ang="0">
                    <a:pos x="124" y="49"/>
                  </a:cxn>
                  <a:cxn ang="0">
                    <a:pos x="132" y="44"/>
                  </a:cxn>
                  <a:cxn ang="0">
                    <a:pos x="148" y="57"/>
                  </a:cxn>
                  <a:cxn ang="0">
                    <a:pos x="149" y="45"/>
                  </a:cxn>
                  <a:cxn ang="0">
                    <a:pos x="168" y="37"/>
                  </a:cxn>
                  <a:cxn ang="0">
                    <a:pos x="183" y="28"/>
                  </a:cxn>
                  <a:cxn ang="0">
                    <a:pos x="199" y="21"/>
                  </a:cxn>
                  <a:cxn ang="0">
                    <a:pos x="221" y="17"/>
                  </a:cxn>
                  <a:cxn ang="0">
                    <a:pos x="223" y="5"/>
                  </a:cxn>
                  <a:cxn ang="0">
                    <a:pos x="256" y="6"/>
                  </a:cxn>
                  <a:cxn ang="0">
                    <a:pos x="266" y="7"/>
                  </a:cxn>
                  <a:cxn ang="0">
                    <a:pos x="285" y="2"/>
                  </a:cxn>
                  <a:cxn ang="0">
                    <a:pos x="296" y="6"/>
                  </a:cxn>
                  <a:cxn ang="0">
                    <a:pos x="293" y="24"/>
                  </a:cxn>
                  <a:cxn ang="0">
                    <a:pos x="315" y="32"/>
                  </a:cxn>
                  <a:cxn ang="0">
                    <a:pos x="309" y="72"/>
                  </a:cxn>
                  <a:cxn ang="0">
                    <a:pos x="310" y="113"/>
                  </a:cxn>
                  <a:cxn ang="0">
                    <a:pos x="318" y="148"/>
                  </a:cxn>
                  <a:cxn ang="0">
                    <a:pos x="327" y="172"/>
                  </a:cxn>
                  <a:cxn ang="0">
                    <a:pos x="255" y="224"/>
                  </a:cxn>
                  <a:cxn ang="0">
                    <a:pos x="218" y="225"/>
                  </a:cxn>
                  <a:cxn ang="0">
                    <a:pos x="206" y="200"/>
                  </a:cxn>
                  <a:cxn ang="0">
                    <a:pos x="197" y="174"/>
                  </a:cxn>
                  <a:cxn ang="0">
                    <a:pos x="254" y="130"/>
                  </a:cxn>
                  <a:cxn ang="0">
                    <a:pos x="202" y="135"/>
                  </a:cxn>
                  <a:cxn ang="0">
                    <a:pos x="172" y="169"/>
                  </a:cxn>
                  <a:cxn ang="0">
                    <a:pos x="146" y="201"/>
                  </a:cxn>
                  <a:cxn ang="0">
                    <a:pos x="150" y="218"/>
                  </a:cxn>
                  <a:cxn ang="0">
                    <a:pos x="152" y="253"/>
                  </a:cxn>
                  <a:cxn ang="0">
                    <a:pos x="146" y="283"/>
                  </a:cxn>
                  <a:cxn ang="0">
                    <a:pos x="121" y="304"/>
                  </a:cxn>
                  <a:cxn ang="0">
                    <a:pos x="90" y="297"/>
                  </a:cxn>
                  <a:cxn ang="0">
                    <a:pos x="82" y="269"/>
                  </a:cxn>
                  <a:cxn ang="0">
                    <a:pos x="76" y="245"/>
                  </a:cxn>
                </a:cxnLst>
                <a:rect l="0" t="0" r="r" b="b"/>
                <a:pathLst>
                  <a:path w="327" h="318">
                    <a:moveTo>
                      <a:pt x="76" y="247"/>
                    </a:moveTo>
                    <a:cubicBezTo>
                      <a:pt x="70" y="245"/>
                      <a:pt x="69" y="241"/>
                      <a:pt x="66" y="236"/>
                    </a:cubicBezTo>
                    <a:cubicBezTo>
                      <a:pt x="57" y="249"/>
                      <a:pt x="43" y="266"/>
                      <a:pt x="24" y="266"/>
                    </a:cubicBezTo>
                    <a:cubicBezTo>
                      <a:pt x="22" y="266"/>
                      <a:pt x="4" y="256"/>
                      <a:pt x="4" y="254"/>
                    </a:cubicBezTo>
                    <a:cubicBezTo>
                      <a:pt x="4" y="250"/>
                      <a:pt x="10" y="248"/>
                      <a:pt x="12" y="247"/>
                    </a:cubicBezTo>
                    <a:cubicBezTo>
                      <a:pt x="12" y="241"/>
                      <a:pt x="12" y="241"/>
                      <a:pt x="12" y="241"/>
                    </a:cubicBezTo>
                    <a:cubicBezTo>
                      <a:pt x="6" y="241"/>
                      <a:pt x="6" y="241"/>
                      <a:pt x="0" y="243"/>
                    </a:cubicBezTo>
                    <a:cubicBezTo>
                      <a:pt x="0" y="240"/>
                      <a:pt x="5" y="234"/>
                      <a:pt x="8" y="231"/>
                    </a:cubicBezTo>
                    <a:cubicBezTo>
                      <a:pt x="1" y="223"/>
                      <a:pt x="0" y="212"/>
                      <a:pt x="0" y="200"/>
                    </a:cubicBezTo>
                    <a:cubicBezTo>
                      <a:pt x="0" y="193"/>
                      <a:pt x="7" y="194"/>
                      <a:pt x="10" y="190"/>
                    </a:cubicBezTo>
                    <a:cubicBezTo>
                      <a:pt x="15" y="182"/>
                      <a:pt x="20" y="177"/>
                      <a:pt x="30" y="174"/>
                    </a:cubicBezTo>
                    <a:cubicBezTo>
                      <a:pt x="38" y="172"/>
                      <a:pt x="39" y="162"/>
                      <a:pt x="55" y="163"/>
                    </a:cubicBezTo>
                    <a:cubicBezTo>
                      <a:pt x="50" y="162"/>
                      <a:pt x="49" y="161"/>
                      <a:pt x="45" y="160"/>
                    </a:cubicBezTo>
                    <a:cubicBezTo>
                      <a:pt x="64" y="155"/>
                      <a:pt x="71" y="140"/>
                      <a:pt x="85" y="129"/>
                    </a:cubicBezTo>
                    <a:cubicBezTo>
                      <a:pt x="90" y="126"/>
                      <a:pt x="89" y="112"/>
                      <a:pt x="93" y="112"/>
                    </a:cubicBezTo>
                    <a:cubicBezTo>
                      <a:pt x="93" y="112"/>
                      <a:pt x="97" y="102"/>
                      <a:pt x="97" y="102"/>
                    </a:cubicBezTo>
                    <a:cubicBezTo>
                      <a:pt x="102" y="93"/>
                      <a:pt x="109" y="87"/>
                      <a:pt x="118" y="83"/>
                    </a:cubicBezTo>
                    <a:cubicBezTo>
                      <a:pt x="127" y="80"/>
                      <a:pt x="139" y="65"/>
                      <a:pt x="142" y="55"/>
                    </a:cubicBezTo>
                    <a:cubicBezTo>
                      <a:pt x="131" y="58"/>
                      <a:pt x="126" y="63"/>
                      <a:pt x="116" y="63"/>
                    </a:cubicBezTo>
                    <a:cubicBezTo>
                      <a:pt x="118" y="60"/>
                      <a:pt x="123" y="58"/>
                      <a:pt x="124" y="57"/>
                    </a:cubicBezTo>
                    <a:cubicBezTo>
                      <a:pt x="122" y="57"/>
                      <a:pt x="118" y="56"/>
                      <a:pt x="118" y="56"/>
                    </a:cubicBezTo>
                    <a:cubicBezTo>
                      <a:pt x="119" y="51"/>
                      <a:pt x="121" y="49"/>
                      <a:pt x="124" y="49"/>
                    </a:cubicBezTo>
                    <a:cubicBezTo>
                      <a:pt x="126" y="49"/>
                      <a:pt x="127" y="50"/>
                      <a:pt x="128" y="50"/>
                    </a:cubicBezTo>
                    <a:cubicBezTo>
                      <a:pt x="129" y="47"/>
                      <a:pt x="131" y="46"/>
                      <a:pt x="132" y="44"/>
                    </a:cubicBezTo>
                    <a:cubicBezTo>
                      <a:pt x="134" y="47"/>
                      <a:pt x="135" y="49"/>
                      <a:pt x="133" y="52"/>
                    </a:cubicBezTo>
                    <a:cubicBezTo>
                      <a:pt x="140" y="52"/>
                      <a:pt x="142" y="57"/>
                      <a:pt x="148" y="57"/>
                    </a:cubicBezTo>
                    <a:cubicBezTo>
                      <a:pt x="150" y="57"/>
                      <a:pt x="155" y="46"/>
                      <a:pt x="156" y="46"/>
                    </a:cubicBezTo>
                    <a:cubicBezTo>
                      <a:pt x="153" y="45"/>
                      <a:pt x="153" y="44"/>
                      <a:pt x="149" y="45"/>
                    </a:cubicBezTo>
                    <a:cubicBezTo>
                      <a:pt x="151" y="41"/>
                      <a:pt x="154" y="38"/>
                      <a:pt x="159" y="38"/>
                    </a:cubicBezTo>
                    <a:cubicBezTo>
                      <a:pt x="162" y="38"/>
                      <a:pt x="165" y="39"/>
                      <a:pt x="168" y="37"/>
                    </a:cubicBezTo>
                    <a:cubicBezTo>
                      <a:pt x="165" y="35"/>
                      <a:pt x="166" y="35"/>
                      <a:pt x="164" y="33"/>
                    </a:cubicBezTo>
                    <a:cubicBezTo>
                      <a:pt x="169" y="29"/>
                      <a:pt x="176" y="29"/>
                      <a:pt x="183" y="28"/>
                    </a:cubicBezTo>
                    <a:cubicBezTo>
                      <a:pt x="183" y="33"/>
                      <a:pt x="183" y="33"/>
                      <a:pt x="183" y="33"/>
                    </a:cubicBezTo>
                    <a:cubicBezTo>
                      <a:pt x="189" y="32"/>
                      <a:pt x="190" y="22"/>
                      <a:pt x="199" y="21"/>
                    </a:cubicBezTo>
                    <a:cubicBezTo>
                      <a:pt x="199" y="29"/>
                      <a:pt x="199" y="29"/>
                      <a:pt x="199" y="29"/>
                    </a:cubicBezTo>
                    <a:cubicBezTo>
                      <a:pt x="205" y="18"/>
                      <a:pt x="213" y="21"/>
                      <a:pt x="221" y="17"/>
                    </a:cubicBezTo>
                    <a:cubicBezTo>
                      <a:pt x="217" y="15"/>
                      <a:pt x="214" y="14"/>
                      <a:pt x="214" y="11"/>
                    </a:cubicBezTo>
                    <a:cubicBezTo>
                      <a:pt x="214" y="9"/>
                      <a:pt x="222" y="7"/>
                      <a:pt x="223" y="5"/>
                    </a:cubicBezTo>
                    <a:cubicBezTo>
                      <a:pt x="226" y="8"/>
                      <a:pt x="228" y="11"/>
                      <a:pt x="232" y="11"/>
                    </a:cubicBezTo>
                    <a:cubicBezTo>
                      <a:pt x="239" y="11"/>
                      <a:pt x="256" y="0"/>
                      <a:pt x="256" y="6"/>
                    </a:cubicBezTo>
                    <a:cubicBezTo>
                      <a:pt x="256" y="12"/>
                      <a:pt x="248" y="14"/>
                      <a:pt x="247" y="20"/>
                    </a:cubicBezTo>
                    <a:cubicBezTo>
                      <a:pt x="255" y="21"/>
                      <a:pt x="258" y="11"/>
                      <a:pt x="266" y="7"/>
                    </a:cubicBezTo>
                    <a:cubicBezTo>
                      <a:pt x="267" y="10"/>
                      <a:pt x="267" y="12"/>
                      <a:pt x="268" y="15"/>
                    </a:cubicBezTo>
                    <a:cubicBezTo>
                      <a:pt x="274" y="9"/>
                      <a:pt x="277" y="7"/>
                      <a:pt x="285" y="2"/>
                    </a:cubicBezTo>
                    <a:cubicBezTo>
                      <a:pt x="285" y="8"/>
                      <a:pt x="284" y="12"/>
                      <a:pt x="289" y="13"/>
                    </a:cubicBezTo>
                    <a:cubicBezTo>
                      <a:pt x="290" y="9"/>
                      <a:pt x="292" y="6"/>
                      <a:pt x="296" y="6"/>
                    </a:cubicBezTo>
                    <a:cubicBezTo>
                      <a:pt x="298" y="6"/>
                      <a:pt x="307" y="11"/>
                      <a:pt x="311" y="13"/>
                    </a:cubicBezTo>
                    <a:cubicBezTo>
                      <a:pt x="307" y="24"/>
                      <a:pt x="303" y="20"/>
                      <a:pt x="293" y="24"/>
                    </a:cubicBezTo>
                    <a:cubicBezTo>
                      <a:pt x="298" y="27"/>
                      <a:pt x="301" y="28"/>
                      <a:pt x="301" y="30"/>
                    </a:cubicBezTo>
                    <a:cubicBezTo>
                      <a:pt x="305" y="31"/>
                      <a:pt x="314" y="32"/>
                      <a:pt x="315" y="32"/>
                    </a:cubicBezTo>
                    <a:cubicBezTo>
                      <a:pt x="309" y="36"/>
                      <a:pt x="293" y="44"/>
                      <a:pt x="293" y="55"/>
                    </a:cubicBezTo>
                    <a:cubicBezTo>
                      <a:pt x="293" y="63"/>
                      <a:pt x="309" y="62"/>
                      <a:pt x="309" y="72"/>
                    </a:cubicBezTo>
                    <a:cubicBezTo>
                      <a:pt x="309" y="80"/>
                      <a:pt x="301" y="83"/>
                      <a:pt x="301" y="91"/>
                    </a:cubicBezTo>
                    <a:cubicBezTo>
                      <a:pt x="301" y="99"/>
                      <a:pt x="310" y="104"/>
                      <a:pt x="310" y="113"/>
                    </a:cubicBezTo>
                    <a:cubicBezTo>
                      <a:pt x="310" y="118"/>
                      <a:pt x="305" y="121"/>
                      <a:pt x="305" y="126"/>
                    </a:cubicBezTo>
                    <a:cubicBezTo>
                      <a:pt x="305" y="136"/>
                      <a:pt x="318" y="138"/>
                      <a:pt x="318" y="148"/>
                    </a:cubicBezTo>
                    <a:cubicBezTo>
                      <a:pt x="318" y="151"/>
                      <a:pt x="314" y="153"/>
                      <a:pt x="313" y="154"/>
                    </a:cubicBezTo>
                    <a:cubicBezTo>
                      <a:pt x="317" y="161"/>
                      <a:pt x="327" y="163"/>
                      <a:pt x="327" y="172"/>
                    </a:cubicBezTo>
                    <a:cubicBezTo>
                      <a:pt x="327" y="187"/>
                      <a:pt x="297" y="203"/>
                      <a:pt x="288" y="215"/>
                    </a:cubicBezTo>
                    <a:cubicBezTo>
                      <a:pt x="283" y="224"/>
                      <a:pt x="263" y="226"/>
                      <a:pt x="255" y="224"/>
                    </a:cubicBezTo>
                    <a:cubicBezTo>
                      <a:pt x="246" y="227"/>
                      <a:pt x="236" y="231"/>
                      <a:pt x="228" y="231"/>
                    </a:cubicBezTo>
                    <a:cubicBezTo>
                      <a:pt x="222" y="231"/>
                      <a:pt x="218" y="230"/>
                      <a:pt x="218" y="225"/>
                    </a:cubicBezTo>
                    <a:cubicBezTo>
                      <a:pt x="209" y="225"/>
                      <a:pt x="199" y="219"/>
                      <a:pt x="199" y="210"/>
                    </a:cubicBezTo>
                    <a:cubicBezTo>
                      <a:pt x="199" y="205"/>
                      <a:pt x="204" y="202"/>
                      <a:pt x="206" y="200"/>
                    </a:cubicBezTo>
                    <a:cubicBezTo>
                      <a:pt x="201" y="198"/>
                      <a:pt x="197" y="188"/>
                      <a:pt x="197" y="183"/>
                    </a:cubicBezTo>
                    <a:cubicBezTo>
                      <a:pt x="197" y="180"/>
                      <a:pt x="198" y="178"/>
                      <a:pt x="197" y="174"/>
                    </a:cubicBezTo>
                    <a:cubicBezTo>
                      <a:pt x="216" y="174"/>
                      <a:pt x="225" y="150"/>
                      <a:pt x="237" y="144"/>
                    </a:cubicBezTo>
                    <a:cubicBezTo>
                      <a:pt x="243" y="140"/>
                      <a:pt x="254" y="138"/>
                      <a:pt x="254" y="130"/>
                    </a:cubicBezTo>
                    <a:cubicBezTo>
                      <a:pt x="254" y="119"/>
                      <a:pt x="239" y="117"/>
                      <a:pt x="228" y="117"/>
                    </a:cubicBezTo>
                    <a:cubicBezTo>
                      <a:pt x="213" y="117"/>
                      <a:pt x="202" y="122"/>
                      <a:pt x="202" y="135"/>
                    </a:cubicBezTo>
                    <a:cubicBezTo>
                      <a:pt x="202" y="140"/>
                      <a:pt x="203" y="142"/>
                      <a:pt x="202" y="145"/>
                    </a:cubicBezTo>
                    <a:cubicBezTo>
                      <a:pt x="202" y="155"/>
                      <a:pt x="181" y="164"/>
                      <a:pt x="172" y="169"/>
                    </a:cubicBezTo>
                    <a:cubicBezTo>
                      <a:pt x="165" y="174"/>
                      <a:pt x="157" y="175"/>
                      <a:pt x="152" y="183"/>
                    </a:cubicBezTo>
                    <a:cubicBezTo>
                      <a:pt x="149" y="189"/>
                      <a:pt x="153" y="198"/>
                      <a:pt x="146" y="201"/>
                    </a:cubicBezTo>
                    <a:cubicBezTo>
                      <a:pt x="146" y="210"/>
                      <a:pt x="146" y="210"/>
                      <a:pt x="146" y="210"/>
                    </a:cubicBezTo>
                    <a:cubicBezTo>
                      <a:pt x="149" y="212"/>
                      <a:pt x="150" y="215"/>
                      <a:pt x="150" y="218"/>
                    </a:cubicBezTo>
                    <a:cubicBezTo>
                      <a:pt x="158" y="219"/>
                      <a:pt x="170" y="227"/>
                      <a:pt x="170" y="235"/>
                    </a:cubicBezTo>
                    <a:cubicBezTo>
                      <a:pt x="170" y="242"/>
                      <a:pt x="157" y="253"/>
                      <a:pt x="152" y="253"/>
                    </a:cubicBezTo>
                    <a:cubicBezTo>
                      <a:pt x="143" y="253"/>
                      <a:pt x="140" y="266"/>
                      <a:pt x="140" y="275"/>
                    </a:cubicBezTo>
                    <a:cubicBezTo>
                      <a:pt x="140" y="280"/>
                      <a:pt x="144" y="282"/>
                      <a:pt x="146" y="283"/>
                    </a:cubicBezTo>
                    <a:cubicBezTo>
                      <a:pt x="145" y="294"/>
                      <a:pt x="135" y="295"/>
                      <a:pt x="133" y="304"/>
                    </a:cubicBezTo>
                    <a:cubicBezTo>
                      <a:pt x="127" y="304"/>
                      <a:pt x="125" y="304"/>
                      <a:pt x="121" y="304"/>
                    </a:cubicBezTo>
                    <a:cubicBezTo>
                      <a:pt x="114" y="304"/>
                      <a:pt x="111" y="318"/>
                      <a:pt x="100" y="318"/>
                    </a:cubicBezTo>
                    <a:cubicBezTo>
                      <a:pt x="97" y="318"/>
                      <a:pt x="90" y="299"/>
                      <a:pt x="90" y="297"/>
                    </a:cubicBezTo>
                    <a:cubicBezTo>
                      <a:pt x="90" y="296"/>
                      <a:pt x="91" y="294"/>
                      <a:pt x="91" y="293"/>
                    </a:cubicBezTo>
                    <a:cubicBezTo>
                      <a:pt x="84" y="285"/>
                      <a:pt x="85" y="279"/>
                      <a:pt x="82" y="269"/>
                    </a:cubicBezTo>
                    <a:cubicBezTo>
                      <a:pt x="79" y="263"/>
                      <a:pt x="73" y="261"/>
                      <a:pt x="73" y="253"/>
                    </a:cubicBezTo>
                    <a:cubicBezTo>
                      <a:pt x="73" y="250"/>
                      <a:pt x="75" y="246"/>
                      <a:pt x="76" y="245"/>
                    </a:cubicBezTo>
                    <a:lnTo>
                      <a:pt x="76" y="24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4" name="Freeform 28"/>
              <p:cNvSpPr>
                <a:spLocks/>
              </p:cNvSpPr>
              <p:nvPr/>
            </p:nvSpPr>
            <p:spPr bwMode="auto">
              <a:xfrm>
                <a:off x="4219575" y="1841500"/>
                <a:ext cx="73025" cy="87313"/>
              </a:xfrm>
              <a:custGeom>
                <a:avLst/>
                <a:gdLst/>
                <a:ahLst/>
                <a:cxnLst>
                  <a:cxn ang="0">
                    <a:pos x="9" y="19"/>
                  </a:cxn>
                  <a:cxn ang="0">
                    <a:pos x="22" y="14"/>
                  </a:cxn>
                  <a:cxn ang="0">
                    <a:pos x="19" y="8"/>
                  </a:cxn>
                  <a:cxn ang="0">
                    <a:pos x="32" y="0"/>
                  </a:cxn>
                  <a:cxn ang="0">
                    <a:pos x="40" y="0"/>
                  </a:cxn>
                  <a:cxn ang="0">
                    <a:pos x="55" y="18"/>
                  </a:cxn>
                  <a:cxn ang="0">
                    <a:pos x="47" y="24"/>
                  </a:cxn>
                  <a:cxn ang="0">
                    <a:pos x="47" y="39"/>
                  </a:cxn>
                  <a:cxn ang="0">
                    <a:pos x="47" y="52"/>
                  </a:cxn>
                  <a:cxn ang="0">
                    <a:pos x="35" y="54"/>
                  </a:cxn>
                  <a:cxn ang="0">
                    <a:pos x="19" y="64"/>
                  </a:cxn>
                  <a:cxn ang="0">
                    <a:pos x="11" y="65"/>
                  </a:cxn>
                  <a:cxn ang="0">
                    <a:pos x="0" y="55"/>
                  </a:cxn>
                  <a:cxn ang="0">
                    <a:pos x="13" y="33"/>
                  </a:cxn>
                  <a:cxn ang="0">
                    <a:pos x="4" y="23"/>
                  </a:cxn>
                  <a:cxn ang="0">
                    <a:pos x="9" y="19"/>
                  </a:cxn>
                </a:cxnLst>
                <a:rect l="0" t="0" r="r" b="b"/>
                <a:pathLst>
                  <a:path w="55" h="65">
                    <a:moveTo>
                      <a:pt x="9" y="19"/>
                    </a:moveTo>
                    <a:cubicBezTo>
                      <a:pt x="12" y="19"/>
                      <a:pt x="19" y="16"/>
                      <a:pt x="22" y="14"/>
                    </a:cubicBezTo>
                    <a:cubicBezTo>
                      <a:pt x="20" y="11"/>
                      <a:pt x="19" y="10"/>
                      <a:pt x="19" y="8"/>
                    </a:cubicBezTo>
                    <a:cubicBezTo>
                      <a:pt x="19" y="5"/>
                      <a:pt x="28" y="0"/>
                      <a:pt x="32" y="0"/>
                    </a:cubicBezTo>
                    <a:cubicBezTo>
                      <a:pt x="35" y="0"/>
                      <a:pt x="37" y="0"/>
                      <a:pt x="40" y="0"/>
                    </a:cubicBezTo>
                    <a:cubicBezTo>
                      <a:pt x="50" y="0"/>
                      <a:pt x="55" y="10"/>
                      <a:pt x="55" y="18"/>
                    </a:cubicBezTo>
                    <a:cubicBezTo>
                      <a:pt x="55" y="21"/>
                      <a:pt x="47" y="21"/>
                      <a:pt x="47" y="24"/>
                    </a:cubicBezTo>
                    <a:cubicBezTo>
                      <a:pt x="47" y="27"/>
                      <a:pt x="47" y="39"/>
                      <a:pt x="47" y="39"/>
                    </a:cubicBezTo>
                    <a:cubicBezTo>
                      <a:pt x="47" y="43"/>
                      <a:pt x="50" y="48"/>
                      <a:pt x="47" y="52"/>
                    </a:cubicBezTo>
                    <a:cubicBezTo>
                      <a:pt x="44" y="54"/>
                      <a:pt x="40" y="54"/>
                      <a:pt x="35" y="54"/>
                    </a:cubicBezTo>
                    <a:cubicBezTo>
                      <a:pt x="28" y="54"/>
                      <a:pt x="23" y="61"/>
                      <a:pt x="19" y="64"/>
                    </a:cubicBezTo>
                    <a:cubicBezTo>
                      <a:pt x="17" y="65"/>
                      <a:pt x="13" y="65"/>
                      <a:pt x="11" y="65"/>
                    </a:cubicBezTo>
                    <a:cubicBezTo>
                      <a:pt x="6" y="65"/>
                      <a:pt x="0" y="60"/>
                      <a:pt x="0" y="55"/>
                    </a:cubicBezTo>
                    <a:cubicBezTo>
                      <a:pt x="0" y="44"/>
                      <a:pt x="11" y="43"/>
                      <a:pt x="13" y="33"/>
                    </a:cubicBezTo>
                    <a:cubicBezTo>
                      <a:pt x="8" y="30"/>
                      <a:pt x="4" y="28"/>
                      <a:pt x="4" y="23"/>
                    </a:cubicBezTo>
                    <a:cubicBezTo>
                      <a:pt x="4" y="18"/>
                      <a:pt x="8" y="19"/>
                      <a:pt x="9" y="1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5" name="Freeform 29"/>
              <p:cNvSpPr>
                <a:spLocks/>
              </p:cNvSpPr>
              <p:nvPr/>
            </p:nvSpPr>
            <p:spPr bwMode="auto">
              <a:xfrm>
                <a:off x="4276725" y="1758950"/>
                <a:ext cx="139700" cy="203200"/>
              </a:xfrm>
              <a:custGeom>
                <a:avLst/>
                <a:gdLst/>
                <a:ahLst/>
                <a:cxnLst>
                  <a:cxn ang="0">
                    <a:pos x="96" y="102"/>
                  </a:cxn>
                  <a:cxn ang="0">
                    <a:pos x="91" y="128"/>
                  </a:cxn>
                  <a:cxn ang="0">
                    <a:pos x="100" y="133"/>
                  </a:cxn>
                  <a:cxn ang="0">
                    <a:pos x="70" y="139"/>
                  </a:cxn>
                  <a:cxn ang="0">
                    <a:pos x="39" y="141"/>
                  </a:cxn>
                  <a:cxn ang="0">
                    <a:pos x="26" y="148"/>
                  </a:cxn>
                  <a:cxn ang="0">
                    <a:pos x="16" y="152"/>
                  </a:cxn>
                  <a:cxn ang="0">
                    <a:pos x="32" y="133"/>
                  </a:cxn>
                  <a:cxn ang="0">
                    <a:pos x="46" y="124"/>
                  </a:cxn>
                  <a:cxn ang="0">
                    <a:pos x="26" y="123"/>
                  </a:cxn>
                  <a:cxn ang="0">
                    <a:pos x="19" y="123"/>
                  </a:cxn>
                  <a:cxn ang="0">
                    <a:pos x="28" y="96"/>
                  </a:cxn>
                  <a:cxn ang="0">
                    <a:pos x="48" y="81"/>
                  </a:cxn>
                  <a:cxn ang="0">
                    <a:pos x="40" y="70"/>
                  </a:cxn>
                  <a:cxn ang="0">
                    <a:pos x="26" y="72"/>
                  </a:cxn>
                  <a:cxn ang="0">
                    <a:pos x="23" y="59"/>
                  </a:cxn>
                  <a:cxn ang="0">
                    <a:pos x="16" y="49"/>
                  </a:cxn>
                  <a:cxn ang="0">
                    <a:pos x="12" y="55"/>
                  </a:cxn>
                  <a:cxn ang="0">
                    <a:pos x="14" y="45"/>
                  </a:cxn>
                  <a:cxn ang="0">
                    <a:pos x="8" y="38"/>
                  </a:cxn>
                  <a:cxn ang="0">
                    <a:pos x="11" y="29"/>
                  </a:cxn>
                  <a:cxn ang="0">
                    <a:pos x="8" y="20"/>
                  </a:cxn>
                  <a:cxn ang="0">
                    <a:pos x="12" y="21"/>
                  </a:cxn>
                  <a:cxn ang="0">
                    <a:pos x="16" y="14"/>
                  </a:cxn>
                  <a:cxn ang="0">
                    <a:pos x="25" y="0"/>
                  </a:cxn>
                  <a:cxn ang="0">
                    <a:pos x="42" y="4"/>
                  </a:cxn>
                  <a:cxn ang="0">
                    <a:pos x="33" y="19"/>
                  </a:cxn>
                  <a:cxn ang="0">
                    <a:pos x="47" y="46"/>
                  </a:cxn>
                  <a:cxn ang="0">
                    <a:pos x="53" y="50"/>
                  </a:cxn>
                  <a:cxn ang="0">
                    <a:pos x="84" y="89"/>
                  </a:cxn>
                  <a:cxn ang="0">
                    <a:pos x="87" y="102"/>
                  </a:cxn>
                  <a:cxn ang="0">
                    <a:pos x="92" y="102"/>
                  </a:cxn>
                </a:cxnLst>
                <a:rect l="0" t="0" r="r" b="b"/>
                <a:pathLst>
                  <a:path w="105" h="152">
                    <a:moveTo>
                      <a:pt x="90" y="103"/>
                    </a:moveTo>
                    <a:cubicBezTo>
                      <a:pt x="93" y="101"/>
                      <a:pt x="92" y="102"/>
                      <a:pt x="96" y="102"/>
                    </a:cubicBezTo>
                    <a:cubicBezTo>
                      <a:pt x="101" y="102"/>
                      <a:pt x="105" y="106"/>
                      <a:pt x="105" y="110"/>
                    </a:cubicBezTo>
                    <a:cubicBezTo>
                      <a:pt x="105" y="118"/>
                      <a:pt x="94" y="122"/>
                      <a:pt x="91" y="128"/>
                    </a:cubicBezTo>
                    <a:cubicBezTo>
                      <a:pt x="95" y="129"/>
                      <a:pt x="97" y="130"/>
                      <a:pt x="100" y="130"/>
                    </a:cubicBezTo>
                    <a:cubicBezTo>
                      <a:pt x="100" y="133"/>
                      <a:pt x="100" y="133"/>
                      <a:pt x="100" y="133"/>
                    </a:cubicBezTo>
                    <a:cubicBezTo>
                      <a:pt x="96" y="137"/>
                      <a:pt x="93" y="139"/>
                      <a:pt x="87" y="139"/>
                    </a:cubicBezTo>
                    <a:cubicBezTo>
                      <a:pt x="82" y="139"/>
                      <a:pt x="72" y="139"/>
                      <a:pt x="70" y="139"/>
                    </a:cubicBezTo>
                    <a:cubicBezTo>
                      <a:pt x="65" y="139"/>
                      <a:pt x="53" y="143"/>
                      <a:pt x="47" y="143"/>
                    </a:cubicBezTo>
                    <a:cubicBezTo>
                      <a:pt x="44" y="143"/>
                      <a:pt x="42" y="141"/>
                      <a:pt x="39" y="141"/>
                    </a:cubicBezTo>
                    <a:cubicBezTo>
                      <a:pt x="34" y="141"/>
                      <a:pt x="32" y="144"/>
                      <a:pt x="32" y="148"/>
                    </a:cubicBezTo>
                    <a:cubicBezTo>
                      <a:pt x="26" y="148"/>
                      <a:pt x="26" y="148"/>
                      <a:pt x="26" y="148"/>
                    </a:cubicBezTo>
                    <a:cubicBezTo>
                      <a:pt x="23" y="148"/>
                      <a:pt x="21" y="150"/>
                      <a:pt x="19" y="152"/>
                    </a:cubicBezTo>
                    <a:cubicBezTo>
                      <a:pt x="16" y="152"/>
                      <a:pt x="16" y="152"/>
                      <a:pt x="16" y="152"/>
                    </a:cubicBezTo>
                    <a:cubicBezTo>
                      <a:pt x="16" y="149"/>
                      <a:pt x="16" y="149"/>
                      <a:pt x="16" y="149"/>
                    </a:cubicBezTo>
                    <a:cubicBezTo>
                      <a:pt x="17" y="147"/>
                      <a:pt x="30" y="133"/>
                      <a:pt x="32" y="133"/>
                    </a:cubicBezTo>
                    <a:cubicBezTo>
                      <a:pt x="38" y="131"/>
                      <a:pt x="47" y="133"/>
                      <a:pt x="47" y="127"/>
                    </a:cubicBezTo>
                    <a:cubicBezTo>
                      <a:pt x="47" y="126"/>
                      <a:pt x="46" y="125"/>
                      <a:pt x="46" y="124"/>
                    </a:cubicBezTo>
                    <a:cubicBezTo>
                      <a:pt x="44" y="126"/>
                      <a:pt x="41" y="128"/>
                      <a:pt x="38" y="128"/>
                    </a:cubicBezTo>
                    <a:cubicBezTo>
                      <a:pt x="32" y="128"/>
                      <a:pt x="30" y="123"/>
                      <a:pt x="26" y="123"/>
                    </a:cubicBezTo>
                    <a:cubicBezTo>
                      <a:pt x="23" y="123"/>
                      <a:pt x="23" y="125"/>
                      <a:pt x="21" y="125"/>
                    </a:cubicBezTo>
                    <a:cubicBezTo>
                      <a:pt x="20" y="125"/>
                      <a:pt x="19" y="124"/>
                      <a:pt x="19" y="123"/>
                    </a:cubicBezTo>
                    <a:cubicBezTo>
                      <a:pt x="19" y="116"/>
                      <a:pt x="31" y="116"/>
                      <a:pt x="31" y="109"/>
                    </a:cubicBezTo>
                    <a:cubicBezTo>
                      <a:pt x="31" y="103"/>
                      <a:pt x="28" y="101"/>
                      <a:pt x="28" y="96"/>
                    </a:cubicBezTo>
                    <a:cubicBezTo>
                      <a:pt x="36" y="96"/>
                      <a:pt x="45" y="92"/>
                      <a:pt x="48" y="88"/>
                    </a:cubicBezTo>
                    <a:cubicBezTo>
                      <a:pt x="48" y="81"/>
                      <a:pt x="48" y="81"/>
                      <a:pt x="48" y="81"/>
                    </a:cubicBezTo>
                    <a:cubicBezTo>
                      <a:pt x="43" y="82"/>
                      <a:pt x="37" y="81"/>
                      <a:pt x="37" y="77"/>
                    </a:cubicBezTo>
                    <a:cubicBezTo>
                      <a:pt x="37" y="73"/>
                      <a:pt x="39" y="72"/>
                      <a:pt x="40" y="70"/>
                    </a:cubicBezTo>
                    <a:cubicBezTo>
                      <a:pt x="39" y="70"/>
                      <a:pt x="38" y="70"/>
                      <a:pt x="36" y="70"/>
                    </a:cubicBezTo>
                    <a:cubicBezTo>
                      <a:pt x="32" y="70"/>
                      <a:pt x="30" y="72"/>
                      <a:pt x="26" y="72"/>
                    </a:cubicBezTo>
                    <a:cubicBezTo>
                      <a:pt x="22" y="72"/>
                      <a:pt x="19" y="72"/>
                      <a:pt x="19" y="69"/>
                    </a:cubicBezTo>
                    <a:cubicBezTo>
                      <a:pt x="19" y="65"/>
                      <a:pt x="23" y="63"/>
                      <a:pt x="23" y="59"/>
                    </a:cubicBezTo>
                    <a:cubicBezTo>
                      <a:pt x="23" y="55"/>
                      <a:pt x="22" y="55"/>
                      <a:pt x="23" y="51"/>
                    </a:cubicBezTo>
                    <a:cubicBezTo>
                      <a:pt x="20" y="51"/>
                      <a:pt x="17" y="50"/>
                      <a:pt x="16" y="49"/>
                    </a:cubicBezTo>
                    <a:cubicBezTo>
                      <a:pt x="14" y="52"/>
                      <a:pt x="15" y="54"/>
                      <a:pt x="16" y="55"/>
                    </a:cubicBezTo>
                    <a:cubicBezTo>
                      <a:pt x="12" y="55"/>
                      <a:pt x="12" y="55"/>
                      <a:pt x="12" y="55"/>
                    </a:cubicBezTo>
                    <a:cubicBezTo>
                      <a:pt x="12" y="52"/>
                      <a:pt x="12" y="51"/>
                      <a:pt x="12" y="48"/>
                    </a:cubicBezTo>
                    <a:cubicBezTo>
                      <a:pt x="12" y="47"/>
                      <a:pt x="13" y="46"/>
                      <a:pt x="14" y="45"/>
                    </a:cubicBezTo>
                    <a:cubicBezTo>
                      <a:pt x="14" y="41"/>
                      <a:pt x="14" y="41"/>
                      <a:pt x="14" y="41"/>
                    </a:cubicBezTo>
                    <a:cubicBezTo>
                      <a:pt x="12" y="41"/>
                      <a:pt x="8" y="40"/>
                      <a:pt x="8" y="38"/>
                    </a:cubicBezTo>
                    <a:cubicBezTo>
                      <a:pt x="8" y="36"/>
                      <a:pt x="11" y="32"/>
                      <a:pt x="11" y="32"/>
                    </a:cubicBezTo>
                    <a:cubicBezTo>
                      <a:pt x="11" y="29"/>
                      <a:pt x="11" y="29"/>
                      <a:pt x="11" y="29"/>
                    </a:cubicBezTo>
                    <a:cubicBezTo>
                      <a:pt x="4" y="27"/>
                      <a:pt x="0" y="26"/>
                      <a:pt x="0" y="20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8" y="23"/>
                      <a:pt x="10" y="24"/>
                      <a:pt x="11" y="24"/>
                    </a:cubicBezTo>
                    <a:cubicBezTo>
                      <a:pt x="12" y="24"/>
                      <a:pt x="12" y="22"/>
                      <a:pt x="12" y="21"/>
                    </a:cubicBezTo>
                    <a:cubicBezTo>
                      <a:pt x="12" y="21"/>
                      <a:pt x="10" y="20"/>
                      <a:pt x="10" y="19"/>
                    </a:cubicBezTo>
                    <a:cubicBezTo>
                      <a:pt x="10" y="15"/>
                      <a:pt x="13" y="14"/>
                      <a:pt x="16" y="14"/>
                    </a:cubicBezTo>
                    <a:cubicBezTo>
                      <a:pt x="16" y="10"/>
                      <a:pt x="18" y="8"/>
                      <a:pt x="18" y="6"/>
                    </a:cubicBezTo>
                    <a:cubicBezTo>
                      <a:pt x="18" y="4"/>
                      <a:pt x="23" y="0"/>
                      <a:pt x="25" y="0"/>
                    </a:cubicBezTo>
                    <a:cubicBezTo>
                      <a:pt x="30" y="0"/>
                      <a:pt x="35" y="0"/>
                      <a:pt x="38" y="0"/>
                    </a:cubicBezTo>
                    <a:cubicBezTo>
                      <a:pt x="40" y="0"/>
                      <a:pt x="42" y="3"/>
                      <a:pt x="42" y="4"/>
                    </a:cubicBezTo>
                    <a:cubicBezTo>
                      <a:pt x="42" y="10"/>
                      <a:pt x="33" y="10"/>
                      <a:pt x="31" y="16"/>
                    </a:cubicBezTo>
                    <a:cubicBezTo>
                      <a:pt x="31" y="17"/>
                      <a:pt x="32" y="18"/>
                      <a:pt x="33" y="19"/>
                    </a:cubicBezTo>
                    <a:cubicBezTo>
                      <a:pt x="59" y="19"/>
                      <a:pt x="59" y="19"/>
                      <a:pt x="59" y="19"/>
                    </a:cubicBezTo>
                    <a:cubicBezTo>
                      <a:pt x="60" y="32"/>
                      <a:pt x="47" y="37"/>
                      <a:pt x="47" y="46"/>
                    </a:cubicBezTo>
                    <a:cubicBezTo>
                      <a:pt x="45" y="47"/>
                      <a:pt x="44" y="48"/>
                      <a:pt x="43" y="50"/>
                    </a:cubicBezTo>
                    <a:cubicBezTo>
                      <a:pt x="48" y="51"/>
                      <a:pt x="50" y="49"/>
                      <a:pt x="53" y="50"/>
                    </a:cubicBezTo>
                    <a:cubicBezTo>
                      <a:pt x="62" y="53"/>
                      <a:pt x="60" y="63"/>
                      <a:pt x="66" y="69"/>
                    </a:cubicBezTo>
                    <a:cubicBezTo>
                      <a:pt x="73" y="76"/>
                      <a:pt x="84" y="79"/>
                      <a:pt x="84" y="89"/>
                    </a:cubicBezTo>
                    <a:cubicBezTo>
                      <a:pt x="84" y="93"/>
                      <a:pt x="89" y="95"/>
                      <a:pt x="89" y="99"/>
                    </a:cubicBezTo>
                    <a:cubicBezTo>
                      <a:pt x="89" y="100"/>
                      <a:pt x="88" y="101"/>
                      <a:pt x="87" y="102"/>
                    </a:cubicBezTo>
                    <a:cubicBezTo>
                      <a:pt x="87" y="105"/>
                      <a:pt x="87" y="105"/>
                      <a:pt x="87" y="105"/>
                    </a:cubicBezTo>
                    <a:cubicBezTo>
                      <a:pt x="90" y="104"/>
                      <a:pt x="90" y="103"/>
                      <a:pt x="92" y="102"/>
                    </a:cubicBezTo>
                    <a:lnTo>
                      <a:pt x="90" y="10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6" name="Freeform 31"/>
              <p:cNvSpPr>
                <a:spLocks/>
              </p:cNvSpPr>
              <p:nvPr/>
            </p:nvSpPr>
            <p:spPr bwMode="auto">
              <a:xfrm>
                <a:off x="4592638" y="2203450"/>
                <a:ext cx="46038" cy="30163"/>
              </a:xfrm>
              <a:custGeom>
                <a:avLst/>
                <a:gdLst/>
                <a:ahLst/>
                <a:cxnLst>
                  <a:cxn ang="0">
                    <a:pos x="0" y="5"/>
                  </a:cxn>
                  <a:cxn ang="0">
                    <a:pos x="0" y="8"/>
                  </a:cxn>
                  <a:cxn ang="0">
                    <a:pos x="7" y="10"/>
                  </a:cxn>
                  <a:cxn ang="0">
                    <a:pos x="27" y="21"/>
                  </a:cxn>
                  <a:cxn ang="0">
                    <a:pos x="30" y="23"/>
                  </a:cxn>
                  <a:cxn ang="0">
                    <a:pos x="33" y="20"/>
                  </a:cxn>
                  <a:cxn ang="0">
                    <a:pos x="31" y="13"/>
                  </a:cxn>
                  <a:cxn ang="0">
                    <a:pos x="33" y="8"/>
                  </a:cxn>
                  <a:cxn ang="0">
                    <a:pos x="35" y="3"/>
                  </a:cxn>
                  <a:cxn ang="0">
                    <a:pos x="20" y="6"/>
                  </a:cxn>
                  <a:cxn ang="0">
                    <a:pos x="0" y="5"/>
                  </a:cxn>
                </a:cxnLst>
                <a:rect l="0" t="0" r="r" b="b"/>
                <a:pathLst>
                  <a:path w="35" h="23">
                    <a:moveTo>
                      <a:pt x="0" y="5"/>
                    </a:moveTo>
                    <a:cubicBezTo>
                      <a:pt x="0" y="8"/>
                      <a:pt x="0" y="8"/>
                      <a:pt x="0" y="8"/>
                    </a:cubicBezTo>
                    <a:cubicBezTo>
                      <a:pt x="2" y="10"/>
                      <a:pt x="5" y="10"/>
                      <a:pt x="7" y="10"/>
                    </a:cubicBezTo>
                    <a:cubicBezTo>
                      <a:pt x="14" y="12"/>
                      <a:pt x="19" y="20"/>
                      <a:pt x="27" y="21"/>
                    </a:cubicBezTo>
                    <a:cubicBezTo>
                      <a:pt x="27" y="23"/>
                      <a:pt x="29" y="23"/>
                      <a:pt x="30" y="23"/>
                    </a:cubicBezTo>
                    <a:cubicBezTo>
                      <a:pt x="32" y="23"/>
                      <a:pt x="33" y="21"/>
                      <a:pt x="33" y="20"/>
                    </a:cubicBezTo>
                    <a:cubicBezTo>
                      <a:pt x="33" y="17"/>
                      <a:pt x="31" y="16"/>
                      <a:pt x="31" y="13"/>
                    </a:cubicBezTo>
                    <a:cubicBezTo>
                      <a:pt x="31" y="11"/>
                      <a:pt x="33" y="8"/>
                      <a:pt x="33" y="8"/>
                    </a:cubicBezTo>
                    <a:cubicBezTo>
                      <a:pt x="35" y="3"/>
                      <a:pt x="35" y="3"/>
                      <a:pt x="35" y="3"/>
                    </a:cubicBezTo>
                    <a:cubicBezTo>
                      <a:pt x="28" y="2"/>
                      <a:pt x="25" y="6"/>
                      <a:pt x="20" y="6"/>
                    </a:cubicBezTo>
                    <a:cubicBezTo>
                      <a:pt x="14" y="6"/>
                      <a:pt x="10" y="0"/>
                      <a:pt x="0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7" name="Freeform 32"/>
              <p:cNvSpPr>
                <a:spLocks/>
              </p:cNvSpPr>
              <p:nvPr/>
            </p:nvSpPr>
            <p:spPr bwMode="auto">
              <a:xfrm>
                <a:off x="4527550" y="2111375"/>
                <a:ext cx="15875" cy="30163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10" y="0"/>
                  </a:cxn>
                  <a:cxn ang="0">
                    <a:pos x="12" y="5"/>
                  </a:cxn>
                  <a:cxn ang="0">
                    <a:pos x="8" y="23"/>
                  </a:cxn>
                  <a:cxn ang="0">
                    <a:pos x="0" y="6"/>
                  </a:cxn>
                  <a:cxn ang="0">
                    <a:pos x="3" y="5"/>
                  </a:cxn>
                </a:cxnLst>
                <a:rect l="0" t="0" r="r" b="b"/>
                <a:pathLst>
                  <a:path w="12" h="23">
                    <a:moveTo>
                      <a:pt x="3" y="5"/>
                    </a:moveTo>
                    <a:cubicBezTo>
                      <a:pt x="6" y="5"/>
                      <a:pt x="8" y="1"/>
                      <a:pt x="10" y="0"/>
                    </a:cubicBezTo>
                    <a:cubicBezTo>
                      <a:pt x="10" y="3"/>
                      <a:pt x="11" y="5"/>
                      <a:pt x="12" y="5"/>
                    </a:cubicBezTo>
                    <a:cubicBezTo>
                      <a:pt x="11" y="11"/>
                      <a:pt x="10" y="20"/>
                      <a:pt x="8" y="23"/>
                    </a:cubicBezTo>
                    <a:cubicBezTo>
                      <a:pt x="4" y="22"/>
                      <a:pt x="2" y="9"/>
                      <a:pt x="0" y="6"/>
                    </a:cubicBezTo>
                    <a:cubicBezTo>
                      <a:pt x="1" y="6"/>
                      <a:pt x="2" y="5"/>
                      <a:pt x="3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8" name="Freeform 33"/>
              <p:cNvSpPr>
                <a:spLocks/>
              </p:cNvSpPr>
              <p:nvPr/>
            </p:nvSpPr>
            <p:spPr bwMode="auto">
              <a:xfrm>
                <a:off x="4524375" y="2144713"/>
                <a:ext cx="25400" cy="44450"/>
              </a:xfrm>
              <a:custGeom>
                <a:avLst/>
                <a:gdLst/>
                <a:ahLst/>
                <a:cxnLst>
                  <a:cxn ang="0">
                    <a:pos x="5" y="15"/>
                  </a:cxn>
                  <a:cxn ang="0">
                    <a:pos x="0" y="6"/>
                  </a:cxn>
                  <a:cxn ang="0">
                    <a:pos x="9" y="0"/>
                  </a:cxn>
                  <a:cxn ang="0">
                    <a:pos x="15" y="3"/>
                  </a:cxn>
                  <a:cxn ang="0">
                    <a:pos x="18" y="21"/>
                  </a:cxn>
                  <a:cxn ang="0">
                    <a:pos x="6" y="33"/>
                  </a:cxn>
                  <a:cxn ang="0">
                    <a:pos x="2" y="24"/>
                  </a:cxn>
                  <a:cxn ang="0">
                    <a:pos x="5" y="15"/>
                  </a:cxn>
                </a:cxnLst>
                <a:rect l="0" t="0" r="r" b="b"/>
                <a:pathLst>
                  <a:path w="19" h="33">
                    <a:moveTo>
                      <a:pt x="5" y="15"/>
                    </a:moveTo>
                    <a:cubicBezTo>
                      <a:pt x="5" y="12"/>
                      <a:pt x="1" y="9"/>
                      <a:pt x="0" y="6"/>
                    </a:cubicBezTo>
                    <a:cubicBezTo>
                      <a:pt x="5" y="4"/>
                      <a:pt x="5" y="0"/>
                      <a:pt x="9" y="0"/>
                    </a:cubicBezTo>
                    <a:cubicBezTo>
                      <a:pt x="13" y="0"/>
                      <a:pt x="14" y="3"/>
                      <a:pt x="15" y="3"/>
                    </a:cubicBezTo>
                    <a:cubicBezTo>
                      <a:pt x="19" y="10"/>
                      <a:pt x="18" y="14"/>
                      <a:pt x="18" y="21"/>
                    </a:cubicBezTo>
                    <a:cubicBezTo>
                      <a:pt x="18" y="27"/>
                      <a:pt x="10" y="33"/>
                      <a:pt x="6" y="33"/>
                    </a:cubicBezTo>
                    <a:cubicBezTo>
                      <a:pt x="2" y="33"/>
                      <a:pt x="2" y="27"/>
                      <a:pt x="2" y="24"/>
                    </a:cubicBezTo>
                    <a:cubicBezTo>
                      <a:pt x="2" y="20"/>
                      <a:pt x="5" y="18"/>
                      <a:pt x="5" y="1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19" name="Freeform 34"/>
              <p:cNvSpPr>
                <a:spLocks/>
              </p:cNvSpPr>
              <p:nvPr/>
            </p:nvSpPr>
            <p:spPr bwMode="auto">
              <a:xfrm>
                <a:off x="4429125" y="2171700"/>
                <a:ext cx="12700" cy="9525"/>
              </a:xfrm>
              <a:custGeom>
                <a:avLst/>
                <a:gdLst/>
                <a:ahLst/>
                <a:cxnLst>
                  <a:cxn ang="0">
                    <a:pos x="9" y="5"/>
                  </a:cxn>
                  <a:cxn ang="0">
                    <a:pos x="6" y="7"/>
                  </a:cxn>
                  <a:cxn ang="0">
                    <a:pos x="0" y="3"/>
                  </a:cxn>
                  <a:cxn ang="0">
                    <a:pos x="7" y="0"/>
                  </a:cxn>
                  <a:cxn ang="0">
                    <a:pos x="9" y="5"/>
                  </a:cxn>
                </a:cxnLst>
                <a:rect l="0" t="0" r="r" b="b"/>
                <a:pathLst>
                  <a:path w="9" h="7">
                    <a:moveTo>
                      <a:pt x="9" y="5"/>
                    </a:moveTo>
                    <a:cubicBezTo>
                      <a:pt x="9" y="6"/>
                      <a:pt x="7" y="7"/>
                      <a:pt x="6" y="7"/>
                    </a:cubicBezTo>
                    <a:cubicBezTo>
                      <a:pt x="4" y="7"/>
                      <a:pt x="1" y="3"/>
                      <a:pt x="0" y="3"/>
                    </a:cubicBezTo>
                    <a:cubicBezTo>
                      <a:pt x="3" y="2"/>
                      <a:pt x="5" y="0"/>
                      <a:pt x="7" y="0"/>
                    </a:cubicBezTo>
                    <a:cubicBezTo>
                      <a:pt x="7" y="1"/>
                      <a:pt x="9" y="3"/>
                      <a:pt x="9" y="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0" name="Freeform 35"/>
              <p:cNvSpPr>
                <a:spLocks/>
              </p:cNvSpPr>
              <p:nvPr/>
            </p:nvSpPr>
            <p:spPr bwMode="auto">
              <a:xfrm>
                <a:off x="4551363" y="1833563"/>
                <a:ext cx="15875" cy="19050"/>
              </a:xfrm>
              <a:custGeom>
                <a:avLst/>
                <a:gdLst/>
                <a:ahLst/>
                <a:cxnLst>
                  <a:cxn ang="0">
                    <a:pos x="11" y="10"/>
                  </a:cxn>
                  <a:cxn ang="0">
                    <a:pos x="0" y="5"/>
                  </a:cxn>
                  <a:cxn ang="0">
                    <a:pos x="0" y="0"/>
                  </a:cxn>
                  <a:cxn ang="0">
                    <a:pos x="9" y="0"/>
                  </a:cxn>
                  <a:cxn ang="0">
                    <a:pos x="12" y="9"/>
                  </a:cxn>
                  <a:cxn ang="0">
                    <a:pos x="11" y="14"/>
                  </a:cxn>
                  <a:cxn ang="0">
                    <a:pos x="11" y="10"/>
                  </a:cxn>
                </a:cxnLst>
                <a:rect l="0" t="0" r="r" b="b"/>
                <a:pathLst>
                  <a:path w="12" h="14">
                    <a:moveTo>
                      <a:pt x="11" y="10"/>
                    </a:moveTo>
                    <a:cubicBezTo>
                      <a:pt x="5" y="10"/>
                      <a:pt x="0" y="9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" y="6"/>
                      <a:pt x="12" y="5"/>
                      <a:pt x="12" y="9"/>
                    </a:cubicBezTo>
                    <a:cubicBezTo>
                      <a:pt x="12" y="13"/>
                      <a:pt x="11" y="12"/>
                      <a:pt x="11" y="14"/>
                    </a:cubicBezTo>
                    <a:cubicBezTo>
                      <a:pt x="11" y="13"/>
                      <a:pt x="11" y="12"/>
                      <a:pt x="11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1" name="Freeform 37"/>
              <p:cNvSpPr>
                <a:spLocks/>
              </p:cNvSpPr>
              <p:nvPr/>
            </p:nvSpPr>
            <p:spPr bwMode="auto">
              <a:xfrm>
                <a:off x="4684713" y="1773238"/>
                <a:ext cx="15875" cy="23813"/>
              </a:xfrm>
              <a:custGeom>
                <a:avLst/>
                <a:gdLst/>
                <a:ahLst/>
                <a:cxnLst>
                  <a:cxn ang="0">
                    <a:pos x="8" y="6"/>
                  </a:cxn>
                  <a:cxn ang="0">
                    <a:pos x="1" y="17"/>
                  </a:cxn>
                  <a:cxn ang="0">
                    <a:pos x="1" y="11"/>
                  </a:cxn>
                  <a:cxn ang="0">
                    <a:pos x="11" y="0"/>
                  </a:cxn>
                  <a:cxn ang="0">
                    <a:pos x="8" y="6"/>
                  </a:cxn>
                </a:cxnLst>
                <a:rect l="0" t="0" r="r" b="b"/>
                <a:pathLst>
                  <a:path w="11" h="17">
                    <a:moveTo>
                      <a:pt x="8" y="6"/>
                    </a:moveTo>
                    <a:cubicBezTo>
                      <a:pt x="8" y="11"/>
                      <a:pt x="4" y="13"/>
                      <a:pt x="1" y="17"/>
                    </a:cubicBezTo>
                    <a:cubicBezTo>
                      <a:pt x="0" y="15"/>
                      <a:pt x="1" y="14"/>
                      <a:pt x="1" y="11"/>
                    </a:cubicBezTo>
                    <a:cubicBezTo>
                      <a:pt x="1" y="9"/>
                      <a:pt x="3" y="1"/>
                      <a:pt x="11" y="0"/>
                    </a:cubicBezTo>
                    <a:cubicBezTo>
                      <a:pt x="10" y="2"/>
                      <a:pt x="8" y="4"/>
                      <a:pt x="8" y="6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22" name="Freeform 38"/>
              <p:cNvSpPr>
                <a:spLocks/>
              </p:cNvSpPr>
              <p:nvPr/>
            </p:nvSpPr>
            <p:spPr bwMode="auto">
              <a:xfrm>
                <a:off x="4746625" y="1744663"/>
                <a:ext cx="20638" cy="26988"/>
              </a:xfrm>
              <a:custGeom>
                <a:avLst/>
                <a:gdLst/>
                <a:ahLst/>
                <a:cxnLst>
                  <a:cxn ang="0">
                    <a:pos x="12" y="10"/>
                  </a:cxn>
                  <a:cxn ang="0">
                    <a:pos x="12" y="16"/>
                  </a:cxn>
                  <a:cxn ang="0">
                    <a:pos x="5" y="20"/>
                  </a:cxn>
                  <a:cxn ang="0">
                    <a:pos x="0" y="13"/>
                  </a:cxn>
                  <a:cxn ang="0">
                    <a:pos x="10" y="10"/>
                  </a:cxn>
                  <a:cxn ang="0">
                    <a:pos x="7" y="5"/>
                  </a:cxn>
                  <a:cxn ang="0">
                    <a:pos x="11" y="0"/>
                  </a:cxn>
                  <a:cxn ang="0">
                    <a:pos x="16" y="5"/>
                  </a:cxn>
                  <a:cxn ang="0">
                    <a:pos x="12" y="10"/>
                  </a:cxn>
                </a:cxnLst>
                <a:rect l="0" t="0" r="r" b="b"/>
                <a:pathLst>
                  <a:path w="16" h="20">
                    <a:moveTo>
                      <a:pt x="12" y="10"/>
                    </a:moveTo>
                    <a:cubicBezTo>
                      <a:pt x="12" y="12"/>
                      <a:pt x="12" y="14"/>
                      <a:pt x="12" y="16"/>
                    </a:cubicBezTo>
                    <a:cubicBezTo>
                      <a:pt x="12" y="17"/>
                      <a:pt x="6" y="20"/>
                      <a:pt x="5" y="20"/>
                    </a:cubicBezTo>
                    <a:cubicBezTo>
                      <a:pt x="1" y="20"/>
                      <a:pt x="0" y="16"/>
                      <a:pt x="0" y="13"/>
                    </a:cubicBezTo>
                    <a:cubicBezTo>
                      <a:pt x="4" y="13"/>
                      <a:pt x="6" y="10"/>
                      <a:pt x="10" y="10"/>
                    </a:cubicBezTo>
                    <a:cubicBezTo>
                      <a:pt x="9" y="8"/>
                      <a:pt x="7" y="7"/>
                      <a:pt x="7" y="5"/>
                    </a:cubicBezTo>
                    <a:cubicBezTo>
                      <a:pt x="7" y="2"/>
                      <a:pt x="11" y="0"/>
                      <a:pt x="11" y="0"/>
                    </a:cubicBezTo>
                    <a:cubicBezTo>
                      <a:pt x="13" y="3"/>
                      <a:pt x="14" y="4"/>
                      <a:pt x="16" y="5"/>
                    </a:cubicBezTo>
                    <a:cubicBezTo>
                      <a:pt x="15" y="7"/>
                      <a:pt x="13" y="10"/>
                      <a:pt x="12" y="10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8580" tIns="64290" rIns="128580" bIns="6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  <p:cxnSp>
        <p:nvCxnSpPr>
          <p:cNvPr id="23" name="Straight Connector 22"/>
          <p:cNvCxnSpPr/>
          <p:nvPr/>
        </p:nvCxnSpPr>
        <p:spPr>
          <a:xfrm flipV="1">
            <a:off x="6508353" y="2595587"/>
            <a:ext cx="0" cy="3049142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383"/>
          <p:cNvGrpSpPr/>
          <p:nvPr/>
        </p:nvGrpSpPr>
        <p:grpSpPr>
          <a:xfrm>
            <a:off x="840002" y="2252655"/>
            <a:ext cx="5492129" cy="3881839"/>
            <a:chOff x="4713288" y="1038225"/>
            <a:chExt cx="2847975" cy="2012950"/>
          </a:xfrm>
          <a:solidFill>
            <a:schemeClr val="bg1">
              <a:lumMod val="85000"/>
            </a:schemeClr>
          </a:solidFill>
        </p:grpSpPr>
        <p:sp>
          <p:nvSpPr>
            <p:cNvPr id="25" name="Freeform 101"/>
            <p:cNvSpPr>
              <a:spLocks/>
            </p:cNvSpPr>
            <p:nvPr/>
          </p:nvSpPr>
          <p:spPr bwMode="auto">
            <a:xfrm>
              <a:off x="4818063" y="2127250"/>
              <a:ext cx="622300" cy="538163"/>
            </a:xfrm>
            <a:custGeom>
              <a:avLst/>
              <a:gdLst/>
              <a:ahLst/>
              <a:cxnLst>
                <a:cxn ang="0">
                  <a:pos x="102" y="154"/>
                </a:cxn>
                <a:cxn ang="0">
                  <a:pos x="113" y="126"/>
                </a:cxn>
                <a:cxn ang="0">
                  <a:pos x="122" y="86"/>
                </a:cxn>
                <a:cxn ang="0">
                  <a:pos x="125" y="77"/>
                </a:cxn>
                <a:cxn ang="0">
                  <a:pos x="108" y="77"/>
                </a:cxn>
                <a:cxn ang="0">
                  <a:pos x="64" y="77"/>
                </a:cxn>
                <a:cxn ang="0">
                  <a:pos x="27" y="79"/>
                </a:cxn>
                <a:cxn ang="0">
                  <a:pos x="26" y="77"/>
                </a:cxn>
                <a:cxn ang="0">
                  <a:pos x="0" y="55"/>
                </a:cxn>
                <a:cxn ang="0">
                  <a:pos x="9" y="37"/>
                </a:cxn>
                <a:cxn ang="0">
                  <a:pos x="41" y="20"/>
                </a:cxn>
                <a:cxn ang="0">
                  <a:pos x="48" y="13"/>
                </a:cxn>
                <a:cxn ang="0">
                  <a:pos x="80" y="4"/>
                </a:cxn>
                <a:cxn ang="0">
                  <a:pos x="127" y="7"/>
                </a:cxn>
                <a:cxn ang="0">
                  <a:pos x="174" y="15"/>
                </a:cxn>
                <a:cxn ang="0">
                  <a:pos x="223" y="21"/>
                </a:cxn>
                <a:cxn ang="0">
                  <a:pos x="256" y="44"/>
                </a:cxn>
                <a:cxn ang="0">
                  <a:pos x="278" y="33"/>
                </a:cxn>
                <a:cxn ang="0">
                  <a:pos x="281" y="43"/>
                </a:cxn>
                <a:cxn ang="0">
                  <a:pos x="289" y="65"/>
                </a:cxn>
                <a:cxn ang="0">
                  <a:pos x="309" y="76"/>
                </a:cxn>
                <a:cxn ang="0">
                  <a:pos x="350" y="76"/>
                </a:cxn>
                <a:cxn ang="0">
                  <a:pos x="359" y="63"/>
                </a:cxn>
                <a:cxn ang="0">
                  <a:pos x="387" y="51"/>
                </a:cxn>
                <a:cxn ang="0">
                  <a:pos x="439" y="74"/>
                </a:cxn>
                <a:cxn ang="0">
                  <a:pos x="445" y="96"/>
                </a:cxn>
                <a:cxn ang="0">
                  <a:pos x="435" y="119"/>
                </a:cxn>
                <a:cxn ang="0">
                  <a:pos x="436" y="138"/>
                </a:cxn>
                <a:cxn ang="0">
                  <a:pos x="449" y="156"/>
                </a:cxn>
                <a:cxn ang="0">
                  <a:pos x="445" y="179"/>
                </a:cxn>
                <a:cxn ang="0">
                  <a:pos x="448" y="232"/>
                </a:cxn>
                <a:cxn ang="0">
                  <a:pos x="448" y="240"/>
                </a:cxn>
                <a:cxn ang="0">
                  <a:pos x="393" y="231"/>
                </a:cxn>
                <a:cxn ang="0">
                  <a:pos x="370" y="220"/>
                </a:cxn>
                <a:cxn ang="0">
                  <a:pos x="333" y="207"/>
                </a:cxn>
                <a:cxn ang="0">
                  <a:pos x="313" y="192"/>
                </a:cxn>
                <a:cxn ang="0">
                  <a:pos x="278" y="183"/>
                </a:cxn>
                <a:cxn ang="0">
                  <a:pos x="304" y="224"/>
                </a:cxn>
                <a:cxn ang="0">
                  <a:pos x="315" y="227"/>
                </a:cxn>
                <a:cxn ang="0">
                  <a:pos x="313" y="246"/>
                </a:cxn>
                <a:cxn ang="0">
                  <a:pos x="379" y="225"/>
                </a:cxn>
                <a:cxn ang="0">
                  <a:pos x="406" y="260"/>
                </a:cxn>
                <a:cxn ang="0">
                  <a:pos x="414" y="270"/>
                </a:cxn>
                <a:cxn ang="0">
                  <a:pos x="410" y="302"/>
                </a:cxn>
                <a:cxn ang="0">
                  <a:pos x="390" y="321"/>
                </a:cxn>
                <a:cxn ang="0">
                  <a:pos x="365" y="347"/>
                </a:cxn>
                <a:cxn ang="0">
                  <a:pos x="328" y="368"/>
                </a:cxn>
                <a:cxn ang="0">
                  <a:pos x="265" y="395"/>
                </a:cxn>
                <a:cxn ang="0">
                  <a:pos x="234" y="404"/>
                </a:cxn>
                <a:cxn ang="0">
                  <a:pos x="217" y="399"/>
                </a:cxn>
                <a:cxn ang="0">
                  <a:pos x="209" y="372"/>
                </a:cxn>
                <a:cxn ang="0">
                  <a:pos x="198" y="340"/>
                </a:cxn>
                <a:cxn ang="0">
                  <a:pos x="162" y="280"/>
                </a:cxn>
                <a:cxn ang="0">
                  <a:pos x="154" y="259"/>
                </a:cxn>
                <a:cxn ang="0">
                  <a:pos x="140" y="251"/>
                </a:cxn>
                <a:cxn ang="0">
                  <a:pos x="131" y="229"/>
                </a:cxn>
                <a:cxn ang="0">
                  <a:pos x="109" y="196"/>
                </a:cxn>
                <a:cxn ang="0">
                  <a:pos x="112" y="177"/>
                </a:cxn>
              </a:cxnLst>
              <a:rect l="0" t="0" r="r" b="b"/>
              <a:pathLst>
                <a:path w="467" h="405">
                  <a:moveTo>
                    <a:pt x="112" y="177"/>
                  </a:moveTo>
                  <a:cubicBezTo>
                    <a:pt x="102" y="154"/>
                    <a:pt x="102" y="154"/>
                    <a:pt x="102" y="154"/>
                  </a:cubicBezTo>
                  <a:cubicBezTo>
                    <a:pt x="102" y="151"/>
                    <a:pt x="105" y="151"/>
                    <a:pt x="106" y="149"/>
                  </a:cubicBezTo>
                  <a:cubicBezTo>
                    <a:pt x="109" y="139"/>
                    <a:pt x="110" y="134"/>
                    <a:pt x="113" y="126"/>
                  </a:cubicBezTo>
                  <a:cubicBezTo>
                    <a:pt x="115" y="117"/>
                    <a:pt x="124" y="115"/>
                    <a:pt x="124" y="104"/>
                  </a:cubicBezTo>
                  <a:cubicBezTo>
                    <a:pt x="124" y="97"/>
                    <a:pt x="122" y="91"/>
                    <a:pt x="122" y="86"/>
                  </a:cubicBezTo>
                  <a:cubicBezTo>
                    <a:pt x="122" y="83"/>
                    <a:pt x="124" y="82"/>
                    <a:pt x="125" y="81"/>
                  </a:cubicBezTo>
                  <a:cubicBezTo>
                    <a:pt x="125" y="77"/>
                    <a:pt x="125" y="77"/>
                    <a:pt x="125" y="77"/>
                  </a:cubicBezTo>
                  <a:cubicBezTo>
                    <a:pt x="121" y="78"/>
                    <a:pt x="120" y="81"/>
                    <a:pt x="117" y="81"/>
                  </a:cubicBezTo>
                  <a:cubicBezTo>
                    <a:pt x="112" y="81"/>
                    <a:pt x="110" y="79"/>
                    <a:pt x="108" y="77"/>
                  </a:cubicBezTo>
                  <a:cubicBezTo>
                    <a:pt x="101" y="82"/>
                    <a:pt x="98" y="88"/>
                    <a:pt x="86" y="88"/>
                  </a:cubicBezTo>
                  <a:cubicBezTo>
                    <a:pt x="76" y="88"/>
                    <a:pt x="73" y="77"/>
                    <a:pt x="64" y="77"/>
                  </a:cubicBezTo>
                  <a:cubicBezTo>
                    <a:pt x="54" y="77"/>
                    <a:pt x="56" y="87"/>
                    <a:pt x="48" y="87"/>
                  </a:cubicBezTo>
                  <a:cubicBezTo>
                    <a:pt x="40" y="87"/>
                    <a:pt x="35" y="75"/>
                    <a:pt x="27" y="79"/>
                  </a:cubicBezTo>
                  <a:cubicBezTo>
                    <a:pt x="22" y="79"/>
                    <a:pt x="22" y="79"/>
                    <a:pt x="22" y="79"/>
                  </a:cubicBezTo>
                  <a:cubicBezTo>
                    <a:pt x="24" y="79"/>
                    <a:pt x="25" y="78"/>
                    <a:pt x="26" y="77"/>
                  </a:cubicBezTo>
                  <a:cubicBezTo>
                    <a:pt x="23" y="74"/>
                    <a:pt x="10" y="67"/>
                    <a:pt x="15" y="63"/>
                  </a:cubicBezTo>
                  <a:cubicBezTo>
                    <a:pt x="11" y="57"/>
                    <a:pt x="6" y="58"/>
                    <a:pt x="0" y="55"/>
                  </a:cubicBezTo>
                  <a:cubicBezTo>
                    <a:pt x="4" y="50"/>
                    <a:pt x="9" y="51"/>
                    <a:pt x="9" y="43"/>
                  </a:cubicBezTo>
                  <a:cubicBezTo>
                    <a:pt x="9" y="40"/>
                    <a:pt x="8" y="40"/>
                    <a:pt x="9" y="37"/>
                  </a:cubicBezTo>
                  <a:cubicBezTo>
                    <a:pt x="6" y="37"/>
                    <a:pt x="1" y="38"/>
                    <a:pt x="1" y="35"/>
                  </a:cubicBezTo>
                  <a:cubicBezTo>
                    <a:pt x="1" y="22"/>
                    <a:pt x="33" y="24"/>
                    <a:pt x="41" y="20"/>
                  </a:cubicBezTo>
                  <a:cubicBezTo>
                    <a:pt x="40" y="17"/>
                    <a:pt x="38" y="18"/>
                    <a:pt x="38" y="15"/>
                  </a:cubicBezTo>
                  <a:cubicBezTo>
                    <a:pt x="38" y="11"/>
                    <a:pt x="46" y="13"/>
                    <a:pt x="48" y="13"/>
                  </a:cubicBezTo>
                  <a:cubicBezTo>
                    <a:pt x="53" y="13"/>
                    <a:pt x="62" y="13"/>
                    <a:pt x="62" y="13"/>
                  </a:cubicBezTo>
                  <a:cubicBezTo>
                    <a:pt x="67" y="13"/>
                    <a:pt x="75" y="7"/>
                    <a:pt x="80" y="4"/>
                  </a:cubicBezTo>
                  <a:cubicBezTo>
                    <a:pt x="86" y="0"/>
                    <a:pt x="98" y="0"/>
                    <a:pt x="106" y="0"/>
                  </a:cubicBezTo>
                  <a:cubicBezTo>
                    <a:pt x="117" y="0"/>
                    <a:pt x="117" y="7"/>
                    <a:pt x="127" y="7"/>
                  </a:cubicBezTo>
                  <a:cubicBezTo>
                    <a:pt x="127" y="12"/>
                    <a:pt x="144" y="15"/>
                    <a:pt x="149" y="15"/>
                  </a:cubicBezTo>
                  <a:cubicBezTo>
                    <a:pt x="162" y="15"/>
                    <a:pt x="170" y="15"/>
                    <a:pt x="174" y="15"/>
                  </a:cubicBezTo>
                  <a:cubicBezTo>
                    <a:pt x="186" y="15"/>
                    <a:pt x="192" y="3"/>
                    <a:pt x="205" y="3"/>
                  </a:cubicBezTo>
                  <a:cubicBezTo>
                    <a:pt x="219" y="3"/>
                    <a:pt x="218" y="12"/>
                    <a:pt x="223" y="21"/>
                  </a:cubicBezTo>
                  <a:cubicBezTo>
                    <a:pt x="224" y="23"/>
                    <a:pt x="233" y="28"/>
                    <a:pt x="233" y="28"/>
                  </a:cubicBezTo>
                  <a:cubicBezTo>
                    <a:pt x="241" y="31"/>
                    <a:pt x="243" y="44"/>
                    <a:pt x="256" y="44"/>
                  </a:cubicBezTo>
                  <a:cubicBezTo>
                    <a:pt x="265" y="44"/>
                    <a:pt x="265" y="36"/>
                    <a:pt x="271" y="34"/>
                  </a:cubicBezTo>
                  <a:cubicBezTo>
                    <a:pt x="275" y="33"/>
                    <a:pt x="274" y="33"/>
                    <a:pt x="278" y="33"/>
                  </a:cubicBezTo>
                  <a:cubicBezTo>
                    <a:pt x="279" y="35"/>
                    <a:pt x="279" y="39"/>
                    <a:pt x="281" y="41"/>
                  </a:cubicBezTo>
                  <a:cubicBezTo>
                    <a:pt x="280" y="41"/>
                    <a:pt x="281" y="42"/>
                    <a:pt x="281" y="43"/>
                  </a:cubicBezTo>
                  <a:cubicBezTo>
                    <a:pt x="281" y="48"/>
                    <a:pt x="284" y="47"/>
                    <a:pt x="286" y="51"/>
                  </a:cubicBezTo>
                  <a:cubicBezTo>
                    <a:pt x="290" y="56"/>
                    <a:pt x="286" y="59"/>
                    <a:pt x="289" y="65"/>
                  </a:cubicBezTo>
                  <a:cubicBezTo>
                    <a:pt x="291" y="70"/>
                    <a:pt x="297" y="67"/>
                    <a:pt x="301" y="68"/>
                  </a:cubicBezTo>
                  <a:cubicBezTo>
                    <a:pt x="305" y="69"/>
                    <a:pt x="306" y="73"/>
                    <a:pt x="309" y="76"/>
                  </a:cubicBezTo>
                  <a:cubicBezTo>
                    <a:pt x="312" y="79"/>
                    <a:pt x="323" y="78"/>
                    <a:pt x="329" y="78"/>
                  </a:cubicBezTo>
                  <a:cubicBezTo>
                    <a:pt x="337" y="78"/>
                    <a:pt x="345" y="77"/>
                    <a:pt x="350" y="76"/>
                  </a:cubicBezTo>
                  <a:cubicBezTo>
                    <a:pt x="350" y="72"/>
                    <a:pt x="350" y="71"/>
                    <a:pt x="350" y="68"/>
                  </a:cubicBezTo>
                  <a:cubicBezTo>
                    <a:pt x="350" y="64"/>
                    <a:pt x="355" y="64"/>
                    <a:pt x="359" y="63"/>
                  </a:cubicBezTo>
                  <a:cubicBezTo>
                    <a:pt x="364" y="61"/>
                    <a:pt x="363" y="59"/>
                    <a:pt x="368" y="57"/>
                  </a:cubicBezTo>
                  <a:cubicBezTo>
                    <a:pt x="376" y="54"/>
                    <a:pt x="381" y="56"/>
                    <a:pt x="387" y="51"/>
                  </a:cubicBezTo>
                  <a:cubicBezTo>
                    <a:pt x="397" y="57"/>
                    <a:pt x="403" y="57"/>
                    <a:pt x="412" y="60"/>
                  </a:cubicBezTo>
                  <a:cubicBezTo>
                    <a:pt x="423" y="64"/>
                    <a:pt x="426" y="74"/>
                    <a:pt x="439" y="74"/>
                  </a:cubicBezTo>
                  <a:cubicBezTo>
                    <a:pt x="439" y="76"/>
                    <a:pt x="442" y="77"/>
                    <a:pt x="443" y="79"/>
                  </a:cubicBezTo>
                  <a:cubicBezTo>
                    <a:pt x="445" y="86"/>
                    <a:pt x="442" y="92"/>
                    <a:pt x="445" y="96"/>
                  </a:cubicBezTo>
                  <a:cubicBezTo>
                    <a:pt x="442" y="98"/>
                    <a:pt x="435" y="114"/>
                    <a:pt x="435" y="115"/>
                  </a:cubicBezTo>
                  <a:cubicBezTo>
                    <a:pt x="435" y="116"/>
                    <a:pt x="436" y="118"/>
                    <a:pt x="435" y="119"/>
                  </a:cubicBezTo>
                  <a:cubicBezTo>
                    <a:pt x="436" y="121"/>
                    <a:pt x="435" y="122"/>
                    <a:pt x="436" y="124"/>
                  </a:cubicBezTo>
                  <a:cubicBezTo>
                    <a:pt x="436" y="138"/>
                    <a:pt x="436" y="138"/>
                    <a:pt x="436" y="138"/>
                  </a:cubicBezTo>
                  <a:cubicBezTo>
                    <a:pt x="438" y="142"/>
                    <a:pt x="437" y="145"/>
                    <a:pt x="439" y="149"/>
                  </a:cubicBezTo>
                  <a:cubicBezTo>
                    <a:pt x="440" y="153"/>
                    <a:pt x="449" y="149"/>
                    <a:pt x="449" y="156"/>
                  </a:cubicBezTo>
                  <a:cubicBezTo>
                    <a:pt x="449" y="165"/>
                    <a:pt x="439" y="164"/>
                    <a:pt x="439" y="171"/>
                  </a:cubicBezTo>
                  <a:cubicBezTo>
                    <a:pt x="439" y="177"/>
                    <a:pt x="443" y="177"/>
                    <a:pt x="445" y="179"/>
                  </a:cubicBezTo>
                  <a:cubicBezTo>
                    <a:pt x="452" y="194"/>
                    <a:pt x="467" y="196"/>
                    <a:pt x="467" y="215"/>
                  </a:cubicBezTo>
                  <a:cubicBezTo>
                    <a:pt x="456" y="218"/>
                    <a:pt x="448" y="220"/>
                    <a:pt x="448" y="232"/>
                  </a:cubicBezTo>
                  <a:cubicBezTo>
                    <a:pt x="448" y="235"/>
                    <a:pt x="450" y="238"/>
                    <a:pt x="450" y="240"/>
                  </a:cubicBezTo>
                  <a:cubicBezTo>
                    <a:pt x="450" y="240"/>
                    <a:pt x="448" y="240"/>
                    <a:pt x="448" y="240"/>
                  </a:cubicBezTo>
                  <a:cubicBezTo>
                    <a:pt x="439" y="240"/>
                    <a:pt x="420" y="235"/>
                    <a:pt x="408" y="235"/>
                  </a:cubicBezTo>
                  <a:cubicBezTo>
                    <a:pt x="406" y="235"/>
                    <a:pt x="393" y="231"/>
                    <a:pt x="393" y="231"/>
                  </a:cubicBezTo>
                  <a:cubicBezTo>
                    <a:pt x="388" y="226"/>
                    <a:pt x="388" y="213"/>
                    <a:pt x="379" y="213"/>
                  </a:cubicBezTo>
                  <a:cubicBezTo>
                    <a:pt x="374" y="213"/>
                    <a:pt x="372" y="217"/>
                    <a:pt x="370" y="220"/>
                  </a:cubicBezTo>
                  <a:cubicBezTo>
                    <a:pt x="348" y="220"/>
                    <a:pt x="348" y="220"/>
                    <a:pt x="348" y="220"/>
                  </a:cubicBezTo>
                  <a:cubicBezTo>
                    <a:pt x="341" y="217"/>
                    <a:pt x="337" y="212"/>
                    <a:pt x="333" y="207"/>
                  </a:cubicBezTo>
                  <a:cubicBezTo>
                    <a:pt x="327" y="202"/>
                    <a:pt x="320" y="205"/>
                    <a:pt x="315" y="200"/>
                  </a:cubicBezTo>
                  <a:cubicBezTo>
                    <a:pt x="313" y="197"/>
                    <a:pt x="314" y="194"/>
                    <a:pt x="313" y="192"/>
                  </a:cubicBezTo>
                  <a:cubicBezTo>
                    <a:pt x="308" y="182"/>
                    <a:pt x="299" y="168"/>
                    <a:pt x="286" y="168"/>
                  </a:cubicBezTo>
                  <a:cubicBezTo>
                    <a:pt x="280" y="168"/>
                    <a:pt x="278" y="176"/>
                    <a:pt x="278" y="183"/>
                  </a:cubicBezTo>
                  <a:cubicBezTo>
                    <a:pt x="278" y="187"/>
                    <a:pt x="278" y="189"/>
                    <a:pt x="278" y="193"/>
                  </a:cubicBezTo>
                  <a:cubicBezTo>
                    <a:pt x="281" y="203"/>
                    <a:pt x="293" y="222"/>
                    <a:pt x="304" y="224"/>
                  </a:cubicBezTo>
                  <a:cubicBezTo>
                    <a:pt x="304" y="229"/>
                    <a:pt x="306" y="231"/>
                    <a:pt x="307" y="235"/>
                  </a:cubicBezTo>
                  <a:cubicBezTo>
                    <a:pt x="312" y="233"/>
                    <a:pt x="311" y="228"/>
                    <a:pt x="315" y="227"/>
                  </a:cubicBezTo>
                  <a:cubicBezTo>
                    <a:pt x="316" y="228"/>
                    <a:pt x="316" y="230"/>
                    <a:pt x="316" y="231"/>
                  </a:cubicBezTo>
                  <a:cubicBezTo>
                    <a:pt x="316" y="237"/>
                    <a:pt x="313" y="240"/>
                    <a:pt x="313" y="246"/>
                  </a:cubicBezTo>
                  <a:cubicBezTo>
                    <a:pt x="313" y="252"/>
                    <a:pt x="324" y="255"/>
                    <a:pt x="331" y="255"/>
                  </a:cubicBezTo>
                  <a:cubicBezTo>
                    <a:pt x="360" y="255"/>
                    <a:pt x="363" y="237"/>
                    <a:pt x="379" y="225"/>
                  </a:cubicBezTo>
                  <a:cubicBezTo>
                    <a:pt x="379" y="241"/>
                    <a:pt x="379" y="241"/>
                    <a:pt x="379" y="241"/>
                  </a:cubicBezTo>
                  <a:cubicBezTo>
                    <a:pt x="385" y="254"/>
                    <a:pt x="393" y="256"/>
                    <a:pt x="406" y="260"/>
                  </a:cubicBezTo>
                  <a:cubicBezTo>
                    <a:pt x="411" y="261"/>
                    <a:pt x="411" y="269"/>
                    <a:pt x="414" y="271"/>
                  </a:cubicBezTo>
                  <a:cubicBezTo>
                    <a:pt x="414" y="270"/>
                    <a:pt x="414" y="270"/>
                    <a:pt x="414" y="270"/>
                  </a:cubicBezTo>
                  <a:cubicBezTo>
                    <a:pt x="416" y="274"/>
                    <a:pt x="423" y="273"/>
                    <a:pt x="423" y="277"/>
                  </a:cubicBezTo>
                  <a:cubicBezTo>
                    <a:pt x="423" y="288"/>
                    <a:pt x="410" y="291"/>
                    <a:pt x="410" y="302"/>
                  </a:cubicBezTo>
                  <a:cubicBezTo>
                    <a:pt x="403" y="302"/>
                    <a:pt x="399" y="303"/>
                    <a:pt x="397" y="309"/>
                  </a:cubicBezTo>
                  <a:cubicBezTo>
                    <a:pt x="395" y="314"/>
                    <a:pt x="396" y="321"/>
                    <a:pt x="390" y="321"/>
                  </a:cubicBezTo>
                  <a:cubicBezTo>
                    <a:pt x="384" y="321"/>
                    <a:pt x="384" y="334"/>
                    <a:pt x="378" y="334"/>
                  </a:cubicBezTo>
                  <a:cubicBezTo>
                    <a:pt x="374" y="334"/>
                    <a:pt x="365" y="342"/>
                    <a:pt x="365" y="347"/>
                  </a:cubicBezTo>
                  <a:cubicBezTo>
                    <a:pt x="353" y="349"/>
                    <a:pt x="327" y="354"/>
                    <a:pt x="327" y="364"/>
                  </a:cubicBezTo>
                  <a:cubicBezTo>
                    <a:pt x="327" y="365"/>
                    <a:pt x="327" y="367"/>
                    <a:pt x="328" y="368"/>
                  </a:cubicBezTo>
                  <a:cubicBezTo>
                    <a:pt x="318" y="373"/>
                    <a:pt x="304" y="376"/>
                    <a:pt x="294" y="378"/>
                  </a:cubicBezTo>
                  <a:cubicBezTo>
                    <a:pt x="289" y="380"/>
                    <a:pt x="271" y="392"/>
                    <a:pt x="265" y="395"/>
                  </a:cubicBezTo>
                  <a:cubicBezTo>
                    <a:pt x="252" y="395"/>
                    <a:pt x="252" y="395"/>
                    <a:pt x="252" y="395"/>
                  </a:cubicBezTo>
                  <a:cubicBezTo>
                    <a:pt x="244" y="400"/>
                    <a:pt x="243" y="404"/>
                    <a:pt x="234" y="404"/>
                  </a:cubicBezTo>
                  <a:cubicBezTo>
                    <a:pt x="231" y="405"/>
                    <a:pt x="231" y="405"/>
                    <a:pt x="231" y="405"/>
                  </a:cubicBezTo>
                  <a:cubicBezTo>
                    <a:pt x="229" y="405"/>
                    <a:pt x="218" y="400"/>
                    <a:pt x="217" y="399"/>
                  </a:cubicBezTo>
                  <a:cubicBezTo>
                    <a:pt x="216" y="399"/>
                    <a:pt x="219" y="399"/>
                    <a:pt x="217" y="394"/>
                  </a:cubicBezTo>
                  <a:cubicBezTo>
                    <a:pt x="212" y="387"/>
                    <a:pt x="209" y="380"/>
                    <a:pt x="209" y="372"/>
                  </a:cubicBezTo>
                  <a:cubicBezTo>
                    <a:pt x="204" y="371"/>
                    <a:pt x="207" y="363"/>
                    <a:pt x="208" y="359"/>
                  </a:cubicBezTo>
                  <a:cubicBezTo>
                    <a:pt x="210" y="349"/>
                    <a:pt x="203" y="345"/>
                    <a:pt x="198" y="340"/>
                  </a:cubicBezTo>
                  <a:cubicBezTo>
                    <a:pt x="193" y="335"/>
                    <a:pt x="181" y="320"/>
                    <a:pt x="181" y="309"/>
                  </a:cubicBezTo>
                  <a:cubicBezTo>
                    <a:pt x="165" y="306"/>
                    <a:pt x="162" y="297"/>
                    <a:pt x="162" y="280"/>
                  </a:cubicBezTo>
                  <a:cubicBezTo>
                    <a:pt x="162" y="270"/>
                    <a:pt x="156" y="268"/>
                    <a:pt x="154" y="259"/>
                  </a:cubicBezTo>
                  <a:cubicBezTo>
                    <a:pt x="154" y="259"/>
                    <a:pt x="154" y="259"/>
                    <a:pt x="154" y="259"/>
                  </a:cubicBezTo>
                  <a:cubicBezTo>
                    <a:pt x="152" y="258"/>
                    <a:pt x="150" y="255"/>
                    <a:pt x="148" y="254"/>
                  </a:cubicBezTo>
                  <a:cubicBezTo>
                    <a:pt x="147" y="252"/>
                    <a:pt x="141" y="253"/>
                    <a:pt x="140" y="251"/>
                  </a:cubicBezTo>
                  <a:cubicBezTo>
                    <a:pt x="137" y="249"/>
                    <a:pt x="138" y="242"/>
                    <a:pt x="137" y="239"/>
                  </a:cubicBezTo>
                  <a:cubicBezTo>
                    <a:pt x="136" y="235"/>
                    <a:pt x="132" y="231"/>
                    <a:pt x="131" y="229"/>
                  </a:cubicBezTo>
                  <a:cubicBezTo>
                    <a:pt x="125" y="221"/>
                    <a:pt x="121" y="214"/>
                    <a:pt x="116" y="207"/>
                  </a:cubicBezTo>
                  <a:cubicBezTo>
                    <a:pt x="115" y="205"/>
                    <a:pt x="109" y="198"/>
                    <a:pt x="109" y="196"/>
                  </a:cubicBezTo>
                  <a:cubicBezTo>
                    <a:pt x="109" y="192"/>
                    <a:pt x="112" y="182"/>
                    <a:pt x="112" y="175"/>
                  </a:cubicBezTo>
                  <a:lnTo>
                    <a:pt x="112" y="17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02"/>
            <p:cNvSpPr>
              <a:spLocks/>
            </p:cNvSpPr>
            <p:nvPr/>
          </p:nvSpPr>
          <p:spPr bwMode="auto">
            <a:xfrm>
              <a:off x="5713413" y="2714625"/>
              <a:ext cx="33338" cy="63500"/>
            </a:xfrm>
            <a:custGeom>
              <a:avLst/>
              <a:gdLst/>
              <a:ahLst/>
              <a:cxnLst>
                <a:cxn ang="0">
                  <a:pos x="25" y="30"/>
                </a:cxn>
                <a:cxn ang="0">
                  <a:pos x="11" y="48"/>
                </a:cxn>
                <a:cxn ang="0">
                  <a:pos x="0" y="35"/>
                </a:cxn>
                <a:cxn ang="0">
                  <a:pos x="6" y="0"/>
                </a:cxn>
                <a:cxn ang="0">
                  <a:pos x="25" y="30"/>
                </a:cxn>
              </a:cxnLst>
              <a:rect l="0" t="0" r="r" b="b"/>
              <a:pathLst>
                <a:path w="25" h="48">
                  <a:moveTo>
                    <a:pt x="25" y="30"/>
                  </a:moveTo>
                  <a:cubicBezTo>
                    <a:pt x="25" y="37"/>
                    <a:pt x="20" y="48"/>
                    <a:pt x="11" y="48"/>
                  </a:cubicBezTo>
                  <a:cubicBezTo>
                    <a:pt x="5" y="48"/>
                    <a:pt x="0" y="41"/>
                    <a:pt x="0" y="35"/>
                  </a:cubicBezTo>
                  <a:cubicBezTo>
                    <a:pt x="0" y="22"/>
                    <a:pt x="6" y="13"/>
                    <a:pt x="6" y="0"/>
                  </a:cubicBezTo>
                  <a:cubicBezTo>
                    <a:pt x="13" y="10"/>
                    <a:pt x="25" y="15"/>
                    <a:pt x="25" y="3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03"/>
            <p:cNvSpPr>
              <a:spLocks/>
            </p:cNvSpPr>
            <p:nvPr/>
          </p:nvSpPr>
          <p:spPr bwMode="auto">
            <a:xfrm>
              <a:off x="5397500" y="2195513"/>
              <a:ext cx="677863" cy="544513"/>
            </a:xfrm>
            <a:custGeom>
              <a:avLst/>
              <a:gdLst/>
              <a:ahLst/>
              <a:cxnLst>
                <a:cxn ang="0">
                  <a:pos x="148" y="270"/>
                </a:cxn>
                <a:cxn ang="0">
                  <a:pos x="174" y="340"/>
                </a:cxn>
                <a:cxn ang="0">
                  <a:pos x="200" y="401"/>
                </a:cxn>
                <a:cxn ang="0">
                  <a:pos x="216" y="401"/>
                </a:cxn>
                <a:cxn ang="0">
                  <a:pos x="237" y="379"/>
                </a:cxn>
                <a:cxn ang="0">
                  <a:pos x="243" y="341"/>
                </a:cxn>
                <a:cxn ang="0">
                  <a:pos x="268" y="298"/>
                </a:cxn>
                <a:cxn ang="0">
                  <a:pos x="326" y="240"/>
                </a:cxn>
                <a:cxn ang="0">
                  <a:pos x="374" y="218"/>
                </a:cxn>
                <a:cxn ang="0">
                  <a:pos x="409" y="259"/>
                </a:cxn>
                <a:cxn ang="0">
                  <a:pos x="423" y="302"/>
                </a:cxn>
                <a:cxn ang="0">
                  <a:pos x="457" y="300"/>
                </a:cxn>
                <a:cxn ang="0">
                  <a:pos x="476" y="367"/>
                </a:cxn>
                <a:cxn ang="0">
                  <a:pos x="489" y="358"/>
                </a:cxn>
                <a:cxn ang="0">
                  <a:pos x="472" y="316"/>
                </a:cxn>
                <a:cxn ang="0">
                  <a:pos x="473" y="288"/>
                </a:cxn>
                <a:cxn ang="0">
                  <a:pos x="483" y="254"/>
                </a:cxn>
                <a:cxn ang="0">
                  <a:pos x="487" y="213"/>
                </a:cxn>
                <a:cxn ang="0">
                  <a:pos x="467" y="197"/>
                </a:cxn>
                <a:cxn ang="0">
                  <a:pos x="445" y="125"/>
                </a:cxn>
                <a:cxn ang="0">
                  <a:pos x="423" y="130"/>
                </a:cxn>
                <a:cxn ang="0">
                  <a:pos x="373" y="144"/>
                </a:cxn>
                <a:cxn ang="0">
                  <a:pos x="341" y="147"/>
                </a:cxn>
                <a:cxn ang="0">
                  <a:pos x="295" y="136"/>
                </a:cxn>
                <a:cxn ang="0">
                  <a:pos x="254" y="116"/>
                </a:cxn>
                <a:cxn ang="0">
                  <a:pos x="226" y="89"/>
                </a:cxn>
                <a:cxn ang="0">
                  <a:pos x="229" y="69"/>
                </a:cxn>
                <a:cxn ang="0">
                  <a:pos x="213" y="43"/>
                </a:cxn>
                <a:cxn ang="0">
                  <a:pos x="178" y="16"/>
                </a:cxn>
                <a:cxn ang="0">
                  <a:pos x="131" y="0"/>
                </a:cxn>
                <a:cxn ang="0">
                  <a:pos x="94" y="21"/>
                </a:cxn>
                <a:cxn ang="0">
                  <a:pos x="65" y="13"/>
                </a:cxn>
                <a:cxn ang="0">
                  <a:pos x="23" y="46"/>
                </a:cxn>
                <a:cxn ang="0">
                  <a:pos x="0" y="64"/>
                </a:cxn>
                <a:cxn ang="0">
                  <a:pos x="1" y="87"/>
                </a:cxn>
                <a:cxn ang="0">
                  <a:pos x="4" y="120"/>
                </a:cxn>
                <a:cxn ang="0">
                  <a:pos x="13" y="181"/>
                </a:cxn>
                <a:cxn ang="0">
                  <a:pos x="34" y="185"/>
                </a:cxn>
                <a:cxn ang="0">
                  <a:pos x="70" y="185"/>
                </a:cxn>
                <a:cxn ang="0">
                  <a:pos x="118" y="219"/>
                </a:cxn>
                <a:cxn ang="0">
                  <a:pos x="127" y="248"/>
                </a:cxn>
                <a:cxn ang="0">
                  <a:pos x="145" y="233"/>
                </a:cxn>
                <a:cxn ang="0">
                  <a:pos x="149" y="265"/>
                </a:cxn>
              </a:cxnLst>
              <a:rect l="0" t="0" r="r" b="b"/>
              <a:pathLst>
                <a:path w="509" h="410">
                  <a:moveTo>
                    <a:pt x="149" y="265"/>
                  </a:moveTo>
                  <a:cubicBezTo>
                    <a:pt x="147" y="263"/>
                    <a:pt x="147" y="263"/>
                    <a:pt x="147" y="263"/>
                  </a:cubicBezTo>
                  <a:cubicBezTo>
                    <a:pt x="147" y="265"/>
                    <a:pt x="148" y="268"/>
                    <a:pt x="148" y="270"/>
                  </a:cubicBezTo>
                  <a:cubicBezTo>
                    <a:pt x="148" y="278"/>
                    <a:pt x="153" y="286"/>
                    <a:pt x="155" y="295"/>
                  </a:cubicBezTo>
                  <a:cubicBezTo>
                    <a:pt x="158" y="305"/>
                    <a:pt x="166" y="319"/>
                    <a:pt x="168" y="326"/>
                  </a:cubicBezTo>
                  <a:cubicBezTo>
                    <a:pt x="170" y="332"/>
                    <a:pt x="170" y="334"/>
                    <a:pt x="174" y="340"/>
                  </a:cubicBezTo>
                  <a:cubicBezTo>
                    <a:pt x="177" y="345"/>
                    <a:pt x="175" y="351"/>
                    <a:pt x="179" y="358"/>
                  </a:cubicBezTo>
                  <a:cubicBezTo>
                    <a:pt x="180" y="362"/>
                    <a:pt x="187" y="366"/>
                    <a:pt x="188" y="372"/>
                  </a:cubicBezTo>
                  <a:cubicBezTo>
                    <a:pt x="191" y="382"/>
                    <a:pt x="196" y="390"/>
                    <a:pt x="200" y="401"/>
                  </a:cubicBezTo>
                  <a:cubicBezTo>
                    <a:pt x="200" y="402"/>
                    <a:pt x="202" y="405"/>
                    <a:pt x="204" y="405"/>
                  </a:cubicBezTo>
                  <a:cubicBezTo>
                    <a:pt x="204" y="409"/>
                    <a:pt x="207" y="410"/>
                    <a:pt x="210" y="410"/>
                  </a:cubicBezTo>
                  <a:cubicBezTo>
                    <a:pt x="214" y="410"/>
                    <a:pt x="214" y="405"/>
                    <a:pt x="216" y="401"/>
                  </a:cubicBezTo>
                  <a:cubicBezTo>
                    <a:pt x="218" y="397"/>
                    <a:pt x="219" y="398"/>
                    <a:pt x="224" y="396"/>
                  </a:cubicBezTo>
                  <a:cubicBezTo>
                    <a:pt x="228" y="394"/>
                    <a:pt x="227" y="382"/>
                    <a:pt x="233" y="381"/>
                  </a:cubicBezTo>
                  <a:cubicBezTo>
                    <a:pt x="234" y="380"/>
                    <a:pt x="237" y="380"/>
                    <a:pt x="237" y="379"/>
                  </a:cubicBezTo>
                  <a:cubicBezTo>
                    <a:pt x="240" y="379"/>
                    <a:pt x="240" y="379"/>
                    <a:pt x="240" y="379"/>
                  </a:cubicBezTo>
                  <a:cubicBezTo>
                    <a:pt x="237" y="367"/>
                    <a:pt x="237" y="367"/>
                    <a:pt x="237" y="367"/>
                  </a:cubicBezTo>
                  <a:cubicBezTo>
                    <a:pt x="237" y="359"/>
                    <a:pt x="243" y="352"/>
                    <a:pt x="243" y="341"/>
                  </a:cubicBezTo>
                  <a:cubicBezTo>
                    <a:pt x="243" y="334"/>
                    <a:pt x="240" y="329"/>
                    <a:pt x="240" y="321"/>
                  </a:cubicBezTo>
                  <a:cubicBezTo>
                    <a:pt x="240" y="312"/>
                    <a:pt x="249" y="311"/>
                    <a:pt x="257" y="308"/>
                  </a:cubicBezTo>
                  <a:cubicBezTo>
                    <a:pt x="260" y="307"/>
                    <a:pt x="265" y="302"/>
                    <a:pt x="268" y="298"/>
                  </a:cubicBezTo>
                  <a:cubicBezTo>
                    <a:pt x="277" y="290"/>
                    <a:pt x="284" y="281"/>
                    <a:pt x="293" y="272"/>
                  </a:cubicBezTo>
                  <a:cubicBezTo>
                    <a:pt x="300" y="265"/>
                    <a:pt x="313" y="263"/>
                    <a:pt x="321" y="255"/>
                  </a:cubicBezTo>
                  <a:cubicBezTo>
                    <a:pt x="325" y="251"/>
                    <a:pt x="325" y="246"/>
                    <a:pt x="326" y="240"/>
                  </a:cubicBezTo>
                  <a:cubicBezTo>
                    <a:pt x="328" y="236"/>
                    <a:pt x="337" y="236"/>
                    <a:pt x="340" y="229"/>
                  </a:cubicBezTo>
                  <a:cubicBezTo>
                    <a:pt x="344" y="231"/>
                    <a:pt x="344" y="233"/>
                    <a:pt x="351" y="233"/>
                  </a:cubicBezTo>
                  <a:cubicBezTo>
                    <a:pt x="362" y="233"/>
                    <a:pt x="374" y="231"/>
                    <a:pt x="374" y="218"/>
                  </a:cubicBezTo>
                  <a:cubicBezTo>
                    <a:pt x="381" y="219"/>
                    <a:pt x="389" y="222"/>
                    <a:pt x="390" y="228"/>
                  </a:cubicBezTo>
                  <a:cubicBezTo>
                    <a:pt x="392" y="233"/>
                    <a:pt x="391" y="240"/>
                    <a:pt x="395" y="245"/>
                  </a:cubicBezTo>
                  <a:cubicBezTo>
                    <a:pt x="398" y="251"/>
                    <a:pt x="403" y="255"/>
                    <a:pt x="409" y="259"/>
                  </a:cubicBezTo>
                  <a:cubicBezTo>
                    <a:pt x="414" y="267"/>
                    <a:pt x="419" y="274"/>
                    <a:pt x="422" y="283"/>
                  </a:cubicBezTo>
                  <a:cubicBezTo>
                    <a:pt x="423" y="285"/>
                    <a:pt x="425" y="286"/>
                    <a:pt x="425" y="289"/>
                  </a:cubicBezTo>
                  <a:cubicBezTo>
                    <a:pt x="425" y="293"/>
                    <a:pt x="423" y="296"/>
                    <a:pt x="423" y="302"/>
                  </a:cubicBezTo>
                  <a:cubicBezTo>
                    <a:pt x="423" y="307"/>
                    <a:pt x="423" y="313"/>
                    <a:pt x="430" y="313"/>
                  </a:cubicBezTo>
                  <a:cubicBezTo>
                    <a:pt x="442" y="313"/>
                    <a:pt x="445" y="300"/>
                    <a:pt x="453" y="293"/>
                  </a:cubicBezTo>
                  <a:cubicBezTo>
                    <a:pt x="455" y="295"/>
                    <a:pt x="454" y="297"/>
                    <a:pt x="457" y="300"/>
                  </a:cubicBezTo>
                  <a:cubicBezTo>
                    <a:pt x="457" y="300"/>
                    <a:pt x="461" y="300"/>
                    <a:pt x="462" y="302"/>
                  </a:cubicBezTo>
                  <a:cubicBezTo>
                    <a:pt x="467" y="308"/>
                    <a:pt x="459" y="322"/>
                    <a:pt x="465" y="322"/>
                  </a:cubicBezTo>
                  <a:cubicBezTo>
                    <a:pt x="465" y="336"/>
                    <a:pt x="476" y="347"/>
                    <a:pt x="476" y="367"/>
                  </a:cubicBezTo>
                  <a:cubicBezTo>
                    <a:pt x="476" y="371"/>
                    <a:pt x="473" y="382"/>
                    <a:pt x="476" y="383"/>
                  </a:cubicBezTo>
                  <a:cubicBezTo>
                    <a:pt x="480" y="376"/>
                    <a:pt x="481" y="371"/>
                    <a:pt x="485" y="363"/>
                  </a:cubicBezTo>
                  <a:cubicBezTo>
                    <a:pt x="486" y="361"/>
                    <a:pt x="489" y="360"/>
                    <a:pt x="489" y="358"/>
                  </a:cubicBezTo>
                  <a:cubicBezTo>
                    <a:pt x="489" y="354"/>
                    <a:pt x="483" y="334"/>
                    <a:pt x="479" y="330"/>
                  </a:cubicBezTo>
                  <a:cubicBezTo>
                    <a:pt x="476" y="327"/>
                    <a:pt x="472" y="325"/>
                    <a:pt x="472" y="320"/>
                  </a:cubicBezTo>
                  <a:cubicBezTo>
                    <a:pt x="472" y="319"/>
                    <a:pt x="472" y="318"/>
                    <a:pt x="472" y="316"/>
                  </a:cubicBezTo>
                  <a:cubicBezTo>
                    <a:pt x="472" y="317"/>
                    <a:pt x="472" y="317"/>
                    <a:pt x="472" y="317"/>
                  </a:cubicBezTo>
                  <a:cubicBezTo>
                    <a:pt x="473" y="316"/>
                    <a:pt x="476" y="311"/>
                    <a:pt x="476" y="307"/>
                  </a:cubicBezTo>
                  <a:cubicBezTo>
                    <a:pt x="476" y="302"/>
                    <a:pt x="476" y="293"/>
                    <a:pt x="473" y="288"/>
                  </a:cubicBezTo>
                  <a:cubicBezTo>
                    <a:pt x="470" y="284"/>
                    <a:pt x="464" y="284"/>
                    <a:pt x="464" y="276"/>
                  </a:cubicBezTo>
                  <a:cubicBezTo>
                    <a:pt x="464" y="268"/>
                    <a:pt x="467" y="262"/>
                    <a:pt x="472" y="258"/>
                  </a:cubicBezTo>
                  <a:cubicBezTo>
                    <a:pt x="474" y="255"/>
                    <a:pt x="479" y="256"/>
                    <a:pt x="483" y="254"/>
                  </a:cubicBezTo>
                  <a:cubicBezTo>
                    <a:pt x="493" y="247"/>
                    <a:pt x="500" y="244"/>
                    <a:pt x="509" y="230"/>
                  </a:cubicBezTo>
                  <a:cubicBezTo>
                    <a:pt x="506" y="230"/>
                    <a:pt x="505" y="231"/>
                    <a:pt x="501" y="231"/>
                  </a:cubicBezTo>
                  <a:cubicBezTo>
                    <a:pt x="493" y="231"/>
                    <a:pt x="487" y="222"/>
                    <a:pt x="487" y="213"/>
                  </a:cubicBezTo>
                  <a:cubicBezTo>
                    <a:pt x="483" y="212"/>
                    <a:pt x="482" y="199"/>
                    <a:pt x="478" y="199"/>
                  </a:cubicBezTo>
                  <a:cubicBezTo>
                    <a:pt x="475" y="199"/>
                    <a:pt x="472" y="202"/>
                    <a:pt x="469" y="202"/>
                  </a:cubicBezTo>
                  <a:cubicBezTo>
                    <a:pt x="468" y="202"/>
                    <a:pt x="467" y="199"/>
                    <a:pt x="467" y="197"/>
                  </a:cubicBezTo>
                  <a:cubicBezTo>
                    <a:pt x="467" y="181"/>
                    <a:pt x="479" y="180"/>
                    <a:pt x="479" y="163"/>
                  </a:cubicBezTo>
                  <a:cubicBezTo>
                    <a:pt x="479" y="154"/>
                    <a:pt x="472" y="151"/>
                    <a:pt x="468" y="144"/>
                  </a:cubicBezTo>
                  <a:cubicBezTo>
                    <a:pt x="457" y="139"/>
                    <a:pt x="448" y="140"/>
                    <a:pt x="445" y="125"/>
                  </a:cubicBezTo>
                  <a:cubicBezTo>
                    <a:pt x="442" y="125"/>
                    <a:pt x="442" y="125"/>
                    <a:pt x="442" y="125"/>
                  </a:cubicBezTo>
                  <a:cubicBezTo>
                    <a:pt x="438" y="129"/>
                    <a:pt x="438" y="129"/>
                    <a:pt x="438" y="129"/>
                  </a:cubicBezTo>
                  <a:cubicBezTo>
                    <a:pt x="433" y="131"/>
                    <a:pt x="427" y="126"/>
                    <a:pt x="423" y="130"/>
                  </a:cubicBezTo>
                  <a:cubicBezTo>
                    <a:pt x="422" y="132"/>
                    <a:pt x="421" y="133"/>
                    <a:pt x="418" y="135"/>
                  </a:cubicBezTo>
                  <a:cubicBezTo>
                    <a:pt x="415" y="137"/>
                    <a:pt x="401" y="149"/>
                    <a:pt x="394" y="149"/>
                  </a:cubicBezTo>
                  <a:cubicBezTo>
                    <a:pt x="387" y="149"/>
                    <a:pt x="382" y="144"/>
                    <a:pt x="373" y="144"/>
                  </a:cubicBezTo>
                  <a:cubicBezTo>
                    <a:pt x="362" y="144"/>
                    <a:pt x="360" y="152"/>
                    <a:pt x="354" y="155"/>
                  </a:cubicBezTo>
                  <a:cubicBezTo>
                    <a:pt x="353" y="152"/>
                    <a:pt x="352" y="145"/>
                    <a:pt x="349" y="145"/>
                  </a:cubicBezTo>
                  <a:cubicBezTo>
                    <a:pt x="347" y="145"/>
                    <a:pt x="345" y="147"/>
                    <a:pt x="341" y="147"/>
                  </a:cubicBezTo>
                  <a:cubicBezTo>
                    <a:pt x="335" y="147"/>
                    <a:pt x="329" y="147"/>
                    <a:pt x="323" y="147"/>
                  </a:cubicBezTo>
                  <a:cubicBezTo>
                    <a:pt x="313" y="147"/>
                    <a:pt x="309" y="141"/>
                    <a:pt x="302" y="136"/>
                  </a:cubicBezTo>
                  <a:cubicBezTo>
                    <a:pt x="300" y="135"/>
                    <a:pt x="296" y="139"/>
                    <a:pt x="295" y="136"/>
                  </a:cubicBezTo>
                  <a:cubicBezTo>
                    <a:pt x="293" y="132"/>
                    <a:pt x="293" y="129"/>
                    <a:pt x="290" y="127"/>
                  </a:cubicBezTo>
                  <a:cubicBezTo>
                    <a:pt x="283" y="124"/>
                    <a:pt x="279" y="126"/>
                    <a:pt x="273" y="120"/>
                  </a:cubicBezTo>
                  <a:cubicBezTo>
                    <a:pt x="268" y="115"/>
                    <a:pt x="263" y="118"/>
                    <a:pt x="254" y="116"/>
                  </a:cubicBezTo>
                  <a:cubicBezTo>
                    <a:pt x="246" y="114"/>
                    <a:pt x="243" y="108"/>
                    <a:pt x="236" y="106"/>
                  </a:cubicBezTo>
                  <a:cubicBezTo>
                    <a:pt x="234" y="105"/>
                    <a:pt x="229" y="106"/>
                    <a:pt x="228" y="103"/>
                  </a:cubicBezTo>
                  <a:cubicBezTo>
                    <a:pt x="227" y="98"/>
                    <a:pt x="227" y="94"/>
                    <a:pt x="226" y="89"/>
                  </a:cubicBezTo>
                  <a:cubicBezTo>
                    <a:pt x="226" y="85"/>
                    <a:pt x="226" y="85"/>
                    <a:pt x="226" y="85"/>
                  </a:cubicBezTo>
                  <a:cubicBezTo>
                    <a:pt x="231" y="85"/>
                    <a:pt x="236" y="86"/>
                    <a:pt x="236" y="80"/>
                  </a:cubicBezTo>
                  <a:cubicBezTo>
                    <a:pt x="236" y="75"/>
                    <a:pt x="229" y="74"/>
                    <a:pt x="229" y="69"/>
                  </a:cubicBezTo>
                  <a:cubicBezTo>
                    <a:pt x="229" y="57"/>
                    <a:pt x="246" y="59"/>
                    <a:pt x="246" y="47"/>
                  </a:cubicBezTo>
                  <a:cubicBezTo>
                    <a:pt x="246" y="43"/>
                    <a:pt x="236" y="35"/>
                    <a:pt x="232" y="35"/>
                  </a:cubicBezTo>
                  <a:cubicBezTo>
                    <a:pt x="224" y="35"/>
                    <a:pt x="221" y="42"/>
                    <a:pt x="213" y="43"/>
                  </a:cubicBezTo>
                  <a:cubicBezTo>
                    <a:pt x="205" y="40"/>
                    <a:pt x="200" y="40"/>
                    <a:pt x="194" y="34"/>
                  </a:cubicBezTo>
                  <a:cubicBezTo>
                    <a:pt x="191" y="31"/>
                    <a:pt x="193" y="25"/>
                    <a:pt x="188" y="24"/>
                  </a:cubicBezTo>
                  <a:cubicBezTo>
                    <a:pt x="182" y="22"/>
                    <a:pt x="178" y="24"/>
                    <a:pt x="178" y="16"/>
                  </a:cubicBezTo>
                  <a:cubicBezTo>
                    <a:pt x="172" y="15"/>
                    <a:pt x="168" y="15"/>
                    <a:pt x="163" y="15"/>
                  </a:cubicBezTo>
                  <a:cubicBezTo>
                    <a:pt x="154" y="15"/>
                    <a:pt x="150" y="23"/>
                    <a:pt x="140" y="23"/>
                  </a:cubicBezTo>
                  <a:cubicBezTo>
                    <a:pt x="130" y="23"/>
                    <a:pt x="140" y="0"/>
                    <a:pt x="131" y="0"/>
                  </a:cubicBezTo>
                  <a:cubicBezTo>
                    <a:pt x="122" y="0"/>
                    <a:pt x="120" y="10"/>
                    <a:pt x="116" y="10"/>
                  </a:cubicBezTo>
                  <a:cubicBezTo>
                    <a:pt x="115" y="10"/>
                    <a:pt x="114" y="11"/>
                    <a:pt x="113" y="10"/>
                  </a:cubicBezTo>
                  <a:cubicBezTo>
                    <a:pt x="110" y="16"/>
                    <a:pt x="103" y="21"/>
                    <a:pt x="94" y="21"/>
                  </a:cubicBezTo>
                  <a:cubicBezTo>
                    <a:pt x="91" y="21"/>
                    <a:pt x="90" y="16"/>
                    <a:pt x="86" y="16"/>
                  </a:cubicBezTo>
                  <a:cubicBezTo>
                    <a:pt x="83" y="16"/>
                    <a:pt x="73" y="20"/>
                    <a:pt x="72" y="15"/>
                  </a:cubicBezTo>
                  <a:cubicBezTo>
                    <a:pt x="68" y="15"/>
                    <a:pt x="69" y="13"/>
                    <a:pt x="65" y="13"/>
                  </a:cubicBezTo>
                  <a:cubicBezTo>
                    <a:pt x="54" y="13"/>
                    <a:pt x="53" y="24"/>
                    <a:pt x="45" y="32"/>
                  </a:cubicBezTo>
                  <a:cubicBezTo>
                    <a:pt x="42" y="35"/>
                    <a:pt x="37" y="35"/>
                    <a:pt x="33" y="39"/>
                  </a:cubicBezTo>
                  <a:cubicBezTo>
                    <a:pt x="30" y="42"/>
                    <a:pt x="28" y="46"/>
                    <a:pt x="23" y="46"/>
                  </a:cubicBezTo>
                  <a:cubicBezTo>
                    <a:pt x="19" y="46"/>
                    <a:pt x="16" y="42"/>
                    <a:pt x="12" y="42"/>
                  </a:cubicBezTo>
                  <a:cubicBezTo>
                    <a:pt x="11" y="42"/>
                    <a:pt x="11" y="45"/>
                    <a:pt x="10" y="45"/>
                  </a:cubicBezTo>
                  <a:cubicBezTo>
                    <a:pt x="7" y="47"/>
                    <a:pt x="0" y="63"/>
                    <a:pt x="0" y="64"/>
                  </a:cubicBezTo>
                  <a:cubicBezTo>
                    <a:pt x="0" y="65"/>
                    <a:pt x="1" y="67"/>
                    <a:pt x="0" y="68"/>
                  </a:cubicBezTo>
                  <a:cubicBezTo>
                    <a:pt x="1" y="70"/>
                    <a:pt x="0" y="71"/>
                    <a:pt x="1" y="73"/>
                  </a:cubicBezTo>
                  <a:cubicBezTo>
                    <a:pt x="1" y="87"/>
                    <a:pt x="1" y="87"/>
                    <a:pt x="1" y="87"/>
                  </a:cubicBezTo>
                  <a:cubicBezTo>
                    <a:pt x="3" y="91"/>
                    <a:pt x="2" y="94"/>
                    <a:pt x="4" y="98"/>
                  </a:cubicBezTo>
                  <a:cubicBezTo>
                    <a:pt x="5" y="102"/>
                    <a:pt x="14" y="98"/>
                    <a:pt x="14" y="105"/>
                  </a:cubicBezTo>
                  <a:cubicBezTo>
                    <a:pt x="14" y="114"/>
                    <a:pt x="4" y="113"/>
                    <a:pt x="4" y="120"/>
                  </a:cubicBezTo>
                  <a:cubicBezTo>
                    <a:pt x="4" y="126"/>
                    <a:pt x="8" y="126"/>
                    <a:pt x="10" y="128"/>
                  </a:cubicBezTo>
                  <a:cubicBezTo>
                    <a:pt x="17" y="143"/>
                    <a:pt x="32" y="145"/>
                    <a:pt x="32" y="164"/>
                  </a:cubicBezTo>
                  <a:cubicBezTo>
                    <a:pt x="21" y="167"/>
                    <a:pt x="13" y="169"/>
                    <a:pt x="13" y="181"/>
                  </a:cubicBezTo>
                  <a:cubicBezTo>
                    <a:pt x="13" y="184"/>
                    <a:pt x="15" y="187"/>
                    <a:pt x="15" y="189"/>
                  </a:cubicBezTo>
                  <a:cubicBezTo>
                    <a:pt x="30" y="188"/>
                    <a:pt x="30" y="188"/>
                    <a:pt x="30" y="188"/>
                  </a:cubicBezTo>
                  <a:cubicBezTo>
                    <a:pt x="31" y="187"/>
                    <a:pt x="33" y="186"/>
                    <a:pt x="34" y="185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50" y="188"/>
                    <a:pt x="52" y="184"/>
                    <a:pt x="57" y="184"/>
                  </a:cubicBezTo>
                  <a:cubicBezTo>
                    <a:pt x="62" y="184"/>
                    <a:pt x="65" y="184"/>
                    <a:pt x="70" y="185"/>
                  </a:cubicBezTo>
                  <a:cubicBezTo>
                    <a:pt x="75" y="187"/>
                    <a:pt x="78" y="197"/>
                    <a:pt x="82" y="203"/>
                  </a:cubicBezTo>
                  <a:cubicBezTo>
                    <a:pt x="86" y="209"/>
                    <a:pt x="99" y="218"/>
                    <a:pt x="108" y="218"/>
                  </a:cubicBezTo>
                  <a:cubicBezTo>
                    <a:pt x="111" y="218"/>
                    <a:pt x="114" y="218"/>
                    <a:pt x="118" y="219"/>
                  </a:cubicBezTo>
                  <a:cubicBezTo>
                    <a:pt x="116" y="221"/>
                    <a:pt x="116" y="225"/>
                    <a:pt x="112" y="225"/>
                  </a:cubicBezTo>
                  <a:cubicBezTo>
                    <a:pt x="108" y="227"/>
                    <a:pt x="105" y="225"/>
                    <a:pt x="101" y="227"/>
                  </a:cubicBezTo>
                  <a:cubicBezTo>
                    <a:pt x="108" y="234"/>
                    <a:pt x="113" y="248"/>
                    <a:pt x="127" y="248"/>
                  </a:cubicBezTo>
                  <a:cubicBezTo>
                    <a:pt x="138" y="248"/>
                    <a:pt x="139" y="233"/>
                    <a:pt x="144" y="227"/>
                  </a:cubicBezTo>
                  <a:cubicBezTo>
                    <a:pt x="148" y="227"/>
                    <a:pt x="148" y="227"/>
                    <a:pt x="148" y="227"/>
                  </a:cubicBezTo>
                  <a:cubicBezTo>
                    <a:pt x="148" y="229"/>
                    <a:pt x="145" y="232"/>
                    <a:pt x="145" y="233"/>
                  </a:cubicBezTo>
                  <a:cubicBezTo>
                    <a:pt x="145" y="239"/>
                    <a:pt x="150" y="244"/>
                    <a:pt x="150" y="251"/>
                  </a:cubicBezTo>
                  <a:cubicBezTo>
                    <a:pt x="150" y="257"/>
                    <a:pt x="147" y="258"/>
                    <a:pt x="147" y="264"/>
                  </a:cubicBezTo>
                  <a:lnTo>
                    <a:pt x="149" y="26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04"/>
            <p:cNvSpPr>
              <a:spLocks/>
            </p:cNvSpPr>
            <p:nvPr/>
          </p:nvSpPr>
          <p:spPr bwMode="auto">
            <a:xfrm>
              <a:off x="5975350" y="2781300"/>
              <a:ext cx="177800" cy="192088"/>
            </a:xfrm>
            <a:custGeom>
              <a:avLst/>
              <a:gdLst/>
              <a:ahLst/>
              <a:cxnLst>
                <a:cxn ang="0">
                  <a:pos x="59" y="74"/>
                </a:cxn>
                <a:cxn ang="0">
                  <a:pos x="58" y="70"/>
                </a:cxn>
                <a:cxn ang="0">
                  <a:pos x="51" y="68"/>
                </a:cxn>
                <a:cxn ang="0">
                  <a:pos x="45" y="53"/>
                </a:cxn>
                <a:cxn ang="0">
                  <a:pos x="28" y="38"/>
                </a:cxn>
                <a:cxn ang="0">
                  <a:pos x="22" y="25"/>
                </a:cxn>
                <a:cxn ang="0">
                  <a:pos x="11" y="21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2" y="0"/>
                </a:cxn>
                <a:cxn ang="0">
                  <a:pos x="11" y="4"/>
                </a:cxn>
                <a:cxn ang="0">
                  <a:pos x="26" y="4"/>
                </a:cxn>
                <a:cxn ang="0">
                  <a:pos x="42" y="20"/>
                </a:cxn>
                <a:cxn ang="0">
                  <a:pos x="47" y="23"/>
                </a:cxn>
                <a:cxn ang="0">
                  <a:pos x="61" y="35"/>
                </a:cxn>
                <a:cxn ang="0">
                  <a:pos x="86" y="53"/>
                </a:cxn>
                <a:cxn ang="0">
                  <a:pos x="101" y="64"/>
                </a:cxn>
                <a:cxn ang="0">
                  <a:pos x="100" y="66"/>
                </a:cxn>
                <a:cxn ang="0">
                  <a:pos x="103" y="66"/>
                </a:cxn>
                <a:cxn ang="0">
                  <a:pos x="107" y="70"/>
                </a:cxn>
                <a:cxn ang="0">
                  <a:pos x="105" y="74"/>
                </a:cxn>
                <a:cxn ang="0">
                  <a:pos x="114" y="81"/>
                </a:cxn>
                <a:cxn ang="0">
                  <a:pos x="124" y="98"/>
                </a:cxn>
                <a:cxn ang="0">
                  <a:pos x="133" y="106"/>
                </a:cxn>
                <a:cxn ang="0">
                  <a:pos x="133" y="125"/>
                </a:cxn>
                <a:cxn ang="0">
                  <a:pos x="131" y="138"/>
                </a:cxn>
                <a:cxn ang="0">
                  <a:pos x="119" y="144"/>
                </a:cxn>
                <a:cxn ang="0">
                  <a:pos x="108" y="132"/>
                </a:cxn>
                <a:cxn ang="0">
                  <a:pos x="84" y="112"/>
                </a:cxn>
                <a:cxn ang="0">
                  <a:pos x="67" y="85"/>
                </a:cxn>
                <a:cxn ang="0">
                  <a:pos x="59" y="74"/>
                </a:cxn>
              </a:cxnLst>
              <a:rect l="0" t="0" r="r" b="b"/>
              <a:pathLst>
                <a:path w="133" h="144">
                  <a:moveTo>
                    <a:pt x="59" y="74"/>
                  </a:moveTo>
                  <a:cubicBezTo>
                    <a:pt x="58" y="74"/>
                    <a:pt x="59" y="72"/>
                    <a:pt x="58" y="70"/>
                  </a:cubicBezTo>
                  <a:cubicBezTo>
                    <a:pt x="57" y="69"/>
                    <a:pt x="52" y="69"/>
                    <a:pt x="51" y="68"/>
                  </a:cubicBezTo>
                  <a:cubicBezTo>
                    <a:pt x="49" y="67"/>
                    <a:pt x="45" y="56"/>
                    <a:pt x="45" y="53"/>
                  </a:cubicBezTo>
                  <a:cubicBezTo>
                    <a:pt x="41" y="43"/>
                    <a:pt x="31" y="44"/>
                    <a:pt x="28" y="38"/>
                  </a:cubicBezTo>
                  <a:cubicBezTo>
                    <a:pt x="26" y="33"/>
                    <a:pt x="24" y="30"/>
                    <a:pt x="22" y="25"/>
                  </a:cubicBezTo>
                  <a:cubicBezTo>
                    <a:pt x="20" y="21"/>
                    <a:pt x="15" y="22"/>
                    <a:pt x="11" y="21"/>
                  </a:cubicBezTo>
                  <a:cubicBezTo>
                    <a:pt x="8" y="20"/>
                    <a:pt x="1" y="8"/>
                    <a:pt x="0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7" y="0"/>
                    <a:pt x="8" y="2"/>
                    <a:pt x="11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35" y="7"/>
                    <a:pt x="38" y="13"/>
                    <a:pt x="42" y="20"/>
                  </a:cubicBezTo>
                  <a:cubicBezTo>
                    <a:pt x="43" y="23"/>
                    <a:pt x="45" y="22"/>
                    <a:pt x="47" y="23"/>
                  </a:cubicBezTo>
                  <a:cubicBezTo>
                    <a:pt x="53" y="25"/>
                    <a:pt x="56" y="30"/>
                    <a:pt x="61" y="35"/>
                  </a:cubicBezTo>
                  <a:cubicBezTo>
                    <a:pt x="69" y="43"/>
                    <a:pt x="74" y="49"/>
                    <a:pt x="86" y="53"/>
                  </a:cubicBezTo>
                  <a:cubicBezTo>
                    <a:pt x="93" y="55"/>
                    <a:pt x="101" y="57"/>
                    <a:pt x="101" y="64"/>
                  </a:cubicBezTo>
                  <a:cubicBezTo>
                    <a:pt x="101" y="64"/>
                    <a:pt x="100" y="65"/>
                    <a:pt x="100" y="66"/>
                  </a:cubicBezTo>
                  <a:cubicBezTo>
                    <a:pt x="101" y="66"/>
                    <a:pt x="102" y="66"/>
                    <a:pt x="103" y="66"/>
                  </a:cubicBezTo>
                  <a:cubicBezTo>
                    <a:pt x="105" y="66"/>
                    <a:pt x="106" y="68"/>
                    <a:pt x="107" y="70"/>
                  </a:cubicBezTo>
                  <a:cubicBezTo>
                    <a:pt x="105" y="74"/>
                    <a:pt x="105" y="74"/>
                    <a:pt x="105" y="74"/>
                  </a:cubicBezTo>
                  <a:cubicBezTo>
                    <a:pt x="105" y="80"/>
                    <a:pt x="109" y="81"/>
                    <a:pt x="114" y="81"/>
                  </a:cubicBezTo>
                  <a:cubicBezTo>
                    <a:pt x="114" y="91"/>
                    <a:pt x="119" y="93"/>
                    <a:pt x="124" y="98"/>
                  </a:cubicBezTo>
                  <a:cubicBezTo>
                    <a:pt x="127" y="101"/>
                    <a:pt x="133" y="102"/>
                    <a:pt x="133" y="106"/>
                  </a:cubicBezTo>
                  <a:cubicBezTo>
                    <a:pt x="133" y="112"/>
                    <a:pt x="133" y="116"/>
                    <a:pt x="133" y="125"/>
                  </a:cubicBezTo>
                  <a:cubicBezTo>
                    <a:pt x="128" y="127"/>
                    <a:pt x="131" y="133"/>
                    <a:pt x="131" y="138"/>
                  </a:cubicBezTo>
                  <a:cubicBezTo>
                    <a:pt x="131" y="143"/>
                    <a:pt x="122" y="144"/>
                    <a:pt x="119" y="144"/>
                  </a:cubicBezTo>
                  <a:cubicBezTo>
                    <a:pt x="116" y="144"/>
                    <a:pt x="109" y="132"/>
                    <a:pt x="108" y="132"/>
                  </a:cubicBezTo>
                  <a:cubicBezTo>
                    <a:pt x="100" y="124"/>
                    <a:pt x="92" y="120"/>
                    <a:pt x="84" y="112"/>
                  </a:cubicBezTo>
                  <a:cubicBezTo>
                    <a:pt x="75" y="103"/>
                    <a:pt x="71" y="95"/>
                    <a:pt x="67" y="85"/>
                  </a:cubicBezTo>
                  <a:cubicBezTo>
                    <a:pt x="66" y="83"/>
                    <a:pt x="60" y="74"/>
                    <a:pt x="59" y="7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9" name="Freeform 105"/>
            <p:cNvSpPr>
              <a:spLocks/>
            </p:cNvSpPr>
            <p:nvPr/>
          </p:nvSpPr>
          <p:spPr bwMode="auto">
            <a:xfrm>
              <a:off x="6203950" y="2757488"/>
              <a:ext cx="169863" cy="188913"/>
            </a:xfrm>
            <a:custGeom>
              <a:avLst/>
              <a:gdLst/>
              <a:ahLst/>
              <a:cxnLst>
                <a:cxn ang="0">
                  <a:pos x="37" y="130"/>
                </a:cxn>
                <a:cxn ang="0">
                  <a:pos x="36" y="124"/>
                </a:cxn>
                <a:cxn ang="0">
                  <a:pos x="27" y="126"/>
                </a:cxn>
                <a:cxn ang="0">
                  <a:pos x="11" y="102"/>
                </a:cxn>
                <a:cxn ang="0">
                  <a:pos x="12" y="99"/>
                </a:cxn>
                <a:cxn ang="0">
                  <a:pos x="6" y="97"/>
                </a:cxn>
                <a:cxn ang="0">
                  <a:pos x="0" y="78"/>
                </a:cxn>
                <a:cxn ang="0">
                  <a:pos x="15" y="74"/>
                </a:cxn>
                <a:cxn ang="0">
                  <a:pos x="33" y="54"/>
                </a:cxn>
                <a:cxn ang="0">
                  <a:pos x="45" y="50"/>
                </a:cxn>
                <a:cxn ang="0">
                  <a:pos x="56" y="41"/>
                </a:cxn>
                <a:cxn ang="0">
                  <a:pos x="59" y="35"/>
                </a:cxn>
                <a:cxn ang="0">
                  <a:pos x="63" y="32"/>
                </a:cxn>
                <a:cxn ang="0">
                  <a:pos x="66" y="29"/>
                </a:cxn>
                <a:cxn ang="0">
                  <a:pos x="82" y="23"/>
                </a:cxn>
                <a:cxn ang="0">
                  <a:pos x="102" y="0"/>
                </a:cxn>
                <a:cxn ang="0">
                  <a:pos x="109" y="11"/>
                </a:cxn>
                <a:cxn ang="0">
                  <a:pos x="127" y="23"/>
                </a:cxn>
                <a:cxn ang="0">
                  <a:pos x="117" y="29"/>
                </a:cxn>
                <a:cxn ang="0">
                  <a:pos x="119" y="31"/>
                </a:cxn>
                <a:cxn ang="0">
                  <a:pos x="106" y="37"/>
                </a:cxn>
                <a:cxn ang="0">
                  <a:pos x="108" y="41"/>
                </a:cxn>
                <a:cxn ang="0">
                  <a:pos x="105" y="44"/>
                </a:cxn>
                <a:cxn ang="0">
                  <a:pos x="125" y="73"/>
                </a:cxn>
                <a:cxn ang="0">
                  <a:pos x="115" y="77"/>
                </a:cxn>
                <a:cxn ang="0">
                  <a:pos x="111" y="78"/>
                </a:cxn>
                <a:cxn ang="0">
                  <a:pos x="109" y="83"/>
                </a:cxn>
                <a:cxn ang="0">
                  <a:pos x="103" y="102"/>
                </a:cxn>
                <a:cxn ang="0">
                  <a:pos x="93" y="113"/>
                </a:cxn>
                <a:cxn ang="0">
                  <a:pos x="95" y="119"/>
                </a:cxn>
                <a:cxn ang="0">
                  <a:pos x="90" y="134"/>
                </a:cxn>
                <a:cxn ang="0">
                  <a:pos x="76" y="141"/>
                </a:cxn>
                <a:cxn ang="0">
                  <a:pos x="71" y="135"/>
                </a:cxn>
                <a:cxn ang="0">
                  <a:pos x="51" y="128"/>
                </a:cxn>
                <a:cxn ang="0">
                  <a:pos x="40" y="132"/>
                </a:cxn>
                <a:cxn ang="0">
                  <a:pos x="37" y="130"/>
                </a:cxn>
              </a:cxnLst>
              <a:rect l="0" t="0" r="r" b="b"/>
              <a:pathLst>
                <a:path w="127" h="141">
                  <a:moveTo>
                    <a:pt x="37" y="130"/>
                  </a:moveTo>
                  <a:cubicBezTo>
                    <a:pt x="36" y="130"/>
                    <a:pt x="36" y="125"/>
                    <a:pt x="36" y="124"/>
                  </a:cubicBezTo>
                  <a:cubicBezTo>
                    <a:pt x="32" y="123"/>
                    <a:pt x="30" y="126"/>
                    <a:pt x="27" y="126"/>
                  </a:cubicBezTo>
                  <a:cubicBezTo>
                    <a:pt x="10" y="126"/>
                    <a:pt x="17" y="110"/>
                    <a:pt x="11" y="102"/>
                  </a:cubicBezTo>
                  <a:cubicBezTo>
                    <a:pt x="11" y="101"/>
                    <a:pt x="12" y="100"/>
                    <a:pt x="12" y="99"/>
                  </a:cubicBezTo>
                  <a:cubicBezTo>
                    <a:pt x="11" y="97"/>
                    <a:pt x="8" y="97"/>
                    <a:pt x="6" y="97"/>
                  </a:cubicBezTo>
                  <a:cubicBezTo>
                    <a:pt x="4" y="96"/>
                    <a:pt x="0" y="80"/>
                    <a:pt x="0" y="78"/>
                  </a:cubicBezTo>
                  <a:cubicBezTo>
                    <a:pt x="0" y="71"/>
                    <a:pt x="9" y="74"/>
                    <a:pt x="15" y="74"/>
                  </a:cubicBezTo>
                  <a:cubicBezTo>
                    <a:pt x="29" y="74"/>
                    <a:pt x="27" y="60"/>
                    <a:pt x="33" y="54"/>
                  </a:cubicBezTo>
                  <a:cubicBezTo>
                    <a:pt x="36" y="51"/>
                    <a:pt x="41" y="51"/>
                    <a:pt x="45" y="50"/>
                  </a:cubicBezTo>
                  <a:cubicBezTo>
                    <a:pt x="52" y="49"/>
                    <a:pt x="52" y="44"/>
                    <a:pt x="56" y="41"/>
                  </a:cubicBezTo>
                  <a:cubicBezTo>
                    <a:pt x="54" y="39"/>
                    <a:pt x="59" y="35"/>
                    <a:pt x="59" y="35"/>
                  </a:cubicBezTo>
                  <a:cubicBezTo>
                    <a:pt x="61" y="34"/>
                    <a:pt x="61" y="33"/>
                    <a:pt x="63" y="32"/>
                  </a:cubicBezTo>
                  <a:cubicBezTo>
                    <a:pt x="64" y="32"/>
                    <a:pt x="65" y="30"/>
                    <a:pt x="66" y="29"/>
                  </a:cubicBezTo>
                  <a:cubicBezTo>
                    <a:pt x="70" y="25"/>
                    <a:pt x="80" y="27"/>
                    <a:pt x="82" y="23"/>
                  </a:cubicBezTo>
                  <a:cubicBezTo>
                    <a:pt x="85" y="16"/>
                    <a:pt x="95" y="0"/>
                    <a:pt x="102" y="0"/>
                  </a:cubicBezTo>
                  <a:cubicBezTo>
                    <a:pt x="109" y="0"/>
                    <a:pt x="109" y="4"/>
                    <a:pt x="109" y="11"/>
                  </a:cubicBezTo>
                  <a:cubicBezTo>
                    <a:pt x="109" y="20"/>
                    <a:pt x="127" y="15"/>
                    <a:pt x="127" y="23"/>
                  </a:cubicBezTo>
                  <a:cubicBezTo>
                    <a:pt x="127" y="27"/>
                    <a:pt x="117" y="25"/>
                    <a:pt x="117" y="29"/>
                  </a:cubicBezTo>
                  <a:cubicBezTo>
                    <a:pt x="117" y="30"/>
                    <a:pt x="118" y="31"/>
                    <a:pt x="119" y="31"/>
                  </a:cubicBezTo>
                  <a:cubicBezTo>
                    <a:pt x="118" y="32"/>
                    <a:pt x="106" y="37"/>
                    <a:pt x="106" y="37"/>
                  </a:cubicBezTo>
                  <a:cubicBezTo>
                    <a:pt x="107" y="38"/>
                    <a:pt x="108" y="40"/>
                    <a:pt x="108" y="41"/>
                  </a:cubicBezTo>
                  <a:cubicBezTo>
                    <a:pt x="107" y="42"/>
                    <a:pt x="105" y="43"/>
                    <a:pt x="105" y="44"/>
                  </a:cubicBezTo>
                  <a:cubicBezTo>
                    <a:pt x="105" y="51"/>
                    <a:pt x="117" y="73"/>
                    <a:pt x="125" y="73"/>
                  </a:cubicBezTo>
                  <a:cubicBezTo>
                    <a:pt x="124" y="79"/>
                    <a:pt x="120" y="77"/>
                    <a:pt x="115" y="77"/>
                  </a:cubicBezTo>
                  <a:cubicBezTo>
                    <a:pt x="114" y="77"/>
                    <a:pt x="112" y="78"/>
                    <a:pt x="111" y="78"/>
                  </a:cubicBezTo>
                  <a:cubicBezTo>
                    <a:pt x="109" y="83"/>
                    <a:pt x="109" y="83"/>
                    <a:pt x="109" y="83"/>
                  </a:cubicBezTo>
                  <a:cubicBezTo>
                    <a:pt x="106" y="92"/>
                    <a:pt x="103" y="95"/>
                    <a:pt x="103" y="102"/>
                  </a:cubicBezTo>
                  <a:cubicBezTo>
                    <a:pt x="98" y="103"/>
                    <a:pt x="93" y="110"/>
                    <a:pt x="93" y="113"/>
                  </a:cubicBezTo>
                  <a:cubicBezTo>
                    <a:pt x="93" y="116"/>
                    <a:pt x="95" y="117"/>
                    <a:pt x="95" y="119"/>
                  </a:cubicBezTo>
                  <a:cubicBezTo>
                    <a:pt x="95" y="122"/>
                    <a:pt x="90" y="129"/>
                    <a:pt x="90" y="134"/>
                  </a:cubicBezTo>
                  <a:cubicBezTo>
                    <a:pt x="83" y="135"/>
                    <a:pt x="82" y="141"/>
                    <a:pt x="76" y="141"/>
                  </a:cubicBezTo>
                  <a:cubicBezTo>
                    <a:pt x="72" y="141"/>
                    <a:pt x="71" y="137"/>
                    <a:pt x="71" y="135"/>
                  </a:cubicBezTo>
                  <a:cubicBezTo>
                    <a:pt x="64" y="133"/>
                    <a:pt x="59" y="128"/>
                    <a:pt x="51" y="128"/>
                  </a:cubicBezTo>
                  <a:cubicBezTo>
                    <a:pt x="48" y="128"/>
                    <a:pt x="45" y="132"/>
                    <a:pt x="40" y="132"/>
                  </a:cubicBezTo>
                  <a:cubicBezTo>
                    <a:pt x="39" y="132"/>
                    <a:pt x="38" y="130"/>
                    <a:pt x="37" y="13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0" name="Freeform 106"/>
            <p:cNvSpPr>
              <a:spLocks/>
            </p:cNvSpPr>
            <p:nvPr/>
          </p:nvSpPr>
          <p:spPr bwMode="auto">
            <a:xfrm>
              <a:off x="6367463" y="2847975"/>
              <a:ext cx="106363" cy="123825"/>
            </a:xfrm>
            <a:custGeom>
              <a:avLst/>
              <a:gdLst/>
              <a:ahLst/>
              <a:cxnLst>
                <a:cxn ang="0">
                  <a:pos x="31" y="34"/>
                </a:cxn>
                <a:cxn ang="0">
                  <a:pos x="27" y="38"/>
                </a:cxn>
                <a:cxn ang="0">
                  <a:pos x="17" y="24"/>
                </a:cxn>
                <a:cxn ang="0">
                  <a:pos x="32" y="16"/>
                </a:cxn>
                <a:cxn ang="0">
                  <a:pos x="49" y="15"/>
                </a:cxn>
                <a:cxn ang="0">
                  <a:pos x="64" y="18"/>
                </a:cxn>
                <a:cxn ang="0">
                  <a:pos x="77" y="4"/>
                </a:cxn>
                <a:cxn ang="0">
                  <a:pos x="79" y="0"/>
                </a:cxn>
                <a:cxn ang="0">
                  <a:pos x="77" y="0"/>
                </a:cxn>
                <a:cxn ang="0">
                  <a:pos x="63" y="10"/>
                </a:cxn>
                <a:cxn ang="0">
                  <a:pos x="59" y="10"/>
                </a:cxn>
                <a:cxn ang="0">
                  <a:pos x="28" y="5"/>
                </a:cxn>
                <a:cxn ang="0">
                  <a:pos x="12" y="30"/>
                </a:cxn>
                <a:cxn ang="0">
                  <a:pos x="8" y="37"/>
                </a:cxn>
                <a:cxn ang="0">
                  <a:pos x="0" y="61"/>
                </a:cxn>
                <a:cxn ang="0">
                  <a:pos x="8" y="66"/>
                </a:cxn>
                <a:cxn ang="0">
                  <a:pos x="8" y="87"/>
                </a:cxn>
                <a:cxn ang="0">
                  <a:pos x="16" y="93"/>
                </a:cxn>
                <a:cxn ang="0">
                  <a:pos x="22" y="76"/>
                </a:cxn>
                <a:cxn ang="0">
                  <a:pos x="18" y="61"/>
                </a:cxn>
                <a:cxn ang="0">
                  <a:pos x="25" y="56"/>
                </a:cxn>
                <a:cxn ang="0">
                  <a:pos x="28" y="56"/>
                </a:cxn>
                <a:cxn ang="0">
                  <a:pos x="27" y="65"/>
                </a:cxn>
                <a:cxn ang="0">
                  <a:pos x="34" y="79"/>
                </a:cxn>
                <a:cxn ang="0">
                  <a:pos x="34" y="83"/>
                </a:cxn>
                <a:cxn ang="0">
                  <a:pos x="39" y="83"/>
                </a:cxn>
                <a:cxn ang="0">
                  <a:pos x="49" y="73"/>
                </a:cxn>
                <a:cxn ang="0">
                  <a:pos x="43" y="65"/>
                </a:cxn>
                <a:cxn ang="0">
                  <a:pos x="45" y="63"/>
                </a:cxn>
                <a:cxn ang="0">
                  <a:pos x="34" y="44"/>
                </a:cxn>
                <a:cxn ang="0">
                  <a:pos x="57" y="31"/>
                </a:cxn>
                <a:cxn ang="0">
                  <a:pos x="57" y="28"/>
                </a:cxn>
                <a:cxn ang="0">
                  <a:pos x="31" y="36"/>
                </a:cxn>
                <a:cxn ang="0">
                  <a:pos x="31" y="34"/>
                </a:cxn>
              </a:cxnLst>
              <a:rect l="0" t="0" r="r" b="b"/>
              <a:pathLst>
                <a:path w="79" h="93">
                  <a:moveTo>
                    <a:pt x="31" y="34"/>
                  </a:moveTo>
                  <a:cubicBezTo>
                    <a:pt x="30" y="36"/>
                    <a:pt x="29" y="38"/>
                    <a:pt x="27" y="38"/>
                  </a:cubicBezTo>
                  <a:cubicBezTo>
                    <a:pt x="20" y="38"/>
                    <a:pt x="17" y="30"/>
                    <a:pt x="17" y="24"/>
                  </a:cubicBezTo>
                  <a:cubicBezTo>
                    <a:pt x="17" y="15"/>
                    <a:pt x="24" y="16"/>
                    <a:pt x="32" y="16"/>
                  </a:cubicBezTo>
                  <a:cubicBezTo>
                    <a:pt x="39" y="16"/>
                    <a:pt x="42" y="15"/>
                    <a:pt x="49" y="15"/>
                  </a:cubicBezTo>
                  <a:cubicBezTo>
                    <a:pt x="54" y="15"/>
                    <a:pt x="58" y="18"/>
                    <a:pt x="64" y="18"/>
                  </a:cubicBezTo>
                  <a:cubicBezTo>
                    <a:pt x="73" y="18"/>
                    <a:pt x="76" y="10"/>
                    <a:pt x="77" y="4"/>
                  </a:cubicBezTo>
                  <a:cubicBezTo>
                    <a:pt x="79" y="4"/>
                    <a:pt x="79" y="1"/>
                    <a:pt x="79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2" y="4"/>
                    <a:pt x="65" y="8"/>
                    <a:pt x="63" y="10"/>
                  </a:cubicBezTo>
                  <a:cubicBezTo>
                    <a:pt x="59" y="10"/>
                    <a:pt x="59" y="10"/>
                    <a:pt x="59" y="10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17" y="5"/>
                    <a:pt x="12" y="20"/>
                    <a:pt x="12" y="30"/>
                  </a:cubicBezTo>
                  <a:cubicBezTo>
                    <a:pt x="12" y="33"/>
                    <a:pt x="8" y="35"/>
                    <a:pt x="8" y="37"/>
                  </a:cubicBezTo>
                  <a:cubicBezTo>
                    <a:pt x="4" y="47"/>
                    <a:pt x="0" y="51"/>
                    <a:pt x="0" y="61"/>
                  </a:cubicBezTo>
                  <a:cubicBezTo>
                    <a:pt x="0" y="66"/>
                    <a:pt x="6" y="66"/>
                    <a:pt x="8" y="66"/>
                  </a:cubicBezTo>
                  <a:cubicBezTo>
                    <a:pt x="8" y="73"/>
                    <a:pt x="8" y="83"/>
                    <a:pt x="8" y="87"/>
                  </a:cubicBezTo>
                  <a:cubicBezTo>
                    <a:pt x="8" y="90"/>
                    <a:pt x="12" y="93"/>
                    <a:pt x="16" y="93"/>
                  </a:cubicBezTo>
                  <a:cubicBezTo>
                    <a:pt x="20" y="93"/>
                    <a:pt x="22" y="78"/>
                    <a:pt x="22" y="76"/>
                  </a:cubicBezTo>
                  <a:cubicBezTo>
                    <a:pt x="22" y="70"/>
                    <a:pt x="18" y="67"/>
                    <a:pt x="18" y="61"/>
                  </a:cubicBezTo>
                  <a:cubicBezTo>
                    <a:pt x="18" y="58"/>
                    <a:pt x="22" y="56"/>
                    <a:pt x="25" y="56"/>
                  </a:cubicBezTo>
                  <a:cubicBezTo>
                    <a:pt x="26" y="56"/>
                    <a:pt x="27" y="56"/>
                    <a:pt x="28" y="56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71"/>
                    <a:pt x="34" y="73"/>
                    <a:pt x="34" y="79"/>
                  </a:cubicBezTo>
                  <a:cubicBezTo>
                    <a:pt x="34" y="80"/>
                    <a:pt x="34" y="81"/>
                    <a:pt x="34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9" y="78"/>
                    <a:pt x="49" y="78"/>
                    <a:pt x="49" y="73"/>
                  </a:cubicBezTo>
                  <a:cubicBezTo>
                    <a:pt x="47" y="73"/>
                    <a:pt x="43" y="68"/>
                    <a:pt x="43" y="65"/>
                  </a:cubicBezTo>
                  <a:cubicBezTo>
                    <a:pt x="43" y="65"/>
                    <a:pt x="44" y="64"/>
                    <a:pt x="45" y="63"/>
                  </a:cubicBezTo>
                  <a:cubicBezTo>
                    <a:pt x="42" y="61"/>
                    <a:pt x="34" y="46"/>
                    <a:pt x="34" y="44"/>
                  </a:cubicBezTo>
                  <a:cubicBezTo>
                    <a:pt x="46" y="44"/>
                    <a:pt x="47" y="35"/>
                    <a:pt x="57" y="31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4" y="27"/>
                    <a:pt x="31" y="35"/>
                    <a:pt x="31" y="36"/>
                  </a:cubicBezTo>
                  <a:lnTo>
                    <a:pt x="31" y="3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1" name="Freeform 107"/>
            <p:cNvSpPr>
              <a:spLocks/>
            </p:cNvSpPr>
            <p:nvPr/>
          </p:nvSpPr>
          <p:spPr bwMode="auto">
            <a:xfrm>
              <a:off x="6145213" y="2973388"/>
              <a:ext cx="171450" cy="49213"/>
            </a:xfrm>
            <a:custGeom>
              <a:avLst/>
              <a:gdLst/>
              <a:ahLst/>
              <a:cxnLst>
                <a:cxn ang="0">
                  <a:pos x="123" y="36"/>
                </a:cxn>
                <a:cxn ang="0">
                  <a:pos x="114" y="33"/>
                </a:cxn>
                <a:cxn ang="0">
                  <a:pos x="114" y="37"/>
                </a:cxn>
                <a:cxn ang="0">
                  <a:pos x="67" y="31"/>
                </a:cxn>
                <a:cxn ang="0">
                  <a:pos x="56" y="25"/>
                </a:cxn>
                <a:cxn ang="0">
                  <a:pos x="32" y="22"/>
                </a:cxn>
                <a:cxn ang="0">
                  <a:pos x="14" y="20"/>
                </a:cxn>
                <a:cxn ang="0">
                  <a:pos x="0" y="10"/>
                </a:cxn>
                <a:cxn ang="0">
                  <a:pos x="11" y="1"/>
                </a:cxn>
                <a:cxn ang="0">
                  <a:pos x="14" y="3"/>
                </a:cxn>
                <a:cxn ang="0">
                  <a:pos x="22" y="0"/>
                </a:cxn>
                <a:cxn ang="0">
                  <a:pos x="55" y="14"/>
                </a:cxn>
                <a:cxn ang="0">
                  <a:pos x="68" y="7"/>
                </a:cxn>
                <a:cxn ang="0">
                  <a:pos x="88" y="15"/>
                </a:cxn>
                <a:cxn ang="0">
                  <a:pos x="101" y="14"/>
                </a:cxn>
                <a:cxn ang="0">
                  <a:pos x="105" y="14"/>
                </a:cxn>
                <a:cxn ang="0">
                  <a:pos x="89" y="17"/>
                </a:cxn>
                <a:cxn ang="0">
                  <a:pos x="107" y="22"/>
                </a:cxn>
                <a:cxn ang="0">
                  <a:pos x="111" y="26"/>
                </a:cxn>
                <a:cxn ang="0">
                  <a:pos x="121" y="27"/>
                </a:cxn>
                <a:cxn ang="0">
                  <a:pos x="128" y="31"/>
                </a:cxn>
                <a:cxn ang="0">
                  <a:pos x="123" y="36"/>
                </a:cxn>
              </a:cxnLst>
              <a:rect l="0" t="0" r="r" b="b"/>
              <a:pathLst>
                <a:path w="128" h="37">
                  <a:moveTo>
                    <a:pt x="123" y="36"/>
                  </a:moveTo>
                  <a:cubicBezTo>
                    <a:pt x="119" y="36"/>
                    <a:pt x="119" y="33"/>
                    <a:pt x="114" y="33"/>
                  </a:cubicBezTo>
                  <a:cubicBezTo>
                    <a:pt x="113" y="33"/>
                    <a:pt x="114" y="36"/>
                    <a:pt x="114" y="37"/>
                  </a:cubicBezTo>
                  <a:cubicBezTo>
                    <a:pt x="100" y="32"/>
                    <a:pt x="85" y="31"/>
                    <a:pt x="67" y="31"/>
                  </a:cubicBezTo>
                  <a:cubicBezTo>
                    <a:pt x="62" y="31"/>
                    <a:pt x="61" y="25"/>
                    <a:pt x="56" y="25"/>
                  </a:cubicBezTo>
                  <a:cubicBezTo>
                    <a:pt x="48" y="25"/>
                    <a:pt x="41" y="25"/>
                    <a:pt x="32" y="22"/>
                  </a:cubicBezTo>
                  <a:cubicBezTo>
                    <a:pt x="25" y="20"/>
                    <a:pt x="19" y="24"/>
                    <a:pt x="14" y="20"/>
                  </a:cubicBezTo>
                  <a:cubicBezTo>
                    <a:pt x="10" y="15"/>
                    <a:pt x="7" y="10"/>
                    <a:pt x="0" y="10"/>
                  </a:cubicBezTo>
                  <a:cubicBezTo>
                    <a:pt x="0" y="9"/>
                    <a:pt x="8" y="1"/>
                    <a:pt x="11" y="1"/>
                  </a:cubicBezTo>
                  <a:cubicBezTo>
                    <a:pt x="12" y="1"/>
                    <a:pt x="13" y="3"/>
                    <a:pt x="14" y="3"/>
                  </a:cubicBezTo>
                  <a:cubicBezTo>
                    <a:pt x="17" y="3"/>
                    <a:pt x="19" y="0"/>
                    <a:pt x="22" y="0"/>
                  </a:cubicBezTo>
                  <a:cubicBezTo>
                    <a:pt x="35" y="0"/>
                    <a:pt x="41" y="14"/>
                    <a:pt x="55" y="14"/>
                  </a:cubicBezTo>
                  <a:cubicBezTo>
                    <a:pt x="62" y="14"/>
                    <a:pt x="63" y="7"/>
                    <a:pt x="68" y="7"/>
                  </a:cubicBezTo>
                  <a:cubicBezTo>
                    <a:pt x="77" y="7"/>
                    <a:pt x="80" y="15"/>
                    <a:pt x="88" y="15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5" y="14"/>
                    <a:pt x="105" y="14"/>
                    <a:pt x="105" y="14"/>
                  </a:cubicBezTo>
                  <a:cubicBezTo>
                    <a:pt x="104" y="16"/>
                    <a:pt x="89" y="17"/>
                    <a:pt x="89" y="17"/>
                  </a:cubicBezTo>
                  <a:cubicBezTo>
                    <a:pt x="93" y="22"/>
                    <a:pt x="99" y="22"/>
                    <a:pt x="107" y="22"/>
                  </a:cubicBezTo>
                  <a:cubicBezTo>
                    <a:pt x="110" y="22"/>
                    <a:pt x="110" y="26"/>
                    <a:pt x="111" y="26"/>
                  </a:cubicBezTo>
                  <a:cubicBezTo>
                    <a:pt x="114" y="30"/>
                    <a:pt x="117" y="26"/>
                    <a:pt x="121" y="27"/>
                  </a:cubicBezTo>
                  <a:cubicBezTo>
                    <a:pt x="125" y="29"/>
                    <a:pt x="125" y="30"/>
                    <a:pt x="128" y="31"/>
                  </a:cubicBezTo>
                  <a:cubicBezTo>
                    <a:pt x="127" y="33"/>
                    <a:pt x="124" y="36"/>
                    <a:pt x="123" y="3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108"/>
            <p:cNvSpPr>
              <a:spLocks/>
            </p:cNvSpPr>
            <p:nvPr/>
          </p:nvSpPr>
          <p:spPr bwMode="auto">
            <a:xfrm>
              <a:off x="6386513" y="3013075"/>
              <a:ext cx="52388" cy="12700"/>
            </a:xfrm>
            <a:custGeom>
              <a:avLst/>
              <a:gdLst/>
              <a:ahLst/>
              <a:cxnLst>
                <a:cxn ang="0">
                  <a:pos x="26" y="9"/>
                </a:cxn>
                <a:cxn ang="0">
                  <a:pos x="10" y="9"/>
                </a:cxn>
                <a:cxn ang="0">
                  <a:pos x="0" y="4"/>
                </a:cxn>
                <a:cxn ang="0">
                  <a:pos x="8" y="1"/>
                </a:cxn>
                <a:cxn ang="0">
                  <a:pos x="26" y="4"/>
                </a:cxn>
                <a:cxn ang="0">
                  <a:pos x="39" y="0"/>
                </a:cxn>
                <a:cxn ang="0">
                  <a:pos x="26" y="9"/>
                </a:cxn>
              </a:cxnLst>
              <a:rect l="0" t="0" r="r" b="b"/>
              <a:pathLst>
                <a:path w="39" h="9">
                  <a:moveTo>
                    <a:pt x="26" y="9"/>
                  </a:moveTo>
                  <a:cubicBezTo>
                    <a:pt x="20" y="9"/>
                    <a:pt x="13" y="9"/>
                    <a:pt x="10" y="9"/>
                  </a:cubicBezTo>
                  <a:cubicBezTo>
                    <a:pt x="7" y="9"/>
                    <a:pt x="0" y="9"/>
                    <a:pt x="0" y="4"/>
                  </a:cubicBezTo>
                  <a:cubicBezTo>
                    <a:pt x="0" y="1"/>
                    <a:pt x="5" y="1"/>
                    <a:pt x="8" y="1"/>
                  </a:cubicBezTo>
                  <a:cubicBezTo>
                    <a:pt x="16" y="1"/>
                    <a:pt x="19" y="4"/>
                    <a:pt x="26" y="4"/>
                  </a:cubicBezTo>
                  <a:cubicBezTo>
                    <a:pt x="32" y="4"/>
                    <a:pt x="35" y="2"/>
                    <a:pt x="39" y="0"/>
                  </a:cubicBezTo>
                  <a:cubicBezTo>
                    <a:pt x="35" y="6"/>
                    <a:pt x="32" y="7"/>
                    <a:pt x="26" y="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109"/>
            <p:cNvSpPr>
              <a:spLocks/>
            </p:cNvSpPr>
            <p:nvPr/>
          </p:nvSpPr>
          <p:spPr bwMode="auto">
            <a:xfrm>
              <a:off x="6335713" y="3016250"/>
              <a:ext cx="36513" cy="12700"/>
            </a:xfrm>
            <a:custGeom>
              <a:avLst/>
              <a:gdLst/>
              <a:ahLst/>
              <a:cxnLst>
                <a:cxn ang="0">
                  <a:pos x="27" y="6"/>
                </a:cxn>
                <a:cxn ang="0">
                  <a:pos x="23" y="6"/>
                </a:cxn>
                <a:cxn ang="0">
                  <a:pos x="19" y="5"/>
                </a:cxn>
                <a:cxn ang="0">
                  <a:pos x="9" y="9"/>
                </a:cxn>
                <a:cxn ang="0">
                  <a:pos x="0" y="6"/>
                </a:cxn>
                <a:cxn ang="0">
                  <a:pos x="7" y="1"/>
                </a:cxn>
                <a:cxn ang="0">
                  <a:pos x="16" y="3"/>
                </a:cxn>
                <a:cxn ang="0">
                  <a:pos x="16" y="0"/>
                </a:cxn>
                <a:cxn ang="0">
                  <a:pos x="27" y="0"/>
                </a:cxn>
                <a:cxn ang="0">
                  <a:pos x="27" y="6"/>
                </a:cxn>
              </a:cxnLst>
              <a:rect l="0" t="0" r="r" b="b"/>
              <a:pathLst>
                <a:path w="27" h="9">
                  <a:moveTo>
                    <a:pt x="27" y="6"/>
                  </a:moveTo>
                  <a:cubicBezTo>
                    <a:pt x="23" y="6"/>
                    <a:pt x="23" y="6"/>
                    <a:pt x="23" y="6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15" y="6"/>
                    <a:pt x="13" y="9"/>
                    <a:pt x="9" y="9"/>
                  </a:cubicBezTo>
                  <a:cubicBezTo>
                    <a:pt x="5" y="9"/>
                    <a:pt x="0" y="8"/>
                    <a:pt x="0" y="6"/>
                  </a:cubicBezTo>
                  <a:cubicBezTo>
                    <a:pt x="0" y="1"/>
                    <a:pt x="3" y="1"/>
                    <a:pt x="7" y="1"/>
                  </a:cubicBezTo>
                  <a:cubicBezTo>
                    <a:pt x="11" y="1"/>
                    <a:pt x="13" y="2"/>
                    <a:pt x="16" y="3"/>
                  </a:cubicBezTo>
                  <a:cubicBezTo>
                    <a:pt x="16" y="2"/>
                    <a:pt x="16" y="1"/>
                    <a:pt x="16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3"/>
                    <a:pt x="26" y="5"/>
                    <a:pt x="27" y="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4" name="Freeform 110"/>
            <p:cNvSpPr>
              <a:spLocks/>
            </p:cNvSpPr>
            <p:nvPr/>
          </p:nvSpPr>
          <p:spPr bwMode="auto">
            <a:xfrm>
              <a:off x="6373813" y="3030538"/>
              <a:ext cx="26988" cy="19050"/>
            </a:xfrm>
            <a:custGeom>
              <a:avLst/>
              <a:gdLst/>
              <a:ahLst/>
              <a:cxnLst>
                <a:cxn ang="0">
                  <a:pos x="15" y="14"/>
                </a:cxn>
                <a:cxn ang="0">
                  <a:pos x="12" y="9"/>
                </a:cxn>
                <a:cxn ang="0">
                  <a:pos x="0" y="4"/>
                </a:cxn>
                <a:cxn ang="0">
                  <a:pos x="9" y="1"/>
                </a:cxn>
                <a:cxn ang="0">
                  <a:pos x="13" y="1"/>
                </a:cxn>
                <a:cxn ang="0">
                  <a:pos x="20" y="11"/>
                </a:cxn>
                <a:cxn ang="0">
                  <a:pos x="16" y="14"/>
                </a:cxn>
                <a:cxn ang="0">
                  <a:pos x="15" y="14"/>
                </a:cxn>
              </a:cxnLst>
              <a:rect l="0" t="0" r="r" b="b"/>
              <a:pathLst>
                <a:path w="20" h="14">
                  <a:moveTo>
                    <a:pt x="15" y="14"/>
                  </a:moveTo>
                  <a:cubicBezTo>
                    <a:pt x="12" y="14"/>
                    <a:pt x="12" y="10"/>
                    <a:pt x="12" y="9"/>
                  </a:cubicBezTo>
                  <a:cubicBezTo>
                    <a:pt x="8" y="9"/>
                    <a:pt x="0" y="8"/>
                    <a:pt x="0" y="4"/>
                  </a:cubicBezTo>
                  <a:cubicBezTo>
                    <a:pt x="0" y="0"/>
                    <a:pt x="6" y="1"/>
                    <a:pt x="9" y="1"/>
                  </a:cubicBezTo>
                  <a:cubicBezTo>
                    <a:pt x="10" y="1"/>
                    <a:pt x="12" y="1"/>
                    <a:pt x="13" y="1"/>
                  </a:cubicBezTo>
                  <a:cubicBezTo>
                    <a:pt x="13" y="7"/>
                    <a:pt x="20" y="6"/>
                    <a:pt x="20" y="11"/>
                  </a:cubicBezTo>
                  <a:cubicBezTo>
                    <a:pt x="20" y="13"/>
                    <a:pt x="18" y="14"/>
                    <a:pt x="16" y="14"/>
                  </a:cubicBezTo>
                  <a:cubicBezTo>
                    <a:pt x="16" y="14"/>
                    <a:pt x="15" y="14"/>
                    <a:pt x="15" y="1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111"/>
            <p:cNvSpPr>
              <a:spLocks/>
            </p:cNvSpPr>
            <p:nvPr/>
          </p:nvSpPr>
          <p:spPr bwMode="auto">
            <a:xfrm>
              <a:off x="6323013" y="3014663"/>
              <a:ext cx="11113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8" y="3"/>
                </a:cxn>
                <a:cxn ang="0">
                  <a:pos x="3" y="8"/>
                </a:cxn>
                <a:cxn ang="0">
                  <a:pos x="0" y="5"/>
                </a:cxn>
                <a:cxn ang="0">
                  <a:pos x="0" y="0"/>
                </a:cxn>
              </a:cxnLst>
              <a:rect l="0" t="0" r="r" b="b"/>
              <a:pathLst>
                <a:path w="8" h="8">
                  <a:moveTo>
                    <a:pt x="0" y="0"/>
                  </a:moveTo>
                  <a:cubicBezTo>
                    <a:pt x="1" y="0"/>
                    <a:pt x="2" y="0"/>
                    <a:pt x="4" y="0"/>
                  </a:cubicBezTo>
                  <a:cubicBezTo>
                    <a:pt x="6" y="0"/>
                    <a:pt x="6" y="2"/>
                    <a:pt x="8" y="3"/>
                  </a:cubicBezTo>
                  <a:cubicBezTo>
                    <a:pt x="7" y="6"/>
                    <a:pt x="5" y="8"/>
                    <a:pt x="3" y="8"/>
                  </a:cubicBezTo>
                  <a:cubicBezTo>
                    <a:pt x="2" y="8"/>
                    <a:pt x="0" y="6"/>
                    <a:pt x="0" y="5"/>
                  </a:cubicBezTo>
                  <a:cubicBezTo>
                    <a:pt x="0" y="3"/>
                    <a:pt x="0" y="2"/>
                    <a:pt x="0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112"/>
            <p:cNvSpPr>
              <a:spLocks/>
            </p:cNvSpPr>
            <p:nvPr/>
          </p:nvSpPr>
          <p:spPr bwMode="auto">
            <a:xfrm>
              <a:off x="6448425" y="3016250"/>
              <a:ext cx="58738" cy="34925"/>
            </a:xfrm>
            <a:custGeom>
              <a:avLst/>
              <a:gdLst/>
              <a:ahLst/>
              <a:cxnLst>
                <a:cxn ang="0">
                  <a:pos x="19" y="13"/>
                </a:cxn>
                <a:cxn ang="0">
                  <a:pos x="17" y="19"/>
                </a:cxn>
                <a:cxn ang="0">
                  <a:pos x="3" y="26"/>
                </a:cxn>
                <a:cxn ang="0">
                  <a:pos x="0" y="22"/>
                </a:cxn>
                <a:cxn ang="0">
                  <a:pos x="15" y="10"/>
                </a:cxn>
                <a:cxn ang="0">
                  <a:pos x="17" y="6"/>
                </a:cxn>
                <a:cxn ang="0">
                  <a:pos x="45" y="3"/>
                </a:cxn>
                <a:cxn ang="0">
                  <a:pos x="19" y="13"/>
                </a:cxn>
              </a:cxnLst>
              <a:rect l="0" t="0" r="r" b="b"/>
              <a:pathLst>
                <a:path w="45" h="26">
                  <a:moveTo>
                    <a:pt x="19" y="13"/>
                  </a:moveTo>
                  <a:cubicBezTo>
                    <a:pt x="16" y="13"/>
                    <a:pt x="19" y="17"/>
                    <a:pt x="17" y="19"/>
                  </a:cubicBezTo>
                  <a:cubicBezTo>
                    <a:pt x="15" y="21"/>
                    <a:pt x="8" y="26"/>
                    <a:pt x="3" y="26"/>
                  </a:cubicBezTo>
                  <a:cubicBezTo>
                    <a:pt x="1" y="26"/>
                    <a:pt x="0" y="24"/>
                    <a:pt x="0" y="22"/>
                  </a:cubicBezTo>
                  <a:cubicBezTo>
                    <a:pt x="0" y="12"/>
                    <a:pt x="8" y="12"/>
                    <a:pt x="15" y="10"/>
                  </a:cubicBezTo>
                  <a:cubicBezTo>
                    <a:pt x="16" y="10"/>
                    <a:pt x="16" y="7"/>
                    <a:pt x="17" y="6"/>
                  </a:cubicBezTo>
                  <a:cubicBezTo>
                    <a:pt x="21" y="2"/>
                    <a:pt x="41" y="0"/>
                    <a:pt x="45" y="3"/>
                  </a:cubicBezTo>
                  <a:cubicBezTo>
                    <a:pt x="40" y="9"/>
                    <a:pt x="26" y="13"/>
                    <a:pt x="19" y="1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113"/>
            <p:cNvSpPr>
              <a:spLocks/>
            </p:cNvSpPr>
            <p:nvPr/>
          </p:nvSpPr>
          <p:spPr bwMode="auto">
            <a:xfrm>
              <a:off x="6489700" y="2922588"/>
              <a:ext cx="17463" cy="19050"/>
            </a:xfrm>
            <a:custGeom>
              <a:avLst/>
              <a:gdLst/>
              <a:ahLst/>
              <a:cxnLst>
                <a:cxn ang="0">
                  <a:pos x="13" y="8"/>
                </a:cxn>
                <a:cxn ang="0">
                  <a:pos x="8" y="14"/>
                </a:cxn>
                <a:cxn ang="0">
                  <a:pos x="0" y="5"/>
                </a:cxn>
                <a:cxn ang="0">
                  <a:pos x="13" y="8"/>
                </a:cxn>
              </a:cxnLst>
              <a:rect l="0" t="0" r="r" b="b"/>
              <a:pathLst>
                <a:path w="13" h="14">
                  <a:moveTo>
                    <a:pt x="13" y="8"/>
                  </a:moveTo>
                  <a:cubicBezTo>
                    <a:pt x="13" y="9"/>
                    <a:pt x="10" y="14"/>
                    <a:pt x="8" y="14"/>
                  </a:cubicBezTo>
                  <a:cubicBezTo>
                    <a:pt x="6" y="14"/>
                    <a:pt x="0" y="9"/>
                    <a:pt x="0" y="5"/>
                  </a:cubicBezTo>
                  <a:cubicBezTo>
                    <a:pt x="0" y="0"/>
                    <a:pt x="13" y="4"/>
                    <a:pt x="13" y="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114"/>
            <p:cNvSpPr>
              <a:spLocks/>
            </p:cNvSpPr>
            <p:nvPr/>
          </p:nvSpPr>
          <p:spPr bwMode="auto">
            <a:xfrm>
              <a:off x="6519863" y="2924175"/>
              <a:ext cx="47625" cy="14288"/>
            </a:xfrm>
            <a:custGeom>
              <a:avLst/>
              <a:gdLst/>
              <a:ahLst/>
              <a:cxnLst>
                <a:cxn ang="0">
                  <a:pos x="31" y="2"/>
                </a:cxn>
                <a:cxn ang="0">
                  <a:pos x="36" y="10"/>
                </a:cxn>
                <a:cxn ang="0">
                  <a:pos x="34" y="10"/>
                </a:cxn>
                <a:cxn ang="0">
                  <a:pos x="18" y="6"/>
                </a:cxn>
                <a:cxn ang="0">
                  <a:pos x="8" y="6"/>
                </a:cxn>
                <a:cxn ang="0">
                  <a:pos x="0" y="4"/>
                </a:cxn>
                <a:cxn ang="0">
                  <a:pos x="3" y="0"/>
                </a:cxn>
                <a:cxn ang="0">
                  <a:pos x="23" y="0"/>
                </a:cxn>
                <a:cxn ang="0">
                  <a:pos x="30" y="2"/>
                </a:cxn>
                <a:cxn ang="0">
                  <a:pos x="31" y="2"/>
                </a:cxn>
              </a:cxnLst>
              <a:rect l="0" t="0" r="r" b="b"/>
              <a:pathLst>
                <a:path w="36" h="10">
                  <a:moveTo>
                    <a:pt x="31" y="2"/>
                  </a:moveTo>
                  <a:cubicBezTo>
                    <a:pt x="32" y="5"/>
                    <a:pt x="36" y="6"/>
                    <a:pt x="36" y="10"/>
                  </a:cubicBezTo>
                  <a:cubicBezTo>
                    <a:pt x="36" y="10"/>
                    <a:pt x="35" y="10"/>
                    <a:pt x="34" y="10"/>
                  </a:cubicBezTo>
                  <a:cubicBezTo>
                    <a:pt x="28" y="10"/>
                    <a:pt x="25" y="6"/>
                    <a:pt x="18" y="6"/>
                  </a:cubicBezTo>
                  <a:cubicBezTo>
                    <a:pt x="14" y="6"/>
                    <a:pt x="12" y="6"/>
                    <a:pt x="8" y="6"/>
                  </a:cubicBezTo>
                  <a:cubicBezTo>
                    <a:pt x="6" y="6"/>
                    <a:pt x="0" y="4"/>
                    <a:pt x="0" y="4"/>
                  </a:cubicBezTo>
                  <a:cubicBezTo>
                    <a:pt x="0" y="2"/>
                    <a:pt x="3" y="1"/>
                    <a:pt x="3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4" y="3"/>
                    <a:pt x="27" y="2"/>
                    <a:pt x="30" y="2"/>
                  </a:cubicBezTo>
                  <a:lnTo>
                    <a:pt x="31" y="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115"/>
            <p:cNvSpPr>
              <a:spLocks/>
            </p:cNvSpPr>
            <p:nvPr/>
          </p:nvSpPr>
          <p:spPr bwMode="auto">
            <a:xfrm>
              <a:off x="6513513" y="2836863"/>
              <a:ext cx="19050" cy="46038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4" y="25"/>
                </a:cxn>
                <a:cxn ang="0">
                  <a:pos x="14" y="24"/>
                </a:cxn>
                <a:cxn ang="0">
                  <a:pos x="11" y="17"/>
                </a:cxn>
                <a:cxn ang="0">
                  <a:pos x="15" y="12"/>
                </a:cxn>
                <a:cxn ang="0">
                  <a:pos x="4" y="0"/>
                </a:cxn>
                <a:cxn ang="0">
                  <a:pos x="0" y="9"/>
                </a:cxn>
                <a:cxn ang="0">
                  <a:pos x="3" y="21"/>
                </a:cxn>
                <a:cxn ang="0">
                  <a:pos x="3" y="27"/>
                </a:cxn>
                <a:cxn ang="0">
                  <a:pos x="9" y="35"/>
                </a:cxn>
                <a:cxn ang="0">
                  <a:pos x="4" y="28"/>
                </a:cxn>
              </a:cxnLst>
              <a:rect l="0" t="0" r="r" b="b"/>
              <a:pathLst>
                <a:path w="15" h="35">
                  <a:moveTo>
                    <a:pt x="4" y="28"/>
                  </a:moveTo>
                  <a:cubicBezTo>
                    <a:pt x="4" y="25"/>
                    <a:pt x="4" y="25"/>
                    <a:pt x="4" y="25"/>
                  </a:cubicBezTo>
                  <a:cubicBezTo>
                    <a:pt x="8" y="25"/>
                    <a:pt x="12" y="24"/>
                    <a:pt x="14" y="24"/>
                  </a:cubicBezTo>
                  <a:cubicBezTo>
                    <a:pt x="14" y="20"/>
                    <a:pt x="11" y="20"/>
                    <a:pt x="11" y="17"/>
                  </a:cubicBezTo>
                  <a:cubicBezTo>
                    <a:pt x="11" y="15"/>
                    <a:pt x="15" y="14"/>
                    <a:pt x="15" y="12"/>
                  </a:cubicBezTo>
                  <a:cubicBezTo>
                    <a:pt x="8" y="10"/>
                    <a:pt x="4" y="6"/>
                    <a:pt x="4" y="0"/>
                  </a:cubicBezTo>
                  <a:cubicBezTo>
                    <a:pt x="0" y="2"/>
                    <a:pt x="0" y="5"/>
                    <a:pt x="0" y="9"/>
                  </a:cubicBezTo>
                  <a:cubicBezTo>
                    <a:pt x="0" y="15"/>
                    <a:pt x="3" y="16"/>
                    <a:pt x="3" y="21"/>
                  </a:cubicBezTo>
                  <a:cubicBezTo>
                    <a:pt x="3" y="26"/>
                    <a:pt x="3" y="24"/>
                    <a:pt x="3" y="27"/>
                  </a:cubicBezTo>
                  <a:cubicBezTo>
                    <a:pt x="3" y="30"/>
                    <a:pt x="4" y="35"/>
                    <a:pt x="9" y="35"/>
                  </a:cubicBezTo>
                  <a:cubicBezTo>
                    <a:pt x="7" y="32"/>
                    <a:pt x="6" y="31"/>
                    <a:pt x="4" y="2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119"/>
            <p:cNvSpPr>
              <a:spLocks/>
            </p:cNvSpPr>
            <p:nvPr/>
          </p:nvSpPr>
          <p:spPr bwMode="auto">
            <a:xfrm>
              <a:off x="6424613" y="2709863"/>
              <a:ext cx="76200" cy="71438"/>
            </a:xfrm>
            <a:custGeom>
              <a:avLst/>
              <a:gdLst/>
              <a:ahLst/>
              <a:cxnLst>
                <a:cxn ang="0">
                  <a:pos x="48" y="38"/>
                </a:cxn>
                <a:cxn ang="0">
                  <a:pos x="46" y="35"/>
                </a:cxn>
                <a:cxn ang="0">
                  <a:pos x="42" y="40"/>
                </a:cxn>
                <a:cxn ang="0">
                  <a:pos x="47" y="48"/>
                </a:cxn>
                <a:cxn ang="0">
                  <a:pos x="42" y="53"/>
                </a:cxn>
                <a:cxn ang="0">
                  <a:pos x="40" y="50"/>
                </a:cxn>
                <a:cxn ang="0">
                  <a:pos x="36" y="51"/>
                </a:cxn>
                <a:cxn ang="0">
                  <a:pos x="26" y="37"/>
                </a:cxn>
                <a:cxn ang="0">
                  <a:pos x="28" y="32"/>
                </a:cxn>
                <a:cxn ang="0">
                  <a:pos x="27" y="29"/>
                </a:cxn>
                <a:cxn ang="0">
                  <a:pos x="21" y="28"/>
                </a:cxn>
                <a:cxn ang="0">
                  <a:pos x="21" y="32"/>
                </a:cxn>
                <a:cxn ang="0">
                  <a:pos x="17" y="30"/>
                </a:cxn>
                <a:cxn ang="0">
                  <a:pos x="16" y="32"/>
                </a:cxn>
                <a:cxn ang="0">
                  <a:pos x="12" y="28"/>
                </a:cxn>
                <a:cxn ang="0">
                  <a:pos x="4" y="45"/>
                </a:cxn>
                <a:cxn ang="0">
                  <a:pos x="4" y="36"/>
                </a:cxn>
                <a:cxn ang="0">
                  <a:pos x="2" y="32"/>
                </a:cxn>
                <a:cxn ang="0">
                  <a:pos x="5" y="22"/>
                </a:cxn>
                <a:cxn ang="0">
                  <a:pos x="19" y="14"/>
                </a:cxn>
                <a:cxn ang="0">
                  <a:pos x="26" y="20"/>
                </a:cxn>
                <a:cxn ang="0">
                  <a:pos x="28" y="20"/>
                </a:cxn>
                <a:cxn ang="0">
                  <a:pos x="32" y="15"/>
                </a:cxn>
                <a:cxn ang="0">
                  <a:pos x="41" y="9"/>
                </a:cxn>
                <a:cxn ang="0">
                  <a:pos x="42" y="0"/>
                </a:cxn>
                <a:cxn ang="0">
                  <a:pos x="48" y="4"/>
                </a:cxn>
                <a:cxn ang="0">
                  <a:pos x="58" y="33"/>
                </a:cxn>
                <a:cxn ang="0">
                  <a:pos x="53" y="46"/>
                </a:cxn>
                <a:cxn ang="0">
                  <a:pos x="48" y="36"/>
                </a:cxn>
                <a:cxn ang="0">
                  <a:pos x="48" y="38"/>
                </a:cxn>
              </a:cxnLst>
              <a:rect l="0" t="0" r="r" b="b"/>
              <a:pathLst>
                <a:path w="58" h="53">
                  <a:moveTo>
                    <a:pt x="48" y="38"/>
                  </a:moveTo>
                  <a:cubicBezTo>
                    <a:pt x="48" y="37"/>
                    <a:pt x="47" y="36"/>
                    <a:pt x="46" y="35"/>
                  </a:cubicBezTo>
                  <a:cubicBezTo>
                    <a:pt x="44" y="37"/>
                    <a:pt x="42" y="38"/>
                    <a:pt x="42" y="40"/>
                  </a:cubicBezTo>
                  <a:cubicBezTo>
                    <a:pt x="42" y="43"/>
                    <a:pt x="47" y="44"/>
                    <a:pt x="47" y="48"/>
                  </a:cubicBezTo>
                  <a:cubicBezTo>
                    <a:pt x="47" y="51"/>
                    <a:pt x="45" y="53"/>
                    <a:pt x="42" y="53"/>
                  </a:cubicBezTo>
                  <a:cubicBezTo>
                    <a:pt x="41" y="53"/>
                    <a:pt x="40" y="51"/>
                    <a:pt x="40" y="50"/>
                  </a:cubicBezTo>
                  <a:cubicBezTo>
                    <a:pt x="39" y="51"/>
                    <a:pt x="37" y="51"/>
                    <a:pt x="36" y="51"/>
                  </a:cubicBezTo>
                  <a:cubicBezTo>
                    <a:pt x="31" y="51"/>
                    <a:pt x="26" y="44"/>
                    <a:pt x="26" y="37"/>
                  </a:cubicBezTo>
                  <a:cubicBezTo>
                    <a:pt x="26" y="34"/>
                    <a:pt x="27" y="33"/>
                    <a:pt x="28" y="32"/>
                  </a:cubicBezTo>
                  <a:cubicBezTo>
                    <a:pt x="28" y="31"/>
                    <a:pt x="27" y="30"/>
                    <a:pt x="27" y="29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30"/>
                    <a:pt x="20" y="31"/>
                    <a:pt x="21" y="32"/>
                  </a:cubicBezTo>
                  <a:cubicBezTo>
                    <a:pt x="18" y="32"/>
                    <a:pt x="18" y="31"/>
                    <a:pt x="17" y="30"/>
                  </a:cubicBezTo>
                  <a:cubicBezTo>
                    <a:pt x="17" y="30"/>
                    <a:pt x="16" y="31"/>
                    <a:pt x="16" y="32"/>
                  </a:cubicBezTo>
                  <a:cubicBezTo>
                    <a:pt x="14" y="31"/>
                    <a:pt x="12" y="28"/>
                    <a:pt x="12" y="28"/>
                  </a:cubicBezTo>
                  <a:cubicBezTo>
                    <a:pt x="8" y="32"/>
                    <a:pt x="8" y="45"/>
                    <a:pt x="4" y="45"/>
                  </a:cubicBezTo>
                  <a:cubicBezTo>
                    <a:pt x="0" y="45"/>
                    <a:pt x="4" y="37"/>
                    <a:pt x="4" y="36"/>
                  </a:cubicBezTo>
                  <a:cubicBezTo>
                    <a:pt x="4" y="35"/>
                    <a:pt x="2" y="33"/>
                    <a:pt x="2" y="32"/>
                  </a:cubicBezTo>
                  <a:cubicBezTo>
                    <a:pt x="2" y="28"/>
                    <a:pt x="4" y="26"/>
                    <a:pt x="5" y="22"/>
                  </a:cubicBezTo>
                  <a:cubicBezTo>
                    <a:pt x="13" y="22"/>
                    <a:pt x="11" y="14"/>
                    <a:pt x="19" y="14"/>
                  </a:cubicBezTo>
                  <a:cubicBezTo>
                    <a:pt x="24" y="14"/>
                    <a:pt x="23" y="20"/>
                    <a:pt x="26" y="20"/>
                  </a:cubicBezTo>
                  <a:cubicBezTo>
                    <a:pt x="27" y="20"/>
                    <a:pt x="27" y="20"/>
                    <a:pt x="28" y="20"/>
                  </a:cubicBezTo>
                  <a:cubicBezTo>
                    <a:pt x="28" y="18"/>
                    <a:pt x="30" y="16"/>
                    <a:pt x="32" y="15"/>
                  </a:cubicBezTo>
                  <a:cubicBezTo>
                    <a:pt x="32" y="10"/>
                    <a:pt x="39" y="12"/>
                    <a:pt x="41" y="9"/>
                  </a:cubicBezTo>
                  <a:cubicBezTo>
                    <a:pt x="42" y="7"/>
                    <a:pt x="42" y="1"/>
                    <a:pt x="42" y="0"/>
                  </a:cubicBezTo>
                  <a:cubicBezTo>
                    <a:pt x="45" y="0"/>
                    <a:pt x="47" y="2"/>
                    <a:pt x="48" y="4"/>
                  </a:cubicBezTo>
                  <a:cubicBezTo>
                    <a:pt x="51" y="7"/>
                    <a:pt x="58" y="30"/>
                    <a:pt x="58" y="33"/>
                  </a:cubicBezTo>
                  <a:cubicBezTo>
                    <a:pt x="58" y="37"/>
                    <a:pt x="53" y="39"/>
                    <a:pt x="53" y="46"/>
                  </a:cubicBezTo>
                  <a:cubicBezTo>
                    <a:pt x="51" y="46"/>
                    <a:pt x="48" y="37"/>
                    <a:pt x="48" y="36"/>
                  </a:cubicBezTo>
                  <a:lnTo>
                    <a:pt x="48" y="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120"/>
            <p:cNvSpPr>
              <a:spLocks/>
            </p:cNvSpPr>
            <p:nvPr/>
          </p:nvSpPr>
          <p:spPr bwMode="auto">
            <a:xfrm>
              <a:off x="6354763" y="2690813"/>
              <a:ext cx="36513" cy="39688"/>
            </a:xfrm>
            <a:custGeom>
              <a:avLst/>
              <a:gdLst/>
              <a:ahLst/>
              <a:cxnLst>
                <a:cxn ang="0">
                  <a:pos x="3" y="29"/>
                </a:cxn>
                <a:cxn ang="0">
                  <a:pos x="0" y="29"/>
                </a:cxn>
                <a:cxn ang="0">
                  <a:pos x="22" y="5"/>
                </a:cxn>
                <a:cxn ang="0">
                  <a:pos x="25" y="0"/>
                </a:cxn>
                <a:cxn ang="0">
                  <a:pos x="28" y="6"/>
                </a:cxn>
                <a:cxn ang="0">
                  <a:pos x="24" y="9"/>
                </a:cxn>
                <a:cxn ang="0">
                  <a:pos x="17" y="13"/>
                </a:cxn>
                <a:cxn ang="0">
                  <a:pos x="3" y="29"/>
                </a:cxn>
              </a:cxnLst>
              <a:rect l="0" t="0" r="r" b="b"/>
              <a:pathLst>
                <a:path w="28" h="29">
                  <a:moveTo>
                    <a:pt x="3" y="29"/>
                  </a:moveTo>
                  <a:cubicBezTo>
                    <a:pt x="0" y="29"/>
                    <a:pt x="0" y="29"/>
                    <a:pt x="0" y="29"/>
                  </a:cubicBezTo>
                  <a:cubicBezTo>
                    <a:pt x="4" y="18"/>
                    <a:pt x="18" y="13"/>
                    <a:pt x="22" y="5"/>
                  </a:cubicBezTo>
                  <a:cubicBezTo>
                    <a:pt x="23" y="3"/>
                    <a:pt x="23" y="1"/>
                    <a:pt x="25" y="0"/>
                  </a:cubicBezTo>
                  <a:cubicBezTo>
                    <a:pt x="24" y="4"/>
                    <a:pt x="26" y="5"/>
                    <a:pt x="28" y="6"/>
                  </a:cubicBezTo>
                  <a:cubicBezTo>
                    <a:pt x="26" y="8"/>
                    <a:pt x="26" y="9"/>
                    <a:pt x="24" y="9"/>
                  </a:cubicBezTo>
                  <a:cubicBezTo>
                    <a:pt x="23" y="12"/>
                    <a:pt x="20" y="13"/>
                    <a:pt x="17" y="13"/>
                  </a:cubicBezTo>
                  <a:cubicBezTo>
                    <a:pt x="15" y="22"/>
                    <a:pt x="8" y="26"/>
                    <a:pt x="3" y="2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121"/>
            <p:cNvSpPr>
              <a:spLocks/>
            </p:cNvSpPr>
            <p:nvPr/>
          </p:nvSpPr>
          <p:spPr bwMode="auto">
            <a:xfrm>
              <a:off x="6383338" y="2563813"/>
              <a:ext cx="71438" cy="101600"/>
            </a:xfrm>
            <a:custGeom>
              <a:avLst/>
              <a:gdLst/>
              <a:ahLst/>
              <a:cxnLst>
                <a:cxn ang="0">
                  <a:pos x="4" y="31"/>
                </a:cxn>
                <a:cxn ang="0">
                  <a:pos x="6" y="20"/>
                </a:cxn>
                <a:cxn ang="0">
                  <a:pos x="5" y="7"/>
                </a:cxn>
                <a:cxn ang="0">
                  <a:pos x="9" y="0"/>
                </a:cxn>
                <a:cxn ang="0">
                  <a:pos x="16" y="7"/>
                </a:cxn>
                <a:cxn ang="0">
                  <a:pos x="21" y="3"/>
                </a:cxn>
                <a:cxn ang="0">
                  <a:pos x="22" y="5"/>
                </a:cxn>
                <a:cxn ang="0">
                  <a:pos x="23" y="8"/>
                </a:cxn>
                <a:cxn ang="0">
                  <a:pos x="28" y="25"/>
                </a:cxn>
                <a:cxn ang="0">
                  <a:pos x="20" y="42"/>
                </a:cxn>
                <a:cxn ang="0">
                  <a:pos x="30" y="59"/>
                </a:cxn>
                <a:cxn ang="0">
                  <a:pos x="30" y="58"/>
                </a:cxn>
                <a:cxn ang="0">
                  <a:pos x="34" y="55"/>
                </a:cxn>
                <a:cxn ang="0">
                  <a:pos x="43" y="64"/>
                </a:cxn>
                <a:cxn ang="0">
                  <a:pos x="46" y="61"/>
                </a:cxn>
                <a:cxn ang="0">
                  <a:pos x="49" y="62"/>
                </a:cxn>
                <a:cxn ang="0">
                  <a:pos x="46" y="66"/>
                </a:cxn>
                <a:cxn ang="0">
                  <a:pos x="49" y="66"/>
                </a:cxn>
                <a:cxn ang="0">
                  <a:pos x="54" y="71"/>
                </a:cxn>
                <a:cxn ang="0">
                  <a:pos x="54" y="74"/>
                </a:cxn>
                <a:cxn ang="0">
                  <a:pos x="53" y="76"/>
                </a:cxn>
                <a:cxn ang="0">
                  <a:pos x="51" y="73"/>
                </a:cxn>
                <a:cxn ang="0">
                  <a:pos x="36" y="61"/>
                </a:cxn>
                <a:cxn ang="0">
                  <a:pos x="37" y="69"/>
                </a:cxn>
                <a:cxn ang="0">
                  <a:pos x="25" y="60"/>
                </a:cxn>
                <a:cxn ang="0">
                  <a:pos x="19" y="62"/>
                </a:cxn>
                <a:cxn ang="0">
                  <a:pos x="13" y="57"/>
                </a:cxn>
                <a:cxn ang="0">
                  <a:pos x="15" y="53"/>
                </a:cxn>
                <a:cxn ang="0">
                  <a:pos x="15" y="49"/>
                </a:cxn>
                <a:cxn ang="0">
                  <a:pos x="13" y="49"/>
                </a:cxn>
                <a:cxn ang="0">
                  <a:pos x="10" y="51"/>
                </a:cxn>
                <a:cxn ang="0">
                  <a:pos x="1" y="44"/>
                </a:cxn>
                <a:cxn ang="0">
                  <a:pos x="4" y="31"/>
                </a:cxn>
              </a:cxnLst>
              <a:rect l="0" t="0" r="r" b="b"/>
              <a:pathLst>
                <a:path w="54" h="76">
                  <a:moveTo>
                    <a:pt x="4" y="31"/>
                  </a:moveTo>
                  <a:cubicBezTo>
                    <a:pt x="6" y="28"/>
                    <a:pt x="6" y="23"/>
                    <a:pt x="6" y="20"/>
                  </a:cubicBezTo>
                  <a:cubicBezTo>
                    <a:pt x="7" y="15"/>
                    <a:pt x="5" y="12"/>
                    <a:pt x="5" y="7"/>
                  </a:cubicBezTo>
                  <a:cubicBezTo>
                    <a:pt x="5" y="3"/>
                    <a:pt x="6" y="0"/>
                    <a:pt x="9" y="0"/>
                  </a:cubicBezTo>
                  <a:cubicBezTo>
                    <a:pt x="13" y="0"/>
                    <a:pt x="12" y="7"/>
                    <a:pt x="16" y="7"/>
                  </a:cubicBezTo>
                  <a:cubicBezTo>
                    <a:pt x="18" y="7"/>
                    <a:pt x="20" y="4"/>
                    <a:pt x="21" y="3"/>
                  </a:cubicBezTo>
                  <a:cubicBezTo>
                    <a:pt x="21" y="3"/>
                    <a:pt x="22" y="4"/>
                    <a:pt x="22" y="5"/>
                  </a:cubicBezTo>
                  <a:cubicBezTo>
                    <a:pt x="22" y="6"/>
                    <a:pt x="23" y="7"/>
                    <a:pt x="23" y="8"/>
                  </a:cubicBezTo>
                  <a:cubicBezTo>
                    <a:pt x="23" y="13"/>
                    <a:pt x="28" y="18"/>
                    <a:pt x="28" y="25"/>
                  </a:cubicBezTo>
                  <a:cubicBezTo>
                    <a:pt x="28" y="33"/>
                    <a:pt x="20" y="34"/>
                    <a:pt x="20" y="42"/>
                  </a:cubicBezTo>
                  <a:cubicBezTo>
                    <a:pt x="20" y="48"/>
                    <a:pt x="26" y="57"/>
                    <a:pt x="30" y="59"/>
                  </a:cubicBezTo>
                  <a:cubicBezTo>
                    <a:pt x="30" y="59"/>
                    <a:pt x="30" y="58"/>
                    <a:pt x="30" y="58"/>
                  </a:cubicBezTo>
                  <a:cubicBezTo>
                    <a:pt x="30" y="56"/>
                    <a:pt x="32" y="54"/>
                    <a:pt x="34" y="55"/>
                  </a:cubicBezTo>
                  <a:cubicBezTo>
                    <a:pt x="39" y="55"/>
                    <a:pt x="40" y="63"/>
                    <a:pt x="43" y="64"/>
                  </a:cubicBezTo>
                  <a:cubicBezTo>
                    <a:pt x="44" y="64"/>
                    <a:pt x="45" y="61"/>
                    <a:pt x="46" y="61"/>
                  </a:cubicBezTo>
                  <a:cubicBezTo>
                    <a:pt x="47" y="61"/>
                    <a:pt x="48" y="62"/>
                    <a:pt x="49" y="62"/>
                  </a:cubicBezTo>
                  <a:cubicBezTo>
                    <a:pt x="48" y="64"/>
                    <a:pt x="46" y="64"/>
                    <a:pt x="46" y="66"/>
                  </a:cubicBezTo>
                  <a:cubicBezTo>
                    <a:pt x="46" y="67"/>
                    <a:pt x="48" y="67"/>
                    <a:pt x="49" y="66"/>
                  </a:cubicBezTo>
                  <a:cubicBezTo>
                    <a:pt x="49" y="69"/>
                    <a:pt x="51" y="71"/>
                    <a:pt x="54" y="71"/>
                  </a:cubicBezTo>
                  <a:cubicBezTo>
                    <a:pt x="54" y="72"/>
                    <a:pt x="54" y="73"/>
                    <a:pt x="54" y="74"/>
                  </a:cubicBezTo>
                  <a:cubicBezTo>
                    <a:pt x="54" y="75"/>
                    <a:pt x="53" y="76"/>
                    <a:pt x="53" y="76"/>
                  </a:cubicBezTo>
                  <a:cubicBezTo>
                    <a:pt x="51" y="76"/>
                    <a:pt x="51" y="74"/>
                    <a:pt x="51" y="73"/>
                  </a:cubicBezTo>
                  <a:cubicBezTo>
                    <a:pt x="48" y="69"/>
                    <a:pt x="39" y="65"/>
                    <a:pt x="36" y="61"/>
                  </a:cubicBezTo>
                  <a:cubicBezTo>
                    <a:pt x="34" y="64"/>
                    <a:pt x="35" y="66"/>
                    <a:pt x="37" y="69"/>
                  </a:cubicBezTo>
                  <a:cubicBezTo>
                    <a:pt x="31" y="69"/>
                    <a:pt x="31" y="60"/>
                    <a:pt x="25" y="60"/>
                  </a:cubicBezTo>
                  <a:cubicBezTo>
                    <a:pt x="23" y="60"/>
                    <a:pt x="21" y="62"/>
                    <a:pt x="19" y="62"/>
                  </a:cubicBezTo>
                  <a:cubicBezTo>
                    <a:pt x="16" y="62"/>
                    <a:pt x="13" y="59"/>
                    <a:pt x="13" y="57"/>
                  </a:cubicBezTo>
                  <a:cubicBezTo>
                    <a:pt x="13" y="55"/>
                    <a:pt x="14" y="53"/>
                    <a:pt x="15" y="53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2" y="50"/>
                    <a:pt x="11" y="51"/>
                    <a:pt x="10" y="51"/>
                  </a:cubicBezTo>
                  <a:cubicBezTo>
                    <a:pt x="8" y="51"/>
                    <a:pt x="1" y="47"/>
                    <a:pt x="1" y="44"/>
                  </a:cubicBezTo>
                  <a:cubicBezTo>
                    <a:pt x="1" y="38"/>
                    <a:pt x="0" y="30"/>
                    <a:pt x="4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122"/>
            <p:cNvSpPr>
              <a:spLocks/>
            </p:cNvSpPr>
            <p:nvPr/>
          </p:nvSpPr>
          <p:spPr bwMode="auto">
            <a:xfrm>
              <a:off x="6457950" y="2665413"/>
              <a:ext cx="23813" cy="41275"/>
            </a:xfrm>
            <a:custGeom>
              <a:avLst/>
              <a:gdLst/>
              <a:ahLst/>
              <a:cxnLst>
                <a:cxn ang="0">
                  <a:pos x="16" y="20"/>
                </a:cxn>
                <a:cxn ang="0">
                  <a:pos x="10" y="20"/>
                </a:cxn>
                <a:cxn ang="0">
                  <a:pos x="14" y="28"/>
                </a:cxn>
                <a:cxn ang="0">
                  <a:pos x="14" y="30"/>
                </a:cxn>
                <a:cxn ang="0">
                  <a:pos x="10" y="30"/>
                </a:cxn>
                <a:cxn ang="0">
                  <a:pos x="8" y="25"/>
                </a:cxn>
                <a:cxn ang="0">
                  <a:pos x="8" y="23"/>
                </a:cxn>
                <a:cxn ang="0">
                  <a:pos x="2" y="17"/>
                </a:cxn>
                <a:cxn ang="0">
                  <a:pos x="2" y="15"/>
                </a:cxn>
                <a:cxn ang="0">
                  <a:pos x="8" y="15"/>
                </a:cxn>
                <a:cxn ang="0">
                  <a:pos x="10" y="13"/>
                </a:cxn>
                <a:cxn ang="0">
                  <a:pos x="0" y="2"/>
                </a:cxn>
                <a:cxn ang="0">
                  <a:pos x="4" y="0"/>
                </a:cxn>
                <a:cxn ang="0">
                  <a:pos x="13" y="2"/>
                </a:cxn>
                <a:cxn ang="0">
                  <a:pos x="13" y="6"/>
                </a:cxn>
                <a:cxn ang="0">
                  <a:pos x="15" y="6"/>
                </a:cxn>
                <a:cxn ang="0">
                  <a:pos x="15" y="12"/>
                </a:cxn>
                <a:cxn ang="0">
                  <a:pos x="18" y="15"/>
                </a:cxn>
                <a:cxn ang="0">
                  <a:pos x="16" y="20"/>
                </a:cxn>
              </a:cxnLst>
              <a:rect l="0" t="0" r="r" b="b"/>
              <a:pathLst>
                <a:path w="18" h="30">
                  <a:moveTo>
                    <a:pt x="16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11" y="23"/>
                    <a:pt x="12" y="27"/>
                    <a:pt x="14" y="28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3" y="30"/>
                    <a:pt x="11" y="30"/>
                    <a:pt x="10" y="30"/>
                  </a:cubicBezTo>
                  <a:cubicBezTo>
                    <a:pt x="7" y="30"/>
                    <a:pt x="7" y="27"/>
                    <a:pt x="8" y="25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5" y="23"/>
                    <a:pt x="3" y="19"/>
                    <a:pt x="2" y="17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4" y="15"/>
                    <a:pt x="7" y="15"/>
                    <a:pt x="8" y="15"/>
                  </a:cubicBezTo>
                  <a:cubicBezTo>
                    <a:pt x="8" y="15"/>
                    <a:pt x="10" y="14"/>
                    <a:pt x="10" y="13"/>
                  </a:cubicBezTo>
                  <a:cubicBezTo>
                    <a:pt x="10" y="8"/>
                    <a:pt x="1" y="5"/>
                    <a:pt x="0" y="2"/>
                  </a:cubicBezTo>
                  <a:cubicBezTo>
                    <a:pt x="1" y="1"/>
                    <a:pt x="3" y="0"/>
                    <a:pt x="4" y="0"/>
                  </a:cubicBezTo>
                  <a:cubicBezTo>
                    <a:pt x="7" y="0"/>
                    <a:pt x="9" y="2"/>
                    <a:pt x="13" y="2"/>
                  </a:cubicBezTo>
                  <a:cubicBezTo>
                    <a:pt x="13" y="3"/>
                    <a:pt x="13" y="5"/>
                    <a:pt x="13" y="6"/>
                  </a:cubicBezTo>
                  <a:cubicBezTo>
                    <a:pt x="13" y="6"/>
                    <a:pt x="14" y="6"/>
                    <a:pt x="15" y="6"/>
                  </a:cubicBezTo>
                  <a:cubicBezTo>
                    <a:pt x="15" y="8"/>
                    <a:pt x="15" y="12"/>
                    <a:pt x="15" y="12"/>
                  </a:cubicBezTo>
                  <a:cubicBezTo>
                    <a:pt x="15" y="12"/>
                    <a:pt x="18" y="15"/>
                    <a:pt x="18" y="15"/>
                  </a:cubicBezTo>
                  <a:cubicBezTo>
                    <a:pt x="18" y="18"/>
                    <a:pt x="17" y="19"/>
                    <a:pt x="16" y="2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123"/>
            <p:cNvSpPr>
              <a:spLocks/>
            </p:cNvSpPr>
            <p:nvPr/>
          </p:nvSpPr>
          <p:spPr bwMode="auto">
            <a:xfrm>
              <a:off x="6423025" y="2676525"/>
              <a:ext cx="19050" cy="25400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14" y="7"/>
                </a:cxn>
                <a:cxn ang="0">
                  <a:pos x="1" y="19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5" y="2"/>
                </a:cxn>
                <a:cxn ang="0">
                  <a:pos x="3" y="1"/>
                </a:cxn>
              </a:cxnLst>
              <a:rect l="0" t="0" r="r" b="b"/>
              <a:pathLst>
                <a:path w="14" h="19">
                  <a:moveTo>
                    <a:pt x="3" y="1"/>
                  </a:moveTo>
                  <a:cubicBezTo>
                    <a:pt x="4" y="3"/>
                    <a:pt x="14" y="4"/>
                    <a:pt x="14" y="7"/>
                  </a:cubicBezTo>
                  <a:cubicBezTo>
                    <a:pt x="14" y="14"/>
                    <a:pt x="5" y="17"/>
                    <a:pt x="1" y="19"/>
                  </a:cubicBezTo>
                  <a:cubicBezTo>
                    <a:pt x="1" y="13"/>
                    <a:pt x="0" y="6"/>
                    <a:pt x="0" y="2"/>
                  </a:cubicBezTo>
                  <a:cubicBezTo>
                    <a:pt x="0" y="1"/>
                    <a:pt x="2" y="0"/>
                    <a:pt x="2" y="0"/>
                  </a:cubicBezTo>
                  <a:cubicBezTo>
                    <a:pt x="3" y="0"/>
                    <a:pt x="4" y="2"/>
                    <a:pt x="5" y="2"/>
                  </a:cubicBezTo>
                  <a:lnTo>
                    <a:pt x="3" y="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124"/>
            <p:cNvSpPr>
              <a:spLocks/>
            </p:cNvSpPr>
            <p:nvPr/>
          </p:nvSpPr>
          <p:spPr bwMode="auto">
            <a:xfrm>
              <a:off x="6432550" y="2692400"/>
              <a:ext cx="19050" cy="31750"/>
            </a:xfrm>
            <a:custGeom>
              <a:avLst/>
              <a:gdLst/>
              <a:ahLst/>
              <a:cxnLst>
                <a:cxn ang="0">
                  <a:pos x="14" y="5"/>
                </a:cxn>
                <a:cxn ang="0">
                  <a:pos x="9" y="17"/>
                </a:cxn>
                <a:cxn ang="0">
                  <a:pos x="11" y="22"/>
                </a:cxn>
                <a:cxn ang="0">
                  <a:pos x="9" y="24"/>
                </a:cxn>
                <a:cxn ang="0">
                  <a:pos x="0" y="14"/>
                </a:cxn>
                <a:cxn ang="0">
                  <a:pos x="4" y="12"/>
                </a:cxn>
                <a:cxn ang="0">
                  <a:pos x="8" y="1"/>
                </a:cxn>
                <a:cxn ang="0">
                  <a:pos x="14" y="5"/>
                </a:cxn>
              </a:cxnLst>
              <a:rect l="0" t="0" r="r" b="b"/>
              <a:pathLst>
                <a:path w="14" h="24">
                  <a:moveTo>
                    <a:pt x="14" y="5"/>
                  </a:moveTo>
                  <a:cubicBezTo>
                    <a:pt x="14" y="10"/>
                    <a:pt x="10" y="13"/>
                    <a:pt x="9" y="17"/>
                  </a:cubicBezTo>
                  <a:cubicBezTo>
                    <a:pt x="9" y="21"/>
                    <a:pt x="11" y="20"/>
                    <a:pt x="11" y="22"/>
                  </a:cubicBezTo>
                  <a:cubicBezTo>
                    <a:pt x="11" y="23"/>
                    <a:pt x="10" y="24"/>
                    <a:pt x="9" y="24"/>
                  </a:cubicBezTo>
                  <a:cubicBezTo>
                    <a:pt x="7" y="24"/>
                    <a:pt x="0" y="17"/>
                    <a:pt x="0" y="14"/>
                  </a:cubicBezTo>
                  <a:cubicBezTo>
                    <a:pt x="0" y="13"/>
                    <a:pt x="3" y="12"/>
                    <a:pt x="4" y="12"/>
                  </a:cubicBezTo>
                  <a:cubicBezTo>
                    <a:pt x="4" y="11"/>
                    <a:pt x="6" y="1"/>
                    <a:pt x="8" y="1"/>
                  </a:cubicBezTo>
                  <a:cubicBezTo>
                    <a:pt x="12" y="0"/>
                    <a:pt x="14" y="3"/>
                    <a:pt x="14" y="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125"/>
            <p:cNvSpPr>
              <a:spLocks/>
            </p:cNvSpPr>
            <p:nvPr/>
          </p:nvSpPr>
          <p:spPr bwMode="auto">
            <a:xfrm>
              <a:off x="6450013" y="2693988"/>
              <a:ext cx="7938" cy="2063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2" y="15"/>
                </a:cxn>
                <a:cxn ang="0">
                  <a:pos x="0" y="15"/>
                </a:cxn>
                <a:cxn ang="0">
                  <a:pos x="4" y="0"/>
                </a:cxn>
                <a:cxn ang="0">
                  <a:pos x="7" y="0"/>
                </a:cxn>
              </a:cxnLst>
              <a:rect l="0" t="0" r="r" b="b"/>
              <a:pathLst>
                <a:path w="7" h="15">
                  <a:moveTo>
                    <a:pt x="7" y="0"/>
                  </a:moveTo>
                  <a:cubicBezTo>
                    <a:pt x="7" y="7"/>
                    <a:pt x="2" y="9"/>
                    <a:pt x="2" y="15"/>
                  </a:cubicBezTo>
                  <a:cubicBezTo>
                    <a:pt x="2" y="15"/>
                    <a:pt x="0" y="15"/>
                    <a:pt x="0" y="15"/>
                  </a:cubicBezTo>
                  <a:cubicBezTo>
                    <a:pt x="1" y="10"/>
                    <a:pt x="4" y="7"/>
                    <a:pt x="4" y="0"/>
                  </a:cubicBezTo>
                  <a:cubicBezTo>
                    <a:pt x="5" y="0"/>
                    <a:pt x="6" y="0"/>
                    <a:pt x="7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126"/>
            <p:cNvSpPr>
              <a:spLocks/>
            </p:cNvSpPr>
            <p:nvPr/>
          </p:nvSpPr>
          <p:spPr bwMode="auto">
            <a:xfrm>
              <a:off x="6454775" y="2706688"/>
              <a:ext cx="11113" cy="1111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3" y="0"/>
                </a:cxn>
                <a:cxn ang="0">
                  <a:pos x="8" y="0"/>
                </a:cxn>
              </a:cxnLst>
              <a:rect l="0" t="0" r="r" b="b"/>
              <a:pathLst>
                <a:path w="8" h="8">
                  <a:moveTo>
                    <a:pt x="8" y="0"/>
                  </a:moveTo>
                  <a:cubicBezTo>
                    <a:pt x="8" y="4"/>
                    <a:pt x="6" y="8"/>
                    <a:pt x="2" y="8"/>
                  </a:cubicBezTo>
                  <a:cubicBezTo>
                    <a:pt x="1" y="8"/>
                    <a:pt x="0" y="6"/>
                    <a:pt x="0" y="6"/>
                  </a:cubicBezTo>
                  <a:cubicBezTo>
                    <a:pt x="0" y="3"/>
                    <a:pt x="2" y="2"/>
                    <a:pt x="3" y="0"/>
                  </a:cubicBezTo>
                  <a:cubicBezTo>
                    <a:pt x="5" y="1"/>
                    <a:pt x="7" y="1"/>
                    <a:pt x="8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127"/>
            <p:cNvSpPr>
              <a:spLocks/>
            </p:cNvSpPr>
            <p:nvPr/>
          </p:nvSpPr>
          <p:spPr bwMode="auto">
            <a:xfrm>
              <a:off x="6442075" y="2665413"/>
              <a:ext cx="12700" cy="1746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10" y="10"/>
                </a:cxn>
                <a:cxn ang="0">
                  <a:pos x="6" y="6"/>
                </a:cxn>
                <a:cxn ang="0">
                  <a:pos x="0" y="6"/>
                </a:cxn>
              </a:cxnLst>
              <a:rect l="0" t="0" r="r" b="b"/>
              <a:pathLst>
                <a:path w="10" h="12">
                  <a:moveTo>
                    <a:pt x="0" y="6"/>
                  </a:moveTo>
                  <a:cubicBezTo>
                    <a:pt x="0" y="3"/>
                    <a:pt x="0" y="2"/>
                    <a:pt x="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4"/>
                    <a:pt x="10" y="5"/>
                    <a:pt x="10" y="10"/>
                  </a:cubicBezTo>
                  <a:cubicBezTo>
                    <a:pt x="10" y="12"/>
                    <a:pt x="6" y="8"/>
                    <a:pt x="6" y="6"/>
                  </a:cubicBezTo>
                  <a:cubicBezTo>
                    <a:pt x="4" y="5"/>
                    <a:pt x="2" y="6"/>
                    <a:pt x="0" y="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128"/>
            <p:cNvSpPr>
              <a:spLocks/>
            </p:cNvSpPr>
            <p:nvPr/>
          </p:nvSpPr>
          <p:spPr bwMode="auto">
            <a:xfrm>
              <a:off x="6397625" y="2649538"/>
              <a:ext cx="19050" cy="20638"/>
            </a:xfrm>
            <a:custGeom>
              <a:avLst/>
              <a:gdLst/>
              <a:ahLst/>
              <a:cxnLst>
                <a:cxn ang="0">
                  <a:pos x="11" y="15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14" y="7"/>
                </a:cxn>
                <a:cxn ang="0">
                  <a:pos x="11" y="15"/>
                </a:cxn>
              </a:cxnLst>
              <a:rect l="0" t="0" r="r" b="b"/>
              <a:pathLst>
                <a:path w="15" h="15">
                  <a:moveTo>
                    <a:pt x="11" y="15"/>
                  </a:moveTo>
                  <a:cubicBezTo>
                    <a:pt x="9" y="15"/>
                    <a:pt x="0" y="0"/>
                    <a:pt x="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8" y="3"/>
                    <a:pt x="13" y="2"/>
                    <a:pt x="14" y="7"/>
                  </a:cubicBezTo>
                  <a:cubicBezTo>
                    <a:pt x="15" y="10"/>
                    <a:pt x="13" y="15"/>
                    <a:pt x="11" y="1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129"/>
            <p:cNvSpPr>
              <a:spLocks/>
            </p:cNvSpPr>
            <p:nvPr/>
          </p:nvSpPr>
          <p:spPr bwMode="auto">
            <a:xfrm>
              <a:off x="6416675" y="2652713"/>
              <a:ext cx="6350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1"/>
                </a:cxn>
                <a:cxn ang="0">
                  <a:pos x="0" y="0"/>
                </a:cxn>
              </a:cxnLst>
              <a:rect l="0" t="0" r="r" b="b"/>
              <a:pathLst>
                <a:path w="4" h="1">
                  <a:moveTo>
                    <a:pt x="0" y="0"/>
                  </a:moveTo>
                  <a:cubicBezTo>
                    <a:pt x="1" y="1"/>
                    <a:pt x="3" y="1"/>
                    <a:pt x="4" y="1"/>
                  </a:cubicBezTo>
                  <a:cubicBezTo>
                    <a:pt x="3" y="0"/>
                    <a:pt x="1" y="0"/>
                    <a:pt x="0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130"/>
            <p:cNvSpPr>
              <a:spLocks/>
            </p:cNvSpPr>
            <p:nvPr/>
          </p:nvSpPr>
          <p:spPr bwMode="auto">
            <a:xfrm>
              <a:off x="6388100" y="2441575"/>
              <a:ext cx="36513" cy="50800"/>
            </a:xfrm>
            <a:custGeom>
              <a:avLst/>
              <a:gdLst/>
              <a:ahLst/>
              <a:cxnLst>
                <a:cxn ang="0">
                  <a:pos x="8" y="39"/>
                </a:cxn>
                <a:cxn ang="0">
                  <a:pos x="1" y="26"/>
                </a:cxn>
                <a:cxn ang="0">
                  <a:pos x="16" y="0"/>
                </a:cxn>
                <a:cxn ang="0">
                  <a:pos x="8" y="39"/>
                </a:cxn>
              </a:cxnLst>
              <a:rect l="0" t="0" r="r" b="b"/>
              <a:pathLst>
                <a:path w="27" h="39">
                  <a:moveTo>
                    <a:pt x="8" y="39"/>
                  </a:moveTo>
                  <a:cubicBezTo>
                    <a:pt x="0" y="39"/>
                    <a:pt x="1" y="33"/>
                    <a:pt x="1" y="26"/>
                  </a:cubicBezTo>
                  <a:cubicBezTo>
                    <a:pt x="1" y="17"/>
                    <a:pt x="10" y="0"/>
                    <a:pt x="16" y="0"/>
                  </a:cubicBezTo>
                  <a:cubicBezTo>
                    <a:pt x="27" y="0"/>
                    <a:pt x="18" y="39"/>
                    <a:pt x="8" y="3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131"/>
            <p:cNvSpPr>
              <a:spLocks/>
            </p:cNvSpPr>
            <p:nvPr/>
          </p:nvSpPr>
          <p:spPr bwMode="auto">
            <a:xfrm>
              <a:off x="6194425" y="2532063"/>
              <a:ext cx="41275" cy="34925"/>
            </a:xfrm>
            <a:custGeom>
              <a:avLst/>
              <a:gdLst/>
              <a:ahLst/>
              <a:cxnLst>
                <a:cxn ang="0">
                  <a:pos x="2" y="11"/>
                </a:cxn>
                <a:cxn ang="0">
                  <a:pos x="26" y="0"/>
                </a:cxn>
                <a:cxn ang="0">
                  <a:pos x="31" y="7"/>
                </a:cxn>
                <a:cxn ang="0">
                  <a:pos x="11" y="27"/>
                </a:cxn>
                <a:cxn ang="0">
                  <a:pos x="2" y="18"/>
                </a:cxn>
                <a:cxn ang="0">
                  <a:pos x="2" y="11"/>
                </a:cxn>
              </a:cxnLst>
              <a:rect l="0" t="0" r="r" b="b"/>
              <a:pathLst>
                <a:path w="31" h="27">
                  <a:moveTo>
                    <a:pt x="2" y="11"/>
                  </a:moveTo>
                  <a:cubicBezTo>
                    <a:pt x="5" y="11"/>
                    <a:pt x="20" y="0"/>
                    <a:pt x="26" y="0"/>
                  </a:cubicBezTo>
                  <a:cubicBezTo>
                    <a:pt x="28" y="0"/>
                    <a:pt x="31" y="4"/>
                    <a:pt x="31" y="7"/>
                  </a:cubicBezTo>
                  <a:cubicBezTo>
                    <a:pt x="31" y="13"/>
                    <a:pt x="18" y="27"/>
                    <a:pt x="11" y="27"/>
                  </a:cubicBezTo>
                  <a:cubicBezTo>
                    <a:pt x="5" y="27"/>
                    <a:pt x="2" y="24"/>
                    <a:pt x="2" y="18"/>
                  </a:cubicBezTo>
                  <a:cubicBezTo>
                    <a:pt x="2" y="15"/>
                    <a:pt x="0" y="11"/>
                    <a:pt x="2" y="1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132"/>
            <p:cNvSpPr>
              <a:spLocks/>
            </p:cNvSpPr>
            <p:nvPr/>
          </p:nvSpPr>
          <p:spPr bwMode="auto">
            <a:xfrm>
              <a:off x="6015038" y="2476500"/>
              <a:ext cx="195263" cy="374650"/>
            </a:xfrm>
            <a:custGeom>
              <a:avLst/>
              <a:gdLst/>
              <a:ahLst/>
              <a:cxnLst>
                <a:cxn ang="0">
                  <a:pos x="12" y="172"/>
                </a:cxn>
                <a:cxn ang="0">
                  <a:pos x="21" y="152"/>
                </a:cxn>
                <a:cxn ang="0">
                  <a:pos x="25" y="147"/>
                </a:cxn>
                <a:cxn ang="0">
                  <a:pos x="15" y="119"/>
                </a:cxn>
                <a:cxn ang="0">
                  <a:pos x="8" y="109"/>
                </a:cxn>
                <a:cxn ang="0">
                  <a:pos x="8" y="105"/>
                </a:cxn>
                <a:cxn ang="0">
                  <a:pos x="8" y="106"/>
                </a:cxn>
                <a:cxn ang="0">
                  <a:pos x="12" y="96"/>
                </a:cxn>
                <a:cxn ang="0">
                  <a:pos x="9" y="77"/>
                </a:cxn>
                <a:cxn ang="0">
                  <a:pos x="0" y="65"/>
                </a:cxn>
                <a:cxn ang="0">
                  <a:pos x="8" y="47"/>
                </a:cxn>
                <a:cxn ang="0">
                  <a:pos x="19" y="43"/>
                </a:cxn>
                <a:cxn ang="0">
                  <a:pos x="45" y="19"/>
                </a:cxn>
                <a:cxn ang="0">
                  <a:pos x="47" y="19"/>
                </a:cxn>
                <a:cxn ang="0">
                  <a:pos x="50" y="24"/>
                </a:cxn>
                <a:cxn ang="0">
                  <a:pos x="52" y="20"/>
                </a:cxn>
                <a:cxn ang="0">
                  <a:pos x="52" y="9"/>
                </a:cxn>
                <a:cxn ang="0">
                  <a:pos x="64" y="6"/>
                </a:cxn>
                <a:cxn ang="0">
                  <a:pos x="78" y="6"/>
                </a:cxn>
                <a:cxn ang="0">
                  <a:pos x="96" y="0"/>
                </a:cxn>
                <a:cxn ang="0">
                  <a:pos x="115" y="5"/>
                </a:cxn>
                <a:cxn ang="0">
                  <a:pos x="130" y="22"/>
                </a:cxn>
                <a:cxn ang="0">
                  <a:pos x="100" y="58"/>
                </a:cxn>
                <a:cxn ang="0">
                  <a:pos x="104" y="64"/>
                </a:cxn>
                <a:cxn ang="0">
                  <a:pos x="129" y="93"/>
                </a:cxn>
                <a:cxn ang="0">
                  <a:pos x="147" y="134"/>
                </a:cxn>
                <a:cxn ang="0">
                  <a:pos x="142" y="156"/>
                </a:cxn>
                <a:cxn ang="0">
                  <a:pos x="115" y="170"/>
                </a:cxn>
                <a:cxn ang="0">
                  <a:pos x="105" y="180"/>
                </a:cxn>
                <a:cxn ang="0">
                  <a:pos x="104" y="176"/>
                </a:cxn>
                <a:cxn ang="0">
                  <a:pos x="104" y="181"/>
                </a:cxn>
                <a:cxn ang="0">
                  <a:pos x="93" y="192"/>
                </a:cxn>
                <a:cxn ang="0">
                  <a:pos x="90" y="183"/>
                </a:cxn>
                <a:cxn ang="0">
                  <a:pos x="91" y="177"/>
                </a:cxn>
                <a:cxn ang="0">
                  <a:pos x="88" y="170"/>
                </a:cxn>
                <a:cxn ang="0">
                  <a:pos x="73" y="161"/>
                </a:cxn>
                <a:cxn ang="0">
                  <a:pos x="63" y="149"/>
                </a:cxn>
                <a:cxn ang="0">
                  <a:pos x="43" y="141"/>
                </a:cxn>
                <a:cxn ang="0">
                  <a:pos x="41" y="135"/>
                </a:cxn>
                <a:cxn ang="0">
                  <a:pos x="30" y="129"/>
                </a:cxn>
                <a:cxn ang="0">
                  <a:pos x="27" y="134"/>
                </a:cxn>
                <a:cxn ang="0">
                  <a:pos x="29" y="142"/>
                </a:cxn>
                <a:cxn ang="0">
                  <a:pos x="16" y="171"/>
                </a:cxn>
                <a:cxn ang="0">
                  <a:pos x="31" y="192"/>
                </a:cxn>
                <a:cxn ang="0">
                  <a:pos x="30" y="192"/>
                </a:cxn>
                <a:cxn ang="0">
                  <a:pos x="35" y="206"/>
                </a:cxn>
                <a:cxn ang="0">
                  <a:pos x="73" y="243"/>
                </a:cxn>
                <a:cxn ang="0">
                  <a:pos x="71" y="251"/>
                </a:cxn>
                <a:cxn ang="0">
                  <a:pos x="80" y="267"/>
                </a:cxn>
                <a:cxn ang="0">
                  <a:pos x="84" y="280"/>
                </a:cxn>
                <a:cxn ang="0">
                  <a:pos x="78" y="280"/>
                </a:cxn>
                <a:cxn ang="0">
                  <a:pos x="75" y="282"/>
                </a:cxn>
                <a:cxn ang="0">
                  <a:pos x="68" y="278"/>
                </a:cxn>
                <a:cxn ang="0">
                  <a:pos x="37" y="246"/>
                </a:cxn>
                <a:cxn ang="0">
                  <a:pos x="27" y="214"/>
                </a:cxn>
                <a:cxn ang="0">
                  <a:pos x="14" y="192"/>
                </a:cxn>
                <a:cxn ang="0">
                  <a:pos x="8" y="192"/>
                </a:cxn>
                <a:cxn ang="0">
                  <a:pos x="8" y="189"/>
                </a:cxn>
                <a:cxn ang="0">
                  <a:pos x="10" y="172"/>
                </a:cxn>
                <a:cxn ang="0">
                  <a:pos x="11" y="172"/>
                </a:cxn>
                <a:cxn ang="0">
                  <a:pos x="12" y="172"/>
                </a:cxn>
              </a:cxnLst>
              <a:rect l="0" t="0" r="r" b="b"/>
              <a:pathLst>
                <a:path w="147" h="282">
                  <a:moveTo>
                    <a:pt x="12" y="172"/>
                  </a:moveTo>
                  <a:cubicBezTo>
                    <a:pt x="16" y="165"/>
                    <a:pt x="17" y="160"/>
                    <a:pt x="21" y="152"/>
                  </a:cubicBezTo>
                  <a:cubicBezTo>
                    <a:pt x="22" y="150"/>
                    <a:pt x="25" y="149"/>
                    <a:pt x="25" y="147"/>
                  </a:cubicBezTo>
                  <a:cubicBezTo>
                    <a:pt x="25" y="143"/>
                    <a:pt x="19" y="123"/>
                    <a:pt x="15" y="119"/>
                  </a:cubicBezTo>
                  <a:cubicBezTo>
                    <a:pt x="12" y="116"/>
                    <a:pt x="8" y="114"/>
                    <a:pt x="8" y="109"/>
                  </a:cubicBezTo>
                  <a:cubicBezTo>
                    <a:pt x="8" y="108"/>
                    <a:pt x="8" y="107"/>
                    <a:pt x="8" y="105"/>
                  </a:cubicBezTo>
                  <a:cubicBezTo>
                    <a:pt x="8" y="106"/>
                    <a:pt x="8" y="106"/>
                    <a:pt x="8" y="106"/>
                  </a:cubicBezTo>
                  <a:cubicBezTo>
                    <a:pt x="9" y="105"/>
                    <a:pt x="12" y="100"/>
                    <a:pt x="12" y="96"/>
                  </a:cubicBezTo>
                  <a:cubicBezTo>
                    <a:pt x="12" y="91"/>
                    <a:pt x="12" y="82"/>
                    <a:pt x="9" y="77"/>
                  </a:cubicBezTo>
                  <a:cubicBezTo>
                    <a:pt x="6" y="73"/>
                    <a:pt x="0" y="73"/>
                    <a:pt x="0" y="65"/>
                  </a:cubicBezTo>
                  <a:cubicBezTo>
                    <a:pt x="0" y="57"/>
                    <a:pt x="3" y="51"/>
                    <a:pt x="8" y="47"/>
                  </a:cubicBezTo>
                  <a:cubicBezTo>
                    <a:pt x="10" y="44"/>
                    <a:pt x="15" y="45"/>
                    <a:pt x="19" y="43"/>
                  </a:cubicBezTo>
                  <a:cubicBezTo>
                    <a:pt x="29" y="36"/>
                    <a:pt x="36" y="33"/>
                    <a:pt x="45" y="19"/>
                  </a:cubicBezTo>
                  <a:cubicBezTo>
                    <a:pt x="47" y="19"/>
                    <a:pt x="47" y="19"/>
                    <a:pt x="47" y="19"/>
                  </a:cubicBezTo>
                  <a:cubicBezTo>
                    <a:pt x="47" y="23"/>
                    <a:pt x="49" y="24"/>
                    <a:pt x="50" y="24"/>
                  </a:cubicBezTo>
                  <a:cubicBezTo>
                    <a:pt x="51" y="24"/>
                    <a:pt x="52" y="22"/>
                    <a:pt x="52" y="20"/>
                  </a:cubicBezTo>
                  <a:cubicBezTo>
                    <a:pt x="52" y="16"/>
                    <a:pt x="52" y="13"/>
                    <a:pt x="52" y="9"/>
                  </a:cubicBezTo>
                  <a:cubicBezTo>
                    <a:pt x="52" y="9"/>
                    <a:pt x="62" y="6"/>
                    <a:pt x="64" y="6"/>
                  </a:cubicBezTo>
                  <a:cubicBezTo>
                    <a:pt x="78" y="6"/>
                    <a:pt x="78" y="6"/>
                    <a:pt x="78" y="6"/>
                  </a:cubicBezTo>
                  <a:cubicBezTo>
                    <a:pt x="84" y="9"/>
                    <a:pt x="89" y="0"/>
                    <a:pt x="96" y="0"/>
                  </a:cubicBezTo>
                  <a:cubicBezTo>
                    <a:pt x="103" y="0"/>
                    <a:pt x="107" y="5"/>
                    <a:pt x="115" y="5"/>
                  </a:cubicBezTo>
                  <a:cubicBezTo>
                    <a:pt x="115" y="16"/>
                    <a:pt x="123" y="20"/>
                    <a:pt x="130" y="22"/>
                  </a:cubicBezTo>
                  <a:cubicBezTo>
                    <a:pt x="121" y="36"/>
                    <a:pt x="100" y="39"/>
                    <a:pt x="100" y="58"/>
                  </a:cubicBezTo>
                  <a:cubicBezTo>
                    <a:pt x="100" y="62"/>
                    <a:pt x="102" y="63"/>
                    <a:pt x="104" y="64"/>
                  </a:cubicBezTo>
                  <a:cubicBezTo>
                    <a:pt x="114" y="74"/>
                    <a:pt x="118" y="86"/>
                    <a:pt x="129" y="93"/>
                  </a:cubicBezTo>
                  <a:cubicBezTo>
                    <a:pt x="140" y="100"/>
                    <a:pt x="147" y="119"/>
                    <a:pt x="147" y="134"/>
                  </a:cubicBezTo>
                  <a:cubicBezTo>
                    <a:pt x="147" y="144"/>
                    <a:pt x="142" y="148"/>
                    <a:pt x="142" y="156"/>
                  </a:cubicBezTo>
                  <a:cubicBezTo>
                    <a:pt x="127" y="160"/>
                    <a:pt x="126" y="164"/>
                    <a:pt x="115" y="170"/>
                  </a:cubicBezTo>
                  <a:cubicBezTo>
                    <a:pt x="109" y="173"/>
                    <a:pt x="110" y="180"/>
                    <a:pt x="105" y="180"/>
                  </a:cubicBezTo>
                  <a:cubicBezTo>
                    <a:pt x="104" y="180"/>
                    <a:pt x="104" y="177"/>
                    <a:pt x="104" y="176"/>
                  </a:cubicBezTo>
                  <a:cubicBezTo>
                    <a:pt x="104" y="179"/>
                    <a:pt x="104" y="180"/>
                    <a:pt x="104" y="181"/>
                  </a:cubicBezTo>
                  <a:cubicBezTo>
                    <a:pt x="104" y="185"/>
                    <a:pt x="95" y="192"/>
                    <a:pt x="93" y="192"/>
                  </a:cubicBezTo>
                  <a:cubicBezTo>
                    <a:pt x="91" y="192"/>
                    <a:pt x="90" y="186"/>
                    <a:pt x="90" y="183"/>
                  </a:cubicBezTo>
                  <a:cubicBezTo>
                    <a:pt x="90" y="179"/>
                    <a:pt x="90" y="178"/>
                    <a:pt x="91" y="177"/>
                  </a:cubicBezTo>
                  <a:cubicBezTo>
                    <a:pt x="90" y="176"/>
                    <a:pt x="89" y="172"/>
                    <a:pt x="88" y="170"/>
                  </a:cubicBezTo>
                  <a:cubicBezTo>
                    <a:pt x="82" y="170"/>
                    <a:pt x="73" y="168"/>
                    <a:pt x="73" y="161"/>
                  </a:cubicBezTo>
                  <a:cubicBezTo>
                    <a:pt x="63" y="161"/>
                    <a:pt x="68" y="155"/>
                    <a:pt x="63" y="149"/>
                  </a:cubicBezTo>
                  <a:cubicBezTo>
                    <a:pt x="56" y="143"/>
                    <a:pt x="50" y="143"/>
                    <a:pt x="43" y="141"/>
                  </a:cubicBezTo>
                  <a:cubicBezTo>
                    <a:pt x="42" y="141"/>
                    <a:pt x="41" y="135"/>
                    <a:pt x="41" y="135"/>
                  </a:cubicBezTo>
                  <a:cubicBezTo>
                    <a:pt x="40" y="130"/>
                    <a:pt x="34" y="129"/>
                    <a:pt x="30" y="129"/>
                  </a:cubicBezTo>
                  <a:cubicBezTo>
                    <a:pt x="26" y="129"/>
                    <a:pt x="27" y="132"/>
                    <a:pt x="27" y="134"/>
                  </a:cubicBezTo>
                  <a:cubicBezTo>
                    <a:pt x="27" y="138"/>
                    <a:pt x="29" y="139"/>
                    <a:pt x="29" y="142"/>
                  </a:cubicBezTo>
                  <a:cubicBezTo>
                    <a:pt x="29" y="156"/>
                    <a:pt x="16" y="159"/>
                    <a:pt x="16" y="171"/>
                  </a:cubicBezTo>
                  <a:cubicBezTo>
                    <a:pt x="16" y="185"/>
                    <a:pt x="31" y="179"/>
                    <a:pt x="31" y="192"/>
                  </a:cubicBezTo>
                  <a:cubicBezTo>
                    <a:pt x="30" y="192"/>
                    <a:pt x="30" y="192"/>
                    <a:pt x="30" y="192"/>
                  </a:cubicBezTo>
                  <a:cubicBezTo>
                    <a:pt x="32" y="195"/>
                    <a:pt x="32" y="203"/>
                    <a:pt x="35" y="206"/>
                  </a:cubicBezTo>
                  <a:cubicBezTo>
                    <a:pt x="47" y="218"/>
                    <a:pt x="73" y="221"/>
                    <a:pt x="73" y="243"/>
                  </a:cubicBezTo>
                  <a:cubicBezTo>
                    <a:pt x="73" y="247"/>
                    <a:pt x="71" y="247"/>
                    <a:pt x="71" y="251"/>
                  </a:cubicBezTo>
                  <a:cubicBezTo>
                    <a:pt x="71" y="259"/>
                    <a:pt x="78" y="262"/>
                    <a:pt x="80" y="267"/>
                  </a:cubicBezTo>
                  <a:cubicBezTo>
                    <a:pt x="82" y="273"/>
                    <a:pt x="82" y="275"/>
                    <a:pt x="84" y="280"/>
                  </a:cubicBezTo>
                  <a:cubicBezTo>
                    <a:pt x="80" y="280"/>
                    <a:pt x="80" y="280"/>
                    <a:pt x="78" y="280"/>
                  </a:cubicBezTo>
                  <a:cubicBezTo>
                    <a:pt x="77" y="280"/>
                    <a:pt x="76" y="282"/>
                    <a:pt x="75" y="282"/>
                  </a:cubicBezTo>
                  <a:cubicBezTo>
                    <a:pt x="71" y="282"/>
                    <a:pt x="70" y="279"/>
                    <a:pt x="68" y="278"/>
                  </a:cubicBezTo>
                  <a:cubicBezTo>
                    <a:pt x="54" y="274"/>
                    <a:pt x="41" y="261"/>
                    <a:pt x="37" y="246"/>
                  </a:cubicBezTo>
                  <a:cubicBezTo>
                    <a:pt x="33" y="233"/>
                    <a:pt x="32" y="224"/>
                    <a:pt x="27" y="214"/>
                  </a:cubicBezTo>
                  <a:cubicBezTo>
                    <a:pt x="24" y="208"/>
                    <a:pt x="21" y="192"/>
                    <a:pt x="14" y="192"/>
                  </a:cubicBezTo>
                  <a:cubicBezTo>
                    <a:pt x="9" y="192"/>
                    <a:pt x="12" y="194"/>
                    <a:pt x="8" y="192"/>
                  </a:cubicBezTo>
                  <a:cubicBezTo>
                    <a:pt x="7" y="192"/>
                    <a:pt x="8" y="190"/>
                    <a:pt x="8" y="189"/>
                  </a:cubicBezTo>
                  <a:cubicBezTo>
                    <a:pt x="8" y="183"/>
                    <a:pt x="9" y="179"/>
                    <a:pt x="10" y="172"/>
                  </a:cubicBezTo>
                  <a:cubicBezTo>
                    <a:pt x="11" y="172"/>
                    <a:pt x="11" y="172"/>
                    <a:pt x="11" y="172"/>
                  </a:cubicBezTo>
                  <a:lnTo>
                    <a:pt x="12" y="17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133"/>
            <p:cNvSpPr>
              <a:spLocks/>
            </p:cNvSpPr>
            <p:nvPr/>
          </p:nvSpPr>
          <p:spPr bwMode="auto">
            <a:xfrm>
              <a:off x="6142038" y="2898775"/>
              <a:ext cx="26988" cy="25400"/>
            </a:xfrm>
            <a:custGeom>
              <a:avLst/>
              <a:gdLst/>
              <a:ahLst/>
              <a:cxnLst>
                <a:cxn ang="0">
                  <a:pos x="12" y="17"/>
                </a:cxn>
                <a:cxn ang="0">
                  <a:pos x="9" y="11"/>
                </a:cxn>
                <a:cxn ang="0">
                  <a:pos x="0" y="6"/>
                </a:cxn>
                <a:cxn ang="0">
                  <a:pos x="9" y="0"/>
                </a:cxn>
                <a:cxn ang="0">
                  <a:pos x="20" y="15"/>
                </a:cxn>
                <a:cxn ang="0">
                  <a:pos x="21" y="19"/>
                </a:cxn>
                <a:cxn ang="0">
                  <a:pos x="17" y="19"/>
                </a:cxn>
                <a:cxn ang="0">
                  <a:pos x="12" y="17"/>
                </a:cxn>
              </a:cxnLst>
              <a:rect l="0" t="0" r="r" b="b"/>
              <a:pathLst>
                <a:path w="21" h="19">
                  <a:moveTo>
                    <a:pt x="12" y="17"/>
                  </a:moveTo>
                  <a:cubicBezTo>
                    <a:pt x="11" y="17"/>
                    <a:pt x="9" y="12"/>
                    <a:pt x="9" y="11"/>
                  </a:cubicBezTo>
                  <a:cubicBezTo>
                    <a:pt x="7" y="7"/>
                    <a:pt x="0" y="9"/>
                    <a:pt x="0" y="6"/>
                  </a:cubicBezTo>
                  <a:cubicBezTo>
                    <a:pt x="0" y="3"/>
                    <a:pt x="6" y="0"/>
                    <a:pt x="9" y="0"/>
                  </a:cubicBezTo>
                  <a:cubicBezTo>
                    <a:pt x="11" y="7"/>
                    <a:pt x="14" y="15"/>
                    <a:pt x="20" y="15"/>
                  </a:cubicBezTo>
                  <a:cubicBezTo>
                    <a:pt x="20" y="16"/>
                    <a:pt x="20" y="18"/>
                    <a:pt x="21" y="19"/>
                  </a:cubicBezTo>
                  <a:cubicBezTo>
                    <a:pt x="20" y="19"/>
                    <a:pt x="18" y="19"/>
                    <a:pt x="17" y="19"/>
                  </a:cubicBezTo>
                  <a:cubicBezTo>
                    <a:pt x="15" y="19"/>
                    <a:pt x="14" y="17"/>
                    <a:pt x="12" y="1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134"/>
            <p:cNvSpPr>
              <a:spLocks/>
            </p:cNvSpPr>
            <p:nvPr/>
          </p:nvSpPr>
          <p:spPr bwMode="auto">
            <a:xfrm>
              <a:off x="6183313" y="2917825"/>
              <a:ext cx="11113" cy="11113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5" y="0"/>
                </a:cxn>
                <a:cxn ang="0">
                  <a:pos x="9" y="3"/>
                </a:cxn>
                <a:cxn ang="0">
                  <a:pos x="4" y="8"/>
                </a:cxn>
                <a:cxn ang="0">
                  <a:pos x="1" y="3"/>
                </a:cxn>
                <a:cxn ang="0">
                  <a:pos x="1" y="0"/>
                </a:cxn>
              </a:cxnLst>
              <a:rect l="0" t="0" r="r" b="b"/>
              <a:pathLst>
                <a:path w="9" h="8">
                  <a:moveTo>
                    <a:pt x="1" y="0"/>
                  </a:moveTo>
                  <a:cubicBezTo>
                    <a:pt x="2" y="0"/>
                    <a:pt x="4" y="0"/>
                    <a:pt x="5" y="0"/>
                  </a:cubicBezTo>
                  <a:cubicBezTo>
                    <a:pt x="6" y="0"/>
                    <a:pt x="8" y="2"/>
                    <a:pt x="9" y="3"/>
                  </a:cubicBezTo>
                  <a:cubicBezTo>
                    <a:pt x="9" y="5"/>
                    <a:pt x="7" y="8"/>
                    <a:pt x="4" y="8"/>
                  </a:cubicBezTo>
                  <a:cubicBezTo>
                    <a:pt x="1" y="8"/>
                    <a:pt x="1" y="5"/>
                    <a:pt x="1" y="3"/>
                  </a:cubicBezTo>
                  <a:cubicBezTo>
                    <a:pt x="1" y="2"/>
                    <a:pt x="0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135"/>
            <p:cNvSpPr>
              <a:spLocks/>
            </p:cNvSpPr>
            <p:nvPr/>
          </p:nvSpPr>
          <p:spPr bwMode="auto">
            <a:xfrm>
              <a:off x="6035675" y="2892425"/>
              <a:ext cx="9525" cy="158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8" y="1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3" y="2"/>
                </a:cxn>
                <a:cxn ang="0">
                  <a:pos x="1" y="0"/>
                </a:cxn>
              </a:cxnLst>
              <a:rect l="0" t="0" r="r" b="b"/>
              <a:pathLst>
                <a:path w="8" h="12">
                  <a:moveTo>
                    <a:pt x="1" y="0"/>
                  </a:moveTo>
                  <a:cubicBezTo>
                    <a:pt x="5" y="4"/>
                    <a:pt x="8" y="7"/>
                    <a:pt x="8" y="12"/>
                  </a:cubicBezTo>
                  <a:cubicBezTo>
                    <a:pt x="5" y="12"/>
                    <a:pt x="0" y="5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1"/>
                    <a:pt x="3" y="2"/>
                    <a:pt x="3" y="2"/>
                  </a:cubicBezTo>
                  <a:lnTo>
                    <a:pt x="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136"/>
            <p:cNvSpPr>
              <a:spLocks/>
            </p:cNvSpPr>
            <p:nvPr/>
          </p:nvSpPr>
          <p:spPr bwMode="auto">
            <a:xfrm>
              <a:off x="6013450" y="2855913"/>
              <a:ext cx="15875" cy="15875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8" y="1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2" y="0"/>
                </a:cxn>
              </a:cxnLst>
              <a:rect l="0" t="0" r="r" b="b"/>
              <a:pathLst>
                <a:path w="12" h="11">
                  <a:moveTo>
                    <a:pt x="2" y="0"/>
                  </a:moveTo>
                  <a:cubicBezTo>
                    <a:pt x="5" y="2"/>
                    <a:pt x="12" y="11"/>
                    <a:pt x="8" y="11"/>
                  </a:cubicBezTo>
                  <a:cubicBezTo>
                    <a:pt x="6" y="11"/>
                    <a:pt x="1" y="4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137"/>
            <p:cNvSpPr>
              <a:spLocks/>
            </p:cNvSpPr>
            <p:nvPr/>
          </p:nvSpPr>
          <p:spPr bwMode="auto">
            <a:xfrm>
              <a:off x="6548438" y="2284413"/>
              <a:ext cx="41275" cy="49213"/>
            </a:xfrm>
            <a:custGeom>
              <a:avLst/>
              <a:gdLst/>
              <a:ahLst/>
              <a:cxnLst>
                <a:cxn ang="0">
                  <a:pos x="12" y="22"/>
                </a:cxn>
                <a:cxn ang="0">
                  <a:pos x="14" y="16"/>
                </a:cxn>
                <a:cxn ang="0">
                  <a:pos x="10" y="10"/>
                </a:cxn>
                <a:cxn ang="0">
                  <a:pos x="10" y="14"/>
                </a:cxn>
                <a:cxn ang="0">
                  <a:pos x="5" y="16"/>
                </a:cxn>
                <a:cxn ang="0">
                  <a:pos x="0" y="11"/>
                </a:cxn>
                <a:cxn ang="0">
                  <a:pos x="14" y="0"/>
                </a:cxn>
                <a:cxn ang="0">
                  <a:pos x="26" y="3"/>
                </a:cxn>
                <a:cxn ang="0">
                  <a:pos x="26" y="8"/>
                </a:cxn>
                <a:cxn ang="0">
                  <a:pos x="30" y="11"/>
                </a:cxn>
                <a:cxn ang="0">
                  <a:pos x="30" y="16"/>
                </a:cxn>
                <a:cxn ang="0">
                  <a:pos x="26" y="16"/>
                </a:cxn>
                <a:cxn ang="0">
                  <a:pos x="15" y="37"/>
                </a:cxn>
                <a:cxn ang="0">
                  <a:pos x="14" y="33"/>
                </a:cxn>
                <a:cxn ang="0">
                  <a:pos x="14" y="36"/>
                </a:cxn>
                <a:cxn ang="0">
                  <a:pos x="7" y="29"/>
                </a:cxn>
                <a:cxn ang="0">
                  <a:pos x="12" y="22"/>
                </a:cxn>
              </a:cxnLst>
              <a:rect l="0" t="0" r="r" b="b"/>
              <a:pathLst>
                <a:path w="30" h="37">
                  <a:moveTo>
                    <a:pt x="12" y="22"/>
                  </a:moveTo>
                  <a:cubicBezTo>
                    <a:pt x="14" y="16"/>
                    <a:pt x="14" y="16"/>
                    <a:pt x="14" y="16"/>
                  </a:cubicBezTo>
                  <a:cubicBezTo>
                    <a:pt x="11" y="15"/>
                    <a:pt x="11" y="12"/>
                    <a:pt x="10" y="10"/>
                  </a:cubicBezTo>
                  <a:cubicBezTo>
                    <a:pt x="10" y="11"/>
                    <a:pt x="9" y="13"/>
                    <a:pt x="10" y="14"/>
                  </a:cubicBezTo>
                  <a:cubicBezTo>
                    <a:pt x="8" y="14"/>
                    <a:pt x="6" y="16"/>
                    <a:pt x="5" y="16"/>
                  </a:cubicBezTo>
                  <a:cubicBezTo>
                    <a:pt x="3" y="16"/>
                    <a:pt x="0" y="13"/>
                    <a:pt x="0" y="11"/>
                  </a:cubicBezTo>
                  <a:cubicBezTo>
                    <a:pt x="0" y="8"/>
                    <a:pt x="13" y="0"/>
                    <a:pt x="14" y="0"/>
                  </a:cubicBezTo>
                  <a:cubicBezTo>
                    <a:pt x="18" y="0"/>
                    <a:pt x="20" y="3"/>
                    <a:pt x="26" y="3"/>
                  </a:cubicBezTo>
                  <a:cubicBezTo>
                    <a:pt x="26" y="5"/>
                    <a:pt x="25" y="8"/>
                    <a:pt x="26" y="8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13"/>
                    <a:pt x="29" y="14"/>
                    <a:pt x="30" y="16"/>
                  </a:cubicBezTo>
                  <a:cubicBezTo>
                    <a:pt x="29" y="16"/>
                    <a:pt x="27" y="16"/>
                    <a:pt x="26" y="16"/>
                  </a:cubicBezTo>
                  <a:cubicBezTo>
                    <a:pt x="25" y="24"/>
                    <a:pt x="21" y="37"/>
                    <a:pt x="15" y="37"/>
                  </a:cubicBezTo>
                  <a:cubicBezTo>
                    <a:pt x="14" y="37"/>
                    <a:pt x="14" y="35"/>
                    <a:pt x="14" y="33"/>
                  </a:cubicBezTo>
                  <a:cubicBezTo>
                    <a:pt x="14" y="36"/>
                    <a:pt x="14" y="36"/>
                    <a:pt x="14" y="36"/>
                  </a:cubicBezTo>
                  <a:cubicBezTo>
                    <a:pt x="10" y="36"/>
                    <a:pt x="7" y="31"/>
                    <a:pt x="7" y="29"/>
                  </a:cubicBezTo>
                  <a:cubicBezTo>
                    <a:pt x="7" y="28"/>
                    <a:pt x="12" y="22"/>
                    <a:pt x="12" y="2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138"/>
            <p:cNvSpPr>
              <a:spLocks/>
            </p:cNvSpPr>
            <p:nvPr/>
          </p:nvSpPr>
          <p:spPr bwMode="auto">
            <a:xfrm>
              <a:off x="6596063" y="2271713"/>
              <a:ext cx="42863" cy="30163"/>
            </a:xfrm>
            <a:custGeom>
              <a:avLst/>
              <a:gdLst/>
              <a:ahLst/>
              <a:cxnLst>
                <a:cxn ang="0">
                  <a:pos x="23" y="15"/>
                </a:cxn>
                <a:cxn ang="0">
                  <a:pos x="17" y="12"/>
                </a:cxn>
                <a:cxn ang="0">
                  <a:pos x="6" y="23"/>
                </a:cxn>
                <a:cxn ang="0">
                  <a:pos x="3" y="17"/>
                </a:cxn>
                <a:cxn ang="0">
                  <a:pos x="0" y="12"/>
                </a:cxn>
                <a:cxn ang="0">
                  <a:pos x="8" y="5"/>
                </a:cxn>
                <a:cxn ang="0">
                  <a:pos x="23" y="0"/>
                </a:cxn>
                <a:cxn ang="0">
                  <a:pos x="23" y="15"/>
                </a:cxn>
              </a:cxnLst>
              <a:rect l="0" t="0" r="r" b="b"/>
              <a:pathLst>
                <a:path w="33" h="23">
                  <a:moveTo>
                    <a:pt x="23" y="15"/>
                  </a:moveTo>
                  <a:cubicBezTo>
                    <a:pt x="20" y="15"/>
                    <a:pt x="18" y="13"/>
                    <a:pt x="17" y="12"/>
                  </a:cubicBezTo>
                  <a:cubicBezTo>
                    <a:pt x="13" y="16"/>
                    <a:pt x="12" y="23"/>
                    <a:pt x="6" y="23"/>
                  </a:cubicBezTo>
                  <a:cubicBezTo>
                    <a:pt x="4" y="23"/>
                    <a:pt x="3" y="19"/>
                    <a:pt x="3" y="17"/>
                  </a:cubicBezTo>
                  <a:cubicBezTo>
                    <a:pt x="1" y="15"/>
                    <a:pt x="0" y="14"/>
                    <a:pt x="0" y="12"/>
                  </a:cubicBezTo>
                  <a:cubicBezTo>
                    <a:pt x="0" y="12"/>
                    <a:pt x="8" y="6"/>
                    <a:pt x="8" y="5"/>
                  </a:cubicBezTo>
                  <a:cubicBezTo>
                    <a:pt x="16" y="7"/>
                    <a:pt x="17" y="0"/>
                    <a:pt x="23" y="0"/>
                  </a:cubicBezTo>
                  <a:cubicBezTo>
                    <a:pt x="33" y="0"/>
                    <a:pt x="28" y="15"/>
                    <a:pt x="23" y="1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139"/>
            <p:cNvSpPr>
              <a:spLocks/>
            </p:cNvSpPr>
            <p:nvPr/>
          </p:nvSpPr>
          <p:spPr bwMode="auto">
            <a:xfrm>
              <a:off x="6572250" y="2136775"/>
              <a:ext cx="185738" cy="153988"/>
            </a:xfrm>
            <a:custGeom>
              <a:avLst/>
              <a:gdLst/>
              <a:ahLst/>
              <a:cxnLst>
                <a:cxn ang="0">
                  <a:pos x="55" y="110"/>
                </a:cxn>
                <a:cxn ang="0">
                  <a:pos x="55" y="107"/>
                </a:cxn>
                <a:cxn ang="0">
                  <a:pos x="56" y="99"/>
                </a:cxn>
                <a:cxn ang="0">
                  <a:pos x="43" y="95"/>
                </a:cxn>
                <a:cxn ang="0">
                  <a:pos x="39" y="99"/>
                </a:cxn>
                <a:cxn ang="0">
                  <a:pos x="29" y="100"/>
                </a:cxn>
                <a:cxn ang="0">
                  <a:pos x="6" y="106"/>
                </a:cxn>
                <a:cxn ang="0">
                  <a:pos x="0" y="104"/>
                </a:cxn>
                <a:cxn ang="0">
                  <a:pos x="5" y="101"/>
                </a:cxn>
                <a:cxn ang="0">
                  <a:pos x="30" y="84"/>
                </a:cxn>
                <a:cxn ang="0">
                  <a:pos x="57" y="84"/>
                </a:cxn>
                <a:cxn ang="0">
                  <a:pos x="72" y="70"/>
                </a:cxn>
                <a:cxn ang="0">
                  <a:pos x="79" y="59"/>
                </a:cxn>
                <a:cxn ang="0">
                  <a:pos x="77" y="64"/>
                </a:cxn>
                <a:cxn ang="0">
                  <a:pos x="79" y="66"/>
                </a:cxn>
                <a:cxn ang="0">
                  <a:pos x="92" y="60"/>
                </a:cxn>
                <a:cxn ang="0">
                  <a:pos x="116" y="25"/>
                </a:cxn>
                <a:cxn ang="0">
                  <a:pos x="114" y="19"/>
                </a:cxn>
                <a:cxn ang="0">
                  <a:pos x="125" y="3"/>
                </a:cxn>
                <a:cxn ang="0">
                  <a:pos x="130" y="4"/>
                </a:cxn>
                <a:cxn ang="0">
                  <a:pos x="129" y="4"/>
                </a:cxn>
                <a:cxn ang="0">
                  <a:pos x="128" y="0"/>
                </a:cxn>
                <a:cxn ang="0">
                  <a:pos x="133" y="2"/>
                </a:cxn>
                <a:cxn ang="0">
                  <a:pos x="134" y="11"/>
                </a:cxn>
                <a:cxn ang="0">
                  <a:pos x="140" y="26"/>
                </a:cxn>
                <a:cxn ang="0">
                  <a:pos x="134" y="40"/>
                </a:cxn>
                <a:cxn ang="0">
                  <a:pos x="134" y="43"/>
                </a:cxn>
                <a:cxn ang="0">
                  <a:pos x="130" y="44"/>
                </a:cxn>
                <a:cxn ang="0">
                  <a:pos x="127" y="63"/>
                </a:cxn>
                <a:cxn ang="0">
                  <a:pos x="122" y="76"/>
                </a:cxn>
                <a:cxn ang="0">
                  <a:pos x="125" y="84"/>
                </a:cxn>
                <a:cxn ang="0">
                  <a:pos x="114" y="93"/>
                </a:cxn>
                <a:cxn ang="0">
                  <a:pos x="114" y="86"/>
                </a:cxn>
                <a:cxn ang="0">
                  <a:pos x="102" y="96"/>
                </a:cxn>
                <a:cxn ang="0">
                  <a:pos x="100" y="94"/>
                </a:cxn>
                <a:cxn ang="0">
                  <a:pos x="96" y="94"/>
                </a:cxn>
                <a:cxn ang="0">
                  <a:pos x="87" y="100"/>
                </a:cxn>
                <a:cxn ang="0">
                  <a:pos x="74" y="92"/>
                </a:cxn>
                <a:cxn ang="0">
                  <a:pos x="72" y="96"/>
                </a:cxn>
                <a:cxn ang="0">
                  <a:pos x="76" y="103"/>
                </a:cxn>
                <a:cxn ang="0">
                  <a:pos x="72" y="103"/>
                </a:cxn>
                <a:cxn ang="0">
                  <a:pos x="61" y="115"/>
                </a:cxn>
                <a:cxn ang="0">
                  <a:pos x="55" y="110"/>
                </a:cxn>
              </a:cxnLst>
              <a:rect l="0" t="0" r="r" b="b"/>
              <a:pathLst>
                <a:path w="140" h="115">
                  <a:moveTo>
                    <a:pt x="55" y="110"/>
                  </a:moveTo>
                  <a:cubicBezTo>
                    <a:pt x="53" y="110"/>
                    <a:pt x="55" y="108"/>
                    <a:pt x="55" y="107"/>
                  </a:cubicBezTo>
                  <a:cubicBezTo>
                    <a:pt x="55" y="104"/>
                    <a:pt x="56" y="101"/>
                    <a:pt x="56" y="99"/>
                  </a:cubicBezTo>
                  <a:cubicBezTo>
                    <a:pt x="51" y="98"/>
                    <a:pt x="48" y="95"/>
                    <a:pt x="43" y="95"/>
                  </a:cubicBezTo>
                  <a:cubicBezTo>
                    <a:pt x="40" y="95"/>
                    <a:pt x="40" y="98"/>
                    <a:pt x="39" y="99"/>
                  </a:cubicBezTo>
                  <a:cubicBezTo>
                    <a:pt x="35" y="100"/>
                    <a:pt x="32" y="98"/>
                    <a:pt x="29" y="100"/>
                  </a:cubicBezTo>
                  <a:cubicBezTo>
                    <a:pt x="23" y="103"/>
                    <a:pt x="15" y="106"/>
                    <a:pt x="6" y="106"/>
                  </a:cubicBezTo>
                  <a:cubicBezTo>
                    <a:pt x="3" y="106"/>
                    <a:pt x="0" y="106"/>
                    <a:pt x="0" y="104"/>
                  </a:cubicBezTo>
                  <a:cubicBezTo>
                    <a:pt x="0" y="103"/>
                    <a:pt x="4" y="102"/>
                    <a:pt x="5" y="101"/>
                  </a:cubicBezTo>
                  <a:cubicBezTo>
                    <a:pt x="15" y="95"/>
                    <a:pt x="19" y="84"/>
                    <a:pt x="30" y="84"/>
                  </a:cubicBezTo>
                  <a:cubicBezTo>
                    <a:pt x="43" y="84"/>
                    <a:pt x="47" y="84"/>
                    <a:pt x="57" y="84"/>
                  </a:cubicBezTo>
                  <a:cubicBezTo>
                    <a:pt x="65" y="84"/>
                    <a:pt x="68" y="70"/>
                    <a:pt x="72" y="70"/>
                  </a:cubicBezTo>
                  <a:cubicBezTo>
                    <a:pt x="72" y="70"/>
                    <a:pt x="78" y="60"/>
                    <a:pt x="79" y="59"/>
                  </a:cubicBezTo>
                  <a:cubicBezTo>
                    <a:pt x="78" y="61"/>
                    <a:pt x="77" y="62"/>
                    <a:pt x="77" y="64"/>
                  </a:cubicBezTo>
                  <a:cubicBezTo>
                    <a:pt x="77" y="65"/>
                    <a:pt x="78" y="66"/>
                    <a:pt x="79" y="66"/>
                  </a:cubicBezTo>
                  <a:cubicBezTo>
                    <a:pt x="86" y="66"/>
                    <a:pt x="87" y="62"/>
                    <a:pt x="92" y="60"/>
                  </a:cubicBezTo>
                  <a:cubicBezTo>
                    <a:pt x="101" y="57"/>
                    <a:pt x="116" y="39"/>
                    <a:pt x="116" y="25"/>
                  </a:cubicBezTo>
                  <a:cubicBezTo>
                    <a:pt x="116" y="22"/>
                    <a:pt x="114" y="22"/>
                    <a:pt x="114" y="19"/>
                  </a:cubicBezTo>
                  <a:cubicBezTo>
                    <a:pt x="114" y="14"/>
                    <a:pt x="119" y="3"/>
                    <a:pt x="125" y="3"/>
                  </a:cubicBezTo>
                  <a:cubicBezTo>
                    <a:pt x="125" y="3"/>
                    <a:pt x="125" y="9"/>
                    <a:pt x="130" y="4"/>
                  </a:cubicBezTo>
                  <a:cubicBezTo>
                    <a:pt x="130" y="4"/>
                    <a:pt x="129" y="4"/>
                    <a:pt x="129" y="4"/>
                  </a:cubicBezTo>
                  <a:cubicBezTo>
                    <a:pt x="128" y="4"/>
                    <a:pt x="127" y="0"/>
                    <a:pt x="128" y="0"/>
                  </a:cubicBezTo>
                  <a:cubicBezTo>
                    <a:pt x="131" y="0"/>
                    <a:pt x="133" y="1"/>
                    <a:pt x="133" y="2"/>
                  </a:cubicBezTo>
                  <a:cubicBezTo>
                    <a:pt x="135" y="5"/>
                    <a:pt x="134" y="8"/>
                    <a:pt x="134" y="11"/>
                  </a:cubicBezTo>
                  <a:cubicBezTo>
                    <a:pt x="134" y="17"/>
                    <a:pt x="140" y="20"/>
                    <a:pt x="140" y="26"/>
                  </a:cubicBezTo>
                  <a:cubicBezTo>
                    <a:pt x="140" y="33"/>
                    <a:pt x="134" y="34"/>
                    <a:pt x="134" y="40"/>
                  </a:cubicBezTo>
                  <a:cubicBezTo>
                    <a:pt x="134" y="41"/>
                    <a:pt x="134" y="42"/>
                    <a:pt x="134" y="43"/>
                  </a:cubicBezTo>
                  <a:cubicBezTo>
                    <a:pt x="133" y="44"/>
                    <a:pt x="132" y="43"/>
                    <a:pt x="130" y="44"/>
                  </a:cubicBezTo>
                  <a:cubicBezTo>
                    <a:pt x="126" y="45"/>
                    <a:pt x="127" y="59"/>
                    <a:pt x="127" y="63"/>
                  </a:cubicBezTo>
                  <a:cubicBezTo>
                    <a:pt x="127" y="67"/>
                    <a:pt x="122" y="70"/>
                    <a:pt x="122" y="76"/>
                  </a:cubicBezTo>
                  <a:cubicBezTo>
                    <a:pt x="122" y="80"/>
                    <a:pt x="124" y="81"/>
                    <a:pt x="125" y="84"/>
                  </a:cubicBezTo>
                  <a:cubicBezTo>
                    <a:pt x="119" y="87"/>
                    <a:pt x="119" y="91"/>
                    <a:pt x="114" y="93"/>
                  </a:cubicBezTo>
                  <a:cubicBezTo>
                    <a:pt x="112" y="89"/>
                    <a:pt x="114" y="89"/>
                    <a:pt x="114" y="86"/>
                  </a:cubicBezTo>
                  <a:cubicBezTo>
                    <a:pt x="108" y="90"/>
                    <a:pt x="104" y="90"/>
                    <a:pt x="102" y="96"/>
                  </a:cubicBezTo>
                  <a:cubicBezTo>
                    <a:pt x="102" y="96"/>
                    <a:pt x="100" y="95"/>
                    <a:pt x="100" y="94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3" y="97"/>
                    <a:pt x="91" y="100"/>
                    <a:pt x="87" y="100"/>
                  </a:cubicBezTo>
                  <a:cubicBezTo>
                    <a:pt x="78" y="100"/>
                    <a:pt x="78" y="92"/>
                    <a:pt x="74" y="92"/>
                  </a:cubicBezTo>
                  <a:cubicBezTo>
                    <a:pt x="73" y="92"/>
                    <a:pt x="72" y="94"/>
                    <a:pt x="72" y="96"/>
                  </a:cubicBezTo>
                  <a:cubicBezTo>
                    <a:pt x="72" y="97"/>
                    <a:pt x="76" y="103"/>
                    <a:pt x="76" y="103"/>
                  </a:cubicBezTo>
                  <a:cubicBezTo>
                    <a:pt x="75" y="103"/>
                    <a:pt x="73" y="103"/>
                    <a:pt x="72" y="103"/>
                  </a:cubicBezTo>
                  <a:cubicBezTo>
                    <a:pt x="68" y="103"/>
                    <a:pt x="63" y="110"/>
                    <a:pt x="61" y="115"/>
                  </a:cubicBezTo>
                  <a:cubicBezTo>
                    <a:pt x="57" y="114"/>
                    <a:pt x="58" y="110"/>
                    <a:pt x="55" y="11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140"/>
            <p:cNvSpPr>
              <a:spLocks/>
            </p:cNvSpPr>
            <p:nvPr/>
          </p:nvSpPr>
          <p:spPr bwMode="auto">
            <a:xfrm>
              <a:off x="6721475" y="2054225"/>
              <a:ext cx="96838" cy="80963"/>
            </a:xfrm>
            <a:custGeom>
              <a:avLst/>
              <a:gdLst/>
              <a:ahLst/>
              <a:cxnLst>
                <a:cxn ang="0">
                  <a:pos x="11" y="33"/>
                </a:cxn>
                <a:cxn ang="0">
                  <a:pos x="15" y="33"/>
                </a:cxn>
                <a:cxn ang="0">
                  <a:pos x="26" y="10"/>
                </a:cxn>
                <a:cxn ang="0">
                  <a:pos x="23" y="6"/>
                </a:cxn>
                <a:cxn ang="0">
                  <a:pos x="26" y="0"/>
                </a:cxn>
                <a:cxn ang="0">
                  <a:pos x="60" y="22"/>
                </a:cxn>
                <a:cxn ang="0">
                  <a:pos x="70" y="21"/>
                </a:cxn>
                <a:cxn ang="0">
                  <a:pos x="67" y="26"/>
                </a:cxn>
                <a:cxn ang="0">
                  <a:pos x="72" y="32"/>
                </a:cxn>
                <a:cxn ang="0">
                  <a:pos x="59" y="36"/>
                </a:cxn>
                <a:cxn ang="0">
                  <a:pos x="43" y="51"/>
                </a:cxn>
                <a:cxn ang="0">
                  <a:pos x="24" y="41"/>
                </a:cxn>
                <a:cxn ang="0">
                  <a:pos x="21" y="45"/>
                </a:cxn>
                <a:cxn ang="0">
                  <a:pos x="8" y="48"/>
                </a:cxn>
                <a:cxn ang="0">
                  <a:pos x="16" y="54"/>
                </a:cxn>
                <a:cxn ang="0">
                  <a:pos x="5" y="61"/>
                </a:cxn>
                <a:cxn ang="0">
                  <a:pos x="3" y="61"/>
                </a:cxn>
                <a:cxn ang="0">
                  <a:pos x="3" y="51"/>
                </a:cxn>
                <a:cxn ang="0">
                  <a:pos x="0" y="46"/>
                </a:cxn>
                <a:cxn ang="0">
                  <a:pos x="8" y="35"/>
                </a:cxn>
                <a:cxn ang="0">
                  <a:pos x="8" y="32"/>
                </a:cxn>
                <a:cxn ang="0">
                  <a:pos x="12" y="34"/>
                </a:cxn>
                <a:cxn ang="0">
                  <a:pos x="11" y="33"/>
                </a:cxn>
              </a:cxnLst>
              <a:rect l="0" t="0" r="r" b="b"/>
              <a:pathLst>
                <a:path w="72" h="61">
                  <a:moveTo>
                    <a:pt x="11" y="33"/>
                  </a:moveTo>
                  <a:cubicBezTo>
                    <a:pt x="12" y="33"/>
                    <a:pt x="14" y="33"/>
                    <a:pt x="15" y="33"/>
                  </a:cubicBezTo>
                  <a:cubicBezTo>
                    <a:pt x="23" y="33"/>
                    <a:pt x="26" y="16"/>
                    <a:pt x="26" y="10"/>
                  </a:cubicBezTo>
                  <a:cubicBezTo>
                    <a:pt x="26" y="8"/>
                    <a:pt x="23" y="7"/>
                    <a:pt x="23" y="6"/>
                  </a:cubicBezTo>
                  <a:cubicBezTo>
                    <a:pt x="23" y="2"/>
                    <a:pt x="25" y="1"/>
                    <a:pt x="26" y="0"/>
                  </a:cubicBezTo>
                  <a:cubicBezTo>
                    <a:pt x="38" y="8"/>
                    <a:pt x="43" y="22"/>
                    <a:pt x="60" y="22"/>
                  </a:cubicBezTo>
                  <a:cubicBezTo>
                    <a:pt x="64" y="22"/>
                    <a:pt x="67" y="19"/>
                    <a:pt x="70" y="21"/>
                  </a:cubicBezTo>
                  <a:cubicBezTo>
                    <a:pt x="69" y="23"/>
                    <a:pt x="67" y="24"/>
                    <a:pt x="67" y="26"/>
                  </a:cubicBezTo>
                  <a:cubicBezTo>
                    <a:pt x="67" y="29"/>
                    <a:pt x="71" y="32"/>
                    <a:pt x="72" y="32"/>
                  </a:cubicBezTo>
                  <a:cubicBezTo>
                    <a:pt x="68" y="35"/>
                    <a:pt x="65" y="36"/>
                    <a:pt x="59" y="36"/>
                  </a:cubicBezTo>
                  <a:cubicBezTo>
                    <a:pt x="49" y="36"/>
                    <a:pt x="46" y="46"/>
                    <a:pt x="43" y="51"/>
                  </a:cubicBezTo>
                  <a:cubicBezTo>
                    <a:pt x="36" y="47"/>
                    <a:pt x="31" y="46"/>
                    <a:pt x="24" y="41"/>
                  </a:cubicBezTo>
                  <a:cubicBezTo>
                    <a:pt x="23" y="42"/>
                    <a:pt x="21" y="43"/>
                    <a:pt x="21" y="45"/>
                  </a:cubicBezTo>
                  <a:cubicBezTo>
                    <a:pt x="15" y="45"/>
                    <a:pt x="8" y="40"/>
                    <a:pt x="8" y="48"/>
                  </a:cubicBezTo>
                  <a:cubicBezTo>
                    <a:pt x="8" y="52"/>
                    <a:pt x="14" y="52"/>
                    <a:pt x="16" y="54"/>
                  </a:cubicBezTo>
                  <a:cubicBezTo>
                    <a:pt x="12" y="59"/>
                    <a:pt x="9" y="57"/>
                    <a:pt x="5" y="61"/>
                  </a:cubicBezTo>
                  <a:cubicBezTo>
                    <a:pt x="3" y="61"/>
                    <a:pt x="3" y="61"/>
                    <a:pt x="3" y="61"/>
                  </a:cubicBezTo>
                  <a:cubicBezTo>
                    <a:pt x="3" y="58"/>
                    <a:pt x="3" y="51"/>
                    <a:pt x="3" y="51"/>
                  </a:cubicBezTo>
                  <a:cubicBezTo>
                    <a:pt x="3" y="49"/>
                    <a:pt x="0" y="48"/>
                    <a:pt x="0" y="46"/>
                  </a:cubicBezTo>
                  <a:cubicBezTo>
                    <a:pt x="0" y="41"/>
                    <a:pt x="8" y="38"/>
                    <a:pt x="8" y="35"/>
                  </a:cubicBezTo>
                  <a:cubicBezTo>
                    <a:pt x="8" y="32"/>
                    <a:pt x="8" y="32"/>
                    <a:pt x="8" y="32"/>
                  </a:cubicBezTo>
                  <a:cubicBezTo>
                    <a:pt x="9" y="32"/>
                    <a:pt x="10" y="33"/>
                    <a:pt x="12" y="34"/>
                  </a:cubicBezTo>
                  <a:lnTo>
                    <a:pt x="11" y="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141"/>
            <p:cNvSpPr>
              <a:spLocks/>
            </p:cNvSpPr>
            <p:nvPr/>
          </p:nvSpPr>
          <p:spPr bwMode="auto">
            <a:xfrm>
              <a:off x="6816725" y="2073275"/>
              <a:ext cx="15875" cy="14288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2" y="2"/>
                </a:cxn>
                <a:cxn ang="0">
                  <a:pos x="1" y="11"/>
                </a:cxn>
                <a:cxn ang="0">
                  <a:pos x="1" y="7"/>
                </a:cxn>
                <a:cxn ang="0">
                  <a:pos x="11" y="0"/>
                </a:cxn>
                <a:cxn ang="0">
                  <a:pos x="10" y="0"/>
                </a:cxn>
              </a:cxnLst>
              <a:rect l="0" t="0" r="r" b="b"/>
              <a:pathLst>
                <a:path w="12" h="11">
                  <a:moveTo>
                    <a:pt x="10" y="0"/>
                  </a:moveTo>
                  <a:cubicBezTo>
                    <a:pt x="12" y="2"/>
                    <a:pt x="12" y="2"/>
                    <a:pt x="12" y="2"/>
                  </a:cubicBezTo>
                  <a:cubicBezTo>
                    <a:pt x="10" y="4"/>
                    <a:pt x="5" y="11"/>
                    <a:pt x="1" y="11"/>
                  </a:cubicBezTo>
                  <a:cubicBezTo>
                    <a:pt x="0" y="11"/>
                    <a:pt x="0" y="8"/>
                    <a:pt x="1" y="7"/>
                  </a:cubicBezTo>
                  <a:cubicBezTo>
                    <a:pt x="3" y="4"/>
                    <a:pt x="8" y="0"/>
                    <a:pt x="11" y="0"/>
                  </a:cubicBezTo>
                  <a:lnTo>
                    <a:pt x="1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142"/>
            <p:cNvSpPr>
              <a:spLocks/>
            </p:cNvSpPr>
            <p:nvPr/>
          </p:nvSpPr>
          <p:spPr bwMode="auto">
            <a:xfrm>
              <a:off x="6848475" y="2052638"/>
              <a:ext cx="22225" cy="15875"/>
            </a:xfrm>
            <a:custGeom>
              <a:avLst/>
              <a:gdLst/>
              <a:ahLst/>
              <a:cxnLst>
                <a:cxn ang="0">
                  <a:pos x="17" y="3"/>
                </a:cxn>
                <a:cxn ang="0">
                  <a:pos x="1" y="12"/>
                </a:cxn>
                <a:cxn ang="0">
                  <a:pos x="1" y="10"/>
                </a:cxn>
                <a:cxn ang="0">
                  <a:pos x="10" y="0"/>
                </a:cxn>
                <a:cxn ang="0">
                  <a:pos x="17" y="0"/>
                </a:cxn>
                <a:cxn ang="0">
                  <a:pos x="17" y="3"/>
                </a:cxn>
              </a:cxnLst>
              <a:rect l="0" t="0" r="r" b="b"/>
              <a:pathLst>
                <a:path w="17" h="12">
                  <a:moveTo>
                    <a:pt x="17" y="3"/>
                  </a:moveTo>
                  <a:cubicBezTo>
                    <a:pt x="7" y="3"/>
                    <a:pt x="7" y="12"/>
                    <a:pt x="1" y="12"/>
                  </a:cubicBezTo>
                  <a:cubicBezTo>
                    <a:pt x="0" y="12"/>
                    <a:pt x="1" y="10"/>
                    <a:pt x="1" y="10"/>
                  </a:cubicBezTo>
                  <a:cubicBezTo>
                    <a:pt x="1" y="10"/>
                    <a:pt x="5" y="0"/>
                    <a:pt x="10" y="0"/>
                  </a:cubicBezTo>
                  <a:cubicBezTo>
                    <a:pt x="13" y="0"/>
                    <a:pt x="15" y="0"/>
                    <a:pt x="17" y="0"/>
                  </a:cubicBezTo>
                  <a:lnTo>
                    <a:pt x="17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143"/>
            <p:cNvSpPr>
              <a:spLocks/>
            </p:cNvSpPr>
            <p:nvPr/>
          </p:nvSpPr>
          <p:spPr bwMode="auto">
            <a:xfrm>
              <a:off x="6888163" y="2035175"/>
              <a:ext cx="12700" cy="11113"/>
            </a:xfrm>
            <a:custGeom>
              <a:avLst/>
              <a:gdLst/>
              <a:ahLst/>
              <a:cxnLst>
                <a:cxn ang="0">
                  <a:pos x="1" y="6"/>
                </a:cxn>
                <a:cxn ang="0">
                  <a:pos x="2" y="3"/>
                </a:cxn>
                <a:cxn ang="0">
                  <a:pos x="9" y="0"/>
                </a:cxn>
                <a:cxn ang="0">
                  <a:pos x="1" y="9"/>
                </a:cxn>
                <a:cxn ang="0">
                  <a:pos x="1" y="6"/>
                </a:cxn>
              </a:cxnLst>
              <a:rect l="0" t="0" r="r" b="b"/>
              <a:pathLst>
                <a:path w="9" h="9">
                  <a:moveTo>
                    <a:pt x="1" y="6"/>
                  </a:moveTo>
                  <a:cubicBezTo>
                    <a:pt x="3" y="6"/>
                    <a:pt x="1" y="4"/>
                    <a:pt x="2" y="3"/>
                  </a:cubicBezTo>
                  <a:cubicBezTo>
                    <a:pt x="3" y="0"/>
                    <a:pt x="8" y="0"/>
                    <a:pt x="9" y="0"/>
                  </a:cubicBezTo>
                  <a:cubicBezTo>
                    <a:pt x="8" y="3"/>
                    <a:pt x="5" y="9"/>
                    <a:pt x="1" y="9"/>
                  </a:cubicBezTo>
                  <a:cubicBezTo>
                    <a:pt x="0" y="9"/>
                    <a:pt x="0" y="6"/>
                    <a:pt x="1" y="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5" name="Freeform 144"/>
            <p:cNvSpPr>
              <a:spLocks/>
            </p:cNvSpPr>
            <p:nvPr/>
          </p:nvSpPr>
          <p:spPr bwMode="auto">
            <a:xfrm>
              <a:off x="6753225" y="1855788"/>
              <a:ext cx="47625" cy="184150"/>
            </a:xfrm>
            <a:custGeom>
              <a:avLst/>
              <a:gdLst/>
              <a:ahLst/>
              <a:cxnLst>
                <a:cxn ang="0">
                  <a:pos x="26" y="84"/>
                </a:cxn>
                <a:cxn ang="0">
                  <a:pos x="13" y="109"/>
                </a:cxn>
                <a:cxn ang="0">
                  <a:pos x="26" y="132"/>
                </a:cxn>
                <a:cxn ang="0">
                  <a:pos x="25" y="132"/>
                </a:cxn>
                <a:cxn ang="0">
                  <a:pos x="20" y="128"/>
                </a:cxn>
                <a:cxn ang="0">
                  <a:pos x="16" y="128"/>
                </a:cxn>
                <a:cxn ang="0">
                  <a:pos x="5" y="138"/>
                </a:cxn>
                <a:cxn ang="0">
                  <a:pos x="5" y="125"/>
                </a:cxn>
                <a:cxn ang="0">
                  <a:pos x="7" y="105"/>
                </a:cxn>
                <a:cxn ang="0">
                  <a:pos x="4" y="93"/>
                </a:cxn>
                <a:cxn ang="0">
                  <a:pos x="7" y="79"/>
                </a:cxn>
                <a:cxn ang="0">
                  <a:pos x="7" y="53"/>
                </a:cxn>
                <a:cxn ang="0">
                  <a:pos x="0" y="37"/>
                </a:cxn>
                <a:cxn ang="0">
                  <a:pos x="9" y="15"/>
                </a:cxn>
                <a:cxn ang="0">
                  <a:pos x="11" y="9"/>
                </a:cxn>
                <a:cxn ang="0">
                  <a:pos x="11" y="0"/>
                </a:cxn>
                <a:cxn ang="0">
                  <a:pos x="14" y="0"/>
                </a:cxn>
                <a:cxn ang="0">
                  <a:pos x="19" y="20"/>
                </a:cxn>
                <a:cxn ang="0">
                  <a:pos x="21" y="37"/>
                </a:cxn>
                <a:cxn ang="0">
                  <a:pos x="21" y="47"/>
                </a:cxn>
                <a:cxn ang="0">
                  <a:pos x="24" y="59"/>
                </a:cxn>
                <a:cxn ang="0">
                  <a:pos x="36" y="90"/>
                </a:cxn>
                <a:cxn ang="0">
                  <a:pos x="26" y="84"/>
                </a:cxn>
              </a:cxnLst>
              <a:rect l="0" t="0" r="r" b="b"/>
              <a:pathLst>
                <a:path w="36" h="138">
                  <a:moveTo>
                    <a:pt x="26" y="84"/>
                  </a:moveTo>
                  <a:cubicBezTo>
                    <a:pt x="15" y="84"/>
                    <a:pt x="13" y="98"/>
                    <a:pt x="13" y="109"/>
                  </a:cubicBezTo>
                  <a:cubicBezTo>
                    <a:pt x="13" y="120"/>
                    <a:pt x="22" y="124"/>
                    <a:pt x="26" y="132"/>
                  </a:cubicBezTo>
                  <a:cubicBezTo>
                    <a:pt x="26" y="132"/>
                    <a:pt x="25" y="132"/>
                    <a:pt x="25" y="132"/>
                  </a:cubicBezTo>
                  <a:cubicBezTo>
                    <a:pt x="23" y="133"/>
                    <a:pt x="21" y="130"/>
                    <a:pt x="20" y="128"/>
                  </a:cubicBezTo>
                  <a:cubicBezTo>
                    <a:pt x="19" y="128"/>
                    <a:pt x="17" y="128"/>
                    <a:pt x="16" y="128"/>
                  </a:cubicBezTo>
                  <a:cubicBezTo>
                    <a:pt x="11" y="128"/>
                    <a:pt x="11" y="138"/>
                    <a:pt x="5" y="138"/>
                  </a:cubicBezTo>
                  <a:cubicBezTo>
                    <a:pt x="4" y="138"/>
                    <a:pt x="5" y="127"/>
                    <a:pt x="5" y="125"/>
                  </a:cubicBezTo>
                  <a:cubicBezTo>
                    <a:pt x="5" y="117"/>
                    <a:pt x="7" y="112"/>
                    <a:pt x="7" y="105"/>
                  </a:cubicBezTo>
                  <a:cubicBezTo>
                    <a:pt x="7" y="99"/>
                    <a:pt x="4" y="98"/>
                    <a:pt x="4" y="93"/>
                  </a:cubicBezTo>
                  <a:cubicBezTo>
                    <a:pt x="4" y="86"/>
                    <a:pt x="7" y="84"/>
                    <a:pt x="7" y="79"/>
                  </a:cubicBezTo>
                  <a:cubicBezTo>
                    <a:pt x="7" y="68"/>
                    <a:pt x="7" y="64"/>
                    <a:pt x="7" y="53"/>
                  </a:cubicBezTo>
                  <a:cubicBezTo>
                    <a:pt x="7" y="46"/>
                    <a:pt x="0" y="44"/>
                    <a:pt x="0" y="37"/>
                  </a:cubicBezTo>
                  <a:cubicBezTo>
                    <a:pt x="0" y="28"/>
                    <a:pt x="3" y="16"/>
                    <a:pt x="9" y="15"/>
                  </a:cubicBezTo>
                  <a:cubicBezTo>
                    <a:pt x="9" y="12"/>
                    <a:pt x="11" y="11"/>
                    <a:pt x="11" y="9"/>
                  </a:cubicBezTo>
                  <a:cubicBezTo>
                    <a:pt x="11" y="4"/>
                    <a:pt x="11" y="3"/>
                    <a:pt x="11" y="0"/>
                  </a:cubicBezTo>
                  <a:cubicBezTo>
                    <a:pt x="12" y="0"/>
                    <a:pt x="13" y="0"/>
                    <a:pt x="14" y="0"/>
                  </a:cubicBezTo>
                  <a:cubicBezTo>
                    <a:pt x="14" y="8"/>
                    <a:pt x="18" y="14"/>
                    <a:pt x="19" y="20"/>
                  </a:cubicBezTo>
                  <a:cubicBezTo>
                    <a:pt x="21" y="26"/>
                    <a:pt x="18" y="30"/>
                    <a:pt x="21" y="37"/>
                  </a:cubicBezTo>
                  <a:cubicBezTo>
                    <a:pt x="21" y="47"/>
                    <a:pt x="21" y="47"/>
                    <a:pt x="21" y="47"/>
                  </a:cubicBezTo>
                  <a:cubicBezTo>
                    <a:pt x="20" y="52"/>
                    <a:pt x="23" y="57"/>
                    <a:pt x="24" y="59"/>
                  </a:cubicBezTo>
                  <a:cubicBezTo>
                    <a:pt x="27" y="70"/>
                    <a:pt x="33" y="79"/>
                    <a:pt x="36" y="90"/>
                  </a:cubicBezTo>
                  <a:cubicBezTo>
                    <a:pt x="34" y="86"/>
                    <a:pt x="30" y="84"/>
                    <a:pt x="26" y="8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145"/>
            <p:cNvSpPr>
              <a:spLocks/>
            </p:cNvSpPr>
            <p:nvPr/>
          </p:nvSpPr>
          <p:spPr bwMode="auto">
            <a:xfrm>
              <a:off x="5241925" y="1219200"/>
              <a:ext cx="292100" cy="214313"/>
            </a:xfrm>
            <a:custGeom>
              <a:avLst/>
              <a:gdLst/>
              <a:ahLst/>
              <a:cxnLst>
                <a:cxn ang="0">
                  <a:pos x="76" y="161"/>
                </a:cxn>
                <a:cxn ang="0">
                  <a:pos x="50" y="131"/>
                </a:cxn>
                <a:cxn ang="0">
                  <a:pos x="103" y="67"/>
                </a:cxn>
                <a:cxn ang="0">
                  <a:pos x="125" y="55"/>
                </a:cxn>
                <a:cxn ang="0">
                  <a:pos x="134" y="45"/>
                </a:cxn>
                <a:cxn ang="0">
                  <a:pos x="175" y="34"/>
                </a:cxn>
                <a:cxn ang="0">
                  <a:pos x="220" y="11"/>
                </a:cxn>
                <a:cxn ang="0">
                  <a:pos x="203" y="0"/>
                </a:cxn>
                <a:cxn ang="0">
                  <a:pos x="136" y="25"/>
                </a:cxn>
                <a:cxn ang="0">
                  <a:pos x="123" y="19"/>
                </a:cxn>
                <a:cxn ang="0">
                  <a:pos x="109" y="25"/>
                </a:cxn>
                <a:cxn ang="0">
                  <a:pos x="69" y="46"/>
                </a:cxn>
                <a:cxn ang="0">
                  <a:pos x="52" y="49"/>
                </a:cxn>
                <a:cxn ang="0">
                  <a:pos x="47" y="53"/>
                </a:cxn>
                <a:cxn ang="0">
                  <a:pos x="50" y="61"/>
                </a:cxn>
                <a:cxn ang="0">
                  <a:pos x="27" y="88"/>
                </a:cxn>
                <a:cxn ang="0">
                  <a:pos x="34" y="98"/>
                </a:cxn>
                <a:cxn ang="0">
                  <a:pos x="13" y="110"/>
                </a:cxn>
                <a:cxn ang="0">
                  <a:pos x="13" y="117"/>
                </a:cxn>
                <a:cxn ang="0">
                  <a:pos x="0" y="134"/>
                </a:cxn>
                <a:cxn ang="0">
                  <a:pos x="8" y="143"/>
                </a:cxn>
                <a:cxn ang="0">
                  <a:pos x="21" y="143"/>
                </a:cxn>
                <a:cxn ang="0">
                  <a:pos x="27" y="158"/>
                </a:cxn>
                <a:cxn ang="0">
                  <a:pos x="39" y="158"/>
                </a:cxn>
                <a:cxn ang="0">
                  <a:pos x="42" y="161"/>
                </a:cxn>
                <a:cxn ang="0">
                  <a:pos x="76" y="161"/>
                </a:cxn>
                <a:cxn ang="0">
                  <a:pos x="72" y="156"/>
                </a:cxn>
                <a:cxn ang="0">
                  <a:pos x="76" y="161"/>
                </a:cxn>
              </a:cxnLst>
              <a:rect l="0" t="0" r="r" b="b"/>
              <a:pathLst>
                <a:path w="220" h="161">
                  <a:moveTo>
                    <a:pt x="76" y="161"/>
                  </a:moveTo>
                  <a:cubicBezTo>
                    <a:pt x="66" y="151"/>
                    <a:pt x="50" y="147"/>
                    <a:pt x="50" y="131"/>
                  </a:cubicBezTo>
                  <a:cubicBezTo>
                    <a:pt x="50" y="102"/>
                    <a:pt x="81" y="73"/>
                    <a:pt x="103" y="67"/>
                  </a:cubicBezTo>
                  <a:cubicBezTo>
                    <a:pt x="111" y="64"/>
                    <a:pt x="113" y="55"/>
                    <a:pt x="125" y="55"/>
                  </a:cubicBezTo>
                  <a:cubicBezTo>
                    <a:pt x="130" y="55"/>
                    <a:pt x="132" y="46"/>
                    <a:pt x="134" y="45"/>
                  </a:cubicBezTo>
                  <a:cubicBezTo>
                    <a:pt x="149" y="38"/>
                    <a:pt x="160" y="41"/>
                    <a:pt x="175" y="34"/>
                  </a:cubicBezTo>
                  <a:cubicBezTo>
                    <a:pt x="186" y="28"/>
                    <a:pt x="220" y="26"/>
                    <a:pt x="220" y="11"/>
                  </a:cubicBezTo>
                  <a:cubicBezTo>
                    <a:pt x="220" y="6"/>
                    <a:pt x="208" y="0"/>
                    <a:pt x="203" y="0"/>
                  </a:cubicBezTo>
                  <a:cubicBezTo>
                    <a:pt x="181" y="0"/>
                    <a:pt x="160" y="25"/>
                    <a:pt x="136" y="25"/>
                  </a:cubicBezTo>
                  <a:cubicBezTo>
                    <a:pt x="131" y="25"/>
                    <a:pt x="128" y="19"/>
                    <a:pt x="123" y="19"/>
                  </a:cubicBezTo>
                  <a:cubicBezTo>
                    <a:pt x="115" y="19"/>
                    <a:pt x="115" y="25"/>
                    <a:pt x="109" y="25"/>
                  </a:cubicBezTo>
                  <a:cubicBezTo>
                    <a:pt x="93" y="25"/>
                    <a:pt x="80" y="46"/>
                    <a:pt x="69" y="46"/>
                  </a:cubicBezTo>
                  <a:cubicBezTo>
                    <a:pt x="63" y="46"/>
                    <a:pt x="58" y="49"/>
                    <a:pt x="52" y="49"/>
                  </a:cubicBezTo>
                  <a:cubicBezTo>
                    <a:pt x="49" y="49"/>
                    <a:pt x="47" y="52"/>
                    <a:pt x="47" y="53"/>
                  </a:cubicBezTo>
                  <a:cubicBezTo>
                    <a:pt x="47" y="56"/>
                    <a:pt x="50" y="58"/>
                    <a:pt x="50" y="61"/>
                  </a:cubicBezTo>
                  <a:cubicBezTo>
                    <a:pt x="50" y="74"/>
                    <a:pt x="27" y="80"/>
                    <a:pt x="27" y="88"/>
                  </a:cubicBezTo>
                  <a:cubicBezTo>
                    <a:pt x="27" y="91"/>
                    <a:pt x="34" y="92"/>
                    <a:pt x="34" y="98"/>
                  </a:cubicBezTo>
                  <a:cubicBezTo>
                    <a:pt x="27" y="99"/>
                    <a:pt x="13" y="102"/>
                    <a:pt x="13" y="110"/>
                  </a:cubicBezTo>
                  <a:cubicBezTo>
                    <a:pt x="13" y="115"/>
                    <a:pt x="13" y="117"/>
                    <a:pt x="13" y="117"/>
                  </a:cubicBezTo>
                  <a:cubicBezTo>
                    <a:pt x="13" y="124"/>
                    <a:pt x="0" y="124"/>
                    <a:pt x="0" y="134"/>
                  </a:cubicBezTo>
                  <a:cubicBezTo>
                    <a:pt x="0" y="139"/>
                    <a:pt x="8" y="143"/>
                    <a:pt x="8" y="143"/>
                  </a:cubicBezTo>
                  <a:cubicBezTo>
                    <a:pt x="8" y="143"/>
                    <a:pt x="20" y="143"/>
                    <a:pt x="21" y="143"/>
                  </a:cubicBezTo>
                  <a:cubicBezTo>
                    <a:pt x="28" y="145"/>
                    <a:pt x="24" y="152"/>
                    <a:pt x="27" y="158"/>
                  </a:cubicBezTo>
                  <a:cubicBezTo>
                    <a:pt x="28" y="161"/>
                    <a:pt x="35" y="158"/>
                    <a:pt x="39" y="158"/>
                  </a:cubicBezTo>
                  <a:cubicBezTo>
                    <a:pt x="40" y="158"/>
                    <a:pt x="41" y="161"/>
                    <a:pt x="42" y="161"/>
                  </a:cubicBezTo>
                  <a:cubicBezTo>
                    <a:pt x="76" y="161"/>
                    <a:pt x="76" y="161"/>
                    <a:pt x="76" y="161"/>
                  </a:cubicBezTo>
                  <a:cubicBezTo>
                    <a:pt x="75" y="159"/>
                    <a:pt x="73" y="157"/>
                    <a:pt x="72" y="156"/>
                  </a:cubicBezTo>
                  <a:lnTo>
                    <a:pt x="76" y="16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7" name="Freeform 146"/>
            <p:cNvSpPr>
              <a:spLocks/>
            </p:cNvSpPr>
            <p:nvPr/>
          </p:nvSpPr>
          <p:spPr bwMode="auto">
            <a:xfrm>
              <a:off x="4713288" y="1196975"/>
              <a:ext cx="2847975" cy="1058863"/>
            </a:xfrm>
            <a:custGeom>
              <a:avLst/>
              <a:gdLst/>
              <a:ahLst/>
              <a:cxnLst>
                <a:cxn ang="0">
                  <a:pos x="1515" y="585"/>
                </a:cxn>
                <a:cxn ang="0">
                  <a:pos x="1460" y="485"/>
                </a:cxn>
                <a:cxn ang="0">
                  <a:pos x="1665" y="408"/>
                </a:cxn>
                <a:cxn ang="0">
                  <a:pos x="1804" y="346"/>
                </a:cxn>
                <a:cxn ang="0">
                  <a:pos x="1709" y="465"/>
                </a:cxn>
                <a:cxn ang="0">
                  <a:pos x="1793" y="452"/>
                </a:cxn>
                <a:cxn ang="0">
                  <a:pos x="1989" y="313"/>
                </a:cxn>
                <a:cxn ang="0">
                  <a:pos x="2112" y="287"/>
                </a:cxn>
                <a:cxn ang="0">
                  <a:pos x="1892" y="194"/>
                </a:cxn>
                <a:cxn ang="0">
                  <a:pos x="1660" y="159"/>
                </a:cxn>
                <a:cxn ang="0">
                  <a:pos x="1435" y="157"/>
                </a:cxn>
                <a:cxn ang="0">
                  <a:pos x="1314" y="97"/>
                </a:cxn>
                <a:cxn ang="0">
                  <a:pos x="1102" y="104"/>
                </a:cxn>
                <a:cxn ang="0">
                  <a:pos x="1016" y="27"/>
                </a:cxn>
                <a:cxn ang="0">
                  <a:pos x="758" y="117"/>
                </a:cxn>
                <a:cxn ang="0">
                  <a:pos x="668" y="148"/>
                </a:cxn>
                <a:cxn ang="0">
                  <a:pos x="644" y="121"/>
                </a:cxn>
                <a:cxn ang="0">
                  <a:pos x="511" y="207"/>
                </a:cxn>
                <a:cxn ang="0">
                  <a:pos x="322" y="247"/>
                </a:cxn>
                <a:cxn ang="0">
                  <a:pos x="214" y="296"/>
                </a:cxn>
                <a:cxn ang="0">
                  <a:pos x="229" y="227"/>
                </a:cxn>
                <a:cxn ang="0">
                  <a:pos x="127" y="236"/>
                </a:cxn>
                <a:cxn ang="0">
                  <a:pos x="136" y="312"/>
                </a:cxn>
                <a:cxn ang="0">
                  <a:pos x="117" y="395"/>
                </a:cxn>
                <a:cxn ang="0">
                  <a:pos x="50" y="446"/>
                </a:cxn>
                <a:cxn ang="0">
                  <a:pos x="16" y="495"/>
                </a:cxn>
                <a:cxn ang="0">
                  <a:pos x="54" y="558"/>
                </a:cxn>
                <a:cxn ang="0">
                  <a:pos x="88" y="597"/>
                </a:cxn>
                <a:cxn ang="0">
                  <a:pos x="112" y="644"/>
                </a:cxn>
                <a:cxn ang="0">
                  <a:pos x="208" y="647"/>
                </a:cxn>
                <a:cxn ang="0">
                  <a:pos x="225" y="626"/>
                </a:cxn>
                <a:cxn ang="0">
                  <a:pos x="284" y="701"/>
                </a:cxn>
                <a:cxn ang="0">
                  <a:pos x="350" y="732"/>
                </a:cxn>
                <a:cxn ang="0">
                  <a:pos x="366" y="742"/>
                </a:cxn>
                <a:cxn ang="0">
                  <a:pos x="349" y="634"/>
                </a:cxn>
                <a:cxn ang="0">
                  <a:pos x="412" y="645"/>
                </a:cxn>
                <a:cxn ang="0">
                  <a:pos x="427" y="700"/>
                </a:cxn>
                <a:cxn ang="0">
                  <a:pos x="428" y="746"/>
                </a:cxn>
                <a:cxn ang="0">
                  <a:pos x="447" y="755"/>
                </a:cxn>
                <a:cxn ang="0">
                  <a:pos x="522" y="777"/>
                </a:cxn>
                <a:cxn ang="0">
                  <a:pos x="559" y="781"/>
                </a:cxn>
                <a:cxn ang="0">
                  <a:pos x="608" y="770"/>
                </a:cxn>
                <a:cxn ang="0">
                  <a:pos x="654" y="772"/>
                </a:cxn>
                <a:cxn ang="0">
                  <a:pos x="677" y="748"/>
                </a:cxn>
                <a:cxn ang="0">
                  <a:pos x="829" y="593"/>
                </a:cxn>
                <a:cxn ang="0">
                  <a:pos x="994" y="534"/>
                </a:cxn>
                <a:cxn ang="0">
                  <a:pos x="1224" y="569"/>
                </a:cxn>
                <a:cxn ang="0">
                  <a:pos x="1411" y="607"/>
                </a:cxn>
                <a:cxn ang="0">
                  <a:pos x="1400" y="655"/>
                </a:cxn>
              </a:cxnLst>
              <a:rect l="0" t="0" r="r" b="b"/>
              <a:pathLst>
                <a:path w="2139" h="795">
                  <a:moveTo>
                    <a:pt x="1398" y="684"/>
                  </a:moveTo>
                  <a:cubicBezTo>
                    <a:pt x="1398" y="684"/>
                    <a:pt x="1415" y="688"/>
                    <a:pt x="1429" y="688"/>
                  </a:cubicBezTo>
                  <a:cubicBezTo>
                    <a:pt x="1454" y="688"/>
                    <a:pt x="1478" y="635"/>
                    <a:pt x="1495" y="618"/>
                  </a:cubicBezTo>
                  <a:cubicBezTo>
                    <a:pt x="1502" y="610"/>
                    <a:pt x="1512" y="596"/>
                    <a:pt x="1515" y="585"/>
                  </a:cubicBezTo>
                  <a:cubicBezTo>
                    <a:pt x="1518" y="572"/>
                    <a:pt x="1513" y="564"/>
                    <a:pt x="1520" y="551"/>
                  </a:cubicBezTo>
                  <a:cubicBezTo>
                    <a:pt x="1522" y="547"/>
                    <a:pt x="1527" y="537"/>
                    <a:pt x="1527" y="527"/>
                  </a:cubicBezTo>
                  <a:cubicBezTo>
                    <a:pt x="1527" y="515"/>
                    <a:pt x="1508" y="492"/>
                    <a:pt x="1499" y="499"/>
                  </a:cubicBezTo>
                  <a:cubicBezTo>
                    <a:pt x="1473" y="518"/>
                    <a:pt x="1460" y="488"/>
                    <a:pt x="1460" y="485"/>
                  </a:cubicBezTo>
                  <a:cubicBezTo>
                    <a:pt x="1460" y="473"/>
                    <a:pt x="1483" y="459"/>
                    <a:pt x="1493" y="450"/>
                  </a:cubicBezTo>
                  <a:cubicBezTo>
                    <a:pt x="1506" y="436"/>
                    <a:pt x="1524" y="413"/>
                    <a:pt x="1543" y="408"/>
                  </a:cubicBezTo>
                  <a:cubicBezTo>
                    <a:pt x="1560" y="404"/>
                    <a:pt x="1613" y="399"/>
                    <a:pt x="1627" y="399"/>
                  </a:cubicBezTo>
                  <a:cubicBezTo>
                    <a:pt x="1645" y="399"/>
                    <a:pt x="1654" y="408"/>
                    <a:pt x="1665" y="408"/>
                  </a:cubicBezTo>
                  <a:cubicBezTo>
                    <a:pt x="1671" y="408"/>
                    <a:pt x="1675" y="408"/>
                    <a:pt x="1689" y="408"/>
                  </a:cubicBezTo>
                  <a:cubicBezTo>
                    <a:pt x="1696" y="379"/>
                    <a:pt x="1709" y="362"/>
                    <a:pt x="1740" y="362"/>
                  </a:cubicBezTo>
                  <a:cubicBezTo>
                    <a:pt x="1748" y="362"/>
                    <a:pt x="1751" y="360"/>
                    <a:pt x="1766" y="362"/>
                  </a:cubicBezTo>
                  <a:cubicBezTo>
                    <a:pt x="1759" y="368"/>
                    <a:pt x="1756" y="406"/>
                    <a:pt x="1804" y="346"/>
                  </a:cubicBezTo>
                  <a:cubicBezTo>
                    <a:pt x="1809" y="346"/>
                    <a:pt x="1832" y="355"/>
                    <a:pt x="1797" y="377"/>
                  </a:cubicBezTo>
                  <a:cubicBezTo>
                    <a:pt x="1785" y="385"/>
                    <a:pt x="1774" y="381"/>
                    <a:pt x="1766" y="393"/>
                  </a:cubicBezTo>
                  <a:cubicBezTo>
                    <a:pt x="1757" y="406"/>
                    <a:pt x="1749" y="423"/>
                    <a:pt x="1735" y="430"/>
                  </a:cubicBezTo>
                  <a:cubicBezTo>
                    <a:pt x="1724" y="436"/>
                    <a:pt x="1709" y="447"/>
                    <a:pt x="1709" y="465"/>
                  </a:cubicBezTo>
                  <a:cubicBezTo>
                    <a:pt x="1709" y="482"/>
                    <a:pt x="1714" y="535"/>
                    <a:pt x="1726" y="545"/>
                  </a:cubicBezTo>
                  <a:cubicBezTo>
                    <a:pt x="1735" y="532"/>
                    <a:pt x="1741" y="507"/>
                    <a:pt x="1760" y="503"/>
                  </a:cubicBezTo>
                  <a:cubicBezTo>
                    <a:pt x="1757" y="491"/>
                    <a:pt x="1777" y="488"/>
                    <a:pt x="1777" y="479"/>
                  </a:cubicBezTo>
                  <a:cubicBezTo>
                    <a:pt x="1777" y="464"/>
                    <a:pt x="1793" y="460"/>
                    <a:pt x="1793" y="452"/>
                  </a:cubicBezTo>
                  <a:cubicBezTo>
                    <a:pt x="1793" y="447"/>
                    <a:pt x="1788" y="442"/>
                    <a:pt x="1793" y="432"/>
                  </a:cubicBezTo>
                  <a:cubicBezTo>
                    <a:pt x="1828" y="356"/>
                    <a:pt x="1861" y="397"/>
                    <a:pt x="1874" y="397"/>
                  </a:cubicBezTo>
                  <a:cubicBezTo>
                    <a:pt x="1914" y="397"/>
                    <a:pt x="1941" y="347"/>
                    <a:pt x="1976" y="346"/>
                  </a:cubicBezTo>
                  <a:cubicBezTo>
                    <a:pt x="2041" y="345"/>
                    <a:pt x="1989" y="320"/>
                    <a:pt x="1989" y="313"/>
                  </a:cubicBezTo>
                  <a:cubicBezTo>
                    <a:pt x="1989" y="294"/>
                    <a:pt x="2015" y="297"/>
                    <a:pt x="2020" y="287"/>
                  </a:cubicBezTo>
                  <a:cubicBezTo>
                    <a:pt x="2022" y="282"/>
                    <a:pt x="2018" y="271"/>
                    <a:pt x="2026" y="271"/>
                  </a:cubicBezTo>
                  <a:cubicBezTo>
                    <a:pt x="2054" y="271"/>
                    <a:pt x="2077" y="309"/>
                    <a:pt x="2097" y="309"/>
                  </a:cubicBezTo>
                  <a:cubicBezTo>
                    <a:pt x="2106" y="309"/>
                    <a:pt x="2108" y="293"/>
                    <a:pt x="2112" y="287"/>
                  </a:cubicBezTo>
                  <a:cubicBezTo>
                    <a:pt x="2120" y="278"/>
                    <a:pt x="2127" y="279"/>
                    <a:pt x="2139" y="275"/>
                  </a:cubicBezTo>
                  <a:cubicBezTo>
                    <a:pt x="2123" y="254"/>
                    <a:pt x="2071" y="242"/>
                    <a:pt x="2046" y="227"/>
                  </a:cubicBezTo>
                  <a:cubicBezTo>
                    <a:pt x="2011" y="207"/>
                    <a:pt x="1965" y="185"/>
                    <a:pt x="1914" y="185"/>
                  </a:cubicBezTo>
                  <a:cubicBezTo>
                    <a:pt x="1900" y="185"/>
                    <a:pt x="1890" y="188"/>
                    <a:pt x="1892" y="194"/>
                  </a:cubicBezTo>
                  <a:cubicBezTo>
                    <a:pt x="1906" y="237"/>
                    <a:pt x="1872" y="194"/>
                    <a:pt x="1863" y="194"/>
                  </a:cubicBezTo>
                  <a:cubicBezTo>
                    <a:pt x="1762" y="192"/>
                    <a:pt x="1762" y="192"/>
                    <a:pt x="1762" y="192"/>
                  </a:cubicBezTo>
                  <a:cubicBezTo>
                    <a:pt x="1756" y="169"/>
                    <a:pt x="1741" y="161"/>
                    <a:pt x="1711" y="161"/>
                  </a:cubicBezTo>
                  <a:cubicBezTo>
                    <a:pt x="1695" y="161"/>
                    <a:pt x="1670" y="167"/>
                    <a:pt x="1660" y="159"/>
                  </a:cubicBezTo>
                  <a:cubicBezTo>
                    <a:pt x="1652" y="151"/>
                    <a:pt x="1651" y="141"/>
                    <a:pt x="1638" y="137"/>
                  </a:cubicBezTo>
                  <a:cubicBezTo>
                    <a:pt x="1611" y="128"/>
                    <a:pt x="1582" y="121"/>
                    <a:pt x="1548" y="121"/>
                  </a:cubicBezTo>
                  <a:cubicBezTo>
                    <a:pt x="1513" y="121"/>
                    <a:pt x="1509" y="140"/>
                    <a:pt x="1506" y="157"/>
                  </a:cubicBezTo>
                  <a:cubicBezTo>
                    <a:pt x="1473" y="157"/>
                    <a:pt x="1457" y="157"/>
                    <a:pt x="1435" y="157"/>
                  </a:cubicBezTo>
                  <a:cubicBezTo>
                    <a:pt x="1423" y="157"/>
                    <a:pt x="1421" y="147"/>
                    <a:pt x="1407" y="146"/>
                  </a:cubicBezTo>
                  <a:cubicBezTo>
                    <a:pt x="1405" y="152"/>
                    <a:pt x="1403" y="166"/>
                    <a:pt x="1396" y="166"/>
                  </a:cubicBezTo>
                  <a:cubicBezTo>
                    <a:pt x="1377" y="166"/>
                    <a:pt x="1369" y="143"/>
                    <a:pt x="1369" y="130"/>
                  </a:cubicBezTo>
                  <a:cubicBezTo>
                    <a:pt x="1369" y="127"/>
                    <a:pt x="1405" y="105"/>
                    <a:pt x="1314" y="97"/>
                  </a:cubicBezTo>
                  <a:cubicBezTo>
                    <a:pt x="1303" y="96"/>
                    <a:pt x="1296" y="101"/>
                    <a:pt x="1296" y="115"/>
                  </a:cubicBezTo>
                  <a:cubicBezTo>
                    <a:pt x="1248" y="115"/>
                    <a:pt x="1248" y="115"/>
                    <a:pt x="1248" y="115"/>
                  </a:cubicBezTo>
                  <a:cubicBezTo>
                    <a:pt x="1233" y="111"/>
                    <a:pt x="1157" y="102"/>
                    <a:pt x="1147" y="86"/>
                  </a:cubicBezTo>
                  <a:cubicBezTo>
                    <a:pt x="1089" y="133"/>
                    <a:pt x="1102" y="104"/>
                    <a:pt x="1102" y="104"/>
                  </a:cubicBezTo>
                  <a:cubicBezTo>
                    <a:pt x="1116" y="87"/>
                    <a:pt x="1249" y="51"/>
                    <a:pt x="1140" y="24"/>
                  </a:cubicBezTo>
                  <a:cubicBezTo>
                    <a:pt x="1094" y="24"/>
                    <a:pt x="1094" y="24"/>
                    <a:pt x="1094" y="24"/>
                  </a:cubicBezTo>
                  <a:cubicBezTo>
                    <a:pt x="1089" y="12"/>
                    <a:pt x="1079" y="0"/>
                    <a:pt x="1060" y="0"/>
                  </a:cubicBezTo>
                  <a:cubicBezTo>
                    <a:pt x="1038" y="0"/>
                    <a:pt x="1028" y="17"/>
                    <a:pt x="1016" y="27"/>
                  </a:cubicBezTo>
                  <a:cubicBezTo>
                    <a:pt x="1008" y="33"/>
                    <a:pt x="951" y="56"/>
                    <a:pt x="956" y="35"/>
                  </a:cubicBezTo>
                  <a:cubicBezTo>
                    <a:pt x="941" y="40"/>
                    <a:pt x="879" y="44"/>
                    <a:pt x="847" y="73"/>
                  </a:cubicBezTo>
                  <a:cubicBezTo>
                    <a:pt x="840" y="79"/>
                    <a:pt x="838" y="97"/>
                    <a:pt x="828" y="97"/>
                  </a:cubicBezTo>
                  <a:cubicBezTo>
                    <a:pt x="813" y="97"/>
                    <a:pt x="758" y="92"/>
                    <a:pt x="758" y="117"/>
                  </a:cubicBezTo>
                  <a:cubicBezTo>
                    <a:pt x="758" y="122"/>
                    <a:pt x="763" y="128"/>
                    <a:pt x="765" y="135"/>
                  </a:cubicBezTo>
                  <a:cubicBezTo>
                    <a:pt x="755" y="141"/>
                    <a:pt x="752" y="135"/>
                    <a:pt x="721" y="135"/>
                  </a:cubicBezTo>
                  <a:cubicBezTo>
                    <a:pt x="695" y="170"/>
                    <a:pt x="697" y="129"/>
                    <a:pt x="691" y="121"/>
                  </a:cubicBezTo>
                  <a:cubicBezTo>
                    <a:pt x="689" y="136"/>
                    <a:pt x="679" y="142"/>
                    <a:pt x="668" y="148"/>
                  </a:cubicBezTo>
                  <a:cubicBezTo>
                    <a:pt x="671" y="160"/>
                    <a:pt x="690" y="173"/>
                    <a:pt x="677" y="188"/>
                  </a:cubicBezTo>
                  <a:cubicBezTo>
                    <a:pt x="667" y="198"/>
                    <a:pt x="695" y="230"/>
                    <a:pt x="680" y="230"/>
                  </a:cubicBezTo>
                  <a:cubicBezTo>
                    <a:pt x="662" y="230"/>
                    <a:pt x="657" y="164"/>
                    <a:pt x="657" y="150"/>
                  </a:cubicBezTo>
                  <a:cubicBezTo>
                    <a:pt x="657" y="135"/>
                    <a:pt x="681" y="129"/>
                    <a:pt x="644" y="121"/>
                  </a:cubicBezTo>
                  <a:cubicBezTo>
                    <a:pt x="625" y="118"/>
                    <a:pt x="589" y="149"/>
                    <a:pt x="589" y="166"/>
                  </a:cubicBezTo>
                  <a:cubicBezTo>
                    <a:pt x="589" y="186"/>
                    <a:pt x="598" y="199"/>
                    <a:pt x="608" y="210"/>
                  </a:cubicBezTo>
                  <a:cubicBezTo>
                    <a:pt x="633" y="248"/>
                    <a:pt x="574" y="205"/>
                    <a:pt x="552" y="200"/>
                  </a:cubicBezTo>
                  <a:cubicBezTo>
                    <a:pt x="492" y="184"/>
                    <a:pt x="512" y="204"/>
                    <a:pt x="511" y="207"/>
                  </a:cubicBezTo>
                  <a:cubicBezTo>
                    <a:pt x="509" y="241"/>
                    <a:pt x="495" y="214"/>
                    <a:pt x="487" y="214"/>
                  </a:cubicBezTo>
                  <a:cubicBezTo>
                    <a:pt x="473" y="214"/>
                    <a:pt x="445" y="233"/>
                    <a:pt x="425" y="223"/>
                  </a:cubicBezTo>
                  <a:cubicBezTo>
                    <a:pt x="415" y="197"/>
                    <a:pt x="349" y="256"/>
                    <a:pt x="333" y="256"/>
                  </a:cubicBezTo>
                  <a:cubicBezTo>
                    <a:pt x="327" y="256"/>
                    <a:pt x="320" y="252"/>
                    <a:pt x="322" y="247"/>
                  </a:cubicBezTo>
                  <a:cubicBezTo>
                    <a:pt x="329" y="229"/>
                    <a:pt x="319" y="191"/>
                    <a:pt x="300" y="249"/>
                  </a:cubicBezTo>
                  <a:cubicBezTo>
                    <a:pt x="298" y="253"/>
                    <a:pt x="306" y="255"/>
                    <a:pt x="306" y="263"/>
                  </a:cubicBezTo>
                  <a:cubicBezTo>
                    <a:pt x="306" y="278"/>
                    <a:pt x="283" y="267"/>
                    <a:pt x="271" y="271"/>
                  </a:cubicBezTo>
                  <a:cubicBezTo>
                    <a:pt x="259" y="275"/>
                    <a:pt x="265" y="318"/>
                    <a:pt x="214" y="296"/>
                  </a:cubicBezTo>
                  <a:cubicBezTo>
                    <a:pt x="214" y="313"/>
                    <a:pt x="214" y="313"/>
                    <a:pt x="214" y="313"/>
                  </a:cubicBezTo>
                  <a:cubicBezTo>
                    <a:pt x="189" y="311"/>
                    <a:pt x="192" y="284"/>
                    <a:pt x="183" y="271"/>
                  </a:cubicBezTo>
                  <a:cubicBezTo>
                    <a:pt x="202" y="271"/>
                    <a:pt x="212" y="271"/>
                    <a:pt x="230" y="276"/>
                  </a:cubicBezTo>
                  <a:cubicBezTo>
                    <a:pt x="255" y="282"/>
                    <a:pt x="304" y="251"/>
                    <a:pt x="229" y="227"/>
                  </a:cubicBezTo>
                  <a:cubicBezTo>
                    <a:pt x="208" y="220"/>
                    <a:pt x="160" y="196"/>
                    <a:pt x="145" y="196"/>
                  </a:cubicBezTo>
                  <a:cubicBezTo>
                    <a:pt x="144" y="196"/>
                    <a:pt x="144" y="195"/>
                    <a:pt x="133" y="196"/>
                  </a:cubicBezTo>
                  <a:cubicBezTo>
                    <a:pt x="127" y="200"/>
                    <a:pt x="111" y="208"/>
                    <a:pt x="111" y="219"/>
                  </a:cubicBezTo>
                  <a:cubicBezTo>
                    <a:pt x="111" y="227"/>
                    <a:pt x="127" y="226"/>
                    <a:pt x="127" y="236"/>
                  </a:cubicBezTo>
                  <a:cubicBezTo>
                    <a:pt x="127" y="244"/>
                    <a:pt x="119" y="247"/>
                    <a:pt x="119" y="255"/>
                  </a:cubicBezTo>
                  <a:cubicBezTo>
                    <a:pt x="119" y="263"/>
                    <a:pt x="128" y="268"/>
                    <a:pt x="128" y="277"/>
                  </a:cubicBezTo>
                  <a:cubicBezTo>
                    <a:pt x="128" y="282"/>
                    <a:pt x="123" y="285"/>
                    <a:pt x="123" y="290"/>
                  </a:cubicBezTo>
                  <a:cubicBezTo>
                    <a:pt x="123" y="300"/>
                    <a:pt x="136" y="302"/>
                    <a:pt x="136" y="312"/>
                  </a:cubicBezTo>
                  <a:cubicBezTo>
                    <a:pt x="136" y="315"/>
                    <a:pt x="132" y="317"/>
                    <a:pt x="131" y="318"/>
                  </a:cubicBezTo>
                  <a:cubicBezTo>
                    <a:pt x="135" y="325"/>
                    <a:pt x="145" y="327"/>
                    <a:pt x="145" y="336"/>
                  </a:cubicBezTo>
                  <a:cubicBezTo>
                    <a:pt x="145" y="351"/>
                    <a:pt x="115" y="367"/>
                    <a:pt x="106" y="379"/>
                  </a:cubicBezTo>
                  <a:cubicBezTo>
                    <a:pt x="109" y="384"/>
                    <a:pt x="114" y="387"/>
                    <a:pt x="117" y="395"/>
                  </a:cubicBezTo>
                  <a:cubicBezTo>
                    <a:pt x="111" y="398"/>
                    <a:pt x="98" y="405"/>
                    <a:pt x="92" y="405"/>
                  </a:cubicBezTo>
                  <a:cubicBezTo>
                    <a:pt x="85" y="405"/>
                    <a:pt x="80" y="402"/>
                    <a:pt x="70" y="402"/>
                  </a:cubicBezTo>
                  <a:cubicBezTo>
                    <a:pt x="61" y="402"/>
                    <a:pt x="38" y="410"/>
                    <a:pt x="45" y="417"/>
                  </a:cubicBezTo>
                  <a:cubicBezTo>
                    <a:pt x="67" y="438"/>
                    <a:pt x="56" y="446"/>
                    <a:pt x="50" y="446"/>
                  </a:cubicBezTo>
                  <a:cubicBezTo>
                    <a:pt x="42" y="446"/>
                    <a:pt x="40" y="435"/>
                    <a:pt x="33" y="435"/>
                  </a:cubicBezTo>
                  <a:cubicBezTo>
                    <a:pt x="25" y="435"/>
                    <a:pt x="15" y="455"/>
                    <a:pt x="15" y="465"/>
                  </a:cubicBezTo>
                  <a:cubicBezTo>
                    <a:pt x="15" y="483"/>
                    <a:pt x="1" y="480"/>
                    <a:pt x="0" y="496"/>
                  </a:cubicBezTo>
                  <a:cubicBezTo>
                    <a:pt x="6" y="495"/>
                    <a:pt x="11" y="495"/>
                    <a:pt x="16" y="495"/>
                  </a:cubicBezTo>
                  <a:cubicBezTo>
                    <a:pt x="24" y="495"/>
                    <a:pt x="30" y="494"/>
                    <a:pt x="39" y="494"/>
                  </a:cubicBezTo>
                  <a:cubicBezTo>
                    <a:pt x="48" y="494"/>
                    <a:pt x="52" y="510"/>
                    <a:pt x="52" y="520"/>
                  </a:cubicBezTo>
                  <a:cubicBezTo>
                    <a:pt x="52" y="526"/>
                    <a:pt x="46" y="529"/>
                    <a:pt x="46" y="535"/>
                  </a:cubicBezTo>
                  <a:cubicBezTo>
                    <a:pt x="46" y="544"/>
                    <a:pt x="54" y="550"/>
                    <a:pt x="54" y="558"/>
                  </a:cubicBezTo>
                  <a:cubicBezTo>
                    <a:pt x="54" y="563"/>
                    <a:pt x="46" y="565"/>
                    <a:pt x="44" y="568"/>
                  </a:cubicBezTo>
                  <a:cubicBezTo>
                    <a:pt x="39" y="576"/>
                    <a:pt x="37" y="583"/>
                    <a:pt x="37" y="593"/>
                  </a:cubicBezTo>
                  <a:cubicBezTo>
                    <a:pt x="37" y="606"/>
                    <a:pt x="46" y="603"/>
                    <a:pt x="56" y="603"/>
                  </a:cubicBezTo>
                  <a:cubicBezTo>
                    <a:pt x="70" y="603"/>
                    <a:pt x="77" y="597"/>
                    <a:pt x="88" y="597"/>
                  </a:cubicBezTo>
                  <a:cubicBezTo>
                    <a:pt x="99" y="597"/>
                    <a:pt x="97" y="620"/>
                    <a:pt x="108" y="620"/>
                  </a:cubicBezTo>
                  <a:cubicBezTo>
                    <a:pt x="108" y="638"/>
                    <a:pt x="108" y="638"/>
                    <a:pt x="108" y="638"/>
                  </a:cubicBezTo>
                  <a:cubicBezTo>
                    <a:pt x="108" y="640"/>
                    <a:pt x="109" y="641"/>
                    <a:pt x="110" y="641"/>
                  </a:cubicBezTo>
                  <a:cubicBezTo>
                    <a:pt x="112" y="644"/>
                    <a:pt x="112" y="644"/>
                    <a:pt x="112" y="644"/>
                  </a:cubicBezTo>
                  <a:cubicBezTo>
                    <a:pt x="114" y="644"/>
                    <a:pt x="120" y="642"/>
                    <a:pt x="123" y="641"/>
                  </a:cubicBezTo>
                  <a:cubicBezTo>
                    <a:pt x="132" y="639"/>
                    <a:pt x="133" y="627"/>
                    <a:pt x="143" y="627"/>
                  </a:cubicBezTo>
                  <a:cubicBezTo>
                    <a:pt x="151" y="627"/>
                    <a:pt x="171" y="660"/>
                    <a:pt x="177" y="660"/>
                  </a:cubicBezTo>
                  <a:cubicBezTo>
                    <a:pt x="184" y="660"/>
                    <a:pt x="205" y="651"/>
                    <a:pt x="208" y="647"/>
                  </a:cubicBezTo>
                  <a:cubicBezTo>
                    <a:pt x="207" y="647"/>
                    <a:pt x="196" y="645"/>
                    <a:pt x="196" y="645"/>
                  </a:cubicBezTo>
                  <a:cubicBezTo>
                    <a:pt x="194" y="645"/>
                    <a:pt x="189" y="644"/>
                    <a:pt x="189" y="638"/>
                  </a:cubicBezTo>
                  <a:cubicBezTo>
                    <a:pt x="189" y="635"/>
                    <a:pt x="221" y="623"/>
                    <a:pt x="233" y="619"/>
                  </a:cubicBezTo>
                  <a:cubicBezTo>
                    <a:pt x="233" y="619"/>
                    <a:pt x="227" y="625"/>
                    <a:pt x="225" y="626"/>
                  </a:cubicBezTo>
                  <a:cubicBezTo>
                    <a:pt x="226" y="629"/>
                    <a:pt x="237" y="641"/>
                    <a:pt x="211" y="647"/>
                  </a:cubicBezTo>
                  <a:cubicBezTo>
                    <a:pt x="223" y="673"/>
                    <a:pt x="273" y="669"/>
                    <a:pt x="273" y="704"/>
                  </a:cubicBezTo>
                  <a:cubicBezTo>
                    <a:pt x="275" y="703"/>
                    <a:pt x="275" y="703"/>
                    <a:pt x="275" y="703"/>
                  </a:cubicBezTo>
                  <a:cubicBezTo>
                    <a:pt x="278" y="702"/>
                    <a:pt x="280" y="701"/>
                    <a:pt x="284" y="701"/>
                  </a:cubicBezTo>
                  <a:cubicBezTo>
                    <a:pt x="298" y="701"/>
                    <a:pt x="297" y="710"/>
                    <a:pt x="302" y="719"/>
                  </a:cubicBezTo>
                  <a:cubicBezTo>
                    <a:pt x="303" y="721"/>
                    <a:pt x="312" y="726"/>
                    <a:pt x="312" y="726"/>
                  </a:cubicBezTo>
                  <a:cubicBezTo>
                    <a:pt x="320" y="729"/>
                    <a:pt x="322" y="742"/>
                    <a:pt x="335" y="742"/>
                  </a:cubicBezTo>
                  <a:cubicBezTo>
                    <a:pt x="344" y="742"/>
                    <a:pt x="344" y="734"/>
                    <a:pt x="350" y="732"/>
                  </a:cubicBezTo>
                  <a:cubicBezTo>
                    <a:pt x="354" y="731"/>
                    <a:pt x="353" y="731"/>
                    <a:pt x="357" y="731"/>
                  </a:cubicBezTo>
                  <a:cubicBezTo>
                    <a:pt x="358" y="733"/>
                    <a:pt x="358" y="737"/>
                    <a:pt x="360" y="739"/>
                  </a:cubicBezTo>
                  <a:cubicBezTo>
                    <a:pt x="359" y="739"/>
                    <a:pt x="360" y="740"/>
                    <a:pt x="360" y="741"/>
                  </a:cubicBezTo>
                  <a:cubicBezTo>
                    <a:pt x="366" y="742"/>
                    <a:pt x="366" y="742"/>
                    <a:pt x="366" y="742"/>
                  </a:cubicBezTo>
                  <a:cubicBezTo>
                    <a:pt x="371" y="735"/>
                    <a:pt x="371" y="724"/>
                    <a:pt x="378" y="721"/>
                  </a:cubicBezTo>
                  <a:cubicBezTo>
                    <a:pt x="366" y="714"/>
                    <a:pt x="348" y="688"/>
                    <a:pt x="348" y="673"/>
                  </a:cubicBezTo>
                  <a:cubicBezTo>
                    <a:pt x="348" y="668"/>
                    <a:pt x="338" y="662"/>
                    <a:pt x="338" y="655"/>
                  </a:cubicBezTo>
                  <a:cubicBezTo>
                    <a:pt x="338" y="653"/>
                    <a:pt x="347" y="637"/>
                    <a:pt x="349" y="634"/>
                  </a:cubicBezTo>
                  <a:cubicBezTo>
                    <a:pt x="351" y="635"/>
                    <a:pt x="365" y="628"/>
                    <a:pt x="366" y="627"/>
                  </a:cubicBezTo>
                  <a:cubicBezTo>
                    <a:pt x="377" y="623"/>
                    <a:pt x="384" y="620"/>
                    <a:pt x="399" y="620"/>
                  </a:cubicBezTo>
                  <a:cubicBezTo>
                    <a:pt x="423" y="620"/>
                    <a:pt x="427" y="631"/>
                    <a:pt x="436" y="645"/>
                  </a:cubicBezTo>
                  <a:cubicBezTo>
                    <a:pt x="429" y="650"/>
                    <a:pt x="420" y="645"/>
                    <a:pt x="412" y="645"/>
                  </a:cubicBezTo>
                  <a:cubicBezTo>
                    <a:pt x="400" y="645"/>
                    <a:pt x="383" y="656"/>
                    <a:pt x="381" y="656"/>
                  </a:cubicBezTo>
                  <a:cubicBezTo>
                    <a:pt x="382" y="665"/>
                    <a:pt x="389" y="664"/>
                    <a:pt x="391" y="669"/>
                  </a:cubicBezTo>
                  <a:cubicBezTo>
                    <a:pt x="400" y="684"/>
                    <a:pt x="412" y="690"/>
                    <a:pt x="412" y="707"/>
                  </a:cubicBezTo>
                  <a:cubicBezTo>
                    <a:pt x="415" y="705"/>
                    <a:pt x="424" y="701"/>
                    <a:pt x="427" y="700"/>
                  </a:cubicBezTo>
                  <a:cubicBezTo>
                    <a:pt x="427" y="707"/>
                    <a:pt x="434" y="710"/>
                    <a:pt x="434" y="717"/>
                  </a:cubicBezTo>
                  <a:cubicBezTo>
                    <a:pt x="421" y="717"/>
                    <a:pt x="421" y="717"/>
                    <a:pt x="421" y="717"/>
                  </a:cubicBezTo>
                  <a:cubicBezTo>
                    <a:pt x="417" y="717"/>
                    <a:pt x="413" y="721"/>
                    <a:pt x="412" y="728"/>
                  </a:cubicBezTo>
                  <a:cubicBezTo>
                    <a:pt x="421" y="729"/>
                    <a:pt x="428" y="738"/>
                    <a:pt x="428" y="746"/>
                  </a:cubicBezTo>
                  <a:cubicBezTo>
                    <a:pt x="428" y="751"/>
                    <a:pt x="424" y="753"/>
                    <a:pt x="424" y="757"/>
                  </a:cubicBezTo>
                  <a:cubicBezTo>
                    <a:pt x="424" y="761"/>
                    <a:pt x="428" y="765"/>
                    <a:pt x="429" y="766"/>
                  </a:cubicBezTo>
                  <a:cubicBezTo>
                    <a:pt x="429" y="762"/>
                    <a:pt x="434" y="762"/>
                    <a:pt x="438" y="761"/>
                  </a:cubicBezTo>
                  <a:cubicBezTo>
                    <a:pt x="443" y="759"/>
                    <a:pt x="442" y="757"/>
                    <a:pt x="447" y="755"/>
                  </a:cubicBezTo>
                  <a:cubicBezTo>
                    <a:pt x="455" y="752"/>
                    <a:pt x="460" y="754"/>
                    <a:pt x="466" y="749"/>
                  </a:cubicBezTo>
                  <a:cubicBezTo>
                    <a:pt x="476" y="755"/>
                    <a:pt x="482" y="755"/>
                    <a:pt x="491" y="758"/>
                  </a:cubicBezTo>
                  <a:cubicBezTo>
                    <a:pt x="502" y="762"/>
                    <a:pt x="505" y="772"/>
                    <a:pt x="518" y="772"/>
                  </a:cubicBezTo>
                  <a:cubicBezTo>
                    <a:pt x="518" y="774"/>
                    <a:pt x="521" y="775"/>
                    <a:pt x="522" y="777"/>
                  </a:cubicBezTo>
                  <a:cubicBezTo>
                    <a:pt x="523" y="781"/>
                    <a:pt x="522" y="787"/>
                    <a:pt x="524" y="793"/>
                  </a:cubicBezTo>
                  <a:cubicBezTo>
                    <a:pt x="529" y="787"/>
                    <a:pt x="533" y="795"/>
                    <a:pt x="537" y="795"/>
                  </a:cubicBezTo>
                  <a:cubicBezTo>
                    <a:pt x="542" y="795"/>
                    <a:pt x="544" y="791"/>
                    <a:pt x="547" y="788"/>
                  </a:cubicBezTo>
                  <a:cubicBezTo>
                    <a:pt x="551" y="784"/>
                    <a:pt x="556" y="784"/>
                    <a:pt x="559" y="781"/>
                  </a:cubicBezTo>
                  <a:cubicBezTo>
                    <a:pt x="567" y="773"/>
                    <a:pt x="568" y="762"/>
                    <a:pt x="579" y="762"/>
                  </a:cubicBezTo>
                  <a:cubicBezTo>
                    <a:pt x="583" y="762"/>
                    <a:pt x="582" y="764"/>
                    <a:pt x="586" y="764"/>
                  </a:cubicBezTo>
                  <a:cubicBezTo>
                    <a:pt x="587" y="769"/>
                    <a:pt x="597" y="765"/>
                    <a:pt x="600" y="765"/>
                  </a:cubicBezTo>
                  <a:cubicBezTo>
                    <a:pt x="604" y="765"/>
                    <a:pt x="605" y="770"/>
                    <a:pt x="608" y="770"/>
                  </a:cubicBezTo>
                  <a:cubicBezTo>
                    <a:pt x="617" y="770"/>
                    <a:pt x="624" y="765"/>
                    <a:pt x="627" y="759"/>
                  </a:cubicBezTo>
                  <a:cubicBezTo>
                    <a:pt x="628" y="760"/>
                    <a:pt x="629" y="759"/>
                    <a:pt x="630" y="759"/>
                  </a:cubicBezTo>
                  <a:cubicBezTo>
                    <a:pt x="634" y="759"/>
                    <a:pt x="636" y="749"/>
                    <a:pt x="645" y="749"/>
                  </a:cubicBezTo>
                  <a:cubicBezTo>
                    <a:pt x="654" y="749"/>
                    <a:pt x="644" y="772"/>
                    <a:pt x="654" y="772"/>
                  </a:cubicBezTo>
                  <a:cubicBezTo>
                    <a:pt x="664" y="772"/>
                    <a:pt x="668" y="764"/>
                    <a:pt x="677" y="764"/>
                  </a:cubicBezTo>
                  <a:cubicBezTo>
                    <a:pt x="682" y="764"/>
                    <a:pt x="686" y="764"/>
                    <a:pt x="692" y="765"/>
                  </a:cubicBezTo>
                  <a:cubicBezTo>
                    <a:pt x="692" y="763"/>
                    <a:pt x="692" y="763"/>
                    <a:pt x="692" y="763"/>
                  </a:cubicBezTo>
                  <a:cubicBezTo>
                    <a:pt x="690" y="753"/>
                    <a:pt x="688" y="750"/>
                    <a:pt x="677" y="748"/>
                  </a:cubicBezTo>
                  <a:cubicBezTo>
                    <a:pt x="678" y="739"/>
                    <a:pt x="687" y="719"/>
                    <a:pt x="694" y="719"/>
                  </a:cubicBezTo>
                  <a:cubicBezTo>
                    <a:pt x="735" y="719"/>
                    <a:pt x="763" y="698"/>
                    <a:pt x="763" y="649"/>
                  </a:cubicBezTo>
                  <a:cubicBezTo>
                    <a:pt x="785" y="645"/>
                    <a:pt x="787" y="618"/>
                    <a:pt x="800" y="620"/>
                  </a:cubicBezTo>
                  <a:cubicBezTo>
                    <a:pt x="836" y="624"/>
                    <a:pt x="822" y="600"/>
                    <a:pt x="829" y="593"/>
                  </a:cubicBezTo>
                  <a:cubicBezTo>
                    <a:pt x="847" y="578"/>
                    <a:pt x="873" y="578"/>
                    <a:pt x="895" y="565"/>
                  </a:cubicBezTo>
                  <a:cubicBezTo>
                    <a:pt x="898" y="563"/>
                    <a:pt x="906" y="554"/>
                    <a:pt x="913" y="554"/>
                  </a:cubicBezTo>
                  <a:cubicBezTo>
                    <a:pt x="924" y="554"/>
                    <a:pt x="943" y="567"/>
                    <a:pt x="961" y="567"/>
                  </a:cubicBezTo>
                  <a:cubicBezTo>
                    <a:pt x="986" y="567"/>
                    <a:pt x="981" y="534"/>
                    <a:pt x="994" y="534"/>
                  </a:cubicBezTo>
                  <a:cubicBezTo>
                    <a:pt x="1002" y="534"/>
                    <a:pt x="1029" y="538"/>
                    <a:pt x="1032" y="545"/>
                  </a:cubicBezTo>
                  <a:cubicBezTo>
                    <a:pt x="1042" y="573"/>
                    <a:pt x="1060" y="558"/>
                    <a:pt x="1072" y="558"/>
                  </a:cubicBezTo>
                  <a:cubicBezTo>
                    <a:pt x="1099" y="558"/>
                    <a:pt x="1107" y="580"/>
                    <a:pt x="1135" y="580"/>
                  </a:cubicBezTo>
                  <a:cubicBezTo>
                    <a:pt x="1160" y="580"/>
                    <a:pt x="1192" y="557"/>
                    <a:pt x="1224" y="569"/>
                  </a:cubicBezTo>
                  <a:cubicBezTo>
                    <a:pt x="1266" y="586"/>
                    <a:pt x="1245" y="512"/>
                    <a:pt x="1301" y="512"/>
                  </a:cubicBezTo>
                  <a:cubicBezTo>
                    <a:pt x="1340" y="512"/>
                    <a:pt x="1339" y="543"/>
                    <a:pt x="1354" y="567"/>
                  </a:cubicBezTo>
                  <a:cubicBezTo>
                    <a:pt x="1360" y="576"/>
                    <a:pt x="1379" y="577"/>
                    <a:pt x="1387" y="585"/>
                  </a:cubicBezTo>
                  <a:cubicBezTo>
                    <a:pt x="1393" y="590"/>
                    <a:pt x="1398" y="607"/>
                    <a:pt x="1411" y="607"/>
                  </a:cubicBezTo>
                  <a:cubicBezTo>
                    <a:pt x="1426" y="607"/>
                    <a:pt x="1428" y="593"/>
                    <a:pt x="1446" y="593"/>
                  </a:cubicBezTo>
                  <a:cubicBezTo>
                    <a:pt x="1446" y="604"/>
                    <a:pt x="1446" y="604"/>
                    <a:pt x="1446" y="604"/>
                  </a:cubicBezTo>
                  <a:cubicBezTo>
                    <a:pt x="1437" y="614"/>
                    <a:pt x="1433" y="638"/>
                    <a:pt x="1422" y="644"/>
                  </a:cubicBezTo>
                  <a:cubicBezTo>
                    <a:pt x="1412" y="650"/>
                    <a:pt x="1394" y="651"/>
                    <a:pt x="1400" y="655"/>
                  </a:cubicBezTo>
                  <a:cubicBezTo>
                    <a:pt x="1415" y="665"/>
                    <a:pt x="1398" y="684"/>
                    <a:pt x="1398" y="68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8" name="Freeform 147"/>
            <p:cNvSpPr>
              <a:spLocks/>
            </p:cNvSpPr>
            <p:nvPr/>
          </p:nvSpPr>
          <p:spPr bwMode="auto">
            <a:xfrm>
              <a:off x="5614988" y="1879600"/>
              <a:ext cx="1023938" cy="646113"/>
            </a:xfrm>
            <a:custGeom>
              <a:avLst/>
              <a:gdLst/>
              <a:ahLst/>
              <a:cxnLst>
                <a:cxn ang="0">
                  <a:pos x="585" y="307"/>
                </a:cxn>
                <a:cxn ang="0">
                  <a:pos x="573" y="287"/>
                </a:cxn>
                <a:cxn ang="0">
                  <a:pos x="614" y="256"/>
                </a:cxn>
                <a:cxn ang="0">
                  <a:pos x="588" y="246"/>
                </a:cxn>
                <a:cxn ang="0">
                  <a:pos x="570" y="255"/>
                </a:cxn>
                <a:cxn ang="0">
                  <a:pos x="552" y="236"/>
                </a:cxn>
                <a:cxn ang="0">
                  <a:pos x="590" y="209"/>
                </a:cxn>
                <a:cxn ang="0">
                  <a:pos x="606" y="212"/>
                </a:cxn>
                <a:cxn ang="0">
                  <a:pos x="634" y="216"/>
                </a:cxn>
                <a:cxn ang="0">
                  <a:pos x="648" y="231"/>
                </a:cxn>
                <a:cxn ang="0">
                  <a:pos x="648" y="248"/>
                </a:cxn>
                <a:cxn ang="0">
                  <a:pos x="666" y="254"/>
                </a:cxn>
                <a:cxn ang="0">
                  <a:pos x="659" y="264"/>
                </a:cxn>
                <a:cxn ang="0">
                  <a:pos x="665" y="275"/>
                </a:cxn>
                <a:cxn ang="0">
                  <a:pos x="664" y="290"/>
                </a:cxn>
                <a:cxn ang="0">
                  <a:pos x="668" y="295"/>
                </a:cxn>
                <a:cxn ang="0">
                  <a:pos x="690" y="286"/>
                </a:cxn>
                <a:cxn ang="0">
                  <a:pos x="683" y="232"/>
                </a:cxn>
                <a:cxn ang="0">
                  <a:pos x="688" y="210"/>
                </a:cxn>
                <a:cxn ang="0">
                  <a:pos x="721" y="172"/>
                </a:cxn>
                <a:cxn ang="0">
                  <a:pos x="745" y="132"/>
                </a:cxn>
                <a:cxn ang="0">
                  <a:pos x="769" y="81"/>
                </a:cxn>
                <a:cxn ang="0">
                  <a:pos x="710" y="73"/>
                </a:cxn>
                <a:cxn ang="0">
                  <a:pos x="624" y="0"/>
                </a:cxn>
                <a:cxn ang="0">
                  <a:pos x="458" y="68"/>
                </a:cxn>
                <a:cxn ang="0">
                  <a:pos x="355" y="33"/>
                </a:cxn>
                <a:cxn ang="0">
                  <a:pos x="284" y="55"/>
                </a:cxn>
                <a:cxn ang="0">
                  <a:pos x="218" y="53"/>
                </a:cxn>
                <a:cxn ang="0">
                  <a:pos x="123" y="108"/>
                </a:cxn>
                <a:cxn ang="0">
                  <a:pos x="17" y="207"/>
                </a:cxn>
                <a:cxn ang="0">
                  <a:pos x="15" y="251"/>
                </a:cxn>
                <a:cxn ang="0">
                  <a:pos x="25" y="261"/>
                </a:cxn>
                <a:cxn ang="0">
                  <a:pos x="50" y="280"/>
                </a:cxn>
                <a:cxn ang="0">
                  <a:pos x="83" y="284"/>
                </a:cxn>
                <a:cxn ang="0">
                  <a:pos x="73" y="317"/>
                </a:cxn>
                <a:cxn ang="0">
                  <a:pos x="63" y="326"/>
                </a:cxn>
                <a:cxn ang="0">
                  <a:pos x="73" y="343"/>
                </a:cxn>
                <a:cxn ang="0">
                  <a:pos x="110" y="357"/>
                </a:cxn>
                <a:cxn ang="0">
                  <a:pos x="132" y="373"/>
                </a:cxn>
                <a:cxn ang="0">
                  <a:pos x="160" y="384"/>
                </a:cxn>
                <a:cxn ang="0">
                  <a:pos x="186" y="382"/>
                </a:cxn>
                <a:cxn ang="0">
                  <a:pos x="210" y="381"/>
                </a:cxn>
                <a:cxn ang="0">
                  <a:pos x="255" y="372"/>
                </a:cxn>
                <a:cxn ang="0">
                  <a:pos x="275" y="366"/>
                </a:cxn>
                <a:cxn ang="0">
                  <a:pos x="282" y="362"/>
                </a:cxn>
                <a:cxn ang="0">
                  <a:pos x="316" y="400"/>
                </a:cxn>
                <a:cxn ang="0">
                  <a:pos x="306" y="439"/>
                </a:cxn>
                <a:cxn ang="0">
                  <a:pos x="324" y="450"/>
                </a:cxn>
                <a:cxn ang="0">
                  <a:pos x="346" y="467"/>
                </a:cxn>
                <a:cxn ang="0">
                  <a:pos x="351" y="472"/>
                </a:cxn>
                <a:cxn ang="0">
                  <a:pos x="353" y="457"/>
                </a:cxn>
                <a:cxn ang="0">
                  <a:pos x="379" y="454"/>
                </a:cxn>
                <a:cxn ang="0">
                  <a:pos x="416" y="453"/>
                </a:cxn>
                <a:cxn ang="0">
                  <a:pos x="431" y="470"/>
                </a:cxn>
                <a:cxn ang="0">
                  <a:pos x="454" y="486"/>
                </a:cxn>
                <a:cxn ang="0">
                  <a:pos x="476" y="470"/>
                </a:cxn>
                <a:cxn ang="0">
                  <a:pos x="503" y="455"/>
                </a:cxn>
                <a:cxn ang="0">
                  <a:pos x="552" y="439"/>
                </a:cxn>
                <a:cxn ang="0">
                  <a:pos x="576" y="406"/>
                </a:cxn>
                <a:cxn ang="0">
                  <a:pos x="604" y="355"/>
                </a:cxn>
                <a:cxn ang="0">
                  <a:pos x="586" y="307"/>
                </a:cxn>
              </a:cxnLst>
              <a:rect l="0" t="0" r="r" b="b"/>
              <a:pathLst>
                <a:path w="769" h="486">
                  <a:moveTo>
                    <a:pt x="586" y="307"/>
                  </a:moveTo>
                  <a:cubicBezTo>
                    <a:pt x="585" y="307"/>
                    <a:pt x="585" y="307"/>
                    <a:pt x="585" y="307"/>
                  </a:cubicBezTo>
                  <a:cubicBezTo>
                    <a:pt x="585" y="307"/>
                    <a:pt x="585" y="300"/>
                    <a:pt x="585" y="298"/>
                  </a:cubicBezTo>
                  <a:cubicBezTo>
                    <a:pt x="582" y="298"/>
                    <a:pt x="573" y="294"/>
                    <a:pt x="573" y="287"/>
                  </a:cubicBezTo>
                  <a:cubicBezTo>
                    <a:pt x="573" y="282"/>
                    <a:pt x="581" y="282"/>
                    <a:pt x="582" y="276"/>
                  </a:cubicBezTo>
                  <a:cubicBezTo>
                    <a:pt x="586" y="264"/>
                    <a:pt x="605" y="264"/>
                    <a:pt x="614" y="256"/>
                  </a:cubicBezTo>
                  <a:cubicBezTo>
                    <a:pt x="611" y="251"/>
                    <a:pt x="604" y="256"/>
                    <a:pt x="598" y="252"/>
                  </a:cubicBezTo>
                  <a:cubicBezTo>
                    <a:pt x="595" y="250"/>
                    <a:pt x="593" y="246"/>
                    <a:pt x="588" y="246"/>
                  </a:cubicBezTo>
                  <a:cubicBezTo>
                    <a:pt x="585" y="246"/>
                    <a:pt x="585" y="256"/>
                    <a:pt x="582" y="256"/>
                  </a:cubicBezTo>
                  <a:cubicBezTo>
                    <a:pt x="578" y="256"/>
                    <a:pt x="574" y="257"/>
                    <a:pt x="570" y="255"/>
                  </a:cubicBezTo>
                  <a:cubicBezTo>
                    <a:pt x="565" y="252"/>
                    <a:pt x="567" y="247"/>
                    <a:pt x="562" y="243"/>
                  </a:cubicBezTo>
                  <a:cubicBezTo>
                    <a:pt x="560" y="242"/>
                    <a:pt x="552" y="240"/>
                    <a:pt x="552" y="236"/>
                  </a:cubicBezTo>
                  <a:cubicBezTo>
                    <a:pt x="552" y="227"/>
                    <a:pt x="565" y="230"/>
                    <a:pt x="571" y="225"/>
                  </a:cubicBezTo>
                  <a:cubicBezTo>
                    <a:pt x="577" y="221"/>
                    <a:pt x="587" y="215"/>
                    <a:pt x="590" y="209"/>
                  </a:cubicBezTo>
                  <a:cubicBezTo>
                    <a:pt x="591" y="208"/>
                    <a:pt x="593" y="203"/>
                    <a:pt x="597" y="203"/>
                  </a:cubicBezTo>
                  <a:cubicBezTo>
                    <a:pt x="601" y="203"/>
                    <a:pt x="606" y="209"/>
                    <a:pt x="606" y="212"/>
                  </a:cubicBezTo>
                  <a:cubicBezTo>
                    <a:pt x="606" y="219"/>
                    <a:pt x="597" y="222"/>
                    <a:pt x="597" y="230"/>
                  </a:cubicBezTo>
                  <a:cubicBezTo>
                    <a:pt x="610" y="230"/>
                    <a:pt x="620" y="216"/>
                    <a:pt x="634" y="216"/>
                  </a:cubicBezTo>
                  <a:cubicBezTo>
                    <a:pt x="639" y="216"/>
                    <a:pt x="641" y="221"/>
                    <a:pt x="648" y="221"/>
                  </a:cubicBezTo>
                  <a:cubicBezTo>
                    <a:pt x="646" y="226"/>
                    <a:pt x="648" y="226"/>
                    <a:pt x="648" y="231"/>
                  </a:cubicBezTo>
                  <a:cubicBezTo>
                    <a:pt x="648" y="235"/>
                    <a:pt x="643" y="235"/>
                    <a:pt x="643" y="240"/>
                  </a:cubicBezTo>
                  <a:cubicBezTo>
                    <a:pt x="643" y="242"/>
                    <a:pt x="645" y="248"/>
                    <a:pt x="648" y="248"/>
                  </a:cubicBezTo>
                  <a:cubicBezTo>
                    <a:pt x="649" y="248"/>
                    <a:pt x="651" y="245"/>
                    <a:pt x="654" y="245"/>
                  </a:cubicBezTo>
                  <a:cubicBezTo>
                    <a:pt x="659" y="245"/>
                    <a:pt x="666" y="249"/>
                    <a:pt x="666" y="254"/>
                  </a:cubicBezTo>
                  <a:cubicBezTo>
                    <a:pt x="666" y="257"/>
                    <a:pt x="662" y="260"/>
                    <a:pt x="659" y="260"/>
                  </a:cubicBezTo>
                  <a:cubicBezTo>
                    <a:pt x="659" y="264"/>
                    <a:pt x="659" y="264"/>
                    <a:pt x="659" y="264"/>
                  </a:cubicBezTo>
                  <a:cubicBezTo>
                    <a:pt x="660" y="265"/>
                    <a:pt x="660" y="267"/>
                    <a:pt x="663" y="268"/>
                  </a:cubicBezTo>
                  <a:cubicBezTo>
                    <a:pt x="663" y="270"/>
                    <a:pt x="665" y="272"/>
                    <a:pt x="665" y="275"/>
                  </a:cubicBezTo>
                  <a:cubicBezTo>
                    <a:pt x="665" y="276"/>
                    <a:pt x="661" y="282"/>
                    <a:pt x="661" y="285"/>
                  </a:cubicBezTo>
                  <a:cubicBezTo>
                    <a:pt x="661" y="287"/>
                    <a:pt x="661" y="289"/>
                    <a:pt x="664" y="290"/>
                  </a:cubicBezTo>
                  <a:cubicBezTo>
                    <a:pt x="663" y="292"/>
                    <a:pt x="661" y="293"/>
                    <a:pt x="661" y="295"/>
                  </a:cubicBezTo>
                  <a:cubicBezTo>
                    <a:pt x="668" y="295"/>
                    <a:pt x="668" y="295"/>
                    <a:pt x="668" y="295"/>
                  </a:cubicBezTo>
                  <a:cubicBezTo>
                    <a:pt x="670" y="293"/>
                    <a:pt x="671" y="293"/>
                    <a:pt x="676" y="291"/>
                  </a:cubicBezTo>
                  <a:cubicBezTo>
                    <a:pt x="676" y="287"/>
                    <a:pt x="687" y="287"/>
                    <a:pt x="690" y="286"/>
                  </a:cubicBezTo>
                  <a:cubicBezTo>
                    <a:pt x="696" y="284"/>
                    <a:pt x="699" y="279"/>
                    <a:pt x="699" y="269"/>
                  </a:cubicBezTo>
                  <a:cubicBezTo>
                    <a:pt x="699" y="252"/>
                    <a:pt x="692" y="242"/>
                    <a:pt x="683" y="232"/>
                  </a:cubicBezTo>
                  <a:cubicBezTo>
                    <a:pt x="679" y="228"/>
                    <a:pt x="674" y="224"/>
                    <a:pt x="675" y="217"/>
                  </a:cubicBezTo>
                  <a:cubicBezTo>
                    <a:pt x="680" y="217"/>
                    <a:pt x="685" y="214"/>
                    <a:pt x="688" y="210"/>
                  </a:cubicBezTo>
                  <a:cubicBezTo>
                    <a:pt x="691" y="207"/>
                    <a:pt x="699" y="203"/>
                    <a:pt x="701" y="199"/>
                  </a:cubicBezTo>
                  <a:cubicBezTo>
                    <a:pt x="707" y="187"/>
                    <a:pt x="710" y="180"/>
                    <a:pt x="721" y="172"/>
                  </a:cubicBezTo>
                  <a:cubicBezTo>
                    <a:pt x="721" y="172"/>
                    <a:pt x="738" y="153"/>
                    <a:pt x="723" y="143"/>
                  </a:cubicBezTo>
                  <a:cubicBezTo>
                    <a:pt x="717" y="139"/>
                    <a:pt x="735" y="138"/>
                    <a:pt x="745" y="132"/>
                  </a:cubicBezTo>
                  <a:cubicBezTo>
                    <a:pt x="756" y="126"/>
                    <a:pt x="760" y="102"/>
                    <a:pt x="769" y="92"/>
                  </a:cubicBezTo>
                  <a:cubicBezTo>
                    <a:pt x="769" y="81"/>
                    <a:pt x="769" y="81"/>
                    <a:pt x="769" y="81"/>
                  </a:cubicBezTo>
                  <a:cubicBezTo>
                    <a:pt x="751" y="81"/>
                    <a:pt x="749" y="95"/>
                    <a:pt x="734" y="95"/>
                  </a:cubicBezTo>
                  <a:cubicBezTo>
                    <a:pt x="721" y="95"/>
                    <a:pt x="716" y="78"/>
                    <a:pt x="710" y="73"/>
                  </a:cubicBezTo>
                  <a:cubicBezTo>
                    <a:pt x="702" y="65"/>
                    <a:pt x="683" y="64"/>
                    <a:pt x="677" y="55"/>
                  </a:cubicBezTo>
                  <a:cubicBezTo>
                    <a:pt x="662" y="31"/>
                    <a:pt x="663" y="0"/>
                    <a:pt x="624" y="0"/>
                  </a:cubicBezTo>
                  <a:cubicBezTo>
                    <a:pt x="568" y="0"/>
                    <a:pt x="589" y="74"/>
                    <a:pt x="547" y="57"/>
                  </a:cubicBezTo>
                  <a:cubicBezTo>
                    <a:pt x="515" y="45"/>
                    <a:pt x="483" y="68"/>
                    <a:pt x="458" y="68"/>
                  </a:cubicBezTo>
                  <a:cubicBezTo>
                    <a:pt x="430" y="68"/>
                    <a:pt x="422" y="46"/>
                    <a:pt x="395" y="46"/>
                  </a:cubicBezTo>
                  <a:cubicBezTo>
                    <a:pt x="383" y="46"/>
                    <a:pt x="365" y="61"/>
                    <a:pt x="355" y="33"/>
                  </a:cubicBezTo>
                  <a:cubicBezTo>
                    <a:pt x="352" y="26"/>
                    <a:pt x="325" y="22"/>
                    <a:pt x="317" y="22"/>
                  </a:cubicBezTo>
                  <a:cubicBezTo>
                    <a:pt x="304" y="22"/>
                    <a:pt x="309" y="55"/>
                    <a:pt x="284" y="55"/>
                  </a:cubicBezTo>
                  <a:cubicBezTo>
                    <a:pt x="266" y="55"/>
                    <a:pt x="247" y="42"/>
                    <a:pt x="236" y="42"/>
                  </a:cubicBezTo>
                  <a:cubicBezTo>
                    <a:pt x="229" y="42"/>
                    <a:pt x="221" y="51"/>
                    <a:pt x="218" y="53"/>
                  </a:cubicBezTo>
                  <a:cubicBezTo>
                    <a:pt x="196" y="66"/>
                    <a:pt x="170" y="66"/>
                    <a:pt x="152" y="81"/>
                  </a:cubicBezTo>
                  <a:cubicBezTo>
                    <a:pt x="145" y="88"/>
                    <a:pt x="159" y="112"/>
                    <a:pt x="123" y="108"/>
                  </a:cubicBezTo>
                  <a:cubicBezTo>
                    <a:pt x="110" y="106"/>
                    <a:pt x="108" y="133"/>
                    <a:pt x="86" y="137"/>
                  </a:cubicBezTo>
                  <a:cubicBezTo>
                    <a:pt x="86" y="186"/>
                    <a:pt x="58" y="207"/>
                    <a:pt x="17" y="207"/>
                  </a:cubicBezTo>
                  <a:cubicBezTo>
                    <a:pt x="10" y="207"/>
                    <a:pt x="1" y="227"/>
                    <a:pt x="0" y="236"/>
                  </a:cubicBezTo>
                  <a:cubicBezTo>
                    <a:pt x="11" y="238"/>
                    <a:pt x="13" y="241"/>
                    <a:pt x="15" y="251"/>
                  </a:cubicBezTo>
                  <a:cubicBezTo>
                    <a:pt x="15" y="253"/>
                    <a:pt x="15" y="253"/>
                    <a:pt x="15" y="253"/>
                  </a:cubicBezTo>
                  <a:cubicBezTo>
                    <a:pt x="15" y="261"/>
                    <a:pt x="19" y="259"/>
                    <a:pt x="25" y="261"/>
                  </a:cubicBezTo>
                  <a:cubicBezTo>
                    <a:pt x="30" y="262"/>
                    <a:pt x="28" y="268"/>
                    <a:pt x="31" y="271"/>
                  </a:cubicBezTo>
                  <a:cubicBezTo>
                    <a:pt x="37" y="277"/>
                    <a:pt x="42" y="277"/>
                    <a:pt x="50" y="280"/>
                  </a:cubicBezTo>
                  <a:cubicBezTo>
                    <a:pt x="58" y="279"/>
                    <a:pt x="61" y="272"/>
                    <a:pt x="69" y="272"/>
                  </a:cubicBezTo>
                  <a:cubicBezTo>
                    <a:pt x="73" y="272"/>
                    <a:pt x="83" y="280"/>
                    <a:pt x="83" y="284"/>
                  </a:cubicBezTo>
                  <a:cubicBezTo>
                    <a:pt x="83" y="296"/>
                    <a:pt x="66" y="294"/>
                    <a:pt x="66" y="306"/>
                  </a:cubicBezTo>
                  <a:cubicBezTo>
                    <a:pt x="66" y="311"/>
                    <a:pt x="73" y="312"/>
                    <a:pt x="73" y="317"/>
                  </a:cubicBezTo>
                  <a:cubicBezTo>
                    <a:pt x="73" y="323"/>
                    <a:pt x="68" y="322"/>
                    <a:pt x="63" y="322"/>
                  </a:cubicBezTo>
                  <a:cubicBezTo>
                    <a:pt x="63" y="326"/>
                    <a:pt x="63" y="326"/>
                    <a:pt x="63" y="326"/>
                  </a:cubicBezTo>
                  <a:cubicBezTo>
                    <a:pt x="64" y="331"/>
                    <a:pt x="64" y="335"/>
                    <a:pt x="65" y="340"/>
                  </a:cubicBezTo>
                  <a:cubicBezTo>
                    <a:pt x="66" y="343"/>
                    <a:pt x="71" y="342"/>
                    <a:pt x="73" y="343"/>
                  </a:cubicBezTo>
                  <a:cubicBezTo>
                    <a:pt x="80" y="345"/>
                    <a:pt x="83" y="351"/>
                    <a:pt x="91" y="353"/>
                  </a:cubicBezTo>
                  <a:cubicBezTo>
                    <a:pt x="100" y="355"/>
                    <a:pt x="105" y="352"/>
                    <a:pt x="110" y="357"/>
                  </a:cubicBezTo>
                  <a:cubicBezTo>
                    <a:pt x="116" y="363"/>
                    <a:pt x="120" y="361"/>
                    <a:pt x="127" y="364"/>
                  </a:cubicBezTo>
                  <a:cubicBezTo>
                    <a:pt x="130" y="366"/>
                    <a:pt x="130" y="369"/>
                    <a:pt x="132" y="373"/>
                  </a:cubicBezTo>
                  <a:cubicBezTo>
                    <a:pt x="133" y="376"/>
                    <a:pt x="137" y="372"/>
                    <a:pt x="139" y="373"/>
                  </a:cubicBezTo>
                  <a:cubicBezTo>
                    <a:pt x="146" y="378"/>
                    <a:pt x="150" y="384"/>
                    <a:pt x="160" y="384"/>
                  </a:cubicBezTo>
                  <a:cubicBezTo>
                    <a:pt x="166" y="384"/>
                    <a:pt x="172" y="384"/>
                    <a:pt x="178" y="384"/>
                  </a:cubicBezTo>
                  <a:cubicBezTo>
                    <a:pt x="182" y="384"/>
                    <a:pt x="184" y="382"/>
                    <a:pt x="186" y="382"/>
                  </a:cubicBezTo>
                  <a:cubicBezTo>
                    <a:pt x="189" y="382"/>
                    <a:pt x="190" y="389"/>
                    <a:pt x="191" y="392"/>
                  </a:cubicBezTo>
                  <a:cubicBezTo>
                    <a:pt x="197" y="389"/>
                    <a:pt x="199" y="381"/>
                    <a:pt x="210" y="381"/>
                  </a:cubicBezTo>
                  <a:cubicBezTo>
                    <a:pt x="219" y="381"/>
                    <a:pt x="224" y="386"/>
                    <a:pt x="231" y="386"/>
                  </a:cubicBezTo>
                  <a:cubicBezTo>
                    <a:pt x="238" y="386"/>
                    <a:pt x="252" y="374"/>
                    <a:pt x="255" y="372"/>
                  </a:cubicBezTo>
                  <a:cubicBezTo>
                    <a:pt x="258" y="370"/>
                    <a:pt x="259" y="369"/>
                    <a:pt x="260" y="367"/>
                  </a:cubicBezTo>
                  <a:cubicBezTo>
                    <a:pt x="264" y="363"/>
                    <a:pt x="270" y="368"/>
                    <a:pt x="275" y="366"/>
                  </a:cubicBezTo>
                  <a:cubicBezTo>
                    <a:pt x="279" y="362"/>
                    <a:pt x="279" y="362"/>
                    <a:pt x="279" y="362"/>
                  </a:cubicBezTo>
                  <a:cubicBezTo>
                    <a:pt x="282" y="362"/>
                    <a:pt x="282" y="362"/>
                    <a:pt x="282" y="362"/>
                  </a:cubicBezTo>
                  <a:cubicBezTo>
                    <a:pt x="285" y="377"/>
                    <a:pt x="294" y="376"/>
                    <a:pt x="305" y="381"/>
                  </a:cubicBezTo>
                  <a:cubicBezTo>
                    <a:pt x="309" y="388"/>
                    <a:pt x="316" y="391"/>
                    <a:pt x="316" y="400"/>
                  </a:cubicBezTo>
                  <a:cubicBezTo>
                    <a:pt x="316" y="417"/>
                    <a:pt x="304" y="418"/>
                    <a:pt x="304" y="434"/>
                  </a:cubicBezTo>
                  <a:cubicBezTo>
                    <a:pt x="304" y="436"/>
                    <a:pt x="305" y="439"/>
                    <a:pt x="306" y="439"/>
                  </a:cubicBezTo>
                  <a:cubicBezTo>
                    <a:pt x="309" y="439"/>
                    <a:pt x="312" y="436"/>
                    <a:pt x="315" y="436"/>
                  </a:cubicBezTo>
                  <a:cubicBezTo>
                    <a:pt x="319" y="436"/>
                    <a:pt x="320" y="449"/>
                    <a:pt x="324" y="450"/>
                  </a:cubicBezTo>
                  <a:cubicBezTo>
                    <a:pt x="324" y="459"/>
                    <a:pt x="330" y="468"/>
                    <a:pt x="338" y="468"/>
                  </a:cubicBezTo>
                  <a:cubicBezTo>
                    <a:pt x="342" y="468"/>
                    <a:pt x="343" y="467"/>
                    <a:pt x="346" y="467"/>
                  </a:cubicBezTo>
                  <a:cubicBezTo>
                    <a:pt x="348" y="467"/>
                    <a:pt x="348" y="467"/>
                    <a:pt x="348" y="467"/>
                  </a:cubicBezTo>
                  <a:cubicBezTo>
                    <a:pt x="348" y="471"/>
                    <a:pt x="350" y="472"/>
                    <a:pt x="351" y="472"/>
                  </a:cubicBezTo>
                  <a:cubicBezTo>
                    <a:pt x="352" y="472"/>
                    <a:pt x="353" y="470"/>
                    <a:pt x="353" y="468"/>
                  </a:cubicBezTo>
                  <a:cubicBezTo>
                    <a:pt x="353" y="464"/>
                    <a:pt x="353" y="461"/>
                    <a:pt x="353" y="457"/>
                  </a:cubicBezTo>
                  <a:cubicBezTo>
                    <a:pt x="353" y="457"/>
                    <a:pt x="363" y="454"/>
                    <a:pt x="365" y="454"/>
                  </a:cubicBezTo>
                  <a:cubicBezTo>
                    <a:pt x="379" y="454"/>
                    <a:pt x="379" y="454"/>
                    <a:pt x="379" y="454"/>
                  </a:cubicBezTo>
                  <a:cubicBezTo>
                    <a:pt x="385" y="457"/>
                    <a:pt x="390" y="448"/>
                    <a:pt x="397" y="448"/>
                  </a:cubicBezTo>
                  <a:cubicBezTo>
                    <a:pt x="404" y="448"/>
                    <a:pt x="408" y="453"/>
                    <a:pt x="416" y="453"/>
                  </a:cubicBezTo>
                  <a:cubicBezTo>
                    <a:pt x="416" y="464"/>
                    <a:pt x="424" y="468"/>
                    <a:pt x="431" y="470"/>
                  </a:cubicBezTo>
                  <a:cubicBezTo>
                    <a:pt x="431" y="470"/>
                    <a:pt x="431" y="470"/>
                    <a:pt x="431" y="470"/>
                  </a:cubicBezTo>
                  <a:cubicBezTo>
                    <a:pt x="439" y="474"/>
                    <a:pt x="444" y="471"/>
                    <a:pt x="452" y="475"/>
                  </a:cubicBezTo>
                  <a:cubicBezTo>
                    <a:pt x="452" y="477"/>
                    <a:pt x="451" y="486"/>
                    <a:pt x="454" y="486"/>
                  </a:cubicBezTo>
                  <a:cubicBezTo>
                    <a:pt x="459" y="486"/>
                    <a:pt x="457" y="480"/>
                    <a:pt x="460" y="477"/>
                  </a:cubicBezTo>
                  <a:cubicBezTo>
                    <a:pt x="463" y="474"/>
                    <a:pt x="472" y="472"/>
                    <a:pt x="476" y="470"/>
                  </a:cubicBezTo>
                  <a:cubicBezTo>
                    <a:pt x="484" y="466"/>
                    <a:pt x="492" y="468"/>
                    <a:pt x="498" y="463"/>
                  </a:cubicBezTo>
                  <a:cubicBezTo>
                    <a:pt x="498" y="463"/>
                    <a:pt x="502" y="455"/>
                    <a:pt x="503" y="455"/>
                  </a:cubicBezTo>
                  <a:cubicBezTo>
                    <a:pt x="507" y="455"/>
                    <a:pt x="510" y="458"/>
                    <a:pt x="514" y="458"/>
                  </a:cubicBezTo>
                  <a:cubicBezTo>
                    <a:pt x="534" y="458"/>
                    <a:pt x="539" y="446"/>
                    <a:pt x="552" y="439"/>
                  </a:cubicBezTo>
                  <a:cubicBezTo>
                    <a:pt x="555" y="437"/>
                    <a:pt x="557" y="435"/>
                    <a:pt x="558" y="431"/>
                  </a:cubicBezTo>
                  <a:cubicBezTo>
                    <a:pt x="569" y="431"/>
                    <a:pt x="572" y="414"/>
                    <a:pt x="576" y="406"/>
                  </a:cubicBezTo>
                  <a:cubicBezTo>
                    <a:pt x="578" y="401"/>
                    <a:pt x="590" y="383"/>
                    <a:pt x="597" y="382"/>
                  </a:cubicBezTo>
                  <a:cubicBezTo>
                    <a:pt x="597" y="372"/>
                    <a:pt x="604" y="368"/>
                    <a:pt x="604" y="355"/>
                  </a:cubicBezTo>
                  <a:cubicBezTo>
                    <a:pt x="604" y="336"/>
                    <a:pt x="599" y="329"/>
                    <a:pt x="591" y="317"/>
                  </a:cubicBezTo>
                  <a:cubicBezTo>
                    <a:pt x="590" y="315"/>
                    <a:pt x="590" y="309"/>
                    <a:pt x="586" y="30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9" name="Freeform 148"/>
            <p:cNvSpPr>
              <a:spLocks/>
            </p:cNvSpPr>
            <p:nvPr/>
          </p:nvSpPr>
          <p:spPr bwMode="auto">
            <a:xfrm>
              <a:off x="7369175" y="1395413"/>
              <a:ext cx="58738" cy="25400"/>
            </a:xfrm>
            <a:custGeom>
              <a:avLst/>
              <a:gdLst/>
              <a:ahLst/>
              <a:cxnLst>
                <a:cxn ang="0">
                  <a:pos x="4" y="19"/>
                </a:cxn>
                <a:cxn ang="0">
                  <a:pos x="0" y="14"/>
                </a:cxn>
                <a:cxn ang="0">
                  <a:pos x="20" y="0"/>
                </a:cxn>
                <a:cxn ang="0">
                  <a:pos x="44" y="11"/>
                </a:cxn>
                <a:cxn ang="0">
                  <a:pos x="4" y="19"/>
                </a:cxn>
              </a:cxnLst>
              <a:rect l="0" t="0" r="r" b="b"/>
              <a:pathLst>
                <a:path w="44" h="19">
                  <a:moveTo>
                    <a:pt x="4" y="19"/>
                  </a:moveTo>
                  <a:cubicBezTo>
                    <a:pt x="1" y="19"/>
                    <a:pt x="0" y="17"/>
                    <a:pt x="0" y="14"/>
                  </a:cubicBezTo>
                  <a:cubicBezTo>
                    <a:pt x="0" y="8"/>
                    <a:pt x="13" y="0"/>
                    <a:pt x="20" y="0"/>
                  </a:cubicBezTo>
                  <a:cubicBezTo>
                    <a:pt x="27" y="0"/>
                    <a:pt x="44" y="4"/>
                    <a:pt x="44" y="11"/>
                  </a:cubicBezTo>
                  <a:cubicBezTo>
                    <a:pt x="44" y="17"/>
                    <a:pt x="9" y="19"/>
                    <a:pt x="4" y="1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149"/>
            <p:cNvSpPr>
              <a:spLocks/>
            </p:cNvSpPr>
            <p:nvPr/>
          </p:nvSpPr>
          <p:spPr bwMode="auto">
            <a:xfrm>
              <a:off x="7191375" y="1443038"/>
              <a:ext cx="23813" cy="14288"/>
            </a:xfrm>
            <a:custGeom>
              <a:avLst/>
              <a:gdLst/>
              <a:ahLst/>
              <a:cxnLst>
                <a:cxn ang="0">
                  <a:pos x="13" y="10"/>
                </a:cxn>
                <a:cxn ang="0">
                  <a:pos x="18" y="6"/>
                </a:cxn>
                <a:cxn ang="0">
                  <a:pos x="15" y="0"/>
                </a:cxn>
                <a:cxn ang="0">
                  <a:pos x="0" y="0"/>
                </a:cxn>
                <a:cxn ang="0">
                  <a:pos x="13" y="10"/>
                </a:cxn>
              </a:cxnLst>
              <a:rect l="0" t="0" r="r" b="b"/>
              <a:pathLst>
                <a:path w="18" h="10">
                  <a:moveTo>
                    <a:pt x="13" y="10"/>
                  </a:moveTo>
                  <a:cubicBezTo>
                    <a:pt x="15" y="10"/>
                    <a:pt x="18" y="8"/>
                    <a:pt x="18" y="6"/>
                  </a:cubicBezTo>
                  <a:cubicBezTo>
                    <a:pt x="18" y="3"/>
                    <a:pt x="15" y="2"/>
                    <a:pt x="1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6"/>
                    <a:pt x="7" y="10"/>
                    <a:pt x="13" y="1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150"/>
            <p:cNvSpPr>
              <a:spLocks/>
            </p:cNvSpPr>
            <p:nvPr/>
          </p:nvSpPr>
          <p:spPr bwMode="auto">
            <a:xfrm>
              <a:off x="6645275" y="1257300"/>
              <a:ext cx="11113" cy="12700"/>
            </a:xfrm>
            <a:custGeom>
              <a:avLst/>
              <a:gdLst/>
              <a:ahLst/>
              <a:cxnLst>
                <a:cxn ang="0">
                  <a:pos x="8" y="5"/>
                </a:cxn>
                <a:cxn ang="0">
                  <a:pos x="3" y="0"/>
                </a:cxn>
                <a:cxn ang="0">
                  <a:pos x="0" y="7"/>
                </a:cxn>
                <a:cxn ang="0">
                  <a:pos x="3" y="10"/>
                </a:cxn>
                <a:cxn ang="0">
                  <a:pos x="8" y="4"/>
                </a:cxn>
                <a:cxn ang="0">
                  <a:pos x="6" y="4"/>
                </a:cxn>
                <a:cxn ang="0">
                  <a:pos x="8" y="5"/>
                </a:cxn>
              </a:cxnLst>
              <a:rect l="0" t="0" r="r" b="b"/>
              <a:pathLst>
                <a:path w="8" h="10">
                  <a:moveTo>
                    <a:pt x="8" y="5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2"/>
                    <a:pt x="0" y="4"/>
                    <a:pt x="0" y="7"/>
                  </a:cubicBezTo>
                  <a:cubicBezTo>
                    <a:pt x="0" y="9"/>
                    <a:pt x="1" y="10"/>
                    <a:pt x="3" y="10"/>
                  </a:cubicBezTo>
                  <a:cubicBezTo>
                    <a:pt x="7" y="10"/>
                    <a:pt x="7" y="6"/>
                    <a:pt x="8" y="4"/>
                  </a:cubicBezTo>
                  <a:cubicBezTo>
                    <a:pt x="6" y="4"/>
                    <a:pt x="6" y="4"/>
                    <a:pt x="6" y="4"/>
                  </a:cubicBezTo>
                  <a:lnTo>
                    <a:pt x="8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151"/>
            <p:cNvSpPr>
              <a:spLocks/>
            </p:cNvSpPr>
            <p:nvPr/>
          </p:nvSpPr>
          <p:spPr bwMode="auto">
            <a:xfrm>
              <a:off x="6249988" y="1300163"/>
              <a:ext cx="26988" cy="15875"/>
            </a:xfrm>
            <a:custGeom>
              <a:avLst/>
              <a:gdLst/>
              <a:ahLst/>
              <a:cxnLst>
                <a:cxn ang="0">
                  <a:pos x="20" y="9"/>
                </a:cxn>
                <a:cxn ang="0">
                  <a:pos x="10" y="12"/>
                </a:cxn>
                <a:cxn ang="0">
                  <a:pos x="0" y="7"/>
                </a:cxn>
                <a:cxn ang="0">
                  <a:pos x="10" y="0"/>
                </a:cxn>
                <a:cxn ang="0">
                  <a:pos x="20" y="7"/>
                </a:cxn>
                <a:cxn ang="0">
                  <a:pos x="17" y="12"/>
                </a:cxn>
                <a:cxn ang="0">
                  <a:pos x="20" y="9"/>
                </a:cxn>
              </a:cxnLst>
              <a:rect l="0" t="0" r="r" b="b"/>
              <a:pathLst>
                <a:path w="20" h="12">
                  <a:moveTo>
                    <a:pt x="20" y="9"/>
                  </a:moveTo>
                  <a:cubicBezTo>
                    <a:pt x="17" y="11"/>
                    <a:pt x="14" y="12"/>
                    <a:pt x="10" y="12"/>
                  </a:cubicBezTo>
                  <a:cubicBezTo>
                    <a:pt x="5" y="12"/>
                    <a:pt x="0" y="11"/>
                    <a:pt x="0" y="7"/>
                  </a:cubicBezTo>
                  <a:cubicBezTo>
                    <a:pt x="0" y="3"/>
                    <a:pt x="6" y="0"/>
                    <a:pt x="10" y="0"/>
                  </a:cubicBezTo>
                  <a:cubicBezTo>
                    <a:pt x="16" y="0"/>
                    <a:pt x="20" y="2"/>
                    <a:pt x="20" y="7"/>
                  </a:cubicBezTo>
                  <a:cubicBezTo>
                    <a:pt x="20" y="10"/>
                    <a:pt x="18" y="11"/>
                    <a:pt x="17" y="12"/>
                  </a:cubicBezTo>
                  <a:lnTo>
                    <a:pt x="2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152"/>
            <p:cNvSpPr>
              <a:spLocks/>
            </p:cNvSpPr>
            <p:nvPr/>
          </p:nvSpPr>
          <p:spPr bwMode="auto">
            <a:xfrm>
              <a:off x="6043613" y="1128713"/>
              <a:ext cx="100013" cy="57150"/>
            </a:xfrm>
            <a:custGeom>
              <a:avLst/>
              <a:gdLst/>
              <a:ahLst/>
              <a:cxnLst>
                <a:cxn ang="0">
                  <a:pos x="6" y="43"/>
                </a:cxn>
                <a:cxn ang="0">
                  <a:pos x="0" y="37"/>
                </a:cxn>
                <a:cxn ang="0">
                  <a:pos x="8" y="27"/>
                </a:cxn>
                <a:cxn ang="0">
                  <a:pos x="39" y="0"/>
                </a:cxn>
                <a:cxn ang="0">
                  <a:pos x="45" y="0"/>
                </a:cxn>
                <a:cxn ang="0">
                  <a:pos x="44" y="10"/>
                </a:cxn>
                <a:cxn ang="0">
                  <a:pos x="52" y="6"/>
                </a:cxn>
                <a:cxn ang="0">
                  <a:pos x="76" y="23"/>
                </a:cxn>
                <a:cxn ang="0">
                  <a:pos x="45" y="34"/>
                </a:cxn>
                <a:cxn ang="0">
                  <a:pos x="30" y="37"/>
                </a:cxn>
                <a:cxn ang="0">
                  <a:pos x="6" y="43"/>
                </a:cxn>
              </a:cxnLst>
              <a:rect l="0" t="0" r="r" b="b"/>
              <a:pathLst>
                <a:path w="76" h="43">
                  <a:moveTo>
                    <a:pt x="6" y="43"/>
                  </a:moveTo>
                  <a:cubicBezTo>
                    <a:pt x="1" y="43"/>
                    <a:pt x="0" y="41"/>
                    <a:pt x="0" y="37"/>
                  </a:cubicBezTo>
                  <a:cubicBezTo>
                    <a:pt x="0" y="30"/>
                    <a:pt x="5" y="30"/>
                    <a:pt x="8" y="27"/>
                  </a:cubicBezTo>
                  <a:cubicBezTo>
                    <a:pt x="18" y="17"/>
                    <a:pt x="22" y="0"/>
                    <a:pt x="39" y="0"/>
                  </a:cubicBezTo>
                  <a:cubicBezTo>
                    <a:pt x="43" y="0"/>
                    <a:pt x="43" y="0"/>
                    <a:pt x="45" y="0"/>
                  </a:cubicBezTo>
                  <a:cubicBezTo>
                    <a:pt x="45" y="7"/>
                    <a:pt x="47" y="7"/>
                    <a:pt x="44" y="10"/>
                  </a:cubicBezTo>
                  <a:cubicBezTo>
                    <a:pt x="47" y="9"/>
                    <a:pt x="49" y="6"/>
                    <a:pt x="52" y="6"/>
                  </a:cubicBezTo>
                  <a:cubicBezTo>
                    <a:pt x="58" y="6"/>
                    <a:pt x="76" y="17"/>
                    <a:pt x="76" y="23"/>
                  </a:cubicBezTo>
                  <a:cubicBezTo>
                    <a:pt x="76" y="34"/>
                    <a:pt x="53" y="36"/>
                    <a:pt x="45" y="34"/>
                  </a:cubicBezTo>
                  <a:cubicBezTo>
                    <a:pt x="43" y="34"/>
                    <a:pt x="30" y="37"/>
                    <a:pt x="30" y="37"/>
                  </a:cubicBezTo>
                  <a:lnTo>
                    <a:pt x="6" y="4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153"/>
            <p:cNvSpPr>
              <a:spLocks/>
            </p:cNvSpPr>
            <p:nvPr/>
          </p:nvSpPr>
          <p:spPr bwMode="auto">
            <a:xfrm>
              <a:off x="5900738" y="1101725"/>
              <a:ext cx="39688" cy="20638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30" y="7"/>
                </a:cxn>
                <a:cxn ang="0">
                  <a:pos x="9" y="16"/>
                </a:cxn>
                <a:cxn ang="0">
                  <a:pos x="0" y="5"/>
                </a:cxn>
                <a:cxn ang="0">
                  <a:pos x="12" y="0"/>
                </a:cxn>
              </a:cxnLst>
              <a:rect l="0" t="0" r="r" b="b"/>
              <a:pathLst>
                <a:path w="30" h="16">
                  <a:moveTo>
                    <a:pt x="12" y="0"/>
                  </a:moveTo>
                  <a:cubicBezTo>
                    <a:pt x="14" y="0"/>
                    <a:pt x="26" y="6"/>
                    <a:pt x="30" y="7"/>
                  </a:cubicBezTo>
                  <a:cubicBezTo>
                    <a:pt x="29" y="15"/>
                    <a:pt x="14" y="16"/>
                    <a:pt x="9" y="16"/>
                  </a:cubicBezTo>
                  <a:cubicBezTo>
                    <a:pt x="6" y="16"/>
                    <a:pt x="0" y="9"/>
                    <a:pt x="0" y="5"/>
                  </a:cubicBezTo>
                  <a:cubicBezTo>
                    <a:pt x="0" y="0"/>
                    <a:pt x="9" y="0"/>
                    <a:pt x="12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Freeform 154"/>
            <p:cNvSpPr>
              <a:spLocks/>
            </p:cNvSpPr>
            <p:nvPr/>
          </p:nvSpPr>
          <p:spPr bwMode="auto">
            <a:xfrm>
              <a:off x="5913438" y="1057275"/>
              <a:ext cx="139700" cy="98425"/>
            </a:xfrm>
            <a:custGeom>
              <a:avLst/>
              <a:gdLst/>
              <a:ahLst/>
              <a:cxnLst>
                <a:cxn ang="0">
                  <a:pos x="99" y="68"/>
                </a:cxn>
                <a:cxn ang="0">
                  <a:pos x="90" y="74"/>
                </a:cxn>
                <a:cxn ang="0">
                  <a:pos x="41" y="66"/>
                </a:cxn>
                <a:cxn ang="0">
                  <a:pos x="17" y="50"/>
                </a:cxn>
                <a:cxn ang="0">
                  <a:pos x="50" y="36"/>
                </a:cxn>
                <a:cxn ang="0">
                  <a:pos x="32" y="36"/>
                </a:cxn>
                <a:cxn ang="0">
                  <a:pos x="0" y="26"/>
                </a:cxn>
                <a:cxn ang="0">
                  <a:pos x="46" y="0"/>
                </a:cxn>
                <a:cxn ang="0">
                  <a:pos x="72" y="17"/>
                </a:cxn>
                <a:cxn ang="0">
                  <a:pos x="67" y="18"/>
                </a:cxn>
                <a:cxn ang="0">
                  <a:pos x="67" y="27"/>
                </a:cxn>
                <a:cxn ang="0">
                  <a:pos x="59" y="35"/>
                </a:cxn>
                <a:cxn ang="0">
                  <a:pos x="68" y="35"/>
                </a:cxn>
                <a:cxn ang="0">
                  <a:pos x="81" y="39"/>
                </a:cxn>
                <a:cxn ang="0">
                  <a:pos x="90" y="39"/>
                </a:cxn>
                <a:cxn ang="0">
                  <a:pos x="105" y="48"/>
                </a:cxn>
                <a:cxn ang="0">
                  <a:pos x="101" y="57"/>
                </a:cxn>
                <a:cxn ang="0">
                  <a:pos x="92" y="62"/>
                </a:cxn>
                <a:cxn ang="0">
                  <a:pos x="99" y="68"/>
                </a:cxn>
              </a:cxnLst>
              <a:rect l="0" t="0" r="r" b="b"/>
              <a:pathLst>
                <a:path w="105" h="74">
                  <a:moveTo>
                    <a:pt x="99" y="68"/>
                  </a:moveTo>
                  <a:cubicBezTo>
                    <a:pt x="99" y="72"/>
                    <a:pt x="94" y="74"/>
                    <a:pt x="90" y="74"/>
                  </a:cubicBezTo>
                  <a:cubicBezTo>
                    <a:pt x="71" y="74"/>
                    <a:pt x="57" y="66"/>
                    <a:pt x="41" y="66"/>
                  </a:cubicBezTo>
                  <a:cubicBezTo>
                    <a:pt x="35" y="66"/>
                    <a:pt x="24" y="54"/>
                    <a:pt x="17" y="50"/>
                  </a:cubicBezTo>
                  <a:cubicBezTo>
                    <a:pt x="32" y="46"/>
                    <a:pt x="36" y="41"/>
                    <a:pt x="50" y="36"/>
                  </a:cubicBezTo>
                  <a:cubicBezTo>
                    <a:pt x="46" y="36"/>
                    <a:pt x="35" y="36"/>
                    <a:pt x="32" y="36"/>
                  </a:cubicBezTo>
                  <a:cubicBezTo>
                    <a:pt x="20" y="36"/>
                    <a:pt x="11" y="32"/>
                    <a:pt x="0" y="26"/>
                  </a:cubicBezTo>
                  <a:cubicBezTo>
                    <a:pt x="18" y="21"/>
                    <a:pt x="25" y="0"/>
                    <a:pt x="46" y="0"/>
                  </a:cubicBezTo>
                  <a:cubicBezTo>
                    <a:pt x="58" y="0"/>
                    <a:pt x="65" y="12"/>
                    <a:pt x="72" y="17"/>
                  </a:cubicBezTo>
                  <a:cubicBezTo>
                    <a:pt x="68" y="19"/>
                    <a:pt x="69" y="18"/>
                    <a:pt x="67" y="18"/>
                  </a:cubicBezTo>
                  <a:cubicBezTo>
                    <a:pt x="68" y="23"/>
                    <a:pt x="67" y="24"/>
                    <a:pt x="67" y="27"/>
                  </a:cubicBezTo>
                  <a:cubicBezTo>
                    <a:pt x="67" y="29"/>
                    <a:pt x="62" y="33"/>
                    <a:pt x="59" y="35"/>
                  </a:cubicBezTo>
                  <a:cubicBezTo>
                    <a:pt x="63" y="33"/>
                    <a:pt x="65" y="35"/>
                    <a:pt x="68" y="35"/>
                  </a:cubicBezTo>
                  <a:cubicBezTo>
                    <a:pt x="73" y="35"/>
                    <a:pt x="76" y="39"/>
                    <a:pt x="81" y="39"/>
                  </a:cubicBezTo>
                  <a:cubicBezTo>
                    <a:pt x="84" y="39"/>
                    <a:pt x="87" y="39"/>
                    <a:pt x="90" y="39"/>
                  </a:cubicBezTo>
                  <a:cubicBezTo>
                    <a:pt x="99" y="39"/>
                    <a:pt x="99" y="42"/>
                    <a:pt x="105" y="48"/>
                  </a:cubicBezTo>
                  <a:cubicBezTo>
                    <a:pt x="100" y="51"/>
                    <a:pt x="101" y="52"/>
                    <a:pt x="101" y="57"/>
                  </a:cubicBezTo>
                  <a:cubicBezTo>
                    <a:pt x="101" y="61"/>
                    <a:pt x="95" y="62"/>
                    <a:pt x="92" y="62"/>
                  </a:cubicBezTo>
                  <a:cubicBezTo>
                    <a:pt x="95" y="63"/>
                    <a:pt x="99" y="65"/>
                    <a:pt x="99" y="68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Freeform 155"/>
            <p:cNvSpPr>
              <a:spLocks/>
            </p:cNvSpPr>
            <p:nvPr/>
          </p:nvSpPr>
          <p:spPr bwMode="auto">
            <a:xfrm>
              <a:off x="5973763" y="1212850"/>
              <a:ext cx="17463" cy="1270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7" y="0"/>
                </a:cxn>
                <a:cxn ang="0">
                  <a:pos x="13" y="0"/>
                </a:cxn>
                <a:cxn ang="0">
                  <a:pos x="5" y="9"/>
                </a:cxn>
                <a:cxn ang="0">
                  <a:pos x="0" y="5"/>
                </a:cxn>
              </a:cxnLst>
              <a:rect l="0" t="0" r="r" b="b"/>
              <a:pathLst>
                <a:path w="13" h="9">
                  <a:moveTo>
                    <a:pt x="0" y="5"/>
                  </a:moveTo>
                  <a:cubicBezTo>
                    <a:pt x="3" y="3"/>
                    <a:pt x="5" y="1"/>
                    <a:pt x="7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2" y="6"/>
                    <a:pt x="10" y="9"/>
                    <a:pt x="5" y="9"/>
                  </a:cubicBezTo>
                  <a:cubicBezTo>
                    <a:pt x="2" y="9"/>
                    <a:pt x="1" y="7"/>
                    <a:pt x="0" y="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Freeform 156"/>
            <p:cNvSpPr>
              <a:spLocks/>
            </p:cNvSpPr>
            <p:nvPr/>
          </p:nvSpPr>
          <p:spPr bwMode="auto">
            <a:xfrm>
              <a:off x="5886450" y="1060450"/>
              <a:ext cx="23813" cy="7938"/>
            </a:xfrm>
            <a:custGeom>
              <a:avLst/>
              <a:gdLst/>
              <a:ahLst/>
              <a:cxnLst>
                <a:cxn ang="0">
                  <a:pos x="18" y="4"/>
                </a:cxn>
                <a:cxn ang="0">
                  <a:pos x="0" y="0"/>
                </a:cxn>
                <a:cxn ang="0">
                  <a:pos x="16" y="0"/>
                </a:cxn>
                <a:cxn ang="0">
                  <a:pos x="18" y="4"/>
                </a:cxn>
              </a:cxnLst>
              <a:rect l="0" t="0" r="r" b="b"/>
              <a:pathLst>
                <a:path w="18" h="6">
                  <a:moveTo>
                    <a:pt x="18" y="4"/>
                  </a:moveTo>
                  <a:cubicBezTo>
                    <a:pt x="11" y="5"/>
                    <a:pt x="3" y="6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lnTo>
                    <a:pt x="18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Freeform 157"/>
            <p:cNvSpPr>
              <a:spLocks/>
            </p:cNvSpPr>
            <p:nvPr/>
          </p:nvSpPr>
          <p:spPr bwMode="auto">
            <a:xfrm>
              <a:off x="6162675" y="1173163"/>
              <a:ext cx="20638" cy="9525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9" y="7"/>
                </a:cxn>
                <a:cxn ang="0">
                  <a:pos x="0" y="2"/>
                </a:cxn>
                <a:cxn ang="0">
                  <a:pos x="15" y="1"/>
                </a:cxn>
              </a:cxnLst>
              <a:rect l="0" t="0" r="r" b="b"/>
              <a:pathLst>
                <a:path w="15" h="7">
                  <a:moveTo>
                    <a:pt x="15" y="1"/>
                  </a:moveTo>
                  <a:cubicBezTo>
                    <a:pt x="14" y="4"/>
                    <a:pt x="12" y="7"/>
                    <a:pt x="9" y="7"/>
                  </a:cubicBezTo>
                  <a:cubicBezTo>
                    <a:pt x="4" y="7"/>
                    <a:pt x="1" y="4"/>
                    <a:pt x="0" y="2"/>
                  </a:cubicBezTo>
                  <a:cubicBezTo>
                    <a:pt x="9" y="0"/>
                    <a:pt x="11" y="2"/>
                    <a:pt x="15" y="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Freeform 158"/>
            <p:cNvSpPr>
              <a:spLocks/>
            </p:cNvSpPr>
            <p:nvPr/>
          </p:nvSpPr>
          <p:spPr bwMode="auto">
            <a:xfrm>
              <a:off x="5119688" y="1074738"/>
              <a:ext cx="117475" cy="36513"/>
            </a:xfrm>
            <a:custGeom>
              <a:avLst/>
              <a:gdLst/>
              <a:ahLst/>
              <a:cxnLst>
                <a:cxn ang="0">
                  <a:pos x="76" y="14"/>
                </a:cxn>
                <a:cxn ang="0">
                  <a:pos x="58" y="17"/>
                </a:cxn>
                <a:cxn ang="0">
                  <a:pos x="49" y="27"/>
                </a:cxn>
                <a:cxn ang="0">
                  <a:pos x="44" y="23"/>
                </a:cxn>
                <a:cxn ang="0">
                  <a:pos x="44" y="23"/>
                </a:cxn>
                <a:cxn ang="0">
                  <a:pos x="32" y="17"/>
                </a:cxn>
                <a:cxn ang="0">
                  <a:pos x="41" y="14"/>
                </a:cxn>
                <a:cxn ang="0">
                  <a:pos x="33" y="13"/>
                </a:cxn>
                <a:cxn ang="0">
                  <a:pos x="40" y="9"/>
                </a:cxn>
                <a:cxn ang="0">
                  <a:pos x="30" y="5"/>
                </a:cxn>
                <a:cxn ang="0">
                  <a:pos x="10" y="11"/>
                </a:cxn>
                <a:cxn ang="0">
                  <a:pos x="0" y="9"/>
                </a:cxn>
                <a:cxn ang="0">
                  <a:pos x="34" y="0"/>
                </a:cxn>
                <a:cxn ang="0">
                  <a:pos x="60" y="6"/>
                </a:cxn>
                <a:cxn ang="0">
                  <a:pos x="76" y="0"/>
                </a:cxn>
                <a:cxn ang="0">
                  <a:pos x="89" y="5"/>
                </a:cxn>
                <a:cxn ang="0">
                  <a:pos x="78" y="13"/>
                </a:cxn>
                <a:cxn ang="0">
                  <a:pos x="73" y="13"/>
                </a:cxn>
                <a:cxn ang="0">
                  <a:pos x="73" y="17"/>
                </a:cxn>
                <a:cxn ang="0">
                  <a:pos x="76" y="14"/>
                </a:cxn>
              </a:cxnLst>
              <a:rect l="0" t="0" r="r" b="b"/>
              <a:pathLst>
                <a:path w="89" h="27">
                  <a:moveTo>
                    <a:pt x="76" y="14"/>
                  </a:moveTo>
                  <a:cubicBezTo>
                    <a:pt x="69" y="19"/>
                    <a:pt x="65" y="13"/>
                    <a:pt x="58" y="17"/>
                  </a:cubicBezTo>
                  <a:cubicBezTo>
                    <a:pt x="54" y="19"/>
                    <a:pt x="53" y="27"/>
                    <a:pt x="49" y="27"/>
                  </a:cubicBezTo>
                  <a:cubicBezTo>
                    <a:pt x="47" y="26"/>
                    <a:pt x="45" y="24"/>
                    <a:pt x="44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38" y="23"/>
                    <a:pt x="33" y="21"/>
                    <a:pt x="32" y="17"/>
                  </a:cubicBezTo>
                  <a:cubicBezTo>
                    <a:pt x="36" y="15"/>
                    <a:pt x="38" y="15"/>
                    <a:pt x="41" y="14"/>
                  </a:cubicBezTo>
                  <a:cubicBezTo>
                    <a:pt x="37" y="14"/>
                    <a:pt x="35" y="13"/>
                    <a:pt x="33" y="13"/>
                  </a:cubicBezTo>
                  <a:cubicBezTo>
                    <a:pt x="36" y="11"/>
                    <a:pt x="38" y="11"/>
                    <a:pt x="40" y="9"/>
                  </a:cubicBezTo>
                  <a:cubicBezTo>
                    <a:pt x="36" y="8"/>
                    <a:pt x="34" y="5"/>
                    <a:pt x="30" y="5"/>
                  </a:cubicBezTo>
                  <a:cubicBezTo>
                    <a:pt x="25" y="5"/>
                    <a:pt x="17" y="11"/>
                    <a:pt x="10" y="11"/>
                  </a:cubicBezTo>
                  <a:cubicBezTo>
                    <a:pt x="7" y="11"/>
                    <a:pt x="4" y="9"/>
                    <a:pt x="0" y="9"/>
                  </a:cubicBezTo>
                  <a:cubicBezTo>
                    <a:pt x="4" y="2"/>
                    <a:pt x="25" y="0"/>
                    <a:pt x="34" y="0"/>
                  </a:cubicBezTo>
                  <a:cubicBezTo>
                    <a:pt x="45" y="0"/>
                    <a:pt x="52" y="6"/>
                    <a:pt x="60" y="6"/>
                  </a:cubicBezTo>
                  <a:cubicBezTo>
                    <a:pt x="67" y="6"/>
                    <a:pt x="70" y="0"/>
                    <a:pt x="76" y="0"/>
                  </a:cubicBezTo>
                  <a:cubicBezTo>
                    <a:pt x="82" y="0"/>
                    <a:pt x="87" y="4"/>
                    <a:pt x="89" y="5"/>
                  </a:cubicBezTo>
                  <a:cubicBezTo>
                    <a:pt x="89" y="13"/>
                    <a:pt x="83" y="9"/>
                    <a:pt x="78" y="13"/>
                  </a:cubicBezTo>
                  <a:cubicBezTo>
                    <a:pt x="76" y="13"/>
                    <a:pt x="75" y="13"/>
                    <a:pt x="73" y="13"/>
                  </a:cubicBezTo>
                  <a:cubicBezTo>
                    <a:pt x="73" y="17"/>
                    <a:pt x="73" y="17"/>
                    <a:pt x="73" y="17"/>
                  </a:cubicBezTo>
                  <a:lnTo>
                    <a:pt x="76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Freeform 159"/>
            <p:cNvSpPr>
              <a:spLocks/>
            </p:cNvSpPr>
            <p:nvPr/>
          </p:nvSpPr>
          <p:spPr bwMode="auto">
            <a:xfrm>
              <a:off x="5427663" y="1052513"/>
              <a:ext cx="41275" cy="26988"/>
            </a:xfrm>
            <a:custGeom>
              <a:avLst/>
              <a:gdLst/>
              <a:ahLst/>
              <a:cxnLst>
                <a:cxn ang="0">
                  <a:pos x="7" y="20"/>
                </a:cxn>
                <a:cxn ang="0">
                  <a:pos x="0" y="13"/>
                </a:cxn>
                <a:cxn ang="0">
                  <a:pos x="25" y="0"/>
                </a:cxn>
                <a:cxn ang="0">
                  <a:pos x="31" y="14"/>
                </a:cxn>
                <a:cxn ang="0">
                  <a:pos x="7" y="20"/>
                </a:cxn>
              </a:cxnLst>
              <a:rect l="0" t="0" r="r" b="b"/>
              <a:pathLst>
                <a:path w="31" h="20">
                  <a:moveTo>
                    <a:pt x="7" y="20"/>
                  </a:moveTo>
                  <a:cubicBezTo>
                    <a:pt x="2" y="20"/>
                    <a:pt x="0" y="17"/>
                    <a:pt x="0" y="13"/>
                  </a:cubicBezTo>
                  <a:cubicBezTo>
                    <a:pt x="0" y="7"/>
                    <a:pt x="18" y="0"/>
                    <a:pt x="25" y="0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28" y="16"/>
                    <a:pt x="11" y="20"/>
                    <a:pt x="7" y="2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Freeform 160"/>
            <p:cNvSpPr>
              <a:spLocks/>
            </p:cNvSpPr>
            <p:nvPr/>
          </p:nvSpPr>
          <p:spPr bwMode="auto">
            <a:xfrm>
              <a:off x="5373688" y="1069975"/>
              <a:ext cx="44450" cy="25400"/>
            </a:xfrm>
            <a:custGeom>
              <a:avLst/>
              <a:gdLst/>
              <a:ahLst/>
              <a:cxnLst>
                <a:cxn ang="0">
                  <a:pos x="33" y="4"/>
                </a:cxn>
                <a:cxn ang="0">
                  <a:pos x="33" y="10"/>
                </a:cxn>
                <a:cxn ang="0">
                  <a:pos x="22" y="12"/>
                </a:cxn>
                <a:cxn ang="0">
                  <a:pos x="24" y="18"/>
                </a:cxn>
                <a:cxn ang="0">
                  <a:pos x="0" y="18"/>
                </a:cxn>
                <a:cxn ang="0">
                  <a:pos x="9" y="6"/>
                </a:cxn>
                <a:cxn ang="0">
                  <a:pos x="9" y="0"/>
                </a:cxn>
                <a:cxn ang="0">
                  <a:pos x="23" y="0"/>
                </a:cxn>
                <a:cxn ang="0">
                  <a:pos x="19" y="4"/>
                </a:cxn>
                <a:cxn ang="0">
                  <a:pos x="33" y="4"/>
                </a:cxn>
              </a:cxnLst>
              <a:rect l="0" t="0" r="r" b="b"/>
              <a:pathLst>
                <a:path w="33" h="20">
                  <a:moveTo>
                    <a:pt x="33" y="4"/>
                  </a:moveTo>
                  <a:cubicBezTo>
                    <a:pt x="33" y="8"/>
                    <a:pt x="33" y="8"/>
                    <a:pt x="33" y="10"/>
                  </a:cubicBezTo>
                  <a:cubicBezTo>
                    <a:pt x="30" y="14"/>
                    <a:pt x="26" y="12"/>
                    <a:pt x="22" y="12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22" y="19"/>
                    <a:pt x="0" y="20"/>
                    <a:pt x="0" y="18"/>
                  </a:cubicBezTo>
                  <a:cubicBezTo>
                    <a:pt x="0" y="11"/>
                    <a:pt x="3" y="8"/>
                    <a:pt x="9" y="6"/>
                  </a:cubicBezTo>
                  <a:cubicBezTo>
                    <a:pt x="8" y="2"/>
                    <a:pt x="9" y="1"/>
                    <a:pt x="9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2" y="2"/>
                    <a:pt x="20" y="4"/>
                    <a:pt x="19" y="4"/>
                  </a:cubicBezTo>
                  <a:cubicBezTo>
                    <a:pt x="22" y="4"/>
                    <a:pt x="29" y="4"/>
                    <a:pt x="33" y="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Freeform 161"/>
            <p:cNvSpPr>
              <a:spLocks/>
            </p:cNvSpPr>
            <p:nvPr/>
          </p:nvSpPr>
          <p:spPr bwMode="auto">
            <a:xfrm>
              <a:off x="5314950" y="1092200"/>
              <a:ext cx="44450" cy="15875"/>
            </a:xfrm>
            <a:custGeom>
              <a:avLst/>
              <a:gdLst/>
              <a:ahLst/>
              <a:cxnLst>
                <a:cxn ang="0">
                  <a:pos x="20" y="12"/>
                </a:cxn>
                <a:cxn ang="0">
                  <a:pos x="11" y="7"/>
                </a:cxn>
                <a:cxn ang="0">
                  <a:pos x="4" y="12"/>
                </a:cxn>
                <a:cxn ang="0">
                  <a:pos x="0" y="9"/>
                </a:cxn>
                <a:cxn ang="0">
                  <a:pos x="22" y="0"/>
                </a:cxn>
                <a:cxn ang="0">
                  <a:pos x="34" y="5"/>
                </a:cxn>
                <a:cxn ang="0">
                  <a:pos x="20" y="12"/>
                </a:cxn>
              </a:cxnLst>
              <a:rect l="0" t="0" r="r" b="b"/>
              <a:pathLst>
                <a:path w="34" h="12">
                  <a:moveTo>
                    <a:pt x="20" y="12"/>
                  </a:moveTo>
                  <a:cubicBezTo>
                    <a:pt x="17" y="12"/>
                    <a:pt x="14" y="7"/>
                    <a:pt x="11" y="7"/>
                  </a:cubicBezTo>
                  <a:cubicBezTo>
                    <a:pt x="10" y="12"/>
                    <a:pt x="8" y="12"/>
                    <a:pt x="4" y="12"/>
                  </a:cubicBezTo>
                  <a:cubicBezTo>
                    <a:pt x="2" y="12"/>
                    <a:pt x="0" y="10"/>
                    <a:pt x="0" y="9"/>
                  </a:cubicBezTo>
                  <a:cubicBezTo>
                    <a:pt x="0" y="2"/>
                    <a:pt x="17" y="0"/>
                    <a:pt x="22" y="0"/>
                  </a:cubicBezTo>
                  <a:cubicBezTo>
                    <a:pt x="28" y="0"/>
                    <a:pt x="32" y="2"/>
                    <a:pt x="34" y="5"/>
                  </a:cubicBezTo>
                  <a:cubicBezTo>
                    <a:pt x="25" y="5"/>
                    <a:pt x="26" y="12"/>
                    <a:pt x="20" y="1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Freeform 162"/>
            <p:cNvSpPr>
              <a:spLocks/>
            </p:cNvSpPr>
            <p:nvPr/>
          </p:nvSpPr>
          <p:spPr bwMode="auto">
            <a:xfrm>
              <a:off x="5287963" y="1038225"/>
              <a:ext cx="71438" cy="49213"/>
            </a:xfrm>
            <a:custGeom>
              <a:avLst/>
              <a:gdLst/>
              <a:ahLst/>
              <a:cxnLst>
                <a:cxn ang="0">
                  <a:pos x="40" y="31"/>
                </a:cxn>
                <a:cxn ang="0">
                  <a:pos x="22" y="36"/>
                </a:cxn>
                <a:cxn ang="0">
                  <a:pos x="0" y="28"/>
                </a:cxn>
                <a:cxn ang="0">
                  <a:pos x="6" y="23"/>
                </a:cxn>
                <a:cxn ang="0">
                  <a:pos x="24" y="23"/>
                </a:cxn>
                <a:cxn ang="0">
                  <a:pos x="17" y="22"/>
                </a:cxn>
                <a:cxn ang="0">
                  <a:pos x="17" y="16"/>
                </a:cxn>
                <a:cxn ang="0">
                  <a:pos x="43" y="8"/>
                </a:cxn>
                <a:cxn ang="0">
                  <a:pos x="51" y="0"/>
                </a:cxn>
                <a:cxn ang="0">
                  <a:pos x="52" y="5"/>
                </a:cxn>
                <a:cxn ang="0">
                  <a:pos x="48" y="11"/>
                </a:cxn>
                <a:cxn ang="0">
                  <a:pos x="28" y="23"/>
                </a:cxn>
                <a:cxn ang="0">
                  <a:pos x="53" y="29"/>
                </a:cxn>
                <a:cxn ang="0">
                  <a:pos x="40" y="31"/>
                </a:cxn>
              </a:cxnLst>
              <a:rect l="0" t="0" r="r" b="b"/>
              <a:pathLst>
                <a:path w="53" h="36">
                  <a:moveTo>
                    <a:pt x="40" y="31"/>
                  </a:moveTo>
                  <a:cubicBezTo>
                    <a:pt x="34" y="31"/>
                    <a:pt x="27" y="36"/>
                    <a:pt x="22" y="36"/>
                  </a:cubicBezTo>
                  <a:cubicBezTo>
                    <a:pt x="19" y="36"/>
                    <a:pt x="1" y="28"/>
                    <a:pt x="0" y="28"/>
                  </a:cubicBezTo>
                  <a:cubicBezTo>
                    <a:pt x="3" y="26"/>
                    <a:pt x="4" y="25"/>
                    <a:pt x="6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19" y="21"/>
                    <a:pt x="21" y="20"/>
                    <a:pt x="17" y="22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30" y="16"/>
                    <a:pt x="30" y="8"/>
                    <a:pt x="43" y="8"/>
                  </a:cubicBezTo>
                  <a:cubicBezTo>
                    <a:pt x="44" y="4"/>
                    <a:pt x="47" y="0"/>
                    <a:pt x="51" y="0"/>
                  </a:cubicBezTo>
                  <a:cubicBezTo>
                    <a:pt x="52" y="0"/>
                    <a:pt x="52" y="4"/>
                    <a:pt x="52" y="5"/>
                  </a:cubicBezTo>
                  <a:cubicBezTo>
                    <a:pt x="50" y="7"/>
                    <a:pt x="48" y="9"/>
                    <a:pt x="48" y="11"/>
                  </a:cubicBezTo>
                  <a:cubicBezTo>
                    <a:pt x="41" y="16"/>
                    <a:pt x="32" y="18"/>
                    <a:pt x="28" y="23"/>
                  </a:cubicBezTo>
                  <a:cubicBezTo>
                    <a:pt x="40" y="24"/>
                    <a:pt x="43" y="25"/>
                    <a:pt x="53" y="29"/>
                  </a:cubicBezTo>
                  <a:cubicBezTo>
                    <a:pt x="49" y="32"/>
                    <a:pt x="45" y="31"/>
                    <a:pt x="40" y="3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Freeform 164"/>
            <p:cNvSpPr>
              <a:spLocks/>
            </p:cNvSpPr>
            <p:nvPr/>
          </p:nvSpPr>
          <p:spPr bwMode="auto">
            <a:xfrm>
              <a:off x="6675438" y="1244600"/>
              <a:ext cx="128588" cy="49213"/>
            </a:xfrm>
            <a:custGeom>
              <a:avLst/>
              <a:gdLst/>
              <a:ahLst/>
              <a:cxnLst>
                <a:cxn ang="0">
                  <a:pos x="77" y="29"/>
                </a:cxn>
                <a:cxn ang="0">
                  <a:pos x="66" y="34"/>
                </a:cxn>
                <a:cxn ang="0">
                  <a:pos x="58" y="29"/>
                </a:cxn>
                <a:cxn ang="0">
                  <a:pos x="50" y="32"/>
                </a:cxn>
                <a:cxn ang="0">
                  <a:pos x="40" y="36"/>
                </a:cxn>
                <a:cxn ang="0">
                  <a:pos x="32" y="31"/>
                </a:cxn>
                <a:cxn ang="0">
                  <a:pos x="22" y="38"/>
                </a:cxn>
                <a:cxn ang="0">
                  <a:pos x="0" y="18"/>
                </a:cxn>
                <a:cxn ang="0">
                  <a:pos x="20" y="0"/>
                </a:cxn>
                <a:cxn ang="0">
                  <a:pos x="47" y="15"/>
                </a:cxn>
                <a:cxn ang="0">
                  <a:pos x="54" y="3"/>
                </a:cxn>
                <a:cxn ang="0">
                  <a:pos x="97" y="15"/>
                </a:cxn>
                <a:cxn ang="0">
                  <a:pos x="89" y="29"/>
                </a:cxn>
                <a:cxn ang="0">
                  <a:pos x="77" y="29"/>
                </a:cxn>
              </a:cxnLst>
              <a:rect l="0" t="0" r="r" b="b"/>
              <a:pathLst>
                <a:path w="97" h="38">
                  <a:moveTo>
                    <a:pt x="77" y="29"/>
                  </a:moveTo>
                  <a:cubicBezTo>
                    <a:pt x="74" y="29"/>
                    <a:pt x="72" y="34"/>
                    <a:pt x="66" y="34"/>
                  </a:cubicBezTo>
                  <a:cubicBezTo>
                    <a:pt x="63" y="34"/>
                    <a:pt x="62" y="29"/>
                    <a:pt x="58" y="29"/>
                  </a:cubicBezTo>
                  <a:cubicBezTo>
                    <a:pt x="55" y="29"/>
                    <a:pt x="53" y="32"/>
                    <a:pt x="50" y="32"/>
                  </a:cubicBezTo>
                  <a:cubicBezTo>
                    <a:pt x="47" y="32"/>
                    <a:pt x="44" y="36"/>
                    <a:pt x="40" y="36"/>
                  </a:cubicBezTo>
                  <a:cubicBezTo>
                    <a:pt x="36" y="36"/>
                    <a:pt x="34" y="34"/>
                    <a:pt x="32" y="31"/>
                  </a:cubicBezTo>
                  <a:cubicBezTo>
                    <a:pt x="29" y="34"/>
                    <a:pt x="27" y="38"/>
                    <a:pt x="22" y="38"/>
                  </a:cubicBezTo>
                  <a:cubicBezTo>
                    <a:pt x="11" y="38"/>
                    <a:pt x="0" y="29"/>
                    <a:pt x="0" y="18"/>
                  </a:cubicBezTo>
                  <a:cubicBezTo>
                    <a:pt x="0" y="8"/>
                    <a:pt x="11" y="0"/>
                    <a:pt x="20" y="0"/>
                  </a:cubicBezTo>
                  <a:cubicBezTo>
                    <a:pt x="34" y="0"/>
                    <a:pt x="35" y="15"/>
                    <a:pt x="47" y="15"/>
                  </a:cubicBezTo>
                  <a:cubicBezTo>
                    <a:pt x="47" y="8"/>
                    <a:pt x="49" y="3"/>
                    <a:pt x="54" y="3"/>
                  </a:cubicBezTo>
                  <a:cubicBezTo>
                    <a:pt x="62" y="3"/>
                    <a:pt x="88" y="12"/>
                    <a:pt x="97" y="15"/>
                  </a:cubicBezTo>
                  <a:cubicBezTo>
                    <a:pt x="95" y="21"/>
                    <a:pt x="89" y="26"/>
                    <a:pt x="89" y="29"/>
                  </a:cubicBezTo>
                  <a:lnTo>
                    <a:pt x="77" y="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Freeform 165"/>
            <p:cNvSpPr>
              <a:spLocks/>
            </p:cNvSpPr>
            <p:nvPr/>
          </p:nvSpPr>
          <p:spPr bwMode="auto">
            <a:xfrm>
              <a:off x="4924425" y="2252663"/>
              <a:ext cx="34925" cy="17463"/>
            </a:xfrm>
            <a:custGeom>
              <a:avLst/>
              <a:gdLst/>
              <a:ahLst/>
              <a:cxnLst>
                <a:cxn ang="0">
                  <a:pos x="5" y="13"/>
                </a:cxn>
                <a:cxn ang="0">
                  <a:pos x="2" y="11"/>
                </a:cxn>
                <a:cxn ang="0">
                  <a:pos x="0" y="9"/>
                </a:cxn>
                <a:cxn ang="0">
                  <a:pos x="26" y="0"/>
                </a:cxn>
                <a:cxn ang="0">
                  <a:pos x="20" y="4"/>
                </a:cxn>
                <a:cxn ang="0">
                  <a:pos x="19" y="8"/>
                </a:cxn>
                <a:cxn ang="0">
                  <a:pos x="5" y="13"/>
                </a:cxn>
              </a:cxnLst>
              <a:rect l="0" t="0" r="r" b="b"/>
              <a:pathLst>
                <a:path w="26" h="13">
                  <a:moveTo>
                    <a:pt x="5" y="13"/>
                  </a:moveTo>
                  <a:cubicBezTo>
                    <a:pt x="4" y="13"/>
                    <a:pt x="2" y="12"/>
                    <a:pt x="2" y="11"/>
                  </a:cubicBezTo>
                  <a:cubicBezTo>
                    <a:pt x="1" y="11"/>
                    <a:pt x="0" y="9"/>
                    <a:pt x="0" y="9"/>
                  </a:cubicBezTo>
                  <a:cubicBezTo>
                    <a:pt x="7" y="6"/>
                    <a:pt x="18" y="1"/>
                    <a:pt x="26" y="0"/>
                  </a:cubicBezTo>
                  <a:cubicBezTo>
                    <a:pt x="25" y="4"/>
                    <a:pt x="22" y="2"/>
                    <a:pt x="20" y="4"/>
                  </a:cubicBezTo>
                  <a:cubicBezTo>
                    <a:pt x="18" y="4"/>
                    <a:pt x="19" y="7"/>
                    <a:pt x="19" y="8"/>
                  </a:cubicBezTo>
                  <a:cubicBezTo>
                    <a:pt x="18" y="11"/>
                    <a:pt x="9" y="13"/>
                    <a:pt x="5" y="1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166"/>
            <p:cNvSpPr>
              <a:spLocks/>
            </p:cNvSpPr>
            <p:nvPr/>
          </p:nvSpPr>
          <p:spPr bwMode="auto">
            <a:xfrm>
              <a:off x="5183188" y="1463675"/>
              <a:ext cx="34925" cy="25400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1" y="0"/>
                </a:cxn>
                <a:cxn ang="0">
                  <a:pos x="26" y="6"/>
                </a:cxn>
                <a:cxn ang="0">
                  <a:pos x="26" y="12"/>
                </a:cxn>
                <a:cxn ang="0">
                  <a:pos x="8" y="19"/>
                </a:cxn>
                <a:cxn ang="0">
                  <a:pos x="0" y="14"/>
                </a:cxn>
                <a:cxn ang="0">
                  <a:pos x="5" y="4"/>
                </a:cxn>
              </a:cxnLst>
              <a:rect l="0" t="0" r="r" b="b"/>
              <a:pathLst>
                <a:path w="26" h="19">
                  <a:moveTo>
                    <a:pt x="5" y="4"/>
                  </a:moveTo>
                  <a:cubicBezTo>
                    <a:pt x="8" y="4"/>
                    <a:pt x="8" y="0"/>
                    <a:pt x="11" y="0"/>
                  </a:cubicBezTo>
                  <a:cubicBezTo>
                    <a:pt x="17" y="0"/>
                    <a:pt x="20" y="5"/>
                    <a:pt x="26" y="6"/>
                  </a:cubicBezTo>
                  <a:cubicBezTo>
                    <a:pt x="26" y="12"/>
                    <a:pt x="26" y="12"/>
                    <a:pt x="26" y="12"/>
                  </a:cubicBezTo>
                  <a:cubicBezTo>
                    <a:pt x="20" y="15"/>
                    <a:pt x="15" y="19"/>
                    <a:pt x="8" y="19"/>
                  </a:cubicBezTo>
                  <a:cubicBezTo>
                    <a:pt x="2" y="19"/>
                    <a:pt x="0" y="19"/>
                    <a:pt x="0" y="14"/>
                  </a:cubicBezTo>
                  <a:cubicBezTo>
                    <a:pt x="0" y="12"/>
                    <a:pt x="4" y="4"/>
                    <a:pt x="5" y="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167"/>
            <p:cNvSpPr>
              <a:spLocks/>
            </p:cNvSpPr>
            <p:nvPr/>
          </p:nvSpPr>
          <p:spPr bwMode="auto">
            <a:xfrm>
              <a:off x="5359400" y="1433513"/>
              <a:ext cx="26988" cy="25400"/>
            </a:xfrm>
            <a:custGeom>
              <a:avLst/>
              <a:gdLst/>
              <a:ahLst/>
              <a:cxnLst>
                <a:cxn ang="0">
                  <a:pos x="21" y="17"/>
                </a:cxn>
                <a:cxn ang="0">
                  <a:pos x="15" y="19"/>
                </a:cxn>
                <a:cxn ang="0">
                  <a:pos x="0" y="8"/>
                </a:cxn>
                <a:cxn ang="0">
                  <a:pos x="21" y="17"/>
                </a:cxn>
              </a:cxnLst>
              <a:rect l="0" t="0" r="r" b="b"/>
              <a:pathLst>
                <a:path w="21" h="20">
                  <a:moveTo>
                    <a:pt x="21" y="17"/>
                  </a:moveTo>
                  <a:cubicBezTo>
                    <a:pt x="21" y="20"/>
                    <a:pt x="15" y="19"/>
                    <a:pt x="15" y="19"/>
                  </a:cubicBezTo>
                  <a:cubicBezTo>
                    <a:pt x="10" y="19"/>
                    <a:pt x="0" y="14"/>
                    <a:pt x="0" y="8"/>
                  </a:cubicBezTo>
                  <a:cubicBezTo>
                    <a:pt x="0" y="0"/>
                    <a:pt x="21" y="8"/>
                    <a:pt x="21" y="1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168"/>
            <p:cNvSpPr>
              <a:spLocks/>
            </p:cNvSpPr>
            <p:nvPr/>
          </p:nvSpPr>
          <p:spPr bwMode="auto">
            <a:xfrm>
              <a:off x="5549900" y="1338263"/>
              <a:ext cx="25400" cy="17463"/>
            </a:xfrm>
            <a:custGeom>
              <a:avLst/>
              <a:gdLst/>
              <a:ahLst/>
              <a:cxnLst>
                <a:cxn ang="0">
                  <a:pos x="2" y="13"/>
                </a:cxn>
                <a:cxn ang="0">
                  <a:pos x="19" y="8"/>
                </a:cxn>
                <a:cxn ang="0">
                  <a:pos x="8" y="0"/>
                </a:cxn>
                <a:cxn ang="0">
                  <a:pos x="2" y="9"/>
                </a:cxn>
                <a:cxn ang="0">
                  <a:pos x="2" y="13"/>
                </a:cxn>
              </a:cxnLst>
              <a:rect l="0" t="0" r="r" b="b"/>
              <a:pathLst>
                <a:path w="19" h="13">
                  <a:moveTo>
                    <a:pt x="2" y="13"/>
                  </a:moveTo>
                  <a:cubicBezTo>
                    <a:pt x="7" y="13"/>
                    <a:pt x="17" y="10"/>
                    <a:pt x="19" y="8"/>
                  </a:cubicBezTo>
                  <a:cubicBezTo>
                    <a:pt x="15" y="5"/>
                    <a:pt x="13" y="0"/>
                    <a:pt x="8" y="0"/>
                  </a:cubicBezTo>
                  <a:cubicBezTo>
                    <a:pt x="4" y="0"/>
                    <a:pt x="2" y="5"/>
                    <a:pt x="2" y="9"/>
                  </a:cubicBezTo>
                  <a:cubicBezTo>
                    <a:pt x="2" y="10"/>
                    <a:pt x="0" y="13"/>
                    <a:pt x="2" y="1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Freeform 169"/>
            <p:cNvSpPr>
              <a:spLocks/>
            </p:cNvSpPr>
            <p:nvPr/>
          </p:nvSpPr>
          <p:spPr bwMode="auto">
            <a:xfrm>
              <a:off x="6727825" y="1320800"/>
              <a:ext cx="53975" cy="22225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21" y="0"/>
                </a:cxn>
                <a:cxn ang="0">
                  <a:pos x="41" y="17"/>
                </a:cxn>
                <a:cxn ang="0">
                  <a:pos x="28" y="17"/>
                </a:cxn>
                <a:cxn ang="0">
                  <a:pos x="2" y="11"/>
                </a:cxn>
                <a:cxn ang="0">
                  <a:pos x="0" y="13"/>
                </a:cxn>
              </a:cxnLst>
              <a:rect l="0" t="0" r="r" b="b"/>
              <a:pathLst>
                <a:path w="41" h="17">
                  <a:moveTo>
                    <a:pt x="0" y="13"/>
                  </a:moveTo>
                  <a:cubicBezTo>
                    <a:pt x="5" y="6"/>
                    <a:pt x="11" y="0"/>
                    <a:pt x="21" y="0"/>
                  </a:cubicBezTo>
                  <a:cubicBezTo>
                    <a:pt x="32" y="0"/>
                    <a:pt x="41" y="7"/>
                    <a:pt x="41" y="17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20" y="13"/>
                    <a:pt x="10" y="14"/>
                    <a:pt x="2" y="11"/>
                  </a:cubicBezTo>
                  <a:lnTo>
                    <a:pt x="0" y="1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Freeform 170"/>
            <p:cNvSpPr>
              <a:spLocks/>
            </p:cNvSpPr>
            <p:nvPr/>
          </p:nvSpPr>
          <p:spPr bwMode="auto">
            <a:xfrm>
              <a:off x="6832600" y="1266825"/>
              <a:ext cx="74613" cy="26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9"/>
                </a:cxn>
                <a:cxn ang="0">
                  <a:pos x="56" y="13"/>
                </a:cxn>
                <a:cxn ang="0">
                  <a:pos x="37" y="20"/>
                </a:cxn>
                <a:cxn ang="0">
                  <a:pos x="4" y="3"/>
                </a:cxn>
                <a:cxn ang="0">
                  <a:pos x="0" y="0"/>
                </a:cxn>
              </a:cxnLst>
              <a:rect l="0" t="0" r="r" b="b"/>
              <a:pathLst>
                <a:path w="56" h="20">
                  <a:moveTo>
                    <a:pt x="0" y="0"/>
                  </a:moveTo>
                  <a:cubicBezTo>
                    <a:pt x="4" y="3"/>
                    <a:pt x="50" y="9"/>
                    <a:pt x="52" y="9"/>
                  </a:cubicBezTo>
                  <a:cubicBezTo>
                    <a:pt x="55" y="9"/>
                    <a:pt x="56" y="11"/>
                    <a:pt x="56" y="13"/>
                  </a:cubicBezTo>
                  <a:cubicBezTo>
                    <a:pt x="56" y="18"/>
                    <a:pt x="44" y="20"/>
                    <a:pt x="37" y="20"/>
                  </a:cubicBezTo>
                  <a:cubicBezTo>
                    <a:pt x="25" y="20"/>
                    <a:pt x="4" y="14"/>
                    <a:pt x="4" y="3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Freeform 171"/>
            <p:cNvSpPr>
              <a:spLocks/>
            </p:cNvSpPr>
            <p:nvPr/>
          </p:nvSpPr>
          <p:spPr bwMode="auto">
            <a:xfrm>
              <a:off x="6726238" y="1303338"/>
              <a:ext cx="15875" cy="17463"/>
            </a:xfrm>
            <a:custGeom>
              <a:avLst/>
              <a:gdLst/>
              <a:ahLst/>
              <a:cxnLst>
                <a:cxn ang="0">
                  <a:pos x="12" y="7"/>
                </a:cxn>
                <a:cxn ang="0">
                  <a:pos x="5" y="13"/>
                </a:cxn>
                <a:cxn ang="0">
                  <a:pos x="0" y="7"/>
                </a:cxn>
                <a:cxn ang="0">
                  <a:pos x="12" y="7"/>
                </a:cxn>
              </a:cxnLst>
              <a:rect l="0" t="0" r="r" b="b"/>
              <a:pathLst>
                <a:path w="12" h="13">
                  <a:moveTo>
                    <a:pt x="12" y="7"/>
                  </a:moveTo>
                  <a:cubicBezTo>
                    <a:pt x="12" y="11"/>
                    <a:pt x="8" y="13"/>
                    <a:pt x="5" y="13"/>
                  </a:cubicBezTo>
                  <a:cubicBezTo>
                    <a:pt x="0" y="13"/>
                    <a:pt x="0" y="11"/>
                    <a:pt x="0" y="7"/>
                  </a:cubicBezTo>
                  <a:cubicBezTo>
                    <a:pt x="0" y="0"/>
                    <a:pt x="12" y="1"/>
                    <a:pt x="12" y="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8580" tIns="64290" rIns="128580" bIns="6429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428860" y="2026907"/>
            <a:ext cx="1790913" cy="873792"/>
            <a:chOff x="695086" y="1192989"/>
            <a:chExt cx="1273608" cy="621397"/>
          </a:xfrm>
        </p:grpSpPr>
        <p:sp>
          <p:nvSpPr>
            <p:cNvPr id="93" name="Down Arrow Callout 92"/>
            <p:cNvSpPr/>
            <p:nvPr/>
          </p:nvSpPr>
          <p:spPr>
            <a:xfrm>
              <a:off x="695086" y="1192989"/>
              <a:ext cx="1273608" cy="621397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5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994639" y="1332778"/>
              <a:ext cx="674501" cy="18463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687" b="1" dirty="0">
                  <a:solidFill>
                    <a:schemeClr val="bg1"/>
                  </a:solidFill>
                </a:rPr>
                <a:t>STEP HERE</a:t>
              </a: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8526721" y="2026907"/>
            <a:ext cx="1790913" cy="873792"/>
            <a:chOff x="695086" y="1192989"/>
            <a:chExt cx="1273608" cy="621397"/>
          </a:xfrm>
        </p:grpSpPr>
        <p:sp>
          <p:nvSpPr>
            <p:cNvPr id="96" name="Down Arrow Callout 95"/>
            <p:cNvSpPr/>
            <p:nvPr/>
          </p:nvSpPr>
          <p:spPr>
            <a:xfrm>
              <a:off x="695086" y="1192989"/>
              <a:ext cx="1273608" cy="621397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75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994641" y="1332778"/>
              <a:ext cx="674501" cy="18463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687" b="1" dirty="0">
                  <a:solidFill>
                    <a:schemeClr val="bg1"/>
                  </a:solidFill>
                </a:rPr>
                <a:t>STEP HERE</a:t>
              </a: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1016107" y="4020937"/>
            <a:ext cx="979945" cy="979942"/>
            <a:chOff x="2940010" y="3192425"/>
            <a:chExt cx="843823" cy="843823"/>
          </a:xfrm>
        </p:grpSpPr>
        <p:sp>
          <p:nvSpPr>
            <p:cNvPr id="99" name="Oval 98"/>
            <p:cNvSpPr/>
            <p:nvPr/>
          </p:nvSpPr>
          <p:spPr>
            <a:xfrm>
              <a:off x="2940010" y="3192425"/>
              <a:ext cx="843823" cy="843823"/>
            </a:xfrm>
            <a:prstGeom prst="ellipse">
              <a:avLst/>
            </a:prstGeom>
            <a:solidFill>
              <a:schemeClr val="accent2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00" name="Text Placeholder 3"/>
            <p:cNvSpPr txBox="1">
              <a:spLocks/>
            </p:cNvSpPr>
            <p:nvPr/>
          </p:nvSpPr>
          <p:spPr>
            <a:xfrm>
              <a:off x="3095516" y="3446652"/>
              <a:ext cx="532809" cy="335367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531" dirty="0">
                  <a:solidFill>
                    <a:schemeClr val="bg1"/>
                  </a:solidFill>
                  <a:latin typeface="+mn-lt"/>
                  <a:ea typeface="+mn-ea"/>
                </a:rPr>
                <a:t>50</a:t>
              </a:r>
              <a:r>
                <a:rPr lang="en-US" sz="2250" dirty="0">
                  <a:solidFill>
                    <a:schemeClr val="bg1"/>
                  </a:solidFill>
                  <a:latin typeface="+mn-lt"/>
                  <a:ea typeface="+mn-ea"/>
                </a:rPr>
                <a:t>%</a:t>
              </a:r>
              <a:endParaRPr lang="en-US" sz="253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1746173" y="2905742"/>
            <a:ext cx="1153000" cy="1152997"/>
            <a:chOff x="2101572" y="1817173"/>
            <a:chExt cx="992839" cy="992839"/>
          </a:xfrm>
        </p:grpSpPr>
        <p:sp>
          <p:nvSpPr>
            <p:cNvPr id="102" name="Oval 101"/>
            <p:cNvSpPr/>
            <p:nvPr/>
          </p:nvSpPr>
          <p:spPr>
            <a:xfrm>
              <a:off x="2101572" y="1817173"/>
              <a:ext cx="992839" cy="992839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03" name="Text Placeholder 3"/>
            <p:cNvSpPr txBox="1">
              <a:spLocks/>
            </p:cNvSpPr>
            <p:nvPr/>
          </p:nvSpPr>
          <p:spPr>
            <a:xfrm>
              <a:off x="2317784" y="2145909"/>
              <a:ext cx="560415" cy="335367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531" dirty="0">
                  <a:solidFill>
                    <a:schemeClr val="bg1"/>
                  </a:solidFill>
                  <a:latin typeface="+mn-lt"/>
                  <a:ea typeface="+mn-ea"/>
                </a:rPr>
                <a:t>60%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9871734" y="3955978"/>
            <a:ext cx="1624208" cy="1624208"/>
            <a:chOff x="5199481" y="1739974"/>
            <a:chExt cx="1398594" cy="1398594"/>
          </a:xfrm>
        </p:grpSpPr>
        <p:sp>
          <p:nvSpPr>
            <p:cNvPr id="105" name="Oval 104"/>
            <p:cNvSpPr/>
            <p:nvPr/>
          </p:nvSpPr>
          <p:spPr>
            <a:xfrm>
              <a:off x="5199481" y="1739974"/>
              <a:ext cx="1398594" cy="1398594"/>
            </a:xfrm>
            <a:prstGeom prst="ellipse">
              <a:avLst/>
            </a:prstGeom>
            <a:solidFill>
              <a:schemeClr val="accent4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06" name="Text Placeholder 3"/>
            <p:cNvSpPr txBox="1">
              <a:spLocks/>
            </p:cNvSpPr>
            <p:nvPr/>
          </p:nvSpPr>
          <p:spPr>
            <a:xfrm>
              <a:off x="5526088" y="2215658"/>
              <a:ext cx="745381" cy="447228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3375" dirty="0">
                  <a:solidFill>
                    <a:schemeClr val="bg1"/>
                  </a:solidFill>
                  <a:latin typeface="+mn-lt"/>
                  <a:ea typeface="+mn-ea"/>
                </a:rPr>
                <a:t>90%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3377891" y="3538642"/>
            <a:ext cx="1401707" cy="1401707"/>
            <a:chOff x="4373610" y="3094579"/>
            <a:chExt cx="684037" cy="684037"/>
          </a:xfrm>
        </p:grpSpPr>
        <p:sp>
          <p:nvSpPr>
            <p:cNvPr id="108" name="Oval 107"/>
            <p:cNvSpPr/>
            <p:nvPr/>
          </p:nvSpPr>
          <p:spPr>
            <a:xfrm>
              <a:off x="4373610" y="3094579"/>
              <a:ext cx="684037" cy="684037"/>
            </a:xfrm>
            <a:prstGeom prst="ellipse">
              <a:avLst/>
            </a:prstGeom>
            <a:solidFill>
              <a:schemeClr val="accent6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09" name="Text Placeholder 3"/>
            <p:cNvSpPr txBox="1">
              <a:spLocks/>
            </p:cNvSpPr>
            <p:nvPr/>
          </p:nvSpPr>
          <p:spPr>
            <a:xfrm>
              <a:off x="4539617" y="3331007"/>
              <a:ext cx="352021" cy="211182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812" dirty="0">
                  <a:solidFill>
                    <a:schemeClr val="bg1"/>
                  </a:solidFill>
                  <a:latin typeface="+mn-lt"/>
                  <a:ea typeface="+mn-ea"/>
                </a:rPr>
                <a:t>40%</a:t>
              </a: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547403" y="3642305"/>
            <a:ext cx="794384" cy="794381"/>
            <a:chOff x="4255116" y="1937462"/>
            <a:chExt cx="684037" cy="684037"/>
          </a:xfrm>
        </p:grpSpPr>
        <p:sp>
          <p:nvSpPr>
            <p:cNvPr id="111" name="Oval 110"/>
            <p:cNvSpPr/>
            <p:nvPr/>
          </p:nvSpPr>
          <p:spPr>
            <a:xfrm>
              <a:off x="4255116" y="1937462"/>
              <a:ext cx="684037" cy="684037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12" name="Text Placeholder 3"/>
            <p:cNvSpPr txBox="1">
              <a:spLocks/>
            </p:cNvSpPr>
            <p:nvPr/>
          </p:nvSpPr>
          <p:spPr>
            <a:xfrm>
              <a:off x="4379043" y="2149010"/>
              <a:ext cx="436185" cy="260939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969" dirty="0">
                  <a:solidFill>
                    <a:schemeClr val="bg1"/>
                  </a:solidFill>
                  <a:latin typeface="+mn-lt"/>
                  <a:ea typeface="+mn-ea"/>
                </a:rPr>
                <a:t>50%</a:t>
              </a: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8221268" y="5147041"/>
            <a:ext cx="610906" cy="610903"/>
            <a:chOff x="6607949" y="3519185"/>
            <a:chExt cx="526045" cy="526045"/>
          </a:xfrm>
        </p:grpSpPr>
        <p:sp>
          <p:nvSpPr>
            <p:cNvPr id="114" name="Oval 113"/>
            <p:cNvSpPr/>
            <p:nvPr/>
          </p:nvSpPr>
          <p:spPr>
            <a:xfrm>
              <a:off x="6607949" y="3519185"/>
              <a:ext cx="526045" cy="526045"/>
            </a:xfrm>
            <a:prstGeom prst="ellipse">
              <a:avLst/>
            </a:prstGeom>
            <a:solidFill>
              <a:schemeClr val="accent5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15" name="Text Placeholder 3"/>
            <p:cNvSpPr txBox="1">
              <a:spLocks/>
            </p:cNvSpPr>
            <p:nvPr/>
          </p:nvSpPr>
          <p:spPr>
            <a:xfrm>
              <a:off x="6699810" y="3679702"/>
              <a:ext cx="342322" cy="205008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547" dirty="0">
                  <a:solidFill>
                    <a:schemeClr val="bg1"/>
                  </a:solidFill>
                  <a:latin typeface="+mn-lt"/>
                  <a:ea typeface="+mn-ea"/>
                </a:rPr>
                <a:t>20%</a:t>
              </a:r>
            </a:p>
          </p:txBody>
        </p:sp>
      </p:grpSp>
      <p:grpSp>
        <p:nvGrpSpPr>
          <p:cNvPr id="116" name="Group 50"/>
          <p:cNvGrpSpPr/>
          <p:nvPr/>
        </p:nvGrpSpPr>
        <p:grpSpPr>
          <a:xfrm>
            <a:off x="677990" y="6620525"/>
            <a:ext cx="1294242" cy="282877"/>
            <a:chOff x="2221306" y="3914656"/>
            <a:chExt cx="920401" cy="201168"/>
          </a:xfrm>
        </p:grpSpPr>
        <p:sp>
          <p:nvSpPr>
            <p:cNvPr id="117" name="TextBox 116"/>
            <p:cNvSpPr txBox="1"/>
            <p:nvPr/>
          </p:nvSpPr>
          <p:spPr>
            <a:xfrm>
              <a:off x="2580930" y="3934938"/>
              <a:ext cx="560777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STEP HERE</a:t>
              </a:r>
            </a:p>
          </p:txBody>
        </p:sp>
        <p:sp>
          <p:nvSpPr>
            <p:cNvPr id="118" name="Oval 117"/>
            <p:cNvSpPr>
              <a:spLocks noChangeAspect="1"/>
            </p:cNvSpPr>
            <p:nvPr/>
          </p:nvSpPr>
          <p:spPr>
            <a:xfrm>
              <a:off x="2221306" y="3914656"/>
              <a:ext cx="207097" cy="20116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9" name="Group 45"/>
          <p:cNvGrpSpPr/>
          <p:nvPr/>
        </p:nvGrpSpPr>
        <p:grpSpPr>
          <a:xfrm>
            <a:off x="2615472" y="6620525"/>
            <a:ext cx="1074257" cy="282877"/>
            <a:chOff x="3776442" y="3947915"/>
            <a:chExt cx="763958" cy="201168"/>
          </a:xfrm>
        </p:grpSpPr>
        <p:sp>
          <p:nvSpPr>
            <p:cNvPr id="120" name="TextBox 119"/>
            <p:cNvSpPr txBox="1"/>
            <p:nvPr/>
          </p:nvSpPr>
          <p:spPr>
            <a:xfrm>
              <a:off x="3979623" y="3968197"/>
              <a:ext cx="560777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STEP HERE</a:t>
              </a:r>
            </a:p>
          </p:txBody>
        </p:sp>
        <p:sp>
          <p:nvSpPr>
            <p:cNvPr id="121" name="Oval 120"/>
            <p:cNvSpPr>
              <a:spLocks noChangeAspect="1"/>
            </p:cNvSpPr>
            <p:nvPr/>
          </p:nvSpPr>
          <p:spPr>
            <a:xfrm>
              <a:off x="3776442" y="3947915"/>
              <a:ext cx="207097" cy="20116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122" name="Group 37"/>
          <p:cNvGrpSpPr/>
          <p:nvPr/>
        </p:nvGrpSpPr>
        <p:grpSpPr>
          <a:xfrm>
            <a:off x="4113828" y="6620520"/>
            <a:ext cx="1290611" cy="282877"/>
            <a:chOff x="4725932" y="3949014"/>
            <a:chExt cx="917818" cy="201168"/>
          </a:xfrm>
        </p:grpSpPr>
        <p:sp>
          <p:nvSpPr>
            <p:cNvPr id="123" name="TextBox 122"/>
            <p:cNvSpPr txBox="1"/>
            <p:nvPr/>
          </p:nvSpPr>
          <p:spPr>
            <a:xfrm>
              <a:off x="5082973" y="3966831"/>
              <a:ext cx="560777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STEP HERE</a:t>
              </a:r>
            </a:p>
          </p:txBody>
        </p:sp>
        <p:sp>
          <p:nvSpPr>
            <p:cNvPr id="124" name="Oval 123"/>
            <p:cNvSpPr>
              <a:spLocks noChangeAspect="1"/>
            </p:cNvSpPr>
            <p:nvPr/>
          </p:nvSpPr>
          <p:spPr>
            <a:xfrm>
              <a:off x="4725932" y="3949014"/>
              <a:ext cx="207097" cy="20116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5" name="Group 41"/>
          <p:cNvGrpSpPr/>
          <p:nvPr/>
        </p:nvGrpSpPr>
        <p:grpSpPr>
          <a:xfrm>
            <a:off x="6100141" y="6620532"/>
            <a:ext cx="1436612" cy="282877"/>
            <a:chOff x="6077268" y="3949014"/>
            <a:chExt cx="1021647" cy="201168"/>
          </a:xfrm>
        </p:grpSpPr>
        <p:sp>
          <p:nvSpPr>
            <p:cNvPr id="126" name="TextBox 125"/>
            <p:cNvSpPr txBox="1"/>
            <p:nvPr/>
          </p:nvSpPr>
          <p:spPr>
            <a:xfrm>
              <a:off x="6538138" y="3976991"/>
              <a:ext cx="560777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STEP HERE</a:t>
              </a:r>
            </a:p>
          </p:txBody>
        </p:sp>
        <p:sp>
          <p:nvSpPr>
            <p:cNvPr id="127" name="Oval 126"/>
            <p:cNvSpPr>
              <a:spLocks noChangeAspect="1"/>
            </p:cNvSpPr>
            <p:nvPr/>
          </p:nvSpPr>
          <p:spPr>
            <a:xfrm>
              <a:off x="6077268" y="3949014"/>
              <a:ext cx="207097" cy="20116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9048310" y="2905742"/>
            <a:ext cx="1153000" cy="1152997"/>
            <a:chOff x="2101572" y="1817173"/>
            <a:chExt cx="992839" cy="992839"/>
          </a:xfrm>
        </p:grpSpPr>
        <p:sp>
          <p:nvSpPr>
            <p:cNvPr id="129" name="Oval 128"/>
            <p:cNvSpPr/>
            <p:nvPr/>
          </p:nvSpPr>
          <p:spPr>
            <a:xfrm>
              <a:off x="2101572" y="1817173"/>
              <a:ext cx="992839" cy="992839"/>
            </a:xfrm>
            <a:prstGeom prst="ellipse">
              <a:avLst/>
            </a:prstGeom>
            <a:solidFill>
              <a:schemeClr val="accent1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30" name="Text Placeholder 3"/>
            <p:cNvSpPr txBox="1">
              <a:spLocks/>
            </p:cNvSpPr>
            <p:nvPr/>
          </p:nvSpPr>
          <p:spPr>
            <a:xfrm>
              <a:off x="2317784" y="2145909"/>
              <a:ext cx="560415" cy="335367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2531" dirty="0">
                  <a:solidFill>
                    <a:schemeClr val="bg1"/>
                  </a:solidFill>
                  <a:latin typeface="+mn-lt"/>
                  <a:ea typeface="+mn-ea"/>
                </a:rPr>
                <a:t>60%</a:t>
              </a: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2578870" y="4691101"/>
            <a:ext cx="794384" cy="794381"/>
            <a:chOff x="4255116" y="1937462"/>
            <a:chExt cx="684037" cy="684037"/>
          </a:xfrm>
        </p:grpSpPr>
        <p:sp>
          <p:nvSpPr>
            <p:cNvPr id="132" name="Oval 131"/>
            <p:cNvSpPr/>
            <p:nvPr/>
          </p:nvSpPr>
          <p:spPr>
            <a:xfrm>
              <a:off x="4255116" y="1937462"/>
              <a:ext cx="684037" cy="684037"/>
            </a:xfrm>
            <a:prstGeom prst="ellipse">
              <a:avLst/>
            </a:prstGeom>
            <a:solidFill>
              <a:schemeClr val="accent3">
                <a:alpha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50" dirty="0">
                <a:solidFill>
                  <a:schemeClr val="bg1"/>
                </a:solidFill>
              </a:endParaRPr>
            </a:p>
          </p:txBody>
        </p:sp>
        <p:sp>
          <p:nvSpPr>
            <p:cNvPr id="133" name="Text Placeholder 3"/>
            <p:cNvSpPr txBox="1">
              <a:spLocks/>
            </p:cNvSpPr>
            <p:nvPr/>
          </p:nvSpPr>
          <p:spPr>
            <a:xfrm>
              <a:off x="4379043" y="2149010"/>
              <a:ext cx="436185" cy="260939"/>
            </a:xfrm>
            <a:prstGeom prst="rect">
              <a:avLst/>
            </a:prstGeom>
          </p:spPr>
          <p:txBody>
            <a:bodyPr wrap="none" lIns="0" tIns="0" rIns="0" bIns="0" anchor="ctr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 defTabSz="1285829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en-US" sz="1969" dirty="0">
                  <a:solidFill>
                    <a:schemeClr val="bg1"/>
                  </a:solidFill>
                  <a:latin typeface="+mn-lt"/>
                  <a:ea typeface="+mn-ea"/>
                </a:rPr>
                <a:t>50%</a:t>
              </a:r>
            </a:p>
          </p:txBody>
        </p:sp>
      </p:grpSp>
      <p:grpSp>
        <p:nvGrpSpPr>
          <p:cNvPr id="134" name="Group 37"/>
          <p:cNvGrpSpPr/>
          <p:nvPr/>
        </p:nvGrpSpPr>
        <p:grpSpPr>
          <a:xfrm>
            <a:off x="8281480" y="6620520"/>
            <a:ext cx="1290611" cy="282877"/>
            <a:chOff x="4725932" y="3949014"/>
            <a:chExt cx="917818" cy="201168"/>
          </a:xfrm>
        </p:grpSpPr>
        <p:sp>
          <p:nvSpPr>
            <p:cNvPr id="135" name="TextBox 134"/>
            <p:cNvSpPr txBox="1"/>
            <p:nvPr/>
          </p:nvSpPr>
          <p:spPr>
            <a:xfrm>
              <a:off x="5082973" y="3966831"/>
              <a:ext cx="560777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STEP HERE</a:t>
              </a:r>
            </a:p>
          </p:txBody>
        </p:sp>
        <p:sp>
          <p:nvSpPr>
            <p:cNvPr id="136" name="Oval 135"/>
            <p:cNvSpPr>
              <a:spLocks noChangeAspect="1"/>
            </p:cNvSpPr>
            <p:nvPr/>
          </p:nvSpPr>
          <p:spPr>
            <a:xfrm>
              <a:off x="4725932" y="3949014"/>
              <a:ext cx="207097" cy="20116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7" name="Group 37"/>
          <p:cNvGrpSpPr/>
          <p:nvPr/>
        </p:nvGrpSpPr>
        <p:grpSpPr>
          <a:xfrm>
            <a:off x="10149129" y="6620520"/>
            <a:ext cx="1290611" cy="282877"/>
            <a:chOff x="4725932" y="3949014"/>
            <a:chExt cx="917818" cy="201168"/>
          </a:xfrm>
        </p:grpSpPr>
        <p:sp>
          <p:nvSpPr>
            <p:cNvPr id="138" name="TextBox 137"/>
            <p:cNvSpPr txBox="1"/>
            <p:nvPr/>
          </p:nvSpPr>
          <p:spPr>
            <a:xfrm>
              <a:off x="5082973" y="3966831"/>
              <a:ext cx="560777" cy="153851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/>
              <a:r>
                <a:rPr lang="en-US" sz="1406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STEP HERE</a:t>
              </a:r>
            </a:p>
          </p:txBody>
        </p:sp>
        <p:sp>
          <p:nvSpPr>
            <p:cNvPr id="139" name="Oval 138"/>
            <p:cNvSpPr>
              <a:spLocks noChangeAspect="1"/>
            </p:cNvSpPr>
            <p:nvPr/>
          </p:nvSpPr>
          <p:spPr>
            <a:xfrm>
              <a:off x="4725932" y="3949014"/>
              <a:ext cx="207097" cy="201168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0" name="矩形 139"/>
          <p:cNvSpPr/>
          <p:nvPr/>
        </p:nvSpPr>
        <p:spPr>
          <a:xfrm>
            <a:off x="707" y="361814"/>
            <a:ext cx="225004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429" tIns="48215" rIns="96429" bIns="48215" rtlCol="0" anchor="ctr"/>
          <a:lstStyle/>
          <a:p>
            <a:pPr algn="ctr" defTabSz="964149"/>
            <a:endParaRPr lang="zh-CN" altLang="en-US" sz="1969">
              <a:solidFill>
                <a:srgbClr val="E7E6E6">
                  <a:lumMod val="50000"/>
                </a:srgb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1" name="矩形 140"/>
          <p:cNvSpPr/>
          <p:nvPr/>
        </p:nvSpPr>
        <p:spPr>
          <a:xfrm>
            <a:off x="11837494" y="362393"/>
            <a:ext cx="1020547" cy="5866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4149"/>
            <a:endParaRPr lang="zh-CN" altLang="en-US" sz="1969">
              <a:solidFill>
                <a:prstClr val="white"/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2" name="文本框 141"/>
          <p:cNvSpPr txBox="1"/>
          <p:nvPr/>
        </p:nvSpPr>
        <p:spPr>
          <a:xfrm>
            <a:off x="373305" y="266734"/>
            <a:ext cx="1833010" cy="528259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tr-TR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>TITLE HERE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3" name="文本框 142"/>
          <p:cNvSpPr txBox="1"/>
          <p:nvPr/>
        </p:nvSpPr>
        <p:spPr>
          <a:xfrm>
            <a:off x="373306" y="712266"/>
            <a:ext cx="2230620" cy="312687"/>
          </a:xfrm>
          <a:prstGeom prst="rect">
            <a:avLst/>
          </a:prstGeom>
          <a:noFill/>
        </p:spPr>
        <p:txBody>
          <a:bodyPr wrap="none" lIns="96429" tIns="48215" rIns="96429" bIns="48215" rtlCol="0">
            <a:spAutoFit/>
          </a:bodyPr>
          <a:lstStyle/>
          <a:p>
            <a:pPr defTabSz="964149"/>
            <a:r>
              <a:rPr lang="en-US" altLang="zh-CN" sz="1399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 panose="020B0503020204020204" pitchFamily="34" charset="-122"/>
                <a:cs typeface="+mn-ea"/>
                <a:sym typeface="+mn-lt"/>
              </a:rPr>
              <a:t>ADD RELATED TITLE WORDS</a:t>
            </a:r>
            <a:endParaRPr lang="zh-CN" altLang="en-US" sz="1399" dirty="0">
              <a:solidFill>
                <a:schemeClr val="tx1">
                  <a:lumMod val="65000"/>
                  <a:lumOff val="35000"/>
                </a:schemeClr>
              </a:solidFill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80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2000">
        <p14:flip dir="r"/>
      </p:transition>
    </mc:Choice>
    <mc:Fallback xmlns=""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500"/>
                            </p:stCondLst>
                            <p:childTnLst>
                              <p:par>
                                <p:cTn id="81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000"/>
                            </p:stCondLst>
                            <p:childTnLst>
                              <p:par>
                                <p:cTn id="86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7500"/>
                            </p:stCondLst>
                            <p:childTnLst>
                              <p:par>
                                <p:cTn id="91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8000"/>
                            </p:stCondLst>
                            <p:childTnLst>
                              <p:par>
                                <p:cTn id="96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500"/>
                            </p:stCondLst>
                            <p:childTnLst>
                              <p:par>
                                <p:cTn id="101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000"/>
                            </p:stCondLst>
                            <p:childTnLst>
                              <p:par>
                                <p:cTn id="106" presetID="2" presetClass="entr" presetSubtype="4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椭圆 3079"/>
          <p:cNvSpPr>
            <a:spLocks noChangeArrowheads="1"/>
          </p:cNvSpPr>
          <p:nvPr/>
        </p:nvSpPr>
        <p:spPr bwMode="auto">
          <a:xfrm>
            <a:off x="2535189" y="2503586"/>
            <a:ext cx="2223248" cy="22232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48" name="文本框 3080"/>
          <p:cNvSpPr txBox="1">
            <a:spLocks noChangeArrowheads="1"/>
          </p:cNvSpPr>
          <p:nvPr/>
        </p:nvSpPr>
        <p:spPr bwMode="auto">
          <a:xfrm>
            <a:off x="4758438" y="3117137"/>
            <a:ext cx="1761188" cy="139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sz="8436">
                <a:solidFill>
                  <a:schemeClr val="accent2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02</a:t>
            </a:r>
            <a:endParaRPr lang="en-US" altLang="zh-CN" sz="8436" dirty="0">
              <a:solidFill>
                <a:schemeClr val="accent2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2" name="椭圆 3088"/>
          <p:cNvSpPr>
            <a:spLocks noChangeArrowheads="1"/>
          </p:cNvSpPr>
          <p:nvPr/>
        </p:nvSpPr>
        <p:spPr bwMode="auto">
          <a:xfrm>
            <a:off x="1626693" y="4325042"/>
            <a:ext cx="169646" cy="1696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153" name="椭圆 3087"/>
          <p:cNvSpPr>
            <a:spLocks noChangeArrowheads="1"/>
          </p:cNvSpPr>
          <p:nvPr/>
        </p:nvSpPr>
        <p:spPr bwMode="auto">
          <a:xfrm>
            <a:off x="4945942" y="2237957"/>
            <a:ext cx="482150" cy="48215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/>
          <a:lstStyle/>
          <a:p>
            <a:endParaRPr lang="zh-CN" altLang="en-US" sz="2668"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255925" y="3279555"/>
            <a:ext cx="285541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tr-TR" altLang="zh-CN" sz="2800" dirty="0">
                <a:solidFill>
                  <a:schemeClr val="accent2"/>
                </a:solidFill>
                <a:latin typeface="+mj-lt"/>
                <a:ea typeface="微软雅黑" panose="020B0503020204020204" pitchFamily="34" charset="-122"/>
                <a:sym typeface="Arial" panose="020B0604020202020204" pitchFamily="34" charset="0"/>
              </a:rPr>
              <a:t>SILVER</a:t>
            </a:r>
            <a:endParaRPr lang="zh-CN" altLang="en-US" sz="2800" dirty="0">
              <a:solidFill>
                <a:schemeClr val="accent2"/>
              </a:solidFill>
              <a:latin typeface="+mj-lt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55924" y="3830995"/>
            <a:ext cx="397924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000" dirty="0">
                <a:solidFill>
                  <a:schemeClr val="accent2"/>
                </a:solidFill>
                <a:latin typeface="+mj-lt"/>
                <a:ea typeface="微软雅黑" panose="020B0503020204020204" pitchFamily="34" charset="-122"/>
                <a:cs typeface="+mn-ea"/>
                <a:sym typeface="Arial" panose="020B0604020202020204" pitchFamily="34" charset="0"/>
              </a:rPr>
              <a:t>We hope that this template will return to you as a time, money and reputation.</a:t>
            </a:r>
            <a:endParaRPr lang="zh-CN" altLang="en-US" sz="1000" dirty="0">
              <a:solidFill>
                <a:schemeClr val="accent2"/>
              </a:solidFill>
              <a:latin typeface="+mj-lt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254883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52" grpId="0" animBg="1"/>
      <p:bldP spid="6153" grpId="0" animBg="1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9E7965BD-BA7C-4284-B303-3DF26FF20985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QIAABQAAgAIAEOUV0cNwDEewAEAANoDAAAPAAAAAAAAAAEAAAAAAAAAAABub25lL3BsYXllci54bWxQSwUGAAAAAAEAAQA9AAAA7QEAAAAA"/>
  <p:tag name="ISPRING_OUTPUT_FOLDER" val="C:\Users\Administrator\Desktop"/>
  <p:tag name="ISPRING_UUID" val="{C1A8F295-47DC-48FB-81BD-666766343352}"/>
  <p:tag name="ISPRING_RESOURCE_FOLDER" val="E:\素材\正版图-卖\PPT\0变色龙\0包图网\bt369\ppt\bt369\"/>
  <p:tag name="ISPRING_PRESENTATION_PATH" val="E:\素材\正版图-卖\PPT\0变色龙\0包图网\bt369\ppt\bt369.pptx"/>
  <p:tag name="ISPRING_PROJECT_FOLDER_UPDATED" val="1"/>
  <p:tag name="ISPRING_SCREEN_RECS_UPDATED" val="E:\素材\正版图-卖\PPT\0变色龙\0包图网\bt369\ppt\bt369"/>
  <p:tag name="ISPRING_PRESENTATION_TITLE" val="bt1303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ENTRY"/>
  <p:tag name="ID" val="547143"/>
  <p:tag name="MH_ORDER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NUMBER"/>
  <p:tag name="ID" val="547143"/>
  <p:tag name="MH_ORDER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ENTRY"/>
  <p:tag name="ID" val="547143"/>
  <p:tag name="MH_ORDER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AUTOCOLOR" val="TRUE"/>
  <p:tag name="MH_TYPE" val="CONTENTS"/>
  <p:tag name="ID" val="54714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OTHERS"/>
  <p:tag name="ID" val="54714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NUMBER"/>
  <p:tag name="ID" val="547143"/>
  <p:tag name="MH_ORDER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ENTRY"/>
  <p:tag name="ID" val="547143"/>
  <p:tag name="MH_ORDER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NUMBER"/>
  <p:tag name="ID" val="547143"/>
  <p:tag name="MH_ORDER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ENTRY"/>
  <p:tag name="ID" val="547143"/>
  <p:tag name="MH_ORDER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244"/>
  <p:tag name="MH_LIBRARY" val="CONTENTS"/>
  <p:tag name="MH_TYPE" val="NUMBER"/>
  <p:tag name="ID" val="547143"/>
  <p:tag name="MH_ORDER" val="3"/>
</p:tagLst>
</file>

<file path=ppt/theme/theme1.xml><?xml version="1.0" encoding="utf-8"?>
<a:theme xmlns:a="http://schemas.openxmlformats.org/drawingml/2006/main" name="Bank Data Report Presentation Template www.templatesppt.com">
  <a:themeElements>
    <a:clrScheme name="自定义 157">
      <a:dk1>
        <a:sysClr val="windowText" lastClr="000000"/>
      </a:dk1>
      <a:lt1>
        <a:sysClr val="window" lastClr="FFFFFF"/>
      </a:lt1>
      <a:dk2>
        <a:srgbClr val="EA5514"/>
      </a:dk2>
      <a:lt2>
        <a:srgbClr val="A5A5A5"/>
      </a:lt2>
      <a:accent1>
        <a:srgbClr val="EA5514"/>
      </a:accent1>
      <a:accent2>
        <a:srgbClr val="A5A5A5"/>
      </a:accent2>
      <a:accent3>
        <a:srgbClr val="EA5514"/>
      </a:accent3>
      <a:accent4>
        <a:srgbClr val="A5A5A5"/>
      </a:accent4>
      <a:accent5>
        <a:srgbClr val="EA5514"/>
      </a:accent5>
      <a:accent6>
        <a:srgbClr val="A5A5A5"/>
      </a:accent6>
      <a:hlink>
        <a:srgbClr val="EA5514"/>
      </a:hlink>
      <a:folHlink>
        <a:srgbClr val="A5A5A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1482</Words>
  <Application>Microsoft Macintosh PowerPoint</Application>
  <PresentationFormat>Özel</PresentationFormat>
  <Paragraphs>245</Paragraphs>
  <Slides>26</Slides>
  <Notes>26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9" baseType="lpstr">
      <vt:lpstr>Arial</vt:lpstr>
      <vt:lpstr>Calibri</vt:lpstr>
      <vt:lpstr>Bank Data Report Presentation Template www.templatesppt.com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>Templatesppt.com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Data Report Presentation Template</dc:title>
  <dc:subject/>
  <dc:creator>Templatesppt.com</dc:creator>
  <cp:keywords>Bank Data Report Presentation Template</cp:keywords>
  <dc:description>Bank Data Report Presentation Template
www.Templatesppt.com</dc:description>
  <cp:lastModifiedBy/>
  <cp:revision>1</cp:revision>
  <dcterms:created xsi:type="dcterms:W3CDTF">2017-03-16T14:50:27Z</dcterms:created>
  <dcterms:modified xsi:type="dcterms:W3CDTF">2022-05-26T13:31:30Z</dcterms:modified>
  <cp:category>Business</cp:category>
</cp:coreProperties>
</file>