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svg"/><Relationship Id="rId19" Type="http://schemas.openxmlformats.org/officeDocument/2006/relationships/image" Target="../media/image-1-19.png"/><Relationship Id="rId20" Type="http://schemas.openxmlformats.org/officeDocument/2006/relationships/image" Target="../media/image-1-20.png"/><Relationship Id="rId21" Type="http://schemas.openxmlformats.org/officeDocument/2006/relationships/image" Target="../media/image-1-21.svg"/><Relationship Id="rId22" Type="http://schemas.openxmlformats.org/officeDocument/2006/relationships/slideLayout" Target="../slideLayouts/slideLayout1.xml"/><Relationship Id="rId2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slideLayout" Target="../slideLayouts/slideLayout1.xml"/><Relationship Id="rId1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png"/><Relationship Id="rId56" Type="http://schemas.openxmlformats.org/officeDocument/2006/relationships/slideLayout" Target="../slideLayouts/slideLayout1.xml"/><Relationship Id="rId5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slideLayout" Target="../slideLayouts/slideLayout1.xml"/><Relationship Id="rId1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slideLayout" Target="../slideLayouts/slideLayout1.xml"/><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image" Target="../media/image-19-17.png"/><Relationship Id="rId18" Type="http://schemas.openxmlformats.org/officeDocument/2006/relationships/image" Target="../media/image-19-18.svg"/><Relationship Id="rId19" Type="http://schemas.openxmlformats.org/officeDocument/2006/relationships/image" Target="../media/image-19-19.png"/><Relationship Id="rId20" Type="http://schemas.openxmlformats.org/officeDocument/2006/relationships/image" Target="../media/image-19-20.svg"/><Relationship Id="rId21" Type="http://schemas.openxmlformats.org/officeDocument/2006/relationships/image" Target="../media/image-19-21.png"/><Relationship Id="rId22" Type="http://schemas.openxmlformats.org/officeDocument/2006/relationships/image" Target="../media/image-19-22.png"/><Relationship Id="rId23" Type="http://schemas.openxmlformats.org/officeDocument/2006/relationships/image" Target="../media/image-19-23.png"/><Relationship Id="rId24" Type="http://schemas.openxmlformats.org/officeDocument/2006/relationships/image" Target="../media/image-19-24.png"/><Relationship Id="rId25" Type="http://schemas.openxmlformats.org/officeDocument/2006/relationships/slideLayout" Target="../slideLayouts/slideLayout1.xml"/><Relationship Id="rId2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sv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slideLayout" Target="../slideLayouts/slideLayout1.xml"/><Relationship Id="rId2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4" Type="http://schemas.openxmlformats.org/officeDocument/2006/relationships/hyperlink" Target="https://unsplash.com/" TargetMode="External"/><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5" Type="http://schemas.openxmlformats.org/officeDocument/2006/relationships/image" Target="../media/image-21-14.png"/><Relationship Id="rId16" Type="http://schemas.openxmlformats.org/officeDocument/2006/relationships/image" Target="../media/image-21-15.svg"/><Relationship Id="rId17" Type="http://schemas.openxmlformats.org/officeDocument/2006/relationships/slideLayout" Target="../slideLayouts/slideLayout1.xml"/><Relationship Id="rId18"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slideLayout" Target="../slideLayouts/slideLayout1.xml"/><Relationship Id="rId2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slideLayout" Target="../slideLayouts/slideLayout1.xml"/><Relationship Id="rId2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200400"/>
            <a:ext cx="24387048" cy="10515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109200"/>
            <a:ext cx="24387048" cy="36068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2217400"/>
            <a:ext cx="1035958" cy="14986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72888" y="12960511"/>
            <a:ext cx="614160" cy="75548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524" y="10414000"/>
            <a:ext cx="1998965" cy="3301526"/>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84673" y="11010900"/>
            <a:ext cx="1182153" cy="1952865"/>
          </a:xfrm>
          <a:prstGeom prst="rect">
            <a:avLst/>
          </a:prstGeom>
        </p:spPr>
      </p:pic>
      <p:pic>
        <p:nvPicPr>
          <p:cNvPr id="8" name="Image 6"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524" y="11010900"/>
            <a:ext cx="22088061" cy="2705100"/>
          </a:xfrm>
          <a:prstGeom prst="rect">
            <a:avLst/>
          </a:prstGeom>
        </p:spPr>
      </p:pic>
      <p:pic>
        <p:nvPicPr>
          <p:cNvPr id="9" name="Image 7"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480810" y="3594100"/>
            <a:ext cx="5906238" cy="1435100"/>
          </a:xfrm>
          <a:prstGeom prst="rect">
            <a:avLst/>
          </a:prstGeom>
        </p:spPr>
      </p:pic>
      <p:pic>
        <p:nvPicPr>
          <p:cNvPr id="10" name="Image 8"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1460500"/>
            <a:ext cx="5385473" cy="876300"/>
          </a:xfrm>
          <a:prstGeom prst="rect">
            <a:avLst/>
          </a:prstGeom>
        </p:spPr>
      </p:pic>
      <p:sp>
        <p:nvSpPr>
          <p:cNvPr id="11" name="Text 0"/>
          <p:cNvSpPr/>
          <p:nvPr/>
        </p:nvSpPr>
        <p:spPr>
          <a:xfrm>
            <a:off x="6693737" y="8026400"/>
            <a:ext cx="11257840" cy="13123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12" name="Shape 1"/>
          <p:cNvSpPr/>
          <p:nvPr/>
        </p:nvSpPr>
        <p:spPr>
          <a:xfrm>
            <a:off x="23370921" y="10515600"/>
            <a:ext cx="1016127" cy="3200400"/>
          </a:xfrm>
          <a:prstGeom prst="rect">
            <a:avLst/>
          </a:prstGeom>
          <a:noFill/>
          <a:ln/>
        </p:spPr>
      </p:sp>
      <p:pic>
        <p:nvPicPr>
          <p:cNvPr id="13" name="Image 9" descr="preencoded.png">    </p:cNvPr>
          <p:cNvPicPr>
            <a:picLocks noChangeAspect="1"/>
          </p:cNvPicPr>
          <p:nvPr/>
        </p:nvPicPr>
        <p:blipFill>
          <a:blip r:embed="rId19"/>
          <a:stretch>
            <a:fillRect/>
          </a:stretch>
        </p:blipFill>
        <p:spPr>
          <a:xfrm>
            <a:off x="23523340" y="10820400"/>
            <a:ext cx="711289" cy="2590800"/>
          </a:xfrm>
          <a:prstGeom prst="rect">
            <a:avLst/>
          </a:prstGeom>
        </p:spPr>
      </p:pic>
      <p:sp>
        <p:nvSpPr>
          <p:cNvPr id="14" name="Text 2"/>
          <p:cNvSpPr/>
          <p:nvPr/>
        </p:nvSpPr>
        <p:spPr>
          <a:xfrm>
            <a:off x="8103613" y="3556000"/>
            <a:ext cx="9208651" cy="5435600"/>
          </a:xfrm>
          <a:prstGeom prst="rect">
            <a:avLst/>
          </a:prstGeom>
          <a:noFill/>
          <a:ln/>
        </p:spPr>
        <p:txBody>
          <a:bodyPr wrap="square" lIns="0" tIns="0" rIns="0" bIns="0" rtlCol="0" anchor="t"/>
          <a:lstStyle/>
          <a:p>
            <a:pPr algn="l" indent="0" marL="0">
              <a:buNone/>
            </a:pPr>
            <a:r>
              <a:rPr lang="en-US" sz="24000" dirty="0">
                <a:solidFill>
                  <a:srgbClr val="023732">
                    <a:alpha val="100000"/>
                  </a:srgbClr>
                </a:solidFill>
                <a:latin typeface="Kaushan Script Regular" pitchFamily="34" charset="0"/>
                <a:ea typeface="Kaushan Script Regular" pitchFamily="34" charset="-122"/>
                <a:cs typeface="Kaushan Script Regular" pitchFamily="34" charset="-120"/>
              </a:rPr>
              <a:t>Desert </a:t>
            </a:r>
            <a:endParaRPr lang="en-US" sz="24000" dirty="0"/>
          </a:p>
        </p:txBody>
      </p:sp>
      <p:pic>
        <p:nvPicPr>
          <p:cNvPr id="15" name="Image 10"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56434" y="437300"/>
            <a:ext cx="2863560" cy="28632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947400"/>
            <a:ext cx="24387048" cy="2768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65" y="12407900"/>
            <a:ext cx="14517915" cy="1308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965" y="11087100"/>
            <a:ext cx="5303248" cy="174925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05" y="495300"/>
            <a:ext cx="1967608" cy="196647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627803" y="990600"/>
            <a:ext cx="5470150"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Pricing Plan</a:t>
            </a:r>
            <a:endParaRPr lang="en-US" sz="8000" dirty="0"/>
          </a:p>
        </p:txBody>
      </p:sp>
      <p:sp>
        <p:nvSpPr>
          <p:cNvPr id="9" name="Shape 2"/>
          <p:cNvSpPr/>
          <p:nvPr/>
        </p:nvSpPr>
        <p:spPr>
          <a:xfrm>
            <a:off x="1778222" y="3632200"/>
            <a:ext cx="20843305" cy="8763000"/>
          </a:xfrm>
          <a:prstGeom prst="rect">
            <a:avLst/>
          </a:prstGeom>
          <a:noFill/>
          <a:ln/>
        </p:spPr>
      </p:sp>
      <p:sp>
        <p:nvSpPr>
          <p:cNvPr id="10" name="Shape 3"/>
          <p:cNvSpPr/>
          <p:nvPr/>
        </p:nvSpPr>
        <p:spPr>
          <a:xfrm>
            <a:off x="1778222" y="3632200"/>
            <a:ext cx="6439705" cy="8763000"/>
          </a:xfrm>
          <a:prstGeom prst="rect">
            <a:avLst/>
          </a:prstGeom>
          <a:solidFill>
            <a:srgbClr val="F5D7C0">
              <a:alpha val="100000"/>
            </a:srgbClr>
          </a:solidFill>
          <a:ln w="50800">
            <a:solidFill>
              <a:srgbClr val="B44A22"/>
            </a:solidFill>
            <a:prstDash val="solid"/>
          </a:ln>
        </p:spPr>
      </p:sp>
      <p:pic>
        <p:nvPicPr>
          <p:cNvPr id="11"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1836" y="4089400"/>
            <a:ext cx="1632476" cy="1625600"/>
          </a:xfrm>
          <a:prstGeom prst="rect">
            <a:avLst/>
          </a:prstGeom>
        </p:spPr>
      </p:pic>
      <p:sp>
        <p:nvSpPr>
          <p:cNvPr id="12" name="Text 4"/>
          <p:cNvSpPr/>
          <p:nvPr/>
        </p:nvSpPr>
        <p:spPr>
          <a:xfrm>
            <a:off x="4223278" y="6019800"/>
            <a:ext cx="1549594" cy="1092200"/>
          </a:xfrm>
          <a:prstGeom prst="rect">
            <a:avLst/>
          </a:prstGeom>
          <a:noFill/>
          <a:ln/>
        </p:spPr>
        <p:txBody>
          <a:bodyPr wrap="square" lIns="0" tIns="0" rIns="0" bIns="0" rtlCol="0" anchor="t"/>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Basic</a:t>
            </a:r>
            <a:endParaRPr lang="en-US" sz="4800" dirty="0"/>
          </a:p>
        </p:txBody>
      </p:sp>
      <p:sp>
        <p:nvSpPr>
          <p:cNvPr id="13" name="Text 5"/>
          <p:cNvSpPr/>
          <p:nvPr/>
        </p:nvSpPr>
        <p:spPr>
          <a:xfrm>
            <a:off x="2235479" y="7213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4" name="Text 6"/>
          <p:cNvSpPr/>
          <p:nvPr/>
        </p:nvSpPr>
        <p:spPr>
          <a:xfrm>
            <a:off x="3410376" y="11049000"/>
            <a:ext cx="317539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$10/month</a:t>
            </a:r>
            <a:endParaRPr lang="en-US" sz="4800" dirty="0"/>
          </a:p>
        </p:txBody>
      </p:sp>
      <p:sp>
        <p:nvSpPr>
          <p:cNvPr id="15" name="Shape 7"/>
          <p:cNvSpPr/>
          <p:nvPr/>
        </p:nvSpPr>
        <p:spPr>
          <a:xfrm>
            <a:off x="8980022" y="3632200"/>
            <a:ext cx="6439705" cy="8763000"/>
          </a:xfrm>
          <a:prstGeom prst="rect">
            <a:avLst/>
          </a:prstGeom>
          <a:solidFill>
            <a:srgbClr val="F5D7C0">
              <a:alpha val="100000"/>
            </a:srgbClr>
          </a:solidFill>
          <a:ln w="50800">
            <a:solidFill>
              <a:srgbClr val="B44A22"/>
            </a:solidFill>
            <a:prstDash val="solid"/>
          </a:ln>
        </p:spPr>
      </p:sp>
      <p:pic>
        <p:nvPicPr>
          <p:cNvPr id="16"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86973" y="4089400"/>
            <a:ext cx="1625803" cy="1625600"/>
          </a:xfrm>
          <a:prstGeom prst="rect">
            <a:avLst/>
          </a:prstGeom>
        </p:spPr>
      </p:pic>
      <p:sp>
        <p:nvSpPr>
          <p:cNvPr id="17" name="Text 8"/>
          <p:cNvSpPr/>
          <p:nvPr/>
        </p:nvSpPr>
        <p:spPr>
          <a:xfrm>
            <a:off x="11539392" y="6019800"/>
            <a:ext cx="1320965" cy="1092200"/>
          </a:xfrm>
          <a:prstGeom prst="rect">
            <a:avLst/>
          </a:prstGeom>
          <a:noFill/>
          <a:ln/>
        </p:spPr>
        <p:txBody>
          <a:bodyPr wrap="square" lIns="0" tIns="0" rIns="0" bIns="0" rtlCol="0" anchor="t"/>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Elite</a:t>
            </a:r>
            <a:endParaRPr lang="en-US" sz="4800" dirty="0"/>
          </a:p>
        </p:txBody>
      </p:sp>
      <p:sp>
        <p:nvSpPr>
          <p:cNvPr id="18" name="Text 9"/>
          <p:cNvSpPr/>
          <p:nvPr/>
        </p:nvSpPr>
        <p:spPr>
          <a:xfrm>
            <a:off x="9437280" y="7213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19" name="Text 10"/>
          <p:cNvSpPr/>
          <p:nvPr/>
        </p:nvSpPr>
        <p:spPr>
          <a:xfrm>
            <a:off x="10580422" y="11049000"/>
            <a:ext cx="3238905"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$50/month</a:t>
            </a:r>
            <a:endParaRPr lang="en-US" sz="4800" dirty="0"/>
          </a:p>
        </p:txBody>
      </p:sp>
      <p:sp>
        <p:nvSpPr>
          <p:cNvPr id="20" name="Shape 11"/>
          <p:cNvSpPr/>
          <p:nvPr/>
        </p:nvSpPr>
        <p:spPr>
          <a:xfrm>
            <a:off x="16181822" y="3632200"/>
            <a:ext cx="6439705" cy="8763000"/>
          </a:xfrm>
          <a:prstGeom prst="rect">
            <a:avLst/>
          </a:prstGeom>
          <a:solidFill>
            <a:srgbClr val="F5D7C0">
              <a:alpha val="100000"/>
            </a:srgbClr>
          </a:solidFill>
          <a:ln w="50800">
            <a:solidFill>
              <a:srgbClr val="B44A22"/>
            </a:solidFill>
            <a:prstDash val="solid"/>
          </a:ln>
        </p:spPr>
      </p:sp>
      <p:pic>
        <p:nvPicPr>
          <p:cNvPr id="21"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319159" y="4089400"/>
            <a:ext cx="2165035" cy="1625600"/>
          </a:xfrm>
          <a:prstGeom prst="rect">
            <a:avLst/>
          </a:prstGeom>
        </p:spPr>
      </p:pic>
      <p:sp>
        <p:nvSpPr>
          <p:cNvPr id="22" name="Text 12"/>
          <p:cNvSpPr/>
          <p:nvPr/>
        </p:nvSpPr>
        <p:spPr>
          <a:xfrm>
            <a:off x="18061657" y="6019800"/>
            <a:ext cx="2680035" cy="1092200"/>
          </a:xfrm>
          <a:prstGeom prst="rect">
            <a:avLst/>
          </a:prstGeom>
          <a:noFill/>
          <a:ln/>
        </p:spPr>
        <p:txBody>
          <a:bodyPr wrap="square" lIns="0" tIns="0" rIns="0" bIns="0" rtlCol="0" anchor="t"/>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Legendary</a:t>
            </a:r>
            <a:endParaRPr lang="en-US" sz="4800" dirty="0"/>
          </a:p>
        </p:txBody>
      </p:sp>
      <p:sp>
        <p:nvSpPr>
          <p:cNvPr id="23" name="Text 13"/>
          <p:cNvSpPr/>
          <p:nvPr/>
        </p:nvSpPr>
        <p:spPr>
          <a:xfrm>
            <a:off x="16639080" y="7213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4" name="Text 14"/>
          <p:cNvSpPr/>
          <p:nvPr/>
        </p:nvSpPr>
        <p:spPr>
          <a:xfrm>
            <a:off x="17617102" y="11049000"/>
            <a:ext cx="3569146"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109200"/>
            <a:ext cx="24387048" cy="36068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4311" y="12217400"/>
            <a:ext cx="1035958" cy="1498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2888" y="12960511"/>
            <a:ext cx="614160" cy="755489"/>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524" y="10414000"/>
            <a:ext cx="1998965" cy="330152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673" y="11010900"/>
            <a:ext cx="1182153" cy="1952861"/>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24" y="11010900"/>
            <a:ext cx="22088061" cy="27051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286861" y="787400"/>
            <a:ext cx="6084060" cy="12369800"/>
          </a:xfrm>
          <a:prstGeom prst="rect">
            <a:avLst/>
          </a:prstGeom>
        </p:spPr>
      </p:pic>
      <p:pic>
        <p:nvPicPr>
          <p:cNvPr id="11"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5886" y="787400"/>
            <a:ext cx="6084060" cy="12369800"/>
          </a:xfrm>
          <a:prstGeom prst="rect">
            <a:avLst/>
          </a:prstGeom>
        </p:spPr>
      </p:pic>
      <p:sp>
        <p:nvSpPr>
          <p:cNvPr id="12" name="Text 1"/>
          <p:cNvSpPr/>
          <p:nvPr/>
        </p:nvSpPr>
        <p:spPr>
          <a:xfrm>
            <a:off x="8713289" y="1930400"/>
            <a:ext cx="5012893" cy="18118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Kaushan Script Regular" pitchFamily="34" charset="0"/>
                <a:ea typeface="Kaushan Script Regular" pitchFamily="34" charset="-122"/>
                <a:cs typeface="Kaushan Script Regular" pitchFamily="34" charset="-120"/>
              </a:rPr>
              <a:t>Some Data</a:t>
            </a:r>
            <a:endParaRPr lang="en-US" sz="8000" dirty="0"/>
          </a:p>
        </p:txBody>
      </p:sp>
      <p:sp>
        <p:nvSpPr>
          <p:cNvPr id="13" name="Shape 2"/>
          <p:cNvSpPr/>
          <p:nvPr/>
        </p:nvSpPr>
        <p:spPr>
          <a:xfrm>
            <a:off x="7900387" y="5029200"/>
            <a:ext cx="8573572" cy="7467600"/>
          </a:xfrm>
          <a:prstGeom prst="rect">
            <a:avLst/>
          </a:prstGeom>
          <a:noFill/>
          <a:ln/>
        </p:spPr>
      </p:sp>
      <p:sp>
        <p:nvSpPr>
          <p:cNvPr id="14" name="Shape 3"/>
          <p:cNvSpPr/>
          <p:nvPr/>
        </p:nvSpPr>
        <p:spPr>
          <a:xfrm>
            <a:off x="7900387" y="5029200"/>
            <a:ext cx="8573572" cy="2082800"/>
          </a:xfrm>
          <a:prstGeom prst="rect">
            <a:avLst/>
          </a:prstGeom>
          <a:noFill/>
          <a:ln/>
        </p:spPr>
      </p:sp>
      <p:sp>
        <p:nvSpPr>
          <p:cNvPr id="15" name="Shape 4"/>
          <p:cNvSpPr/>
          <p:nvPr/>
        </p:nvSpPr>
        <p:spPr>
          <a:xfrm>
            <a:off x="7900387" y="5029200"/>
            <a:ext cx="3277010" cy="2082800"/>
          </a:xfrm>
          <a:prstGeom prst="rect">
            <a:avLst/>
          </a:prstGeom>
          <a:solidFill>
            <a:srgbClr val="F5D7C0">
              <a:alpha val="100000"/>
            </a:srgbClr>
          </a:solidFill>
          <a:ln w="50800">
            <a:solidFill>
              <a:srgbClr val="B44A22"/>
            </a:solidFill>
            <a:prstDash val="solid"/>
          </a:ln>
        </p:spPr>
      </p:sp>
      <p:sp>
        <p:nvSpPr>
          <p:cNvPr id="16" name="Text 5"/>
          <p:cNvSpPr/>
          <p:nvPr/>
        </p:nvSpPr>
        <p:spPr>
          <a:xfrm>
            <a:off x="8662483" y="5334000"/>
            <a:ext cx="2091528"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75%</a:t>
            </a:r>
            <a:endParaRPr lang="en-US" sz="8000" dirty="0"/>
          </a:p>
        </p:txBody>
      </p:sp>
      <p:sp>
        <p:nvSpPr>
          <p:cNvPr id="17" name="Shape 6"/>
          <p:cNvSpPr/>
          <p:nvPr/>
        </p:nvSpPr>
        <p:spPr>
          <a:xfrm>
            <a:off x="11380622" y="5168900"/>
            <a:ext cx="5093337" cy="1803400"/>
          </a:xfrm>
          <a:prstGeom prst="rect">
            <a:avLst/>
          </a:prstGeom>
          <a:noFill/>
          <a:ln/>
        </p:spPr>
      </p:sp>
      <p:sp>
        <p:nvSpPr>
          <p:cNvPr id="18" name="Text 7"/>
          <p:cNvSpPr/>
          <p:nvPr/>
        </p:nvSpPr>
        <p:spPr>
          <a:xfrm>
            <a:off x="11380622" y="5168900"/>
            <a:ext cx="5245756"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Enchanted Creatures</a:t>
            </a:r>
            <a:endParaRPr lang="en-US" sz="3600" dirty="0"/>
          </a:p>
        </p:txBody>
      </p:sp>
      <p:sp>
        <p:nvSpPr>
          <p:cNvPr id="19" name="Text 8"/>
          <p:cNvSpPr/>
          <p:nvPr/>
        </p:nvSpPr>
        <p:spPr>
          <a:xfrm>
            <a:off x="11380622" y="5930900"/>
            <a:ext cx="522882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20" name="Shape 9"/>
          <p:cNvSpPr/>
          <p:nvPr/>
        </p:nvSpPr>
        <p:spPr>
          <a:xfrm>
            <a:off x="7900387" y="7721600"/>
            <a:ext cx="8573572" cy="2082800"/>
          </a:xfrm>
          <a:prstGeom prst="rect">
            <a:avLst/>
          </a:prstGeom>
          <a:noFill/>
          <a:ln/>
        </p:spPr>
      </p:sp>
      <p:sp>
        <p:nvSpPr>
          <p:cNvPr id="21" name="Shape 10"/>
          <p:cNvSpPr/>
          <p:nvPr/>
        </p:nvSpPr>
        <p:spPr>
          <a:xfrm>
            <a:off x="7900387" y="7721600"/>
            <a:ext cx="3391324" cy="2082800"/>
          </a:xfrm>
          <a:prstGeom prst="rect">
            <a:avLst/>
          </a:prstGeom>
          <a:solidFill>
            <a:srgbClr val="F5D7C0">
              <a:alpha val="100000"/>
            </a:srgbClr>
          </a:solidFill>
          <a:ln w="50800">
            <a:solidFill>
              <a:srgbClr val="B44A22"/>
            </a:solidFill>
            <a:prstDash val="solid"/>
          </a:ln>
        </p:spPr>
      </p:sp>
      <p:sp>
        <p:nvSpPr>
          <p:cNvPr id="22" name="Text 11"/>
          <p:cNvSpPr/>
          <p:nvPr/>
        </p:nvSpPr>
        <p:spPr>
          <a:xfrm>
            <a:off x="8662483" y="8026400"/>
            <a:ext cx="2205842"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60%</a:t>
            </a:r>
            <a:endParaRPr lang="en-US" sz="8000" dirty="0"/>
          </a:p>
        </p:txBody>
      </p:sp>
      <p:sp>
        <p:nvSpPr>
          <p:cNvPr id="23" name="Shape 12"/>
          <p:cNvSpPr/>
          <p:nvPr/>
        </p:nvSpPr>
        <p:spPr>
          <a:xfrm>
            <a:off x="11494937" y="8121650"/>
            <a:ext cx="4979022" cy="1282700"/>
          </a:xfrm>
          <a:prstGeom prst="rect">
            <a:avLst/>
          </a:prstGeom>
          <a:noFill/>
          <a:ln/>
        </p:spPr>
      </p:sp>
      <p:sp>
        <p:nvSpPr>
          <p:cNvPr id="24" name="Text 13"/>
          <p:cNvSpPr/>
          <p:nvPr/>
        </p:nvSpPr>
        <p:spPr>
          <a:xfrm>
            <a:off x="11494937" y="8121650"/>
            <a:ext cx="513144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Magic-Wielding Individuals</a:t>
            </a:r>
            <a:endParaRPr lang="en-US" sz="3600" dirty="0"/>
          </a:p>
        </p:txBody>
      </p:sp>
      <p:sp>
        <p:nvSpPr>
          <p:cNvPr id="25" name="Text 14"/>
          <p:cNvSpPr/>
          <p:nvPr/>
        </p:nvSpPr>
        <p:spPr>
          <a:xfrm>
            <a:off x="11494937" y="8883650"/>
            <a:ext cx="5114506"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6" name="Shape 15"/>
          <p:cNvSpPr/>
          <p:nvPr/>
        </p:nvSpPr>
        <p:spPr>
          <a:xfrm>
            <a:off x="7900387" y="10414000"/>
            <a:ext cx="8573572" cy="2082800"/>
          </a:xfrm>
          <a:prstGeom prst="rect">
            <a:avLst/>
          </a:prstGeom>
          <a:noFill/>
          <a:ln/>
        </p:spPr>
      </p:sp>
      <p:sp>
        <p:nvSpPr>
          <p:cNvPr id="27" name="Shape 16"/>
          <p:cNvSpPr/>
          <p:nvPr/>
        </p:nvSpPr>
        <p:spPr>
          <a:xfrm>
            <a:off x="7900387" y="10414000"/>
            <a:ext cx="3378622" cy="2082800"/>
          </a:xfrm>
          <a:prstGeom prst="rect">
            <a:avLst/>
          </a:prstGeom>
          <a:solidFill>
            <a:srgbClr val="F5D7C0">
              <a:alpha val="100000"/>
            </a:srgbClr>
          </a:solidFill>
          <a:ln w="50800">
            <a:solidFill>
              <a:srgbClr val="B44A22"/>
            </a:solidFill>
            <a:prstDash val="solid"/>
          </a:ln>
        </p:spPr>
      </p:sp>
      <p:sp>
        <p:nvSpPr>
          <p:cNvPr id="28" name="Text 17"/>
          <p:cNvSpPr/>
          <p:nvPr/>
        </p:nvSpPr>
        <p:spPr>
          <a:xfrm>
            <a:off x="8662483" y="10718800"/>
            <a:ext cx="2193141"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90%</a:t>
            </a:r>
            <a:endParaRPr lang="en-US" sz="8000" dirty="0"/>
          </a:p>
        </p:txBody>
      </p:sp>
      <p:sp>
        <p:nvSpPr>
          <p:cNvPr id="29" name="Shape 18"/>
          <p:cNvSpPr/>
          <p:nvPr/>
        </p:nvSpPr>
        <p:spPr>
          <a:xfrm>
            <a:off x="11482235" y="10553700"/>
            <a:ext cx="4991724" cy="1803400"/>
          </a:xfrm>
          <a:prstGeom prst="rect">
            <a:avLst/>
          </a:prstGeom>
          <a:noFill/>
          <a:ln/>
        </p:spPr>
      </p:sp>
      <p:sp>
        <p:nvSpPr>
          <p:cNvPr id="30" name="Text 19"/>
          <p:cNvSpPr/>
          <p:nvPr/>
        </p:nvSpPr>
        <p:spPr>
          <a:xfrm>
            <a:off x="11482235" y="10553700"/>
            <a:ext cx="5144143"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Spells Cast</a:t>
            </a:r>
            <a:endParaRPr lang="en-US" sz="3600" dirty="0"/>
          </a:p>
        </p:txBody>
      </p:sp>
      <p:sp>
        <p:nvSpPr>
          <p:cNvPr id="31" name="Text 20"/>
          <p:cNvSpPr/>
          <p:nvPr/>
        </p:nvSpPr>
        <p:spPr>
          <a:xfrm>
            <a:off x="11482235" y="11315700"/>
            <a:ext cx="5127207"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9959" y="457200"/>
            <a:ext cx="23434429" cy="128143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18315" y="11264900"/>
            <a:ext cx="7646356" cy="2006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2000" y="11264900"/>
            <a:ext cx="8992724" cy="20066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4867" y="9690100"/>
            <a:ext cx="8002000" cy="358140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959" y="9702800"/>
            <a:ext cx="10656632" cy="3568700"/>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14276" y="1574800"/>
            <a:ext cx="3560466" cy="32893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4305838" y="1892300"/>
            <a:ext cx="15762670" cy="7112000"/>
          </a:xfrm>
          <a:prstGeom prst="rect">
            <a:avLst/>
          </a:prstGeom>
          <a:noFill/>
          <a:ln/>
        </p:spPr>
      </p:sp>
      <p:sp>
        <p:nvSpPr>
          <p:cNvPr id="11" name="Shape 2"/>
          <p:cNvSpPr/>
          <p:nvPr/>
        </p:nvSpPr>
        <p:spPr>
          <a:xfrm>
            <a:off x="4305838" y="1892300"/>
            <a:ext cx="15762670" cy="5664200"/>
          </a:xfrm>
          <a:prstGeom prst="rect">
            <a:avLst/>
          </a:prstGeom>
          <a:noFill/>
          <a:ln/>
        </p:spPr>
      </p:sp>
      <p:sp>
        <p:nvSpPr>
          <p:cNvPr id="12" name="Text 3"/>
          <p:cNvSpPr/>
          <p:nvPr/>
        </p:nvSpPr>
        <p:spPr>
          <a:xfrm>
            <a:off x="6712789" y="1892300"/>
            <a:ext cx="11964895" cy="5435600"/>
          </a:xfrm>
          <a:prstGeom prst="rect">
            <a:avLst/>
          </a:prstGeom>
          <a:noFill/>
          <a:ln/>
        </p:spPr>
        <p:txBody>
          <a:bodyPr wrap="square" lIns="0" tIns="0" rIns="0" bIns="0" rtlCol="0" anchor="t"/>
          <a:lstStyle/>
          <a:p>
            <a:pPr algn="l" indent="0" marL="0">
              <a:buNone/>
            </a:pPr>
            <a:r>
              <a:rPr lang="en-US" sz="24000" dirty="0">
                <a:solidFill>
                  <a:srgbClr val="023732">
                    <a:alpha val="100000"/>
                  </a:srgbClr>
                </a:solidFill>
                <a:latin typeface="Kaushan Script Regular" pitchFamily="34" charset="0"/>
                <a:ea typeface="Kaushan Script Regular" pitchFamily="34" charset="-122"/>
                <a:cs typeface="Kaushan Script Regular" pitchFamily="34" charset="-120"/>
              </a:rPr>
              <a:t>234,567</a:t>
            </a:r>
            <a:endParaRPr lang="en-US" sz="24000" dirty="0"/>
          </a:p>
        </p:txBody>
      </p:sp>
      <p:sp>
        <p:nvSpPr>
          <p:cNvPr id="13" name="Text 4"/>
          <p:cNvSpPr/>
          <p:nvPr/>
        </p:nvSpPr>
        <p:spPr>
          <a:xfrm>
            <a:off x="4170355" y="6515100"/>
            <a:ext cx="16033637" cy="13123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4" name="Text 5"/>
          <p:cNvSpPr/>
          <p:nvPr/>
        </p:nvSpPr>
        <p:spPr>
          <a:xfrm>
            <a:off x="7483352" y="7962900"/>
            <a:ext cx="9407642" cy="1176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947400"/>
            <a:ext cx="24387048" cy="2768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65" y="12407900"/>
            <a:ext cx="14517915" cy="1308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965" y="11087100"/>
            <a:ext cx="5303248" cy="174925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05" y="495300"/>
            <a:ext cx="1967608" cy="196647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2476500"/>
            <a:ext cx="7874984" cy="3797300"/>
          </a:xfrm>
          <a:prstGeom prst="rect">
            <a:avLst/>
          </a:prstGeom>
          <a:noFill/>
          <a:ln/>
        </p:spPr>
      </p:sp>
      <p:sp>
        <p:nvSpPr>
          <p:cNvPr id="9" name="Shape 2"/>
          <p:cNvSpPr/>
          <p:nvPr/>
        </p:nvSpPr>
        <p:spPr>
          <a:xfrm>
            <a:off x="3251606" y="2476500"/>
            <a:ext cx="8154419" cy="2971800"/>
          </a:xfrm>
          <a:prstGeom prst="rect">
            <a:avLst/>
          </a:prstGeom>
          <a:solidFill>
            <a:srgbClr val="F5D7C0">
              <a:alpha val="100000"/>
            </a:srgbClr>
          </a:solidFill>
          <a:ln w="50800">
            <a:solidFill>
              <a:srgbClr val="B44A22"/>
            </a:solidFill>
            <a:prstDash val="solid"/>
          </a:ln>
        </p:spPr>
      </p:sp>
      <p:sp>
        <p:nvSpPr>
          <p:cNvPr id="10" name="Text 3"/>
          <p:cNvSpPr/>
          <p:nvPr/>
        </p:nvSpPr>
        <p:spPr>
          <a:xfrm>
            <a:off x="3471767" y="2781300"/>
            <a:ext cx="7172163" cy="2904067"/>
          </a:xfrm>
          <a:prstGeom prst="rect">
            <a:avLst/>
          </a:prstGeom>
          <a:noFill/>
          <a:ln/>
        </p:spPr>
        <p:txBody>
          <a:bodyPr wrap="square" lIns="0" tIns="0" rIns="0" bIns="0" rtlCol="0" anchor="t"/>
          <a:lstStyle/>
          <a:p>
            <a:pPr algn="r"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233 Coins</a:t>
            </a:r>
            <a:endParaRPr lang="en-US" sz="12800" dirty="0"/>
          </a:p>
        </p:txBody>
      </p:sp>
      <p:sp>
        <p:nvSpPr>
          <p:cNvPr id="11" name="Shape 4"/>
          <p:cNvSpPr/>
          <p:nvPr/>
        </p:nvSpPr>
        <p:spPr>
          <a:xfrm>
            <a:off x="3391324" y="5753100"/>
            <a:ext cx="7874984" cy="520700"/>
          </a:xfrm>
          <a:prstGeom prst="rect">
            <a:avLst/>
          </a:prstGeom>
          <a:noFill/>
          <a:ln/>
        </p:spPr>
      </p:sp>
      <p:sp>
        <p:nvSpPr>
          <p:cNvPr id="12" name="Text 5"/>
          <p:cNvSpPr/>
          <p:nvPr/>
        </p:nvSpPr>
        <p:spPr>
          <a:xfrm>
            <a:off x="3323582" y="57531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3" name="Shape 6"/>
          <p:cNvSpPr/>
          <p:nvPr/>
        </p:nvSpPr>
        <p:spPr>
          <a:xfrm>
            <a:off x="3391324" y="7226300"/>
            <a:ext cx="7874984" cy="3797300"/>
          </a:xfrm>
          <a:prstGeom prst="rect">
            <a:avLst/>
          </a:prstGeom>
          <a:noFill/>
          <a:ln/>
        </p:spPr>
      </p:sp>
      <p:sp>
        <p:nvSpPr>
          <p:cNvPr id="14" name="Shape 7"/>
          <p:cNvSpPr/>
          <p:nvPr/>
        </p:nvSpPr>
        <p:spPr>
          <a:xfrm>
            <a:off x="3124591" y="7226300"/>
            <a:ext cx="8408451" cy="2971800"/>
          </a:xfrm>
          <a:prstGeom prst="rect">
            <a:avLst/>
          </a:prstGeom>
          <a:solidFill>
            <a:srgbClr val="F5D7C0">
              <a:alpha val="100000"/>
            </a:srgbClr>
          </a:solidFill>
          <a:ln w="50800">
            <a:solidFill>
              <a:srgbClr val="B44A22"/>
            </a:solidFill>
            <a:prstDash val="solid"/>
          </a:ln>
        </p:spPr>
      </p:sp>
      <p:sp>
        <p:nvSpPr>
          <p:cNvPr id="15" name="Text 8"/>
          <p:cNvSpPr/>
          <p:nvPr/>
        </p:nvSpPr>
        <p:spPr>
          <a:xfrm>
            <a:off x="3344751" y="7531100"/>
            <a:ext cx="7426195" cy="2904067"/>
          </a:xfrm>
          <a:prstGeom prst="rect">
            <a:avLst/>
          </a:prstGeom>
          <a:noFill/>
          <a:ln/>
        </p:spPr>
        <p:txBody>
          <a:bodyPr wrap="square" lIns="0" tIns="0" rIns="0" bIns="0" rtlCol="0" anchor="t"/>
          <a:lstStyle/>
          <a:p>
            <a:pPr algn="r"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456 Hours</a:t>
            </a:r>
            <a:endParaRPr lang="en-US" sz="12800" dirty="0"/>
          </a:p>
        </p:txBody>
      </p:sp>
      <p:sp>
        <p:nvSpPr>
          <p:cNvPr id="16" name="Shape 9"/>
          <p:cNvSpPr/>
          <p:nvPr/>
        </p:nvSpPr>
        <p:spPr>
          <a:xfrm>
            <a:off x="3391324" y="10502900"/>
            <a:ext cx="7874984" cy="520700"/>
          </a:xfrm>
          <a:prstGeom prst="rect">
            <a:avLst/>
          </a:prstGeom>
          <a:noFill/>
          <a:ln/>
        </p:spPr>
      </p:sp>
      <p:sp>
        <p:nvSpPr>
          <p:cNvPr id="17" name="Text 10"/>
          <p:cNvSpPr/>
          <p:nvPr/>
        </p:nvSpPr>
        <p:spPr>
          <a:xfrm>
            <a:off x="3323582" y="105029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8" name="Shape 11"/>
          <p:cNvSpPr/>
          <p:nvPr/>
        </p:nvSpPr>
        <p:spPr>
          <a:xfrm>
            <a:off x="13552594" y="2476500"/>
            <a:ext cx="7874984" cy="3797300"/>
          </a:xfrm>
          <a:prstGeom prst="rect">
            <a:avLst/>
          </a:prstGeom>
          <a:noFill/>
          <a:ln/>
        </p:spPr>
      </p:sp>
      <p:sp>
        <p:nvSpPr>
          <p:cNvPr id="19" name="Shape 12"/>
          <p:cNvSpPr/>
          <p:nvPr/>
        </p:nvSpPr>
        <p:spPr>
          <a:xfrm>
            <a:off x="15324465" y="2476500"/>
            <a:ext cx="4331241" cy="2971800"/>
          </a:xfrm>
          <a:prstGeom prst="rect">
            <a:avLst/>
          </a:prstGeom>
          <a:solidFill>
            <a:srgbClr val="F5D7C0">
              <a:alpha val="100000"/>
            </a:srgbClr>
          </a:solidFill>
          <a:ln w="50800">
            <a:solidFill>
              <a:srgbClr val="B44A22"/>
            </a:solidFill>
            <a:prstDash val="solid"/>
          </a:ln>
        </p:spPr>
      </p:sp>
      <p:sp>
        <p:nvSpPr>
          <p:cNvPr id="20" name="Text 13"/>
          <p:cNvSpPr/>
          <p:nvPr/>
        </p:nvSpPr>
        <p:spPr>
          <a:xfrm>
            <a:off x="15544626" y="2781300"/>
            <a:ext cx="3348985" cy="2904067"/>
          </a:xfrm>
          <a:prstGeom prst="rect">
            <a:avLst/>
          </a:prstGeom>
          <a:noFill/>
          <a:ln/>
        </p:spPr>
        <p:txBody>
          <a:bodyPr wrap="square" lIns="0" tIns="0" rIns="0" bIns="0" rtlCol="0" anchor="t"/>
          <a:lstStyle/>
          <a:p>
            <a:pPr algn="r"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85%</a:t>
            </a:r>
            <a:endParaRPr lang="en-US" sz="12800" dirty="0"/>
          </a:p>
        </p:txBody>
      </p:sp>
      <p:sp>
        <p:nvSpPr>
          <p:cNvPr id="21" name="Shape 14"/>
          <p:cNvSpPr/>
          <p:nvPr/>
        </p:nvSpPr>
        <p:spPr>
          <a:xfrm>
            <a:off x="13552594" y="5753100"/>
            <a:ext cx="7874984" cy="520700"/>
          </a:xfrm>
          <a:prstGeom prst="rect">
            <a:avLst/>
          </a:prstGeom>
          <a:noFill/>
          <a:ln/>
        </p:spPr>
      </p:sp>
      <p:sp>
        <p:nvSpPr>
          <p:cNvPr id="22" name="Text 15"/>
          <p:cNvSpPr/>
          <p:nvPr/>
        </p:nvSpPr>
        <p:spPr>
          <a:xfrm>
            <a:off x="13484852" y="57531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3" name="Shape 16"/>
          <p:cNvSpPr/>
          <p:nvPr/>
        </p:nvSpPr>
        <p:spPr>
          <a:xfrm>
            <a:off x="13552594" y="7226300"/>
            <a:ext cx="7874984" cy="3797300"/>
          </a:xfrm>
          <a:prstGeom prst="rect">
            <a:avLst/>
          </a:prstGeom>
          <a:noFill/>
          <a:ln/>
        </p:spPr>
      </p:sp>
      <p:sp>
        <p:nvSpPr>
          <p:cNvPr id="24" name="Shape 17"/>
          <p:cNvSpPr/>
          <p:nvPr/>
        </p:nvSpPr>
        <p:spPr>
          <a:xfrm>
            <a:off x="14092411" y="7226300"/>
            <a:ext cx="6795349" cy="2971800"/>
          </a:xfrm>
          <a:prstGeom prst="rect">
            <a:avLst/>
          </a:prstGeom>
          <a:solidFill>
            <a:srgbClr val="F5D7C0">
              <a:alpha val="100000"/>
            </a:srgbClr>
          </a:solidFill>
          <a:ln w="50800">
            <a:solidFill>
              <a:srgbClr val="B44A22"/>
            </a:solidFill>
            <a:prstDash val="solid"/>
          </a:ln>
        </p:spPr>
      </p:sp>
      <p:sp>
        <p:nvSpPr>
          <p:cNvPr id="25" name="Text 18"/>
          <p:cNvSpPr/>
          <p:nvPr/>
        </p:nvSpPr>
        <p:spPr>
          <a:xfrm>
            <a:off x="14312572" y="7531100"/>
            <a:ext cx="5813093" cy="2904067"/>
          </a:xfrm>
          <a:prstGeom prst="rect">
            <a:avLst/>
          </a:prstGeom>
          <a:noFill/>
          <a:ln/>
        </p:spPr>
        <p:txBody>
          <a:bodyPr wrap="square" lIns="0" tIns="0" rIns="0" bIns="0" rtlCol="0" anchor="t"/>
          <a:lstStyle/>
          <a:p>
            <a:pPr algn="r"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535 Km</a:t>
            </a:r>
            <a:endParaRPr lang="en-US" sz="12800" dirty="0"/>
          </a:p>
        </p:txBody>
      </p:sp>
      <p:sp>
        <p:nvSpPr>
          <p:cNvPr id="26" name="Shape 19"/>
          <p:cNvSpPr/>
          <p:nvPr/>
        </p:nvSpPr>
        <p:spPr>
          <a:xfrm>
            <a:off x="13552594" y="10502900"/>
            <a:ext cx="7874984" cy="520700"/>
          </a:xfrm>
          <a:prstGeom prst="rect">
            <a:avLst/>
          </a:prstGeom>
          <a:noFill/>
          <a:ln/>
        </p:spPr>
      </p:sp>
      <p:sp>
        <p:nvSpPr>
          <p:cNvPr id="27" name="Text 20"/>
          <p:cNvSpPr/>
          <p:nvPr/>
        </p:nvSpPr>
        <p:spPr>
          <a:xfrm>
            <a:off x="13484852" y="105029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325100"/>
            <a:ext cx="24387048" cy="33909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6" y="11188700"/>
            <a:ext cx="19141292" cy="25273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319000"/>
            <a:ext cx="24387048" cy="13970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765" y="457200"/>
            <a:ext cx="2692737" cy="27432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608751" y="1143000"/>
            <a:ext cx="5508255"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B44A22">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B44A22">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preencoded.png">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preencoded.png">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preencoded.png">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preencoded.png">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preencoded.png">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preencoded.png">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preencoded.png">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preencoded.png">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preencoded.png">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preencoded.png">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preencoded.png">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preencoded.png">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preencoded.png">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preencoded.png">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preencoded.png">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preencoded.png">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preencoded.png">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preencoded.png">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preencoded.png">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270734" y="6365379"/>
            <a:ext cx="1854432" cy="1226566"/>
          </a:xfrm>
          <a:prstGeom prst="rect">
            <a:avLst/>
          </a:prstGeom>
          <a:noFill/>
          <a:ln/>
        </p:spPr>
      </p:sp>
      <p:sp>
        <p:nvSpPr>
          <p:cNvPr id="56" name="Text 25"/>
          <p:cNvSpPr/>
          <p:nvPr/>
        </p:nvSpPr>
        <p:spPr>
          <a:xfrm>
            <a:off x="16270734" y="6273800"/>
            <a:ext cx="2057657"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34.574</a:t>
            </a:r>
            <a:endParaRPr lang="en-US" sz="4800" dirty="0"/>
          </a:p>
        </p:txBody>
      </p:sp>
      <p:sp>
        <p:nvSpPr>
          <p:cNvPr id="57" name="Text 26"/>
          <p:cNvSpPr/>
          <p:nvPr/>
        </p:nvSpPr>
        <p:spPr>
          <a:xfrm>
            <a:off x="16791499" y="7162800"/>
            <a:ext cx="948385"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58" name="Shape 27"/>
          <p:cNvSpPr/>
          <p:nvPr/>
        </p:nvSpPr>
        <p:spPr>
          <a:xfrm>
            <a:off x="13260457" y="10515600"/>
            <a:ext cx="7874984" cy="2032000"/>
          </a:xfrm>
          <a:prstGeom prst="rect">
            <a:avLst/>
          </a:prstGeom>
          <a:noFill/>
          <a:ln/>
        </p:spPr>
      </p:sp>
      <p:sp>
        <p:nvSpPr>
          <p:cNvPr id="59" name="Shape 28"/>
          <p:cNvSpPr/>
          <p:nvPr/>
        </p:nvSpPr>
        <p:spPr>
          <a:xfrm>
            <a:off x="13260457" y="10515600"/>
            <a:ext cx="7874984" cy="2032000"/>
          </a:xfrm>
          <a:prstGeom prst="rect">
            <a:avLst/>
          </a:prstGeom>
          <a:noFill/>
          <a:ln/>
        </p:spPr>
      </p:sp>
      <p:sp>
        <p:nvSpPr>
          <p:cNvPr id="60" name="Text 29"/>
          <p:cNvSpPr/>
          <p:nvPr/>
        </p:nvSpPr>
        <p:spPr>
          <a:xfrm>
            <a:off x="13158845"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Treasure Found</a:t>
            </a:r>
            <a:endParaRPr lang="en-US" sz="4800" dirty="0"/>
          </a:p>
        </p:txBody>
      </p:sp>
      <p:sp>
        <p:nvSpPr>
          <p:cNvPr id="61" name="Text 30"/>
          <p:cNvSpPr/>
          <p:nvPr/>
        </p:nvSpPr>
        <p:spPr>
          <a:xfrm>
            <a:off x="13192716" y="11506200"/>
            <a:ext cx="8010468" cy="1176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2" name="Shape 31"/>
          <p:cNvSpPr/>
          <p:nvPr/>
        </p:nvSpPr>
        <p:spPr>
          <a:xfrm>
            <a:off x="3251606" y="10515600"/>
            <a:ext cx="7874984" cy="1511300"/>
          </a:xfrm>
          <a:prstGeom prst="rect">
            <a:avLst/>
          </a:prstGeom>
          <a:noFill/>
          <a:ln/>
        </p:spPr>
      </p:sp>
      <p:sp>
        <p:nvSpPr>
          <p:cNvPr id="63" name="Shape 32"/>
          <p:cNvSpPr/>
          <p:nvPr/>
        </p:nvSpPr>
        <p:spPr>
          <a:xfrm>
            <a:off x="3251606" y="10515600"/>
            <a:ext cx="7874984" cy="1511300"/>
          </a:xfrm>
          <a:prstGeom prst="rect">
            <a:avLst/>
          </a:prstGeom>
          <a:noFill/>
          <a:ln/>
        </p:spPr>
      </p:sp>
      <p:sp>
        <p:nvSpPr>
          <p:cNvPr id="64" name="Text 33"/>
          <p:cNvSpPr/>
          <p:nvPr/>
        </p:nvSpPr>
        <p:spPr>
          <a:xfrm>
            <a:off x="3149994"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Spellcasting Progress</a:t>
            </a:r>
            <a:endParaRPr lang="en-US" sz="4800" dirty="0"/>
          </a:p>
        </p:txBody>
      </p:sp>
      <p:sp>
        <p:nvSpPr>
          <p:cNvPr id="65" name="Text 34"/>
          <p:cNvSpPr/>
          <p:nvPr/>
        </p:nvSpPr>
        <p:spPr>
          <a:xfrm>
            <a:off x="3183865" y="11506200"/>
            <a:ext cx="8010468"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109200"/>
            <a:ext cx="24387048" cy="36068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4311" y="12217400"/>
            <a:ext cx="1035958" cy="1498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2888" y="12960499"/>
            <a:ext cx="614160" cy="75550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524" y="10414000"/>
            <a:ext cx="1998965" cy="330152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673" y="11010900"/>
            <a:ext cx="1182153" cy="1952873"/>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24" y="11010900"/>
            <a:ext cx="22088061" cy="27051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3450981" y="5753100"/>
            <a:ext cx="8738692" cy="2133600"/>
          </a:xfrm>
          <a:prstGeom prst="rect">
            <a:avLst/>
          </a:prstGeom>
          <a:noFill/>
          <a:ln/>
        </p:spPr>
      </p:sp>
      <p:sp>
        <p:nvSpPr>
          <p:cNvPr id="11" name="Shape 2"/>
          <p:cNvSpPr/>
          <p:nvPr/>
        </p:nvSpPr>
        <p:spPr>
          <a:xfrm>
            <a:off x="13450981" y="5753100"/>
            <a:ext cx="8738692" cy="2133600"/>
          </a:xfrm>
          <a:prstGeom prst="rect">
            <a:avLst/>
          </a:prstGeom>
          <a:noFill/>
          <a:ln/>
        </p:spPr>
      </p:sp>
      <p:sp>
        <p:nvSpPr>
          <p:cNvPr id="12" name="Text 3"/>
          <p:cNvSpPr/>
          <p:nvPr/>
        </p:nvSpPr>
        <p:spPr>
          <a:xfrm>
            <a:off x="13450981" y="57531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A web application</a:t>
            </a:r>
            <a:endParaRPr lang="en-US" sz="4800" dirty="0"/>
          </a:p>
        </p:txBody>
      </p:sp>
      <p:sp>
        <p:nvSpPr>
          <p:cNvPr id="13" name="Text 4"/>
          <p:cNvSpPr/>
          <p:nvPr/>
        </p:nvSpPr>
        <p:spPr>
          <a:xfrm>
            <a:off x="13450981" y="68453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14"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4032" y="3251200"/>
            <a:ext cx="13768521" cy="8166100"/>
          </a:xfrm>
          <a:prstGeom prst="rect">
            <a:avLst/>
          </a:prstGeom>
        </p:spPr>
      </p:pic>
      <p:pic>
        <p:nvPicPr>
          <p:cNvPr id="15"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84673" y="3594100"/>
            <a:ext cx="9894537" cy="6489700"/>
          </a:xfrm>
          <a:prstGeom prst="rect">
            <a:avLst/>
          </a:prstGeom>
        </p:spPr>
      </p:pic>
      <p:sp>
        <p:nvSpPr>
          <p:cNvPr id="16" name="Text 5"/>
          <p:cNvSpPr/>
          <p:nvPr/>
        </p:nvSpPr>
        <p:spPr>
          <a:xfrm>
            <a:off x="8186173" y="1219200"/>
            <a:ext cx="8353411"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947400"/>
            <a:ext cx="24387048" cy="2768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65" y="12407900"/>
            <a:ext cx="14517915" cy="1308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965" y="11087100"/>
            <a:ext cx="5303248" cy="174925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05" y="495300"/>
            <a:ext cx="1967608" cy="196649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660900"/>
            <a:ext cx="8738692" cy="2133600"/>
          </a:xfrm>
          <a:prstGeom prst="rect">
            <a:avLst/>
          </a:prstGeom>
          <a:noFill/>
          <a:ln/>
        </p:spPr>
      </p:sp>
      <p:sp>
        <p:nvSpPr>
          <p:cNvPr id="9" name="Shape 2"/>
          <p:cNvSpPr/>
          <p:nvPr/>
        </p:nvSpPr>
        <p:spPr>
          <a:xfrm>
            <a:off x="2946768" y="4660900"/>
            <a:ext cx="8738692" cy="2133600"/>
          </a:xfrm>
          <a:prstGeom prst="rect">
            <a:avLst/>
          </a:prstGeom>
          <a:noFill/>
          <a:ln/>
        </p:spPr>
      </p:sp>
      <p:sp>
        <p:nvSpPr>
          <p:cNvPr id="10" name="Text 3"/>
          <p:cNvSpPr/>
          <p:nvPr/>
        </p:nvSpPr>
        <p:spPr>
          <a:xfrm>
            <a:off x="2946768" y="46609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An mobile app</a:t>
            </a:r>
            <a:endParaRPr lang="en-US" sz="4800" dirty="0"/>
          </a:p>
        </p:txBody>
      </p:sp>
      <p:sp>
        <p:nvSpPr>
          <p:cNvPr id="11" name="Text 4"/>
          <p:cNvSpPr/>
          <p:nvPr/>
        </p:nvSpPr>
        <p:spPr>
          <a:xfrm>
            <a:off x="2946768" y="5753100"/>
            <a:ext cx="8874176"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3" name="Text 6"/>
          <p:cNvSpPr/>
          <p:nvPr/>
        </p:nvSpPr>
        <p:spPr>
          <a:xfrm>
            <a:off x="2895962" y="1854200"/>
            <a:ext cx="9344135"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The Future of Fantasy</a:t>
            </a:r>
            <a:endParaRPr lang="en-US" sz="8000" dirty="0"/>
          </a:p>
        </p:txBody>
      </p:sp>
      <p:pic>
        <p:nvPicPr>
          <p:cNvPr id="14"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4797349" y="698500"/>
            <a:ext cx="6994341"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947400"/>
            <a:ext cx="24387048" cy="2768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65" y="12407900"/>
            <a:ext cx="14517915" cy="1308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965" y="11087100"/>
            <a:ext cx="5303248" cy="174925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05" y="495300"/>
            <a:ext cx="1967608" cy="196649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3911600"/>
            <a:ext cx="14479810" cy="7861300"/>
          </a:xfrm>
          <a:prstGeom prst="rect">
            <a:avLst/>
          </a:prstGeom>
        </p:spPr>
      </p:pic>
      <p:sp>
        <p:nvSpPr>
          <p:cNvPr id="9" name="Text 1"/>
          <p:cNvSpPr/>
          <p:nvPr/>
        </p:nvSpPr>
        <p:spPr>
          <a:xfrm>
            <a:off x="6763595" y="1149350"/>
            <a:ext cx="11185865"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Fantasy Realm at a Glance</a:t>
            </a:r>
            <a:endParaRPr lang="en-US" sz="8000" dirty="0"/>
          </a:p>
        </p:txBody>
      </p:sp>
      <p:sp>
        <p:nvSpPr>
          <p:cNvPr id="10" name="Shape 2"/>
          <p:cNvSpPr/>
          <p:nvPr/>
        </p:nvSpPr>
        <p:spPr>
          <a:xfrm>
            <a:off x="16118315" y="3600450"/>
            <a:ext cx="6935067" cy="2032000"/>
          </a:xfrm>
          <a:prstGeom prst="rect">
            <a:avLst/>
          </a:prstGeom>
          <a:noFill/>
          <a:ln/>
        </p:spPr>
      </p:sp>
      <p:sp>
        <p:nvSpPr>
          <p:cNvPr id="11" name="Shape 3"/>
          <p:cNvSpPr/>
          <p:nvPr/>
        </p:nvSpPr>
        <p:spPr>
          <a:xfrm>
            <a:off x="16118315" y="3600450"/>
            <a:ext cx="6935067" cy="2032000"/>
          </a:xfrm>
          <a:prstGeom prst="rect">
            <a:avLst/>
          </a:prstGeom>
          <a:noFill/>
          <a:ln/>
        </p:spPr>
      </p:sp>
      <p:sp>
        <p:nvSpPr>
          <p:cNvPr id="12" name="Text 4"/>
          <p:cNvSpPr/>
          <p:nvPr/>
        </p:nvSpPr>
        <p:spPr>
          <a:xfrm>
            <a:off x="16118315" y="360045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The Enchanted Forest</a:t>
            </a:r>
            <a:endParaRPr lang="en-US" sz="4800" dirty="0"/>
          </a:p>
        </p:txBody>
      </p:sp>
      <p:sp>
        <p:nvSpPr>
          <p:cNvPr id="13" name="Text 5"/>
          <p:cNvSpPr/>
          <p:nvPr/>
        </p:nvSpPr>
        <p:spPr>
          <a:xfrm>
            <a:off x="16118315" y="459105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4" name="Shape 6"/>
          <p:cNvSpPr/>
          <p:nvPr/>
        </p:nvSpPr>
        <p:spPr>
          <a:xfrm>
            <a:off x="16118315" y="6769100"/>
            <a:ext cx="6935067" cy="2032000"/>
          </a:xfrm>
          <a:prstGeom prst="rect">
            <a:avLst/>
          </a:prstGeom>
          <a:noFill/>
          <a:ln/>
        </p:spPr>
      </p:sp>
      <p:sp>
        <p:nvSpPr>
          <p:cNvPr id="15" name="Shape 7"/>
          <p:cNvSpPr/>
          <p:nvPr/>
        </p:nvSpPr>
        <p:spPr>
          <a:xfrm>
            <a:off x="16118315" y="6769100"/>
            <a:ext cx="6935067" cy="2032000"/>
          </a:xfrm>
          <a:prstGeom prst="rect">
            <a:avLst/>
          </a:prstGeom>
          <a:noFill/>
          <a:ln/>
        </p:spPr>
      </p:sp>
      <p:sp>
        <p:nvSpPr>
          <p:cNvPr id="16" name="Text 8"/>
          <p:cNvSpPr/>
          <p:nvPr/>
        </p:nvSpPr>
        <p:spPr>
          <a:xfrm>
            <a:off x="16118315" y="67691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The Crystal Caves</a:t>
            </a:r>
            <a:endParaRPr lang="en-US" sz="4800" dirty="0"/>
          </a:p>
        </p:txBody>
      </p:sp>
      <p:sp>
        <p:nvSpPr>
          <p:cNvPr id="17" name="Text 9"/>
          <p:cNvSpPr/>
          <p:nvPr/>
        </p:nvSpPr>
        <p:spPr>
          <a:xfrm>
            <a:off x="16118315" y="77597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18" name="Shape 10"/>
          <p:cNvSpPr/>
          <p:nvPr/>
        </p:nvSpPr>
        <p:spPr>
          <a:xfrm>
            <a:off x="16118315" y="9931400"/>
            <a:ext cx="6935067" cy="2032000"/>
          </a:xfrm>
          <a:prstGeom prst="rect">
            <a:avLst/>
          </a:prstGeom>
          <a:noFill/>
          <a:ln/>
        </p:spPr>
      </p:sp>
      <p:sp>
        <p:nvSpPr>
          <p:cNvPr id="19" name="Shape 11"/>
          <p:cNvSpPr/>
          <p:nvPr/>
        </p:nvSpPr>
        <p:spPr>
          <a:xfrm>
            <a:off x="16118315" y="9931400"/>
            <a:ext cx="6935067" cy="2032000"/>
          </a:xfrm>
          <a:prstGeom prst="rect">
            <a:avLst/>
          </a:prstGeom>
          <a:noFill/>
          <a:ln/>
        </p:spPr>
      </p:sp>
      <p:sp>
        <p:nvSpPr>
          <p:cNvPr id="20" name="Text 12"/>
          <p:cNvSpPr/>
          <p:nvPr/>
        </p:nvSpPr>
        <p:spPr>
          <a:xfrm>
            <a:off x="16118315" y="99314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The Dragon's Lair</a:t>
            </a:r>
            <a:endParaRPr lang="en-US" sz="4800" dirty="0"/>
          </a:p>
        </p:txBody>
      </p:sp>
      <p:sp>
        <p:nvSpPr>
          <p:cNvPr id="21" name="Text 13"/>
          <p:cNvSpPr/>
          <p:nvPr/>
        </p:nvSpPr>
        <p:spPr>
          <a:xfrm>
            <a:off x="16118315" y="10922000"/>
            <a:ext cx="707055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325100"/>
            <a:ext cx="24387048" cy="33909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6" y="11188700"/>
            <a:ext cx="19141292" cy="25273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319000"/>
            <a:ext cx="24387048" cy="13970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765" y="457200"/>
            <a:ext cx="2692737" cy="27432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602400" y="806450"/>
            <a:ext cx="5533658"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The Timeline</a:t>
            </a:r>
            <a:endParaRPr lang="en-US" sz="8000" dirty="0"/>
          </a:p>
        </p:txBody>
      </p:sp>
      <p:pic>
        <p:nvPicPr>
          <p:cNvPr id="9" name="Image 5" descr="preencoded.png">    </p:cNvPr>
          <p:cNvPicPr>
            <a:picLocks noChangeAspect="1"/>
          </p:cNvPicPr>
          <p:nvPr/>
        </p:nvPicPr>
        <p:blipFill>
          <a:blip r:embed="rId10"/>
          <a:stretch>
            <a:fillRect/>
          </a:stretch>
        </p:blipFill>
        <p:spPr>
          <a:xfrm>
            <a:off x="0" y="3898900"/>
            <a:ext cx="24387048" cy="7061200"/>
          </a:xfrm>
          <a:prstGeom prst="rect">
            <a:avLst/>
          </a:prstGeom>
        </p:spPr>
      </p:pic>
      <p:sp>
        <p:nvSpPr>
          <p:cNvPr id="10" name="Shape 2"/>
          <p:cNvSpPr/>
          <p:nvPr/>
        </p:nvSpPr>
        <p:spPr>
          <a:xfrm>
            <a:off x="0" y="6870700"/>
            <a:ext cx="24387048" cy="0"/>
          </a:xfrm>
          <a:prstGeom prst="rect">
            <a:avLst/>
          </a:prstGeom>
          <a:noFill/>
          <a:ln/>
        </p:spPr>
      </p:sp>
      <p:pic>
        <p:nvPicPr>
          <p:cNvPr id="11"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858000"/>
            <a:ext cx="24387048" cy="12700"/>
          </a:xfrm>
          <a:prstGeom prst="rect">
            <a:avLst/>
          </a:prstGeom>
        </p:spPr>
      </p:pic>
      <p:sp>
        <p:nvSpPr>
          <p:cNvPr id="12" name="Shape 3"/>
          <p:cNvSpPr/>
          <p:nvPr/>
        </p:nvSpPr>
        <p:spPr>
          <a:xfrm>
            <a:off x="2248181" y="3898900"/>
            <a:ext cx="19890686" cy="7061200"/>
          </a:xfrm>
          <a:prstGeom prst="rect">
            <a:avLst/>
          </a:prstGeom>
          <a:noFill/>
          <a:ln/>
        </p:spPr>
      </p:sp>
      <p:pic>
        <p:nvPicPr>
          <p:cNvPr id="13" name="Image 7"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61283" y="3898875"/>
            <a:ext cx="1355206" cy="1625600"/>
          </a:xfrm>
          <a:prstGeom prst="rect">
            <a:avLst/>
          </a:prstGeom>
        </p:spPr>
      </p:pic>
      <p:pic>
        <p:nvPicPr>
          <p:cNvPr id="14" name="Image 8"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27603" y="3898900"/>
            <a:ext cx="1629137" cy="1625600"/>
          </a:xfrm>
          <a:prstGeom prst="rect">
            <a:avLst/>
          </a:prstGeom>
        </p:spPr>
      </p:pic>
      <p:pic>
        <p:nvPicPr>
          <p:cNvPr id="15" name="Image 9"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971746" y="3898900"/>
            <a:ext cx="1556078" cy="1625600"/>
          </a:xfrm>
          <a:prstGeom prst="rect">
            <a:avLst/>
          </a:prstGeom>
        </p:spPr>
      </p:pic>
      <p:pic>
        <p:nvPicPr>
          <p:cNvPr id="16" name="Image 10" descr="preencoded.png">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874559" y="3898875"/>
            <a:ext cx="1953092" cy="1625600"/>
          </a:xfrm>
          <a:prstGeom prst="rect">
            <a:avLst/>
          </a:prstGeom>
        </p:spPr>
      </p:pic>
      <p:pic>
        <p:nvPicPr>
          <p:cNvPr id="17" name="Image 11" descr="preencoded.png">    </p:cNvPr>
          <p:cNvPicPr>
            <a:picLocks noChangeAspect="1"/>
          </p:cNvPicPr>
          <p:nvPr/>
        </p:nvPicPr>
        <p:blipFill>
          <a:blip r:embed="rId21"/>
          <a:stretch>
            <a:fillRect/>
          </a:stretch>
        </p:blipFill>
        <p:spPr>
          <a:xfrm>
            <a:off x="4439205" y="5829300"/>
            <a:ext cx="190524" cy="2095500"/>
          </a:xfrm>
          <a:prstGeom prst="rect">
            <a:avLst/>
          </a:prstGeom>
        </p:spPr>
      </p:pic>
      <p:pic>
        <p:nvPicPr>
          <p:cNvPr id="18" name="Image 12" descr="preencoded.png">    </p:cNvPr>
          <p:cNvPicPr>
            <a:picLocks noChangeAspect="1"/>
          </p:cNvPicPr>
          <p:nvPr/>
        </p:nvPicPr>
        <p:blipFill>
          <a:blip r:embed="rId22"/>
          <a:stretch>
            <a:fillRect/>
          </a:stretch>
        </p:blipFill>
        <p:spPr>
          <a:xfrm>
            <a:off x="9545243" y="5829300"/>
            <a:ext cx="190524" cy="2095500"/>
          </a:xfrm>
          <a:prstGeom prst="rect">
            <a:avLst/>
          </a:prstGeom>
        </p:spPr>
      </p:pic>
      <p:pic>
        <p:nvPicPr>
          <p:cNvPr id="19" name="Image 13" descr="preencoded.png">    </p:cNvPr>
          <p:cNvPicPr>
            <a:picLocks noChangeAspect="1"/>
          </p:cNvPicPr>
          <p:nvPr/>
        </p:nvPicPr>
        <p:blipFill>
          <a:blip r:embed="rId23"/>
          <a:stretch>
            <a:fillRect/>
          </a:stretch>
        </p:blipFill>
        <p:spPr>
          <a:xfrm>
            <a:off x="14651281" y="5829300"/>
            <a:ext cx="190524" cy="2095500"/>
          </a:xfrm>
          <a:prstGeom prst="rect">
            <a:avLst/>
          </a:prstGeom>
        </p:spPr>
      </p:pic>
      <p:pic>
        <p:nvPicPr>
          <p:cNvPr id="20" name="Image 14" descr="preencoded.png">    </p:cNvPr>
          <p:cNvPicPr>
            <a:picLocks noChangeAspect="1"/>
          </p:cNvPicPr>
          <p:nvPr/>
        </p:nvPicPr>
        <p:blipFill>
          <a:blip r:embed="rId24"/>
          <a:stretch>
            <a:fillRect/>
          </a:stretch>
        </p:blipFill>
        <p:spPr>
          <a:xfrm>
            <a:off x="19757319" y="5829300"/>
            <a:ext cx="190524" cy="2095500"/>
          </a:xfrm>
          <a:prstGeom prst="rect">
            <a:avLst/>
          </a:prstGeom>
        </p:spPr>
      </p:pic>
      <p:sp>
        <p:nvSpPr>
          <p:cNvPr id="21" name="Shape 4"/>
          <p:cNvSpPr/>
          <p:nvPr/>
        </p:nvSpPr>
        <p:spPr>
          <a:xfrm>
            <a:off x="2248181" y="8229600"/>
            <a:ext cx="4572572" cy="2425700"/>
          </a:xfrm>
          <a:prstGeom prst="rect">
            <a:avLst/>
          </a:prstGeom>
          <a:noFill/>
          <a:ln/>
        </p:spPr>
      </p:sp>
      <p:sp>
        <p:nvSpPr>
          <p:cNvPr id="22" name="Shape 5"/>
          <p:cNvSpPr/>
          <p:nvPr/>
        </p:nvSpPr>
        <p:spPr>
          <a:xfrm>
            <a:off x="2248181" y="8229600"/>
            <a:ext cx="4572572" cy="2425700"/>
          </a:xfrm>
          <a:prstGeom prst="rect">
            <a:avLst/>
          </a:prstGeom>
          <a:noFill/>
          <a:ln/>
        </p:spPr>
      </p:sp>
      <p:sp>
        <p:nvSpPr>
          <p:cNvPr id="23" name="Text 6"/>
          <p:cNvSpPr/>
          <p:nvPr/>
        </p:nvSpPr>
        <p:spPr>
          <a:xfrm>
            <a:off x="2171971" y="8229600"/>
            <a:ext cx="4724991" cy="8128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2020</a:t>
            </a:r>
            <a:endParaRPr lang="en-US" sz="3600" dirty="0"/>
          </a:p>
        </p:txBody>
      </p:sp>
      <p:sp>
        <p:nvSpPr>
          <p:cNvPr id="24" name="Text 7"/>
          <p:cNvSpPr/>
          <p:nvPr/>
        </p:nvSpPr>
        <p:spPr>
          <a:xfrm>
            <a:off x="2180439" y="9093200"/>
            <a:ext cx="4708055"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volcanic eruption devastates a nearby city, forcing its inhabitants.</a:t>
            </a:r>
            <a:endParaRPr lang="en-US" sz="3200" dirty="0"/>
          </a:p>
        </p:txBody>
      </p:sp>
      <p:sp>
        <p:nvSpPr>
          <p:cNvPr id="25" name="Shape 8"/>
          <p:cNvSpPr/>
          <p:nvPr/>
        </p:nvSpPr>
        <p:spPr>
          <a:xfrm>
            <a:off x="7354219" y="8229600"/>
            <a:ext cx="4572572" cy="2425700"/>
          </a:xfrm>
          <a:prstGeom prst="rect">
            <a:avLst/>
          </a:prstGeom>
          <a:noFill/>
          <a:ln/>
        </p:spPr>
      </p:sp>
      <p:sp>
        <p:nvSpPr>
          <p:cNvPr id="26" name="Shape 9"/>
          <p:cNvSpPr/>
          <p:nvPr/>
        </p:nvSpPr>
        <p:spPr>
          <a:xfrm>
            <a:off x="7354219" y="8229600"/>
            <a:ext cx="4572572" cy="2425700"/>
          </a:xfrm>
          <a:prstGeom prst="rect">
            <a:avLst/>
          </a:prstGeom>
          <a:noFill/>
          <a:ln/>
        </p:spPr>
      </p:sp>
      <p:sp>
        <p:nvSpPr>
          <p:cNvPr id="27" name="Text 10"/>
          <p:cNvSpPr/>
          <p:nvPr/>
        </p:nvSpPr>
        <p:spPr>
          <a:xfrm>
            <a:off x="7278010" y="8229600"/>
            <a:ext cx="4724991" cy="8128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2021</a:t>
            </a:r>
            <a:endParaRPr lang="en-US" sz="3600" dirty="0"/>
          </a:p>
        </p:txBody>
      </p:sp>
      <p:sp>
        <p:nvSpPr>
          <p:cNvPr id="28" name="Text 11"/>
          <p:cNvSpPr/>
          <p:nvPr/>
        </p:nvSpPr>
        <p:spPr>
          <a:xfrm>
            <a:off x="7286477" y="9093200"/>
            <a:ext cx="4708055"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group of adventurers sets out to recover an ancient artifact.</a:t>
            </a:r>
            <a:endParaRPr lang="en-US" sz="3200" dirty="0"/>
          </a:p>
        </p:txBody>
      </p:sp>
      <p:sp>
        <p:nvSpPr>
          <p:cNvPr id="29" name="Shape 12"/>
          <p:cNvSpPr/>
          <p:nvPr/>
        </p:nvSpPr>
        <p:spPr>
          <a:xfrm>
            <a:off x="12460257" y="8229600"/>
            <a:ext cx="4572572" cy="2425700"/>
          </a:xfrm>
          <a:prstGeom prst="rect">
            <a:avLst/>
          </a:prstGeom>
          <a:noFill/>
          <a:ln/>
        </p:spPr>
      </p:sp>
      <p:sp>
        <p:nvSpPr>
          <p:cNvPr id="30" name="Shape 13"/>
          <p:cNvSpPr/>
          <p:nvPr/>
        </p:nvSpPr>
        <p:spPr>
          <a:xfrm>
            <a:off x="12460257" y="8229600"/>
            <a:ext cx="4572572" cy="2425700"/>
          </a:xfrm>
          <a:prstGeom prst="rect">
            <a:avLst/>
          </a:prstGeom>
          <a:noFill/>
          <a:ln/>
        </p:spPr>
      </p:sp>
      <p:sp>
        <p:nvSpPr>
          <p:cNvPr id="31" name="Text 14"/>
          <p:cNvSpPr/>
          <p:nvPr/>
        </p:nvSpPr>
        <p:spPr>
          <a:xfrm>
            <a:off x="12384048" y="8229600"/>
            <a:ext cx="4724991" cy="8128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2022</a:t>
            </a:r>
            <a:endParaRPr lang="en-US" sz="3600" dirty="0"/>
          </a:p>
        </p:txBody>
      </p:sp>
      <p:sp>
        <p:nvSpPr>
          <p:cNvPr id="32" name="Text 15"/>
          <p:cNvSpPr/>
          <p:nvPr/>
        </p:nvSpPr>
        <p:spPr>
          <a:xfrm>
            <a:off x="12392516" y="9093200"/>
            <a:ext cx="4708055"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An elf helps humans obtain the Crystal of the Unicorn from the Elven Forest.</a:t>
            </a:r>
            <a:endParaRPr lang="en-US" sz="3200" dirty="0"/>
          </a:p>
        </p:txBody>
      </p:sp>
      <p:sp>
        <p:nvSpPr>
          <p:cNvPr id="33" name="Shape 16"/>
          <p:cNvSpPr/>
          <p:nvPr/>
        </p:nvSpPr>
        <p:spPr>
          <a:xfrm>
            <a:off x="17566296" y="8229600"/>
            <a:ext cx="4572572" cy="2425700"/>
          </a:xfrm>
          <a:prstGeom prst="rect">
            <a:avLst/>
          </a:prstGeom>
          <a:noFill/>
          <a:ln/>
        </p:spPr>
      </p:sp>
      <p:sp>
        <p:nvSpPr>
          <p:cNvPr id="34" name="Shape 17"/>
          <p:cNvSpPr/>
          <p:nvPr/>
        </p:nvSpPr>
        <p:spPr>
          <a:xfrm>
            <a:off x="17566296" y="8229600"/>
            <a:ext cx="4572572" cy="2425700"/>
          </a:xfrm>
          <a:prstGeom prst="rect">
            <a:avLst/>
          </a:prstGeom>
          <a:noFill/>
          <a:ln/>
        </p:spPr>
      </p:sp>
      <p:sp>
        <p:nvSpPr>
          <p:cNvPr id="35" name="Text 18"/>
          <p:cNvSpPr/>
          <p:nvPr/>
        </p:nvSpPr>
        <p:spPr>
          <a:xfrm>
            <a:off x="17490086" y="8229600"/>
            <a:ext cx="4724991" cy="8128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2023</a:t>
            </a:r>
            <a:endParaRPr lang="en-US" sz="3600" dirty="0"/>
          </a:p>
        </p:txBody>
      </p:sp>
      <p:sp>
        <p:nvSpPr>
          <p:cNvPr id="36" name="Text 19"/>
          <p:cNvSpPr/>
          <p:nvPr/>
        </p:nvSpPr>
        <p:spPr>
          <a:xfrm>
            <a:off x="17498554" y="9093200"/>
            <a:ext cx="4708055"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powerful sorcerer and a cunning thief cross paths, leading to a partnership.</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9959" y="457200"/>
            <a:ext cx="23434429" cy="128143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18315" y="11264900"/>
            <a:ext cx="7646356" cy="2006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2000" y="11264900"/>
            <a:ext cx="8992724" cy="20066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4867" y="9690100"/>
            <a:ext cx="8002000" cy="358140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959" y="9702800"/>
            <a:ext cx="10656632" cy="3568700"/>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14276" y="1574800"/>
            <a:ext cx="3560466" cy="328930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9297562" y="3619500"/>
            <a:ext cx="6346560" cy="2904067"/>
          </a:xfrm>
          <a:prstGeom prst="rect">
            <a:avLst/>
          </a:prstGeom>
          <a:noFill/>
          <a:ln/>
        </p:spPr>
        <p:txBody>
          <a:bodyPr wrap="square" lIns="0" tIns="0" rIns="0" bIns="0" rtlCol="0" anchor="t"/>
          <a:lstStyle/>
          <a:p>
            <a:pPr algn="l"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Welcome</a:t>
            </a:r>
            <a:endParaRPr lang="en-US" sz="12800" dirty="0"/>
          </a:p>
        </p:txBody>
      </p:sp>
      <p:sp>
        <p:nvSpPr>
          <p:cNvPr id="11" name="Text 2"/>
          <p:cNvSpPr/>
          <p:nvPr/>
        </p:nvSpPr>
        <p:spPr>
          <a:xfrm>
            <a:off x="5000192" y="6921500"/>
            <a:ext cx="14399366" cy="2218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109200"/>
            <a:ext cx="24387048" cy="36068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4311" y="12217400"/>
            <a:ext cx="1035958" cy="1498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2888" y="12960499"/>
            <a:ext cx="614160" cy="755501"/>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524" y="10414000"/>
            <a:ext cx="1998965" cy="330152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673" y="11010900"/>
            <a:ext cx="1182153" cy="1952873"/>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24" y="11010900"/>
            <a:ext cx="22088061" cy="27051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10173972" y="1435100"/>
            <a:ext cx="4377814"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Our Team</a:t>
            </a:r>
            <a:endParaRPr lang="en-US" sz="8000" dirty="0"/>
          </a:p>
        </p:txBody>
      </p:sp>
      <p:sp>
        <p:nvSpPr>
          <p:cNvPr id="11" name="Shape 2"/>
          <p:cNvSpPr/>
          <p:nvPr/>
        </p:nvSpPr>
        <p:spPr>
          <a:xfrm>
            <a:off x="2070359" y="3879850"/>
            <a:ext cx="6096762" cy="7861300"/>
          </a:xfrm>
          <a:prstGeom prst="rect">
            <a:avLst/>
          </a:prstGeom>
          <a:noFill/>
          <a:ln/>
        </p:spPr>
      </p:sp>
      <p:pic>
        <p:nvPicPr>
          <p:cNvPr id="12"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70359" y="3879850"/>
            <a:ext cx="6096762" cy="6096000"/>
          </a:xfrm>
          <a:prstGeom prst="rect">
            <a:avLst/>
          </a:prstGeom>
        </p:spPr>
      </p:pic>
      <p:sp>
        <p:nvSpPr>
          <p:cNvPr id="13" name="Shape 3"/>
          <p:cNvSpPr/>
          <p:nvPr/>
        </p:nvSpPr>
        <p:spPr>
          <a:xfrm>
            <a:off x="2070359" y="10179050"/>
            <a:ext cx="6096762" cy="1562100"/>
          </a:xfrm>
          <a:prstGeom prst="rect">
            <a:avLst/>
          </a:prstGeom>
          <a:noFill/>
          <a:ln/>
        </p:spPr>
      </p:sp>
      <p:sp>
        <p:nvSpPr>
          <p:cNvPr id="14" name="Shape 4"/>
          <p:cNvSpPr/>
          <p:nvPr/>
        </p:nvSpPr>
        <p:spPr>
          <a:xfrm>
            <a:off x="2070359" y="10179050"/>
            <a:ext cx="6096762" cy="1562100"/>
          </a:xfrm>
          <a:prstGeom prst="rect">
            <a:avLst/>
          </a:prstGeom>
          <a:noFill/>
          <a:ln/>
        </p:spPr>
      </p:sp>
      <p:sp>
        <p:nvSpPr>
          <p:cNvPr id="15" name="Text 5"/>
          <p:cNvSpPr/>
          <p:nvPr/>
        </p:nvSpPr>
        <p:spPr>
          <a:xfrm>
            <a:off x="1968746" y="1017905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Eldruin</a:t>
            </a:r>
            <a:endParaRPr lang="en-US" sz="4800" dirty="0"/>
          </a:p>
        </p:txBody>
      </p:sp>
      <p:sp>
        <p:nvSpPr>
          <p:cNvPr id="16" name="Text 6"/>
          <p:cNvSpPr/>
          <p:nvPr/>
        </p:nvSpPr>
        <p:spPr>
          <a:xfrm>
            <a:off x="2002617" y="112204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17" name="Shape 7"/>
          <p:cNvSpPr/>
          <p:nvPr/>
        </p:nvSpPr>
        <p:spPr>
          <a:xfrm>
            <a:off x="9145143" y="3879850"/>
            <a:ext cx="6096762" cy="7861300"/>
          </a:xfrm>
          <a:prstGeom prst="rect">
            <a:avLst/>
          </a:prstGeom>
          <a:noFill/>
          <a:ln/>
        </p:spPr>
      </p:sp>
      <p:pic>
        <p:nvPicPr>
          <p:cNvPr id="18"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5143" y="3879850"/>
            <a:ext cx="6096762" cy="6096000"/>
          </a:xfrm>
          <a:prstGeom prst="rect">
            <a:avLst/>
          </a:prstGeom>
        </p:spPr>
      </p:pic>
      <p:sp>
        <p:nvSpPr>
          <p:cNvPr id="19" name="Shape 8"/>
          <p:cNvSpPr/>
          <p:nvPr/>
        </p:nvSpPr>
        <p:spPr>
          <a:xfrm>
            <a:off x="9145143" y="10179050"/>
            <a:ext cx="6096762" cy="1562100"/>
          </a:xfrm>
          <a:prstGeom prst="rect">
            <a:avLst/>
          </a:prstGeom>
          <a:noFill/>
          <a:ln/>
        </p:spPr>
      </p:sp>
      <p:sp>
        <p:nvSpPr>
          <p:cNvPr id="20" name="Shape 9"/>
          <p:cNvSpPr/>
          <p:nvPr/>
        </p:nvSpPr>
        <p:spPr>
          <a:xfrm>
            <a:off x="9145143" y="10179050"/>
            <a:ext cx="6096762" cy="1562100"/>
          </a:xfrm>
          <a:prstGeom prst="rect">
            <a:avLst/>
          </a:prstGeom>
          <a:noFill/>
          <a:ln/>
        </p:spPr>
      </p:sp>
      <p:sp>
        <p:nvSpPr>
          <p:cNvPr id="21" name="Text 10"/>
          <p:cNvSpPr/>
          <p:nvPr/>
        </p:nvSpPr>
        <p:spPr>
          <a:xfrm>
            <a:off x="9043530" y="1017905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Elementalen</a:t>
            </a:r>
            <a:endParaRPr lang="en-US" sz="4800" dirty="0"/>
          </a:p>
        </p:txBody>
      </p:sp>
      <p:sp>
        <p:nvSpPr>
          <p:cNvPr id="22" name="Text 11"/>
          <p:cNvSpPr/>
          <p:nvPr/>
        </p:nvSpPr>
        <p:spPr>
          <a:xfrm>
            <a:off x="9077401" y="112204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23" name="Shape 12"/>
          <p:cNvSpPr/>
          <p:nvPr/>
        </p:nvSpPr>
        <p:spPr>
          <a:xfrm>
            <a:off x="16219927" y="3879850"/>
            <a:ext cx="6096762" cy="7861300"/>
          </a:xfrm>
          <a:prstGeom prst="rect">
            <a:avLst/>
          </a:prstGeom>
          <a:noFill/>
          <a:ln/>
        </p:spPr>
      </p:sp>
      <p:pic>
        <p:nvPicPr>
          <p:cNvPr id="24"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219927" y="3879850"/>
            <a:ext cx="6096762" cy="6096000"/>
          </a:xfrm>
          <a:prstGeom prst="rect">
            <a:avLst/>
          </a:prstGeom>
        </p:spPr>
      </p:pic>
      <p:sp>
        <p:nvSpPr>
          <p:cNvPr id="25" name="Shape 13"/>
          <p:cNvSpPr/>
          <p:nvPr/>
        </p:nvSpPr>
        <p:spPr>
          <a:xfrm>
            <a:off x="16219927" y="10179050"/>
            <a:ext cx="6096762" cy="1562100"/>
          </a:xfrm>
          <a:prstGeom prst="rect">
            <a:avLst/>
          </a:prstGeom>
          <a:noFill/>
          <a:ln/>
        </p:spPr>
      </p:sp>
      <p:sp>
        <p:nvSpPr>
          <p:cNvPr id="26" name="Shape 14"/>
          <p:cNvSpPr/>
          <p:nvPr/>
        </p:nvSpPr>
        <p:spPr>
          <a:xfrm>
            <a:off x="16219927" y="10179050"/>
            <a:ext cx="6096762" cy="1562100"/>
          </a:xfrm>
          <a:prstGeom prst="rect">
            <a:avLst/>
          </a:prstGeom>
          <a:noFill/>
          <a:ln/>
        </p:spPr>
      </p:sp>
      <p:sp>
        <p:nvSpPr>
          <p:cNvPr id="27" name="Text 15"/>
          <p:cNvSpPr/>
          <p:nvPr/>
        </p:nvSpPr>
        <p:spPr>
          <a:xfrm>
            <a:off x="16118315" y="1017905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Lunaria</a:t>
            </a:r>
            <a:endParaRPr lang="en-US" sz="4800" dirty="0"/>
          </a:p>
        </p:txBody>
      </p:sp>
      <p:sp>
        <p:nvSpPr>
          <p:cNvPr id="28" name="Text 16"/>
          <p:cNvSpPr/>
          <p:nvPr/>
        </p:nvSpPr>
        <p:spPr>
          <a:xfrm>
            <a:off x="16152185" y="11220450"/>
            <a:ext cx="6232246" cy="6561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9959" y="457200"/>
            <a:ext cx="23434429" cy="128143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18315" y="11264900"/>
            <a:ext cx="7646356" cy="2006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2000" y="11264900"/>
            <a:ext cx="8992724" cy="20066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4867" y="9690100"/>
            <a:ext cx="8002000" cy="358140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959" y="9702800"/>
            <a:ext cx="10656632" cy="3568700"/>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14276" y="1574800"/>
            <a:ext cx="3560466" cy="32893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5690311" y="1397000"/>
            <a:ext cx="13019127" cy="8293100"/>
          </a:xfrm>
          <a:prstGeom prst="roundRect">
            <a:avLst>
              <a:gd name="adj" fmla="val 15326"/>
            </a:avLst>
          </a:prstGeom>
          <a:noFill/>
          <a:ln/>
        </p:spPr>
      </p:sp>
      <p:sp>
        <p:nvSpPr>
          <p:cNvPr id="11" name="Text 2"/>
          <p:cNvSpPr/>
          <p:nvPr/>
        </p:nvSpPr>
        <p:spPr>
          <a:xfrm>
            <a:off x="6503213" y="2209800"/>
            <a:ext cx="11833646" cy="32850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Thank you for</a:t>
            </a:r>
            <a:endParaRPr lang="en-US" sz="8000" dirty="0"/>
          </a:p>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choosing EaTemp</a:t>
            </a:r>
            <a:endParaRPr lang="en-US" sz="8000" dirty="0"/>
          </a:p>
        </p:txBody>
      </p:sp>
      <p:sp>
        <p:nvSpPr>
          <p:cNvPr id="12" name="Text 3"/>
          <p:cNvSpPr/>
          <p:nvPr/>
        </p:nvSpPr>
        <p:spPr>
          <a:xfrm>
            <a:off x="6503213" y="5765800"/>
            <a:ext cx="11528808" cy="32469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13" name="Text 4"/>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4" name="Image 7"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122740" y="7721600"/>
            <a:ext cx="2478940" cy="55491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947400"/>
            <a:ext cx="24387048" cy="2768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765" y="12407900"/>
            <a:ext cx="14517915" cy="1308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4965" y="11087100"/>
            <a:ext cx="5303248" cy="1749258"/>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305" y="495300"/>
            <a:ext cx="1967608" cy="1966482"/>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617527" y="762000"/>
            <a:ext cx="11706630" cy="2904067"/>
          </a:xfrm>
          <a:prstGeom prst="rect">
            <a:avLst/>
          </a:prstGeom>
          <a:noFill/>
          <a:ln/>
        </p:spPr>
        <p:txBody>
          <a:bodyPr wrap="square" lIns="0" tIns="0" rIns="0" bIns="0" rtlCol="0" anchor="t"/>
          <a:lstStyle/>
          <a:p>
            <a:pPr algn="l" indent="0" marL="0">
              <a:buNone/>
            </a:pPr>
            <a:r>
              <a:rPr lang="en-US" sz="12800" dirty="0">
                <a:solidFill>
                  <a:srgbClr val="023732">
                    <a:alpha val="100000"/>
                  </a:srgbClr>
                </a:solidFill>
                <a:latin typeface="Kaushan Script Regular" pitchFamily="34" charset="0"/>
                <a:ea typeface="Kaushan Script Regular" pitchFamily="34" charset="-122"/>
                <a:cs typeface="Kaushan Script Regular" pitchFamily="34" charset="-120"/>
              </a:rPr>
              <a:t>Table of Contents</a:t>
            </a:r>
            <a:endParaRPr lang="en-US" sz="12800" dirty="0"/>
          </a:p>
        </p:txBody>
      </p:sp>
      <p:sp>
        <p:nvSpPr>
          <p:cNvPr id="9" name="Shape 2"/>
          <p:cNvSpPr/>
          <p:nvPr/>
        </p:nvSpPr>
        <p:spPr>
          <a:xfrm>
            <a:off x="4852006" y="3860800"/>
            <a:ext cx="7316114" cy="1625600"/>
          </a:xfrm>
          <a:prstGeom prst="rect">
            <a:avLst/>
          </a:prstGeom>
          <a:noFill/>
          <a:ln/>
        </p:spPr>
      </p:sp>
      <p:sp>
        <p:nvSpPr>
          <p:cNvPr id="10" name="Shape 3"/>
          <p:cNvSpPr/>
          <p:nvPr/>
        </p:nvSpPr>
        <p:spPr>
          <a:xfrm>
            <a:off x="4852006" y="3860800"/>
            <a:ext cx="1625803" cy="1625600"/>
          </a:xfrm>
          <a:prstGeom prst="roundRect">
            <a:avLst>
              <a:gd name="adj" fmla="val 781313"/>
            </a:avLst>
          </a:prstGeom>
          <a:solidFill>
            <a:srgbClr val="F5D7C0">
              <a:alpha val="100000"/>
            </a:srgbClr>
          </a:solidFill>
          <a:ln w="50800">
            <a:solidFill>
              <a:srgbClr val="B44A22"/>
            </a:solidFill>
            <a:prstDash val="solid"/>
          </a:ln>
        </p:spPr>
      </p:sp>
      <p:sp>
        <p:nvSpPr>
          <p:cNvPr id="11" name="Text 4"/>
          <p:cNvSpPr/>
          <p:nvPr/>
        </p:nvSpPr>
        <p:spPr>
          <a:xfrm>
            <a:off x="5226703" y="4127500"/>
            <a:ext cx="876410"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01</a:t>
            </a:r>
            <a:endParaRPr lang="en-US" sz="4800" dirty="0"/>
          </a:p>
        </p:txBody>
      </p:sp>
      <p:sp>
        <p:nvSpPr>
          <p:cNvPr id="12" name="Shape 5"/>
          <p:cNvSpPr/>
          <p:nvPr/>
        </p:nvSpPr>
        <p:spPr>
          <a:xfrm>
            <a:off x="6681035" y="3917950"/>
            <a:ext cx="5487086" cy="1511300"/>
          </a:xfrm>
          <a:prstGeom prst="rect">
            <a:avLst/>
          </a:prstGeom>
          <a:noFill/>
          <a:ln/>
        </p:spPr>
      </p:sp>
      <p:sp>
        <p:nvSpPr>
          <p:cNvPr id="13" name="Text 6"/>
          <p:cNvSpPr/>
          <p:nvPr/>
        </p:nvSpPr>
        <p:spPr>
          <a:xfrm>
            <a:off x="6681035" y="39179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Introduction</a:t>
            </a:r>
            <a:endParaRPr lang="en-US" sz="4800" dirty="0"/>
          </a:p>
        </p:txBody>
      </p:sp>
      <p:sp>
        <p:nvSpPr>
          <p:cNvPr id="14" name="Text 7"/>
          <p:cNvSpPr/>
          <p:nvPr/>
        </p:nvSpPr>
        <p:spPr>
          <a:xfrm>
            <a:off x="6681035" y="49085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5" name="Shape 8"/>
          <p:cNvSpPr/>
          <p:nvPr/>
        </p:nvSpPr>
        <p:spPr>
          <a:xfrm>
            <a:off x="13539892" y="3860800"/>
            <a:ext cx="7316114" cy="1625600"/>
          </a:xfrm>
          <a:prstGeom prst="rect">
            <a:avLst/>
          </a:prstGeom>
          <a:noFill/>
          <a:ln/>
        </p:spPr>
      </p:sp>
      <p:sp>
        <p:nvSpPr>
          <p:cNvPr id="16" name="Shape 9"/>
          <p:cNvSpPr/>
          <p:nvPr/>
        </p:nvSpPr>
        <p:spPr>
          <a:xfrm>
            <a:off x="13539892" y="3860800"/>
            <a:ext cx="1625803" cy="1625600"/>
          </a:xfrm>
          <a:prstGeom prst="rect">
            <a:avLst/>
          </a:prstGeom>
          <a:solidFill>
            <a:srgbClr val="F5D7C0">
              <a:alpha val="100000"/>
            </a:srgbClr>
          </a:solidFill>
          <a:ln w="50800">
            <a:solidFill>
              <a:srgbClr val="B44A22"/>
            </a:solidFill>
            <a:prstDash val="solid"/>
          </a:ln>
        </p:spPr>
      </p:sp>
      <p:sp>
        <p:nvSpPr>
          <p:cNvPr id="17" name="Text 10"/>
          <p:cNvSpPr/>
          <p:nvPr/>
        </p:nvSpPr>
        <p:spPr>
          <a:xfrm>
            <a:off x="13876484" y="4127500"/>
            <a:ext cx="952619"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02</a:t>
            </a:r>
            <a:endParaRPr lang="en-US" sz="4800" dirty="0"/>
          </a:p>
        </p:txBody>
      </p:sp>
      <p:sp>
        <p:nvSpPr>
          <p:cNvPr id="18" name="Shape 11"/>
          <p:cNvSpPr/>
          <p:nvPr/>
        </p:nvSpPr>
        <p:spPr>
          <a:xfrm>
            <a:off x="15368921" y="3917950"/>
            <a:ext cx="5487086" cy="1511300"/>
          </a:xfrm>
          <a:prstGeom prst="rect">
            <a:avLst/>
          </a:prstGeom>
          <a:noFill/>
          <a:ln/>
        </p:spPr>
      </p:sp>
      <p:sp>
        <p:nvSpPr>
          <p:cNvPr id="19" name="Text 12"/>
          <p:cNvSpPr/>
          <p:nvPr/>
        </p:nvSpPr>
        <p:spPr>
          <a:xfrm>
            <a:off x="15368921" y="39179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Encounters</a:t>
            </a:r>
            <a:endParaRPr lang="en-US" sz="4800" dirty="0"/>
          </a:p>
        </p:txBody>
      </p:sp>
      <p:sp>
        <p:nvSpPr>
          <p:cNvPr id="20" name="Text 13"/>
          <p:cNvSpPr/>
          <p:nvPr/>
        </p:nvSpPr>
        <p:spPr>
          <a:xfrm>
            <a:off x="15368921" y="49085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21" name="Shape 14"/>
          <p:cNvSpPr/>
          <p:nvPr/>
        </p:nvSpPr>
        <p:spPr>
          <a:xfrm>
            <a:off x="4852006" y="6375400"/>
            <a:ext cx="7316114" cy="1625600"/>
          </a:xfrm>
          <a:prstGeom prst="rect">
            <a:avLst/>
          </a:prstGeom>
          <a:noFill/>
          <a:ln/>
        </p:spPr>
      </p:sp>
      <p:sp>
        <p:nvSpPr>
          <p:cNvPr id="22" name="Shape 15"/>
          <p:cNvSpPr/>
          <p:nvPr/>
        </p:nvSpPr>
        <p:spPr>
          <a:xfrm>
            <a:off x="4852006" y="6375400"/>
            <a:ext cx="1625803" cy="1625600"/>
          </a:xfrm>
          <a:prstGeom prst="rect">
            <a:avLst/>
          </a:prstGeom>
          <a:solidFill>
            <a:srgbClr val="F5D7C0">
              <a:alpha val="100000"/>
            </a:srgbClr>
          </a:solidFill>
          <a:ln w="50800">
            <a:solidFill>
              <a:srgbClr val="B44A22"/>
            </a:solidFill>
            <a:prstDash val="solid"/>
          </a:ln>
        </p:spPr>
      </p:sp>
      <p:sp>
        <p:nvSpPr>
          <p:cNvPr id="23" name="Text 16"/>
          <p:cNvSpPr/>
          <p:nvPr/>
        </p:nvSpPr>
        <p:spPr>
          <a:xfrm>
            <a:off x="5194949" y="6642100"/>
            <a:ext cx="939917"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03</a:t>
            </a:r>
            <a:endParaRPr lang="en-US" sz="4800" dirty="0"/>
          </a:p>
        </p:txBody>
      </p:sp>
      <p:sp>
        <p:nvSpPr>
          <p:cNvPr id="24" name="Shape 17"/>
          <p:cNvSpPr/>
          <p:nvPr/>
        </p:nvSpPr>
        <p:spPr>
          <a:xfrm>
            <a:off x="6681035" y="6432550"/>
            <a:ext cx="5487086" cy="1511300"/>
          </a:xfrm>
          <a:prstGeom prst="rect">
            <a:avLst/>
          </a:prstGeom>
          <a:noFill/>
          <a:ln/>
        </p:spPr>
      </p:sp>
      <p:sp>
        <p:nvSpPr>
          <p:cNvPr id="25" name="Text 18"/>
          <p:cNvSpPr/>
          <p:nvPr/>
        </p:nvSpPr>
        <p:spPr>
          <a:xfrm>
            <a:off x="6681035" y="64325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Wonders</a:t>
            </a:r>
            <a:endParaRPr lang="en-US" sz="4800" dirty="0"/>
          </a:p>
        </p:txBody>
      </p:sp>
      <p:sp>
        <p:nvSpPr>
          <p:cNvPr id="26" name="Text 19"/>
          <p:cNvSpPr/>
          <p:nvPr/>
        </p:nvSpPr>
        <p:spPr>
          <a:xfrm>
            <a:off x="6681035" y="74231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7" name="Shape 20"/>
          <p:cNvSpPr/>
          <p:nvPr/>
        </p:nvSpPr>
        <p:spPr>
          <a:xfrm>
            <a:off x="13539892" y="6375400"/>
            <a:ext cx="7316114" cy="1625600"/>
          </a:xfrm>
          <a:prstGeom prst="rect">
            <a:avLst/>
          </a:prstGeom>
          <a:noFill/>
          <a:ln/>
        </p:spPr>
      </p:sp>
      <p:sp>
        <p:nvSpPr>
          <p:cNvPr id="28" name="Shape 21"/>
          <p:cNvSpPr/>
          <p:nvPr/>
        </p:nvSpPr>
        <p:spPr>
          <a:xfrm>
            <a:off x="13539892" y="6375400"/>
            <a:ext cx="1625803" cy="1625600"/>
          </a:xfrm>
          <a:prstGeom prst="roundRect">
            <a:avLst>
              <a:gd name="adj" fmla="val 781313"/>
            </a:avLst>
          </a:prstGeom>
          <a:solidFill>
            <a:srgbClr val="F5D7C0">
              <a:alpha val="100000"/>
            </a:srgbClr>
          </a:solidFill>
          <a:ln w="50800">
            <a:solidFill>
              <a:srgbClr val="B44A22"/>
            </a:solidFill>
            <a:prstDash val="solid"/>
          </a:ln>
        </p:spPr>
      </p:sp>
      <p:sp>
        <p:nvSpPr>
          <p:cNvPr id="29" name="Text 22"/>
          <p:cNvSpPr/>
          <p:nvPr/>
        </p:nvSpPr>
        <p:spPr>
          <a:xfrm>
            <a:off x="13876484" y="6642100"/>
            <a:ext cx="952619"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04</a:t>
            </a:r>
            <a:endParaRPr lang="en-US" sz="4800" dirty="0"/>
          </a:p>
        </p:txBody>
      </p:sp>
      <p:sp>
        <p:nvSpPr>
          <p:cNvPr id="30" name="Shape 23"/>
          <p:cNvSpPr/>
          <p:nvPr/>
        </p:nvSpPr>
        <p:spPr>
          <a:xfrm>
            <a:off x="15368921" y="6432550"/>
            <a:ext cx="5487086" cy="1511300"/>
          </a:xfrm>
          <a:prstGeom prst="rect">
            <a:avLst/>
          </a:prstGeom>
          <a:noFill/>
          <a:ln/>
        </p:spPr>
      </p:sp>
      <p:sp>
        <p:nvSpPr>
          <p:cNvPr id="31" name="Text 24"/>
          <p:cNvSpPr/>
          <p:nvPr/>
        </p:nvSpPr>
        <p:spPr>
          <a:xfrm>
            <a:off x="15368921" y="64325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Magic</a:t>
            </a:r>
            <a:endParaRPr lang="en-US" sz="4800" dirty="0"/>
          </a:p>
        </p:txBody>
      </p:sp>
      <p:sp>
        <p:nvSpPr>
          <p:cNvPr id="32" name="Text 25"/>
          <p:cNvSpPr/>
          <p:nvPr/>
        </p:nvSpPr>
        <p:spPr>
          <a:xfrm>
            <a:off x="15368921" y="74231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3" name="Shape 26"/>
          <p:cNvSpPr/>
          <p:nvPr/>
        </p:nvSpPr>
        <p:spPr>
          <a:xfrm>
            <a:off x="4852006" y="8890000"/>
            <a:ext cx="7316114" cy="1625600"/>
          </a:xfrm>
          <a:prstGeom prst="rect">
            <a:avLst/>
          </a:prstGeom>
          <a:noFill/>
          <a:ln/>
        </p:spPr>
      </p:sp>
      <p:sp>
        <p:nvSpPr>
          <p:cNvPr id="34" name="Shape 27"/>
          <p:cNvSpPr/>
          <p:nvPr/>
        </p:nvSpPr>
        <p:spPr>
          <a:xfrm>
            <a:off x="4852006" y="8890000"/>
            <a:ext cx="1625803" cy="1625600"/>
          </a:xfrm>
          <a:prstGeom prst="roundRect">
            <a:avLst>
              <a:gd name="adj" fmla="val 781313"/>
            </a:avLst>
          </a:prstGeom>
          <a:solidFill>
            <a:srgbClr val="F5D7C0">
              <a:alpha val="100000"/>
            </a:srgbClr>
          </a:solidFill>
          <a:ln w="50800">
            <a:solidFill>
              <a:srgbClr val="B44A22"/>
            </a:solidFill>
            <a:prstDash val="solid"/>
          </a:ln>
        </p:spPr>
      </p:sp>
      <p:sp>
        <p:nvSpPr>
          <p:cNvPr id="35" name="Text 28"/>
          <p:cNvSpPr/>
          <p:nvPr/>
        </p:nvSpPr>
        <p:spPr>
          <a:xfrm>
            <a:off x="5201300" y="9156700"/>
            <a:ext cx="927216"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05</a:t>
            </a:r>
            <a:endParaRPr lang="en-US" sz="4800" dirty="0"/>
          </a:p>
        </p:txBody>
      </p:sp>
      <p:sp>
        <p:nvSpPr>
          <p:cNvPr id="36" name="Shape 29"/>
          <p:cNvSpPr/>
          <p:nvPr/>
        </p:nvSpPr>
        <p:spPr>
          <a:xfrm>
            <a:off x="6681035" y="8947150"/>
            <a:ext cx="5487086" cy="1511300"/>
          </a:xfrm>
          <a:prstGeom prst="rect">
            <a:avLst/>
          </a:prstGeom>
          <a:noFill/>
          <a:ln/>
        </p:spPr>
      </p:sp>
      <p:sp>
        <p:nvSpPr>
          <p:cNvPr id="37" name="Text 30"/>
          <p:cNvSpPr/>
          <p:nvPr/>
        </p:nvSpPr>
        <p:spPr>
          <a:xfrm>
            <a:off x="6681035" y="89471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Adventure</a:t>
            </a:r>
            <a:endParaRPr lang="en-US" sz="4800" dirty="0"/>
          </a:p>
        </p:txBody>
      </p:sp>
      <p:sp>
        <p:nvSpPr>
          <p:cNvPr id="38" name="Text 31"/>
          <p:cNvSpPr/>
          <p:nvPr/>
        </p:nvSpPr>
        <p:spPr>
          <a:xfrm>
            <a:off x="6681035" y="99377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39" name="Shape 32"/>
          <p:cNvSpPr/>
          <p:nvPr/>
        </p:nvSpPr>
        <p:spPr>
          <a:xfrm>
            <a:off x="13539892" y="8890000"/>
            <a:ext cx="7316114" cy="1625600"/>
          </a:xfrm>
          <a:prstGeom prst="rect">
            <a:avLst/>
          </a:prstGeom>
          <a:noFill/>
          <a:ln/>
        </p:spPr>
      </p:sp>
      <p:sp>
        <p:nvSpPr>
          <p:cNvPr id="40" name="Shape 33"/>
          <p:cNvSpPr/>
          <p:nvPr/>
        </p:nvSpPr>
        <p:spPr>
          <a:xfrm>
            <a:off x="13539892" y="8890000"/>
            <a:ext cx="1625803" cy="1625600"/>
          </a:xfrm>
          <a:prstGeom prst="rect">
            <a:avLst/>
          </a:prstGeom>
          <a:solidFill>
            <a:srgbClr val="F5D7C0">
              <a:alpha val="100000"/>
            </a:srgbClr>
          </a:solidFill>
          <a:ln w="50800">
            <a:solidFill>
              <a:srgbClr val="B44A22"/>
            </a:solidFill>
            <a:prstDash val="solid"/>
          </a:ln>
        </p:spPr>
      </p:sp>
      <p:sp>
        <p:nvSpPr>
          <p:cNvPr id="41" name="Text 34"/>
          <p:cNvSpPr/>
          <p:nvPr/>
        </p:nvSpPr>
        <p:spPr>
          <a:xfrm>
            <a:off x="13876484" y="9156700"/>
            <a:ext cx="952619" cy="1092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Kaushan Script Regular" pitchFamily="34" charset="0"/>
                <a:ea typeface="Kaushan Script Regular" pitchFamily="34" charset="-122"/>
                <a:cs typeface="Kaushan Script Regular" pitchFamily="34" charset="-120"/>
              </a:rPr>
              <a:t>06</a:t>
            </a:r>
            <a:endParaRPr lang="en-US" sz="4800" dirty="0"/>
          </a:p>
        </p:txBody>
      </p:sp>
      <p:sp>
        <p:nvSpPr>
          <p:cNvPr id="42" name="Shape 35"/>
          <p:cNvSpPr/>
          <p:nvPr/>
        </p:nvSpPr>
        <p:spPr>
          <a:xfrm>
            <a:off x="15368921" y="8947150"/>
            <a:ext cx="5487086" cy="1511300"/>
          </a:xfrm>
          <a:prstGeom prst="rect">
            <a:avLst/>
          </a:prstGeom>
          <a:noFill/>
          <a:ln/>
        </p:spPr>
      </p:sp>
      <p:sp>
        <p:nvSpPr>
          <p:cNvPr id="43" name="Text 36"/>
          <p:cNvSpPr/>
          <p:nvPr/>
        </p:nvSpPr>
        <p:spPr>
          <a:xfrm>
            <a:off x="15368921" y="8947150"/>
            <a:ext cx="5690311"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Conclusion</a:t>
            </a:r>
            <a:endParaRPr lang="en-US" sz="4800" dirty="0"/>
          </a:p>
        </p:txBody>
      </p:sp>
      <p:sp>
        <p:nvSpPr>
          <p:cNvPr id="44" name="Text 37"/>
          <p:cNvSpPr/>
          <p:nvPr/>
        </p:nvSpPr>
        <p:spPr>
          <a:xfrm>
            <a:off x="15368921" y="9937750"/>
            <a:ext cx="5622569" cy="656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pic>
        <p:nvPicPr>
          <p:cNvPr id="45"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3924300"/>
            <a:ext cx="6985873" cy="97917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325100"/>
            <a:ext cx="24387048" cy="33909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6" y="11188700"/>
            <a:ext cx="19141292" cy="25273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319000"/>
            <a:ext cx="24387048" cy="13970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765" y="457200"/>
            <a:ext cx="2692737" cy="27432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4210576" y="2330450"/>
            <a:ext cx="13230820"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The Realm of the Extraordinary</a:t>
            </a:r>
            <a:endParaRPr lang="en-US" sz="8000" dirty="0"/>
          </a:p>
        </p:txBody>
      </p:sp>
      <p:sp>
        <p:nvSpPr>
          <p:cNvPr id="9" name="Text 2"/>
          <p:cNvSpPr/>
          <p:nvPr/>
        </p:nvSpPr>
        <p:spPr>
          <a:xfrm>
            <a:off x="2959470" y="47371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737100"/>
            <a:ext cx="8861474" cy="4821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109200"/>
            <a:ext cx="24387048" cy="36068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4311" y="12217400"/>
            <a:ext cx="1035958" cy="1498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2888" y="12960511"/>
            <a:ext cx="614160" cy="755489"/>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524" y="10414000"/>
            <a:ext cx="1998965" cy="330152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673" y="11010900"/>
            <a:ext cx="1182153" cy="1952867"/>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24" y="11010900"/>
            <a:ext cx="22088061" cy="2705100"/>
          </a:xfrm>
          <a:prstGeom prst="rect">
            <a:avLst/>
          </a:prstGeom>
        </p:spPr>
      </p:pic>
      <p:pic>
        <p:nvPicPr>
          <p:cNvPr id="8" name="Image 6"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74584" y="0"/>
            <a:ext cx="18112464" cy="137160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778222" y="1435100"/>
            <a:ext cx="7874984" cy="5613400"/>
          </a:xfrm>
          <a:prstGeom prst="rect">
            <a:avLst/>
          </a:prstGeom>
          <a:solidFill>
            <a:srgbClr val="F5D7C0">
              <a:alpha val="100000"/>
            </a:srgbClr>
          </a:solidFill>
          <a:ln w="50800">
            <a:solidFill>
              <a:srgbClr val="B44A22"/>
            </a:solidFill>
            <a:prstDash val="solid"/>
          </a:ln>
        </p:spPr>
      </p:sp>
      <p:pic>
        <p:nvPicPr>
          <p:cNvPr id="12"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38772" y="1739900"/>
            <a:ext cx="1353882" cy="1625600"/>
          </a:xfrm>
          <a:prstGeom prst="rect">
            <a:avLst/>
          </a:prstGeom>
        </p:spPr>
      </p:pic>
      <p:sp>
        <p:nvSpPr>
          <p:cNvPr id="13" name="Shape 2"/>
          <p:cNvSpPr/>
          <p:nvPr/>
        </p:nvSpPr>
        <p:spPr>
          <a:xfrm>
            <a:off x="2184673" y="3670300"/>
            <a:ext cx="7062083" cy="3073400"/>
          </a:xfrm>
          <a:prstGeom prst="rect">
            <a:avLst/>
          </a:prstGeom>
          <a:noFill/>
          <a:ln/>
        </p:spPr>
      </p:sp>
      <p:sp>
        <p:nvSpPr>
          <p:cNvPr id="14" name="Text 3"/>
          <p:cNvSpPr/>
          <p:nvPr/>
        </p:nvSpPr>
        <p:spPr>
          <a:xfrm>
            <a:off x="2083060" y="3670300"/>
            <a:ext cx="7265308"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Unicorn Sightings</a:t>
            </a:r>
            <a:endParaRPr lang="en-US" sz="4800" dirty="0"/>
          </a:p>
        </p:txBody>
      </p:sp>
      <p:sp>
        <p:nvSpPr>
          <p:cNvPr id="15" name="Text 4"/>
          <p:cNvSpPr/>
          <p:nvPr/>
        </p:nvSpPr>
        <p:spPr>
          <a:xfrm>
            <a:off x="2116931" y="4660900"/>
            <a:ext cx="7197566" cy="2218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6" name="Shape 5"/>
          <p:cNvSpPr/>
          <p:nvPr/>
        </p:nvSpPr>
        <p:spPr>
          <a:xfrm>
            <a:off x="1778222" y="7797800"/>
            <a:ext cx="7874984" cy="5092700"/>
          </a:xfrm>
          <a:prstGeom prst="rect">
            <a:avLst/>
          </a:prstGeom>
          <a:solidFill>
            <a:srgbClr val="F5D7C0">
              <a:alpha val="100000"/>
            </a:srgbClr>
          </a:solidFill>
          <a:ln w="50800">
            <a:solidFill>
              <a:srgbClr val="B44A22"/>
            </a:solidFill>
            <a:prstDash val="solid"/>
          </a:ln>
        </p:spPr>
      </p:sp>
      <p:pic>
        <p:nvPicPr>
          <p:cNvPr id="17"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01814" y="8102600"/>
            <a:ext cx="1627800" cy="1625600"/>
          </a:xfrm>
          <a:prstGeom prst="rect">
            <a:avLst/>
          </a:prstGeom>
        </p:spPr>
      </p:pic>
      <p:sp>
        <p:nvSpPr>
          <p:cNvPr id="18" name="Shape 6"/>
          <p:cNvSpPr/>
          <p:nvPr/>
        </p:nvSpPr>
        <p:spPr>
          <a:xfrm>
            <a:off x="2184673" y="10033000"/>
            <a:ext cx="7062083" cy="2552700"/>
          </a:xfrm>
          <a:prstGeom prst="rect">
            <a:avLst/>
          </a:prstGeom>
          <a:noFill/>
          <a:ln/>
        </p:spPr>
      </p:sp>
      <p:sp>
        <p:nvSpPr>
          <p:cNvPr id="19" name="Text 7"/>
          <p:cNvSpPr/>
          <p:nvPr/>
        </p:nvSpPr>
        <p:spPr>
          <a:xfrm>
            <a:off x="2083060" y="10033000"/>
            <a:ext cx="7265308"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Dragon Taming</a:t>
            </a:r>
            <a:endParaRPr lang="en-US" sz="4800" dirty="0"/>
          </a:p>
        </p:txBody>
      </p:sp>
      <p:sp>
        <p:nvSpPr>
          <p:cNvPr id="20" name="Text 8"/>
          <p:cNvSpPr/>
          <p:nvPr/>
        </p:nvSpPr>
        <p:spPr>
          <a:xfrm>
            <a:off x="2116931" y="11023600"/>
            <a:ext cx="7197566" cy="16975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1328400"/>
            <a:ext cx="24387048" cy="23876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8368" y="12788900"/>
            <a:ext cx="14517915" cy="9271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8835" y="11468100"/>
            <a:ext cx="5303248" cy="1749258"/>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81135" y="876300"/>
            <a:ext cx="1967608" cy="196647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34067" y="2032000"/>
            <a:ext cx="8129016" cy="9690100"/>
          </a:xfrm>
          <a:prstGeom prst="rect">
            <a:avLst/>
          </a:prstGeom>
          <a:noFill/>
          <a:ln/>
        </p:spPr>
      </p:sp>
      <p:pic>
        <p:nvPicPr>
          <p:cNvPr id="9" name="Image 5"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4067" y="2032000"/>
            <a:ext cx="8129016" cy="5930900"/>
          </a:xfrm>
          <a:prstGeom prst="rect">
            <a:avLst/>
          </a:prstGeom>
        </p:spPr>
      </p:pic>
      <p:sp>
        <p:nvSpPr>
          <p:cNvPr id="10" name="Shape 2"/>
          <p:cNvSpPr/>
          <p:nvPr/>
        </p:nvSpPr>
        <p:spPr>
          <a:xfrm>
            <a:off x="2934067" y="8572500"/>
            <a:ext cx="8129016" cy="1498600"/>
          </a:xfrm>
          <a:prstGeom prst="rect">
            <a:avLst/>
          </a:prstGeom>
          <a:solidFill>
            <a:srgbClr val="F5D7C0">
              <a:alpha val="100000"/>
            </a:srgbClr>
          </a:solidFill>
          <a:ln w="50800">
            <a:solidFill>
              <a:srgbClr val="B44A22"/>
            </a:solidFill>
            <a:prstDash val="solid"/>
          </a:ln>
        </p:spPr>
      </p:sp>
      <p:sp>
        <p:nvSpPr>
          <p:cNvPr id="11" name="Text 3"/>
          <p:cNvSpPr/>
          <p:nvPr/>
        </p:nvSpPr>
        <p:spPr>
          <a:xfrm>
            <a:off x="3696162" y="8877300"/>
            <a:ext cx="4674184"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Unicorn Sightings</a:t>
            </a:r>
            <a:endParaRPr lang="en-US" sz="4800" dirty="0"/>
          </a:p>
        </p:txBody>
      </p:sp>
      <p:sp>
        <p:nvSpPr>
          <p:cNvPr id="12" name="Shape 4"/>
          <p:cNvSpPr/>
          <p:nvPr/>
        </p:nvSpPr>
        <p:spPr>
          <a:xfrm>
            <a:off x="2934067" y="10680700"/>
            <a:ext cx="8129016" cy="1041400"/>
          </a:xfrm>
          <a:prstGeom prst="rect">
            <a:avLst/>
          </a:prstGeom>
          <a:noFill/>
          <a:ln/>
        </p:spPr>
      </p:sp>
      <p:sp>
        <p:nvSpPr>
          <p:cNvPr id="13" name="Text 5"/>
          <p:cNvSpPr/>
          <p:nvPr/>
        </p:nvSpPr>
        <p:spPr>
          <a:xfrm>
            <a:off x="2934067" y="106807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4" name="Shape 6"/>
          <p:cNvSpPr/>
          <p:nvPr/>
        </p:nvSpPr>
        <p:spPr>
          <a:xfrm>
            <a:off x="13323965" y="2032000"/>
            <a:ext cx="8129016" cy="9690100"/>
          </a:xfrm>
          <a:prstGeom prst="rect">
            <a:avLst/>
          </a:prstGeom>
          <a:noFill/>
          <a:ln/>
        </p:spPr>
      </p:sp>
      <p:pic>
        <p:nvPicPr>
          <p:cNvPr id="15" name="Image 6"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23965" y="2032000"/>
            <a:ext cx="8129016" cy="5930900"/>
          </a:xfrm>
          <a:prstGeom prst="rect">
            <a:avLst/>
          </a:prstGeom>
        </p:spPr>
      </p:pic>
      <p:sp>
        <p:nvSpPr>
          <p:cNvPr id="16" name="Shape 7"/>
          <p:cNvSpPr/>
          <p:nvPr/>
        </p:nvSpPr>
        <p:spPr>
          <a:xfrm>
            <a:off x="13323965" y="8572500"/>
            <a:ext cx="8129016" cy="1498600"/>
          </a:xfrm>
          <a:prstGeom prst="rect">
            <a:avLst/>
          </a:prstGeom>
          <a:solidFill>
            <a:srgbClr val="F5D7C0">
              <a:alpha val="100000"/>
            </a:srgbClr>
          </a:solidFill>
          <a:ln w="50800">
            <a:solidFill>
              <a:srgbClr val="B44A22"/>
            </a:solidFill>
            <a:prstDash val="solid"/>
          </a:ln>
        </p:spPr>
      </p:sp>
      <p:sp>
        <p:nvSpPr>
          <p:cNvPr id="17" name="Text 8"/>
          <p:cNvSpPr/>
          <p:nvPr/>
        </p:nvSpPr>
        <p:spPr>
          <a:xfrm>
            <a:off x="14086061" y="8877300"/>
            <a:ext cx="401370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Dragon Taming</a:t>
            </a:r>
            <a:endParaRPr lang="en-US" sz="4800" dirty="0"/>
          </a:p>
        </p:txBody>
      </p:sp>
      <p:sp>
        <p:nvSpPr>
          <p:cNvPr id="18" name="Shape 9"/>
          <p:cNvSpPr/>
          <p:nvPr/>
        </p:nvSpPr>
        <p:spPr>
          <a:xfrm>
            <a:off x="13323965" y="10680700"/>
            <a:ext cx="8129016" cy="1041400"/>
          </a:xfrm>
          <a:prstGeom prst="rect">
            <a:avLst/>
          </a:prstGeom>
          <a:noFill/>
          <a:ln/>
        </p:spPr>
      </p:sp>
      <p:sp>
        <p:nvSpPr>
          <p:cNvPr id="19" name="Text 10"/>
          <p:cNvSpPr/>
          <p:nvPr/>
        </p:nvSpPr>
        <p:spPr>
          <a:xfrm>
            <a:off x="13323965" y="10680700"/>
            <a:ext cx="8264500"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9959" y="457200"/>
            <a:ext cx="23434429" cy="128143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18315" y="11264900"/>
            <a:ext cx="7646356" cy="2006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2000" y="11264900"/>
            <a:ext cx="8992724" cy="20066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4867" y="9690100"/>
            <a:ext cx="8002000" cy="358140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959" y="9702800"/>
            <a:ext cx="10656632" cy="3568700"/>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14276" y="1574800"/>
            <a:ext cx="3560466" cy="32893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3708" y="1316515"/>
            <a:ext cx="6068311" cy="4556472"/>
          </a:xfrm>
          <a:prstGeom prst="rect">
            <a:avLst/>
          </a:prstGeom>
        </p:spPr>
      </p:pic>
      <p:sp>
        <p:nvSpPr>
          <p:cNvPr id="11" name="Shape 1"/>
          <p:cNvSpPr/>
          <p:nvPr/>
        </p:nvSpPr>
        <p:spPr>
          <a:xfrm>
            <a:off x="5842730" y="4699000"/>
            <a:ext cx="13603400" cy="4521200"/>
          </a:xfrm>
          <a:prstGeom prst="rect">
            <a:avLst/>
          </a:prstGeom>
          <a:noFill/>
          <a:ln/>
        </p:spPr>
      </p:sp>
      <p:sp>
        <p:nvSpPr>
          <p:cNvPr id="12" name="Text 2"/>
          <p:cNvSpPr/>
          <p:nvPr/>
        </p:nvSpPr>
        <p:spPr>
          <a:xfrm>
            <a:off x="5842730" y="4699000"/>
            <a:ext cx="13806626" cy="3759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Kaushan Script Regular" pitchFamily="34" charset="0"/>
                <a:ea typeface="Kaushan Script Regular" pitchFamily="34" charset="-122"/>
                <a:cs typeface="Kaushan Script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5864283" y="8559800"/>
            <a:ext cx="3734267"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Kaushan Script Regular" pitchFamily="34" charset="0"/>
                <a:ea typeface="Kaushan Script Regular" pitchFamily="34" charset="-122"/>
                <a:cs typeface="Kaushan Script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325100"/>
            <a:ext cx="24387048" cy="33909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86" y="11188700"/>
            <a:ext cx="19141292" cy="25273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319000"/>
            <a:ext cx="24387048" cy="1397000"/>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765" y="457200"/>
            <a:ext cx="2692737" cy="2743200"/>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70734" y="5727700"/>
            <a:ext cx="7049381" cy="6400800"/>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111" y="5727700"/>
            <a:ext cx="14835454" cy="6400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079635" y="2247900"/>
            <a:ext cx="7049381" cy="2844800"/>
          </a:xfrm>
          <a:prstGeom prst="rect">
            <a:avLst/>
          </a:prstGeom>
          <a:noFill/>
          <a:ln/>
        </p:spPr>
      </p:sp>
      <p:sp>
        <p:nvSpPr>
          <p:cNvPr id="11" name="Shape 2"/>
          <p:cNvSpPr/>
          <p:nvPr/>
        </p:nvSpPr>
        <p:spPr>
          <a:xfrm>
            <a:off x="1079635" y="2247900"/>
            <a:ext cx="7049381" cy="1498600"/>
          </a:xfrm>
          <a:prstGeom prst="rect">
            <a:avLst/>
          </a:prstGeom>
          <a:solidFill>
            <a:srgbClr val="F5D7C0">
              <a:alpha val="100000"/>
            </a:srgbClr>
          </a:solidFill>
          <a:ln w="50800">
            <a:solidFill>
              <a:srgbClr val="B44A22"/>
            </a:solidFill>
            <a:prstDash val="solid"/>
          </a:ln>
        </p:spPr>
      </p:sp>
      <p:sp>
        <p:nvSpPr>
          <p:cNvPr id="12" name="Text 3"/>
          <p:cNvSpPr/>
          <p:nvPr/>
        </p:nvSpPr>
        <p:spPr>
          <a:xfrm>
            <a:off x="1841730" y="2552700"/>
            <a:ext cx="4013702" cy="1092200"/>
          </a:xfrm>
          <a:prstGeom prst="rect">
            <a:avLst/>
          </a:prstGeom>
          <a:noFill/>
          <a:ln/>
        </p:spPr>
        <p:txBody>
          <a:bodyPr wrap="square" lIns="0" tIns="0" rIns="0" bIns="0" rtlCol="0" anchor="t"/>
          <a:lstStyle/>
          <a:p>
            <a:pPr algn="l" indent="0" marL="0">
              <a:buNone/>
            </a:pPr>
            <a:r>
              <a:rPr lang="en-US" sz="4800" dirty="0">
                <a:ln w="50800">
                  <a:solidFill>
                    <a:srgbClr val="B44A22"/>
                  </a:solidFill>
                </a:ln>
                <a:solidFill>
                  <a:srgbClr val="0E0E0E">
                    <a:alpha val="100000"/>
                  </a:srgbClr>
                </a:solidFill>
                <a:latin typeface="Kaushan Script Regular" pitchFamily="34" charset="0"/>
                <a:ea typeface="Kaushan Script Regular" pitchFamily="34" charset="-122"/>
                <a:cs typeface="Kaushan Script Regular" pitchFamily="34" charset="-120"/>
              </a:rPr>
              <a:t>Dragon Taming </a:t>
            </a:r>
            <a:endParaRPr lang="en-US" sz="4800" dirty="0"/>
          </a:p>
        </p:txBody>
      </p:sp>
      <p:sp>
        <p:nvSpPr>
          <p:cNvPr id="13" name="Text 4"/>
          <p:cNvSpPr/>
          <p:nvPr/>
        </p:nvSpPr>
        <p:spPr>
          <a:xfrm>
            <a:off x="1079635" y="4051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4" name="Shape 5"/>
          <p:cNvSpPr/>
          <p:nvPr/>
        </p:nvSpPr>
        <p:spPr>
          <a:xfrm>
            <a:off x="8675184" y="2247900"/>
            <a:ext cx="7049381" cy="2844800"/>
          </a:xfrm>
          <a:prstGeom prst="rect">
            <a:avLst/>
          </a:prstGeom>
          <a:noFill/>
          <a:ln/>
        </p:spPr>
      </p:sp>
      <p:sp>
        <p:nvSpPr>
          <p:cNvPr id="15" name="Shape 6"/>
          <p:cNvSpPr/>
          <p:nvPr/>
        </p:nvSpPr>
        <p:spPr>
          <a:xfrm>
            <a:off x="8675184" y="2247900"/>
            <a:ext cx="7049381" cy="1498600"/>
          </a:xfrm>
          <a:prstGeom prst="rect">
            <a:avLst/>
          </a:prstGeom>
          <a:solidFill>
            <a:srgbClr val="F5D7C0">
              <a:alpha val="100000"/>
            </a:srgbClr>
          </a:solidFill>
          <a:ln w="50800">
            <a:solidFill>
              <a:srgbClr val="B44A22"/>
            </a:solidFill>
            <a:prstDash val="solid"/>
          </a:ln>
        </p:spPr>
      </p:sp>
      <p:sp>
        <p:nvSpPr>
          <p:cNvPr id="16" name="Text 7"/>
          <p:cNvSpPr/>
          <p:nvPr/>
        </p:nvSpPr>
        <p:spPr>
          <a:xfrm>
            <a:off x="9437280" y="2552700"/>
            <a:ext cx="4852006" cy="1092200"/>
          </a:xfrm>
          <a:prstGeom prst="rect">
            <a:avLst/>
          </a:prstGeom>
          <a:noFill/>
          <a:ln/>
        </p:spPr>
        <p:txBody>
          <a:bodyPr wrap="square" lIns="0" tIns="0" rIns="0" bIns="0" rtlCol="0" anchor="t"/>
          <a:lstStyle/>
          <a:p>
            <a:pPr algn="l" indent="0" marL="0">
              <a:buNone/>
            </a:pPr>
            <a:r>
              <a:rPr lang="en-US" sz="4800" dirty="0">
                <a:ln w="50800">
                  <a:solidFill>
                    <a:srgbClr val="B44A22"/>
                  </a:solidFill>
                </a:ln>
                <a:solidFill>
                  <a:srgbClr val="0E0E0E">
                    <a:alpha val="100000"/>
                  </a:srgbClr>
                </a:solidFill>
                <a:latin typeface="Kaushan Script Regular" pitchFamily="34" charset="0"/>
                <a:ea typeface="Kaushan Script Regular" pitchFamily="34" charset="-122"/>
                <a:cs typeface="Kaushan Script Regular" pitchFamily="34" charset="-120"/>
              </a:rPr>
              <a:t>The Art of Unicorn</a:t>
            </a:r>
            <a:endParaRPr lang="en-US" sz="4800" dirty="0"/>
          </a:p>
        </p:txBody>
      </p:sp>
      <p:sp>
        <p:nvSpPr>
          <p:cNvPr id="17" name="Text 8"/>
          <p:cNvSpPr/>
          <p:nvPr/>
        </p:nvSpPr>
        <p:spPr>
          <a:xfrm>
            <a:off x="8675184" y="4051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8" name="Shape 9"/>
          <p:cNvSpPr/>
          <p:nvPr/>
        </p:nvSpPr>
        <p:spPr>
          <a:xfrm>
            <a:off x="16270734" y="2247900"/>
            <a:ext cx="7049381" cy="2844800"/>
          </a:xfrm>
          <a:prstGeom prst="rect">
            <a:avLst/>
          </a:prstGeom>
          <a:noFill/>
          <a:ln/>
        </p:spPr>
      </p:sp>
      <p:sp>
        <p:nvSpPr>
          <p:cNvPr id="19" name="Shape 10"/>
          <p:cNvSpPr/>
          <p:nvPr/>
        </p:nvSpPr>
        <p:spPr>
          <a:xfrm>
            <a:off x="16270734" y="2247900"/>
            <a:ext cx="7049381" cy="1498600"/>
          </a:xfrm>
          <a:prstGeom prst="rect">
            <a:avLst/>
          </a:prstGeom>
          <a:solidFill>
            <a:srgbClr val="F5D7C0">
              <a:alpha val="100000"/>
            </a:srgbClr>
          </a:solidFill>
          <a:ln w="50800">
            <a:solidFill>
              <a:srgbClr val="B44A22"/>
            </a:solidFill>
            <a:prstDash val="solid"/>
          </a:ln>
        </p:spPr>
      </p:sp>
      <p:sp>
        <p:nvSpPr>
          <p:cNvPr id="20" name="Text 11"/>
          <p:cNvSpPr/>
          <p:nvPr/>
        </p:nvSpPr>
        <p:spPr>
          <a:xfrm>
            <a:off x="17032829" y="2552700"/>
            <a:ext cx="4013702" cy="1092200"/>
          </a:xfrm>
          <a:prstGeom prst="rect">
            <a:avLst/>
          </a:prstGeom>
          <a:noFill/>
          <a:ln/>
        </p:spPr>
        <p:txBody>
          <a:bodyPr wrap="square" lIns="0" tIns="0" rIns="0" bIns="0" rtlCol="0" anchor="t"/>
          <a:lstStyle/>
          <a:p>
            <a:pPr algn="l" indent="0" marL="0">
              <a:buNone/>
            </a:pPr>
            <a:r>
              <a:rPr lang="en-US" sz="4800" dirty="0">
                <a:ln w="50800">
                  <a:solidFill>
                    <a:srgbClr val="B44A22"/>
                  </a:solidFill>
                </a:ln>
                <a:solidFill>
                  <a:srgbClr val="0E0E0E">
                    <a:alpha val="100000"/>
                  </a:srgbClr>
                </a:solidFill>
                <a:latin typeface="Kaushan Script Regular" pitchFamily="34" charset="0"/>
                <a:ea typeface="Kaushan Script Regular" pitchFamily="34" charset="-122"/>
                <a:cs typeface="Kaushan Script Regular" pitchFamily="34" charset="-120"/>
              </a:rPr>
              <a:t>Dragon Taming </a:t>
            </a:r>
            <a:endParaRPr lang="en-US" sz="4800" dirty="0"/>
          </a:p>
        </p:txBody>
      </p:sp>
      <p:sp>
        <p:nvSpPr>
          <p:cNvPr id="21" name="Text 12"/>
          <p:cNvSpPr/>
          <p:nvPr/>
        </p:nvSpPr>
        <p:spPr>
          <a:xfrm>
            <a:off x="16270734" y="4051300"/>
            <a:ext cx="7184865"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D7C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109200"/>
            <a:ext cx="24387048" cy="3606800"/>
          </a:xfrm>
          <a:prstGeom prst="rect">
            <a:avLst/>
          </a:prstGeom>
        </p:spPr>
      </p:pic>
      <p:pic>
        <p:nvPicPr>
          <p:cNvPr id="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4311" y="12217400"/>
            <a:ext cx="1035958" cy="1498600"/>
          </a:xfrm>
          <a:prstGeom prst="rect">
            <a:avLst/>
          </a:prstGeom>
        </p:spPr>
      </p:pic>
      <p:pic>
        <p:nvPicPr>
          <p:cNvPr id="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2888" y="12960511"/>
            <a:ext cx="614160" cy="755489"/>
          </a:xfrm>
          <a:prstGeom prst="rect">
            <a:avLst/>
          </a:prstGeom>
        </p:spPr>
      </p:pic>
      <p:pic>
        <p:nvPicPr>
          <p:cNvPr id="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524" y="10414000"/>
            <a:ext cx="1998965" cy="3301529"/>
          </a:xfrm>
          <a:prstGeom prst="rect">
            <a:avLst/>
          </a:prstGeom>
        </p:spPr>
      </p:pic>
      <p:pic>
        <p:nvPicPr>
          <p:cNvPr id="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673" y="11010900"/>
            <a:ext cx="1182153" cy="1952861"/>
          </a:xfrm>
          <a:prstGeom prst="rect">
            <a:avLst/>
          </a:prstGeom>
        </p:spPr>
      </p:pic>
      <p:pic>
        <p:nvPicPr>
          <p:cNvPr id="7"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24" y="11010900"/>
            <a:ext cx="22088061" cy="2705100"/>
          </a:xfrm>
          <a:prstGeom prst="rect">
            <a:avLst/>
          </a:prstGeom>
        </p:spPr>
      </p:pic>
      <p:sp>
        <p:nvSpPr>
          <p:cNvPr id="8" name="Text 0"/>
          <p:cNvSpPr/>
          <p:nvPr/>
        </p:nvSpPr>
        <p:spPr>
          <a:xfrm>
            <a:off x="5144143" y="1092200"/>
            <a:ext cx="14462874" cy="1811867"/>
          </a:xfrm>
          <a:prstGeom prst="rect">
            <a:avLst/>
          </a:prstGeom>
          <a:noFill/>
          <a:ln/>
        </p:spPr>
        <p:txBody>
          <a:bodyPr wrap="square" lIns="0" tIns="0" rIns="0" bIns="0" rtlCol="0" anchor="t"/>
          <a:lstStyle/>
          <a:p>
            <a:pPr algn="l" indent="0" marL="0">
              <a:buNone/>
            </a:pPr>
            <a:r>
              <a:rPr lang="en-US" sz="8000" dirty="0">
                <a:solidFill>
                  <a:srgbClr val="023732">
                    <a:alpha val="100000"/>
                  </a:srgbClr>
                </a:solidFill>
                <a:latin typeface="Kaushan Script Regular" pitchFamily="34" charset="0"/>
                <a:ea typeface="Kaushan Script Regular" pitchFamily="34" charset="-122"/>
                <a:cs typeface="Kaushan Script Regular" pitchFamily="34" charset="-120"/>
              </a:rPr>
              <a:t>The Magic of Dragons: A Research</a:t>
            </a:r>
            <a:endParaRPr lang="en-US" sz="8000" dirty="0"/>
          </a:p>
        </p:txBody>
      </p:sp>
      <p:sp>
        <p:nvSpPr>
          <p:cNvPr id="9" name="Shape 1"/>
          <p:cNvSpPr/>
          <p:nvPr/>
        </p:nvSpPr>
        <p:spPr>
          <a:xfrm>
            <a:off x="14200375" y="4406900"/>
            <a:ext cx="8205226" cy="8204200"/>
          </a:xfrm>
          <a:prstGeom prst="rect">
            <a:avLst/>
          </a:prstGeom>
          <a:noFill/>
          <a:ln/>
        </p:spPr>
      </p:sp>
      <p:sp>
        <p:nvSpPr>
          <p:cNvPr id="10" name="Shape 2"/>
          <p:cNvSpPr/>
          <p:nvPr/>
        </p:nvSpPr>
        <p:spPr>
          <a:xfrm>
            <a:off x="14200375" y="4406900"/>
            <a:ext cx="8205226" cy="8204200"/>
          </a:xfrm>
          <a:prstGeom prst="ellipse">
            <a:avLst/>
          </a:prstGeom>
          <a:solidFill>
            <a:srgbClr val="F5D7C0">
              <a:alpha val="100000"/>
            </a:srgbClr>
          </a:solidFill>
          <a:ln w="50800">
            <a:solidFill>
              <a:srgbClr val="B44A22"/>
            </a:solidFill>
            <a:prstDash val="solid"/>
          </a:ln>
        </p:spPr>
      </p:sp>
      <p:sp>
        <p:nvSpPr>
          <p:cNvPr id="11" name="Shape 3"/>
          <p:cNvSpPr/>
          <p:nvPr/>
        </p:nvSpPr>
        <p:spPr>
          <a:xfrm>
            <a:off x="15229203" y="6299200"/>
            <a:ext cx="6160270" cy="6159500"/>
          </a:xfrm>
          <a:prstGeom prst="ellipse">
            <a:avLst/>
          </a:prstGeom>
          <a:solidFill>
            <a:srgbClr val="F5D7C0">
              <a:alpha val="100000"/>
            </a:srgbClr>
          </a:solidFill>
          <a:ln w="50800">
            <a:solidFill>
              <a:srgbClr val="B44A22"/>
            </a:solidFill>
            <a:prstDash val="solid"/>
          </a:ln>
        </p:spPr>
      </p:sp>
      <p:sp>
        <p:nvSpPr>
          <p:cNvPr id="12" name="Shape 4"/>
          <p:cNvSpPr/>
          <p:nvPr/>
        </p:nvSpPr>
        <p:spPr>
          <a:xfrm>
            <a:off x="16258032" y="8178800"/>
            <a:ext cx="4089911" cy="4089400"/>
          </a:xfrm>
          <a:prstGeom prst="ellipse">
            <a:avLst/>
          </a:prstGeom>
          <a:solidFill>
            <a:srgbClr val="F5D7C0">
              <a:alpha val="100000"/>
            </a:srgbClr>
          </a:solidFill>
          <a:ln w="50800">
            <a:solidFill>
              <a:srgbClr val="B44A22"/>
            </a:solidFill>
            <a:prstDash val="solid"/>
          </a:ln>
        </p:spPr>
      </p:sp>
      <p:sp>
        <p:nvSpPr>
          <p:cNvPr id="13" name="Text 5"/>
          <p:cNvSpPr/>
          <p:nvPr/>
        </p:nvSpPr>
        <p:spPr>
          <a:xfrm>
            <a:off x="17502788" y="4864100"/>
            <a:ext cx="1587698" cy="1092200"/>
          </a:xfrm>
          <a:prstGeom prst="rect">
            <a:avLst/>
          </a:prstGeom>
          <a:noFill/>
          <a:ln/>
        </p:spPr>
        <p:txBody>
          <a:bodyPr wrap="square" lIns="0" tIns="0" rIns="0" bIns="0" rtlCol="0" anchor="ctr"/>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6.7M</a:t>
            </a:r>
            <a:endParaRPr lang="en-US" sz="4800" dirty="0"/>
          </a:p>
        </p:txBody>
      </p:sp>
      <p:sp>
        <p:nvSpPr>
          <p:cNvPr id="14" name="Text 6"/>
          <p:cNvSpPr/>
          <p:nvPr/>
        </p:nvSpPr>
        <p:spPr>
          <a:xfrm>
            <a:off x="17502788" y="9677400"/>
            <a:ext cx="1613102" cy="1092200"/>
          </a:xfrm>
          <a:prstGeom prst="rect">
            <a:avLst/>
          </a:prstGeom>
          <a:noFill/>
          <a:ln/>
        </p:spPr>
        <p:txBody>
          <a:bodyPr wrap="square" lIns="0" tIns="0" rIns="0" bIns="0" rtlCol="0" anchor="ctr"/>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2.3M</a:t>
            </a:r>
            <a:endParaRPr lang="en-US" sz="4800" dirty="0"/>
          </a:p>
        </p:txBody>
      </p:sp>
      <p:sp>
        <p:nvSpPr>
          <p:cNvPr id="15" name="Text 7"/>
          <p:cNvSpPr/>
          <p:nvPr/>
        </p:nvSpPr>
        <p:spPr>
          <a:xfrm>
            <a:off x="17515489" y="6743700"/>
            <a:ext cx="1587698" cy="1092200"/>
          </a:xfrm>
          <a:prstGeom prst="rect">
            <a:avLst/>
          </a:prstGeom>
          <a:noFill/>
          <a:ln/>
        </p:spPr>
        <p:txBody>
          <a:bodyPr wrap="square" lIns="0" tIns="0" rIns="0" bIns="0" rtlCol="0" anchor="ctr"/>
          <a:lstStyle/>
          <a:p>
            <a:pPr algn="ctr" indent="0" marL="0">
              <a:buNone/>
            </a:pPr>
            <a:r>
              <a:rPr lang="en-US" sz="4800" dirty="0">
                <a:solidFill>
                  <a:srgbClr val="B44A22">
                    <a:alpha val="100000"/>
                  </a:srgbClr>
                </a:solidFill>
                <a:latin typeface="Kaushan Script Regular" pitchFamily="34" charset="0"/>
                <a:ea typeface="Kaushan Script Regular" pitchFamily="34" charset="-122"/>
                <a:cs typeface="Kaushan Script Regular" pitchFamily="34" charset="-120"/>
              </a:rPr>
              <a:t>4.4M</a:t>
            </a:r>
            <a:endParaRPr lang="en-US" sz="4800" dirty="0"/>
          </a:p>
        </p:txBody>
      </p:sp>
      <p:sp>
        <p:nvSpPr>
          <p:cNvPr id="16" name="Shape 8"/>
          <p:cNvSpPr/>
          <p:nvPr/>
        </p:nvSpPr>
        <p:spPr>
          <a:xfrm>
            <a:off x="23370921" y="10515600"/>
            <a:ext cx="1016127" cy="3200400"/>
          </a:xfrm>
          <a:prstGeom prst="rect">
            <a:avLst/>
          </a:prstGeom>
          <a:noFill/>
          <a:ln/>
        </p:spPr>
      </p:sp>
      <p:pic>
        <p:nvPicPr>
          <p:cNvPr id="17" name="Image 6"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8" name="Shape 9"/>
          <p:cNvSpPr/>
          <p:nvPr/>
        </p:nvSpPr>
        <p:spPr>
          <a:xfrm>
            <a:off x="3734267" y="3594100"/>
            <a:ext cx="8459257" cy="2362200"/>
          </a:xfrm>
          <a:prstGeom prst="rect">
            <a:avLst/>
          </a:prstGeom>
          <a:noFill/>
          <a:ln/>
        </p:spPr>
      </p:sp>
      <p:pic>
        <p:nvPicPr>
          <p:cNvPr id="19" name="Image 7"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34267" y="3594100"/>
            <a:ext cx="1285865" cy="1016000"/>
          </a:xfrm>
          <a:prstGeom prst="rect">
            <a:avLst/>
          </a:prstGeom>
        </p:spPr>
      </p:pic>
      <p:sp>
        <p:nvSpPr>
          <p:cNvPr id="20" name="Shape 10"/>
          <p:cNvSpPr/>
          <p:nvPr/>
        </p:nvSpPr>
        <p:spPr>
          <a:xfrm>
            <a:off x="3734267" y="4914900"/>
            <a:ext cx="8459257" cy="1041400"/>
          </a:xfrm>
          <a:prstGeom prst="rect">
            <a:avLst/>
          </a:prstGeom>
          <a:noFill/>
          <a:ln/>
        </p:spPr>
      </p:sp>
      <p:sp>
        <p:nvSpPr>
          <p:cNvPr id="21" name="Text 11"/>
          <p:cNvSpPr/>
          <p:nvPr/>
        </p:nvSpPr>
        <p:spPr>
          <a:xfrm>
            <a:off x="3734267" y="49149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22" name="Shape 12"/>
          <p:cNvSpPr/>
          <p:nvPr/>
        </p:nvSpPr>
        <p:spPr>
          <a:xfrm>
            <a:off x="3734267" y="6731000"/>
            <a:ext cx="8459257" cy="2362200"/>
          </a:xfrm>
          <a:prstGeom prst="rect">
            <a:avLst/>
          </a:prstGeom>
          <a:noFill/>
          <a:ln/>
        </p:spPr>
      </p:sp>
      <p:pic>
        <p:nvPicPr>
          <p:cNvPr id="23" name="Image 8" descr="preencoded.png">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34267" y="6731000"/>
            <a:ext cx="1749814" cy="1016000"/>
          </a:xfrm>
          <a:prstGeom prst="rect">
            <a:avLst/>
          </a:prstGeom>
        </p:spPr>
      </p:pic>
      <p:sp>
        <p:nvSpPr>
          <p:cNvPr id="24" name="Shape 13"/>
          <p:cNvSpPr/>
          <p:nvPr/>
        </p:nvSpPr>
        <p:spPr>
          <a:xfrm>
            <a:off x="3734267" y="8051800"/>
            <a:ext cx="8459257" cy="1041400"/>
          </a:xfrm>
          <a:prstGeom prst="rect">
            <a:avLst/>
          </a:prstGeom>
          <a:noFill/>
          <a:ln/>
        </p:spPr>
      </p:sp>
      <p:sp>
        <p:nvSpPr>
          <p:cNvPr id="25" name="Text 14"/>
          <p:cNvSpPr/>
          <p:nvPr/>
        </p:nvSpPr>
        <p:spPr>
          <a:xfrm>
            <a:off x="3734267" y="80518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6" name="Shape 15"/>
          <p:cNvSpPr/>
          <p:nvPr/>
        </p:nvSpPr>
        <p:spPr>
          <a:xfrm>
            <a:off x="3734267" y="9867900"/>
            <a:ext cx="8459257" cy="2362200"/>
          </a:xfrm>
          <a:prstGeom prst="rect">
            <a:avLst/>
          </a:prstGeom>
          <a:noFill/>
          <a:ln/>
        </p:spPr>
      </p:sp>
      <p:pic>
        <p:nvPicPr>
          <p:cNvPr id="27" name="Image 9" descr="preencoded.png">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34267" y="9867900"/>
            <a:ext cx="1681320" cy="1016000"/>
          </a:xfrm>
          <a:prstGeom prst="rect">
            <a:avLst/>
          </a:prstGeom>
        </p:spPr>
      </p:pic>
      <p:sp>
        <p:nvSpPr>
          <p:cNvPr id="28" name="Shape 16"/>
          <p:cNvSpPr/>
          <p:nvPr/>
        </p:nvSpPr>
        <p:spPr>
          <a:xfrm>
            <a:off x="3734267" y="11188700"/>
            <a:ext cx="8459257" cy="1041400"/>
          </a:xfrm>
          <a:prstGeom prst="rect">
            <a:avLst/>
          </a:prstGeom>
          <a:noFill/>
          <a:ln/>
        </p:spPr>
      </p:sp>
      <p:sp>
        <p:nvSpPr>
          <p:cNvPr id="29" name="Text 17"/>
          <p:cNvSpPr/>
          <p:nvPr/>
        </p:nvSpPr>
        <p:spPr>
          <a:xfrm>
            <a:off x="3734267" y="11188700"/>
            <a:ext cx="8594741" cy="1176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2023-08-04T09:43:31Z</dcterms:created>
  <dcterms:modified xsi:type="dcterms:W3CDTF">2023-08-04T09:43:31Z</dcterms:modified>
</cp:coreProperties>
</file>