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0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0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934A0-E945-6556-0681-CF9A69A99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E850B7B-5145-498B-7423-3134F2D5E2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E850B7B-5145-498B-7423-3134F2D5E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A7EDDA-AC6B-928A-5A22-0F4A7960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C527BFD-7B53-D537-370F-47DC7EE93333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กลุ่ม 25">
            <a:extLst>
              <a:ext uri="{FF2B5EF4-FFF2-40B4-BE49-F238E27FC236}">
                <a16:creationId xmlns:a16="http://schemas.microsoft.com/office/drawing/2014/main" id="{DD571494-BCFD-96BF-5DC7-02EF72F1C7A4}"/>
              </a:ext>
            </a:extLst>
          </p:cNvPr>
          <p:cNvGrpSpPr/>
          <p:nvPr/>
        </p:nvGrpSpPr>
        <p:grpSpPr>
          <a:xfrm>
            <a:off x="4737234" y="1640841"/>
            <a:ext cx="8211987" cy="7291194"/>
            <a:chOff x="3814763" y="3810000"/>
            <a:chExt cx="9018587" cy="8007351"/>
          </a:xfrm>
        </p:grpSpPr>
        <p:sp>
          <p:nvSpPr>
            <p:cNvPr id="110" name="Oval 6">
              <a:extLst>
                <a:ext uri="{FF2B5EF4-FFF2-40B4-BE49-F238E27FC236}">
                  <a16:creationId xmlns:a16="http://schemas.microsoft.com/office/drawing/2014/main" id="{D9377C49-040E-2517-42D3-8BFAD4D35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763" y="3810000"/>
              <a:ext cx="9018587" cy="8604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th-TH" sz="2516" dirty="0"/>
            </a:p>
          </p:txBody>
        </p:sp>
        <p:sp>
          <p:nvSpPr>
            <p:cNvPr id="111" name="Freeform 7">
              <a:extLst>
                <a:ext uri="{FF2B5EF4-FFF2-40B4-BE49-F238E27FC236}">
                  <a16:creationId xmlns:a16="http://schemas.microsoft.com/office/drawing/2014/main" id="{5CAFB536-D469-8289-81E0-01A0AFE5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813" y="7720013"/>
              <a:ext cx="4154487" cy="1646238"/>
            </a:xfrm>
            <a:custGeom>
              <a:avLst/>
              <a:gdLst>
                <a:gd name="T0" fmla="*/ 189 w 222"/>
                <a:gd name="T1" fmla="*/ 87 h 88"/>
                <a:gd name="T2" fmla="*/ 222 w 222"/>
                <a:gd name="T3" fmla="*/ 1 h 88"/>
                <a:gd name="T4" fmla="*/ 120 w 222"/>
                <a:gd name="T5" fmla="*/ 3 h 88"/>
                <a:gd name="T6" fmla="*/ 0 w 222"/>
                <a:gd name="T7" fmla="*/ 0 h 88"/>
                <a:gd name="T8" fmla="*/ 33 w 222"/>
                <a:gd name="T9" fmla="*/ 86 h 88"/>
                <a:gd name="T10" fmla="*/ 121 w 222"/>
                <a:gd name="T11" fmla="*/ 88 h 88"/>
                <a:gd name="T12" fmla="*/ 189 w 222"/>
                <a:gd name="T13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2" h="88">
                  <a:moveTo>
                    <a:pt x="189" y="87"/>
                  </a:moveTo>
                  <a:cubicBezTo>
                    <a:pt x="197" y="56"/>
                    <a:pt x="208" y="27"/>
                    <a:pt x="222" y="1"/>
                  </a:cubicBezTo>
                  <a:cubicBezTo>
                    <a:pt x="189" y="2"/>
                    <a:pt x="155" y="3"/>
                    <a:pt x="120" y="3"/>
                  </a:cubicBezTo>
                  <a:cubicBezTo>
                    <a:pt x="79" y="3"/>
                    <a:pt x="39" y="2"/>
                    <a:pt x="0" y="0"/>
                  </a:cubicBezTo>
                  <a:cubicBezTo>
                    <a:pt x="14" y="26"/>
                    <a:pt x="25" y="55"/>
                    <a:pt x="33" y="86"/>
                  </a:cubicBezTo>
                  <a:cubicBezTo>
                    <a:pt x="62" y="87"/>
                    <a:pt x="91" y="88"/>
                    <a:pt x="121" y="88"/>
                  </a:cubicBezTo>
                  <a:cubicBezTo>
                    <a:pt x="144" y="88"/>
                    <a:pt x="166" y="87"/>
                    <a:pt x="189" y="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th-TH" sz="2516" dirty="0"/>
            </a:p>
          </p:txBody>
        </p:sp>
        <p:sp>
          <p:nvSpPr>
            <p:cNvPr id="112" name="Freeform 8">
              <a:extLst>
                <a:ext uri="{FF2B5EF4-FFF2-40B4-BE49-F238E27FC236}">
                  <a16:creationId xmlns:a16="http://schemas.microsoft.com/office/drawing/2014/main" id="{DB41F66D-796B-E6B6-FC9D-EA708BDF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350" y="9329738"/>
              <a:ext cx="2919412" cy="2487613"/>
            </a:xfrm>
            <a:custGeom>
              <a:avLst/>
              <a:gdLst>
                <a:gd name="T0" fmla="*/ 156 w 156"/>
                <a:gd name="T1" fmla="*/ 1 h 133"/>
                <a:gd name="T2" fmla="*/ 88 w 156"/>
                <a:gd name="T3" fmla="*/ 2 h 133"/>
                <a:gd name="T4" fmla="*/ 0 w 156"/>
                <a:gd name="T5" fmla="*/ 0 h 133"/>
                <a:gd name="T6" fmla="*/ 18 w 156"/>
                <a:gd name="T7" fmla="*/ 124 h 133"/>
                <a:gd name="T8" fmla="*/ 18 w 156"/>
                <a:gd name="T9" fmla="*/ 125 h 133"/>
                <a:gd name="T10" fmla="*/ 78 w 156"/>
                <a:gd name="T11" fmla="*/ 133 h 133"/>
                <a:gd name="T12" fmla="*/ 138 w 156"/>
                <a:gd name="T13" fmla="*/ 125 h 133"/>
                <a:gd name="T14" fmla="*/ 138 w 156"/>
                <a:gd name="T15" fmla="*/ 125 h 133"/>
                <a:gd name="T16" fmla="*/ 138 w 156"/>
                <a:gd name="T17" fmla="*/ 125 h 133"/>
                <a:gd name="T18" fmla="*/ 156 w 156"/>
                <a:gd name="T19" fmla="*/ 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33">
                  <a:moveTo>
                    <a:pt x="156" y="1"/>
                  </a:moveTo>
                  <a:cubicBezTo>
                    <a:pt x="133" y="1"/>
                    <a:pt x="111" y="2"/>
                    <a:pt x="88" y="2"/>
                  </a:cubicBezTo>
                  <a:cubicBezTo>
                    <a:pt x="58" y="2"/>
                    <a:pt x="29" y="1"/>
                    <a:pt x="0" y="0"/>
                  </a:cubicBezTo>
                  <a:cubicBezTo>
                    <a:pt x="11" y="39"/>
                    <a:pt x="17" y="81"/>
                    <a:pt x="18" y="124"/>
                  </a:cubicBezTo>
                  <a:cubicBezTo>
                    <a:pt x="18" y="124"/>
                    <a:pt x="18" y="125"/>
                    <a:pt x="18" y="125"/>
                  </a:cubicBezTo>
                  <a:cubicBezTo>
                    <a:pt x="18" y="130"/>
                    <a:pt x="45" y="133"/>
                    <a:pt x="78" y="133"/>
                  </a:cubicBezTo>
                  <a:cubicBezTo>
                    <a:pt x="111" y="133"/>
                    <a:pt x="138" y="130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9" y="81"/>
                    <a:pt x="145" y="39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th-TH" sz="2516" dirty="0"/>
            </a:p>
          </p:txBody>
        </p:sp>
        <p:sp>
          <p:nvSpPr>
            <p:cNvPr id="113" name="Freeform 9">
              <a:extLst>
                <a:ext uri="{FF2B5EF4-FFF2-40B4-BE49-F238E27FC236}">
                  <a16:creationId xmlns:a16="http://schemas.microsoft.com/office/drawing/2014/main" id="{C8AF9FFA-77F6-052A-7461-630835DE2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5400" y="6092825"/>
              <a:ext cx="6418262" cy="1684338"/>
            </a:xfrm>
            <a:custGeom>
              <a:avLst/>
              <a:gdLst>
                <a:gd name="T0" fmla="*/ 182 w 343"/>
                <a:gd name="T1" fmla="*/ 8 h 90"/>
                <a:gd name="T2" fmla="*/ 31 w 343"/>
                <a:gd name="T3" fmla="*/ 3 h 90"/>
                <a:gd name="T4" fmla="*/ 0 w 343"/>
                <a:gd name="T5" fmla="*/ 0 h 90"/>
                <a:gd name="T6" fmla="*/ 61 w 343"/>
                <a:gd name="T7" fmla="*/ 86 h 90"/>
                <a:gd name="T8" fmla="*/ 181 w 343"/>
                <a:gd name="T9" fmla="*/ 90 h 90"/>
                <a:gd name="T10" fmla="*/ 283 w 343"/>
                <a:gd name="T11" fmla="*/ 87 h 90"/>
                <a:gd name="T12" fmla="*/ 343 w 343"/>
                <a:gd name="T13" fmla="*/ 2 h 90"/>
                <a:gd name="T14" fmla="*/ 334 w 343"/>
                <a:gd name="T15" fmla="*/ 3 h 90"/>
                <a:gd name="T16" fmla="*/ 182 w 343"/>
                <a:gd name="T17" fmla="*/ 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90">
                  <a:moveTo>
                    <a:pt x="182" y="8"/>
                  </a:moveTo>
                  <a:cubicBezTo>
                    <a:pt x="130" y="8"/>
                    <a:pt x="79" y="6"/>
                    <a:pt x="31" y="3"/>
                  </a:cubicBezTo>
                  <a:cubicBezTo>
                    <a:pt x="20" y="2"/>
                    <a:pt x="10" y="1"/>
                    <a:pt x="0" y="0"/>
                  </a:cubicBezTo>
                  <a:cubicBezTo>
                    <a:pt x="24" y="24"/>
                    <a:pt x="44" y="53"/>
                    <a:pt x="61" y="86"/>
                  </a:cubicBezTo>
                  <a:cubicBezTo>
                    <a:pt x="100" y="89"/>
                    <a:pt x="140" y="90"/>
                    <a:pt x="181" y="90"/>
                  </a:cubicBezTo>
                  <a:cubicBezTo>
                    <a:pt x="216" y="90"/>
                    <a:pt x="250" y="89"/>
                    <a:pt x="283" y="87"/>
                  </a:cubicBezTo>
                  <a:cubicBezTo>
                    <a:pt x="299" y="54"/>
                    <a:pt x="320" y="25"/>
                    <a:pt x="343" y="2"/>
                  </a:cubicBezTo>
                  <a:cubicBezTo>
                    <a:pt x="340" y="2"/>
                    <a:pt x="337" y="2"/>
                    <a:pt x="334" y="3"/>
                  </a:cubicBezTo>
                  <a:cubicBezTo>
                    <a:pt x="286" y="6"/>
                    <a:pt x="235" y="8"/>
                    <a:pt x="182" y="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th-TH" sz="2516" dirty="0"/>
            </a:p>
          </p:txBody>
        </p:sp>
        <p:sp>
          <p:nvSpPr>
            <p:cNvPr id="114" name="Freeform 10">
              <a:extLst>
                <a:ext uri="{FF2B5EF4-FFF2-40B4-BE49-F238E27FC236}">
                  <a16:creationId xmlns:a16="http://schemas.microsoft.com/office/drawing/2014/main" id="{B090B89C-C28C-97CF-11F6-220D34610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763" y="4352925"/>
              <a:ext cx="9018587" cy="1889125"/>
            </a:xfrm>
            <a:custGeom>
              <a:avLst/>
              <a:gdLst>
                <a:gd name="T0" fmla="*/ 100 w 482"/>
                <a:gd name="T1" fmla="*/ 96 h 101"/>
                <a:gd name="T2" fmla="*/ 251 w 482"/>
                <a:gd name="T3" fmla="*/ 101 h 101"/>
                <a:gd name="T4" fmla="*/ 403 w 482"/>
                <a:gd name="T5" fmla="*/ 96 h 101"/>
                <a:gd name="T6" fmla="*/ 412 w 482"/>
                <a:gd name="T7" fmla="*/ 95 h 101"/>
                <a:gd name="T8" fmla="*/ 482 w 482"/>
                <a:gd name="T9" fmla="*/ 45 h 101"/>
                <a:gd name="T10" fmla="*/ 482 w 482"/>
                <a:gd name="T11" fmla="*/ 1 h 101"/>
                <a:gd name="T12" fmla="*/ 480 w 482"/>
                <a:gd name="T13" fmla="*/ 1 h 101"/>
                <a:gd name="T14" fmla="*/ 241 w 482"/>
                <a:gd name="T15" fmla="*/ 20 h 101"/>
                <a:gd name="T16" fmla="*/ 1 w 482"/>
                <a:gd name="T17" fmla="*/ 0 h 101"/>
                <a:gd name="T18" fmla="*/ 0 w 482"/>
                <a:gd name="T19" fmla="*/ 0 h 101"/>
                <a:gd name="T20" fmla="*/ 0 w 482"/>
                <a:gd name="T21" fmla="*/ 44 h 101"/>
                <a:gd name="T22" fmla="*/ 69 w 482"/>
                <a:gd name="T23" fmla="*/ 93 h 101"/>
                <a:gd name="T24" fmla="*/ 100 w 482"/>
                <a:gd name="T25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" h="101">
                  <a:moveTo>
                    <a:pt x="100" y="96"/>
                  </a:moveTo>
                  <a:cubicBezTo>
                    <a:pt x="148" y="99"/>
                    <a:pt x="199" y="101"/>
                    <a:pt x="251" y="101"/>
                  </a:cubicBezTo>
                  <a:cubicBezTo>
                    <a:pt x="304" y="101"/>
                    <a:pt x="355" y="99"/>
                    <a:pt x="403" y="96"/>
                  </a:cubicBezTo>
                  <a:cubicBezTo>
                    <a:pt x="406" y="95"/>
                    <a:pt x="409" y="95"/>
                    <a:pt x="412" y="95"/>
                  </a:cubicBezTo>
                  <a:cubicBezTo>
                    <a:pt x="433" y="73"/>
                    <a:pt x="457" y="57"/>
                    <a:pt x="482" y="45"/>
                  </a:cubicBezTo>
                  <a:cubicBezTo>
                    <a:pt x="482" y="1"/>
                    <a:pt x="482" y="1"/>
                    <a:pt x="482" y="1"/>
                  </a:cubicBezTo>
                  <a:cubicBezTo>
                    <a:pt x="480" y="1"/>
                    <a:pt x="480" y="1"/>
                    <a:pt x="480" y="1"/>
                  </a:cubicBezTo>
                  <a:cubicBezTo>
                    <a:pt x="465" y="12"/>
                    <a:pt x="364" y="20"/>
                    <a:pt x="241" y="20"/>
                  </a:cubicBezTo>
                  <a:cubicBezTo>
                    <a:pt x="115" y="20"/>
                    <a:pt x="12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5" y="55"/>
                    <a:pt x="48" y="72"/>
                    <a:pt x="69" y="93"/>
                  </a:cubicBezTo>
                  <a:cubicBezTo>
                    <a:pt x="79" y="94"/>
                    <a:pt x="89" y="95"/>
                    <a:pt x="100" y="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th-TH" sz="2516"/>
            </a:p>
          </p:txBody>
        </p:sp>
      </p:grpSp>
      <p:cxnSp>
        <p:nvCxnSpPr>
          <p:cNvPr id="11" name="Line">
            <a:extLst>
              <a:ext uri="{FF2B5EF4-FFF2-40B4-BE49-F238E27FC236}">
                <a16:creationId xmlns:a16="http://schemas.microsoft.com/office/drawing/2014/main" id="{5B034149-7154-9453-2D53-08D6D9946E00}"/>
              </a:ext>
            </a:extLst>
          </p:cNvPr>
          <p:cNvCxnSpPr/>
          <p:nvPr/>
        </p:nvCxnSpPr>
        <p:spPr>
          <a:xfrm flipH="1">
            <a:off x="9546685" y="3134045"/>
            <a:ext cx="5265446" cy="34707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ne">
            <a:extLst>
              <a:ext uri="{FF2B5EF4-FFF2-40B4-BE49-F238E27FC236}">
                <a16:creationId xmlns:a16="http://schemas.microsoft.com/office/drawing/2014/main" id="{A720D8EE-A0E5-FF10-0C6C-6965BAD8875D}"/>
              </a:ext>
            </a:extLst>
          </p:cNvPr>
          <p:cNvCxnSpPr/>
          <p:nvPr/>
        </p:nvCxnSpPr>
        <p:spPr>
          <a:xfrm flipH="1">
            <a:off x="9546685" y="5980278"/>
            <a:ext cx="5265446" cy="34707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Line">
            <a:extLst>
              <a:ext uri="{FF2B5EF4-FFF2-40B4-BE49-F238E27FC236}">
                <a16:creationId xmlns:a16="http://schemas.microsoft.com/office/drawing/2014/main" id="{9E9586D0-AC63-8349-91F1-1C72EB6C44E9}"/>
              </a:ext>
            </a:extLst>
          </p:cNvPr>
          <p:cNvCxnSpPr/>
          <p:nvPr/>
        </p:nvCxnSpPr>
        <p:spPr>
          <a:xfrm flipH="1">
            <a:off x="2984347" y="4559933"/>
            <a:ext cx="5265446" cy="34707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ne">
            <a:extLst>
              <a:ext uri="{FF2B5EF4-FFF2-40B4-BE49-F238E27FC236}">
                <a16:creationId xmlns:a16="http://schemas.microsoft.com/office/drawing/2014/main" id="{2AAB5BCF-0919-04C3-6AEF-08F0D718B904}"/>
              </a:ext>
            </a:extLst>
          </p:cNvPr>
          <p:cNvCxnSpPr/>
          <p:nvPr/>
        </p:nvCxnSpPr>
        <p:spPr>
          <a:xfrm flipH="1">
            <a:off x="2984347" y="7762541"/>
            <a:ext cx="5265446" cy="34707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Inhaltsplatzhalter 4">
            <a:extLst>
              <a:ext uri="{FF2B5EF4-FFF2-40B4-BE49-F238E27FC236}">
                <a16:creationId xmlns:a16="http://schemas.microsoft.com/office/drawing/2014/main" id="{66E21347-F587-D717-80EE-D1DBB3BA58E8}"/>
              </a:ext>
            </a:extLst>
          </p:cNvPr>
          <p:cNvSpPr txBox="1">
            <a:spLocks/>
          </p:cNvSpPr>
          <p:nvPr/>
        </p:nvSpPr>
        <p:spPr>
          <a:xfrm>
            <a:off x="1207972" y="4870903"/>
            <a:ext cx="4184807" cy="113107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accent3"/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2" name="Inhaltsplatzhalter 4">
            <a:extLst>
              <a:ext uri="{FF2B5EF4-FFF2-40B4-BE49-F238E27FC236}">
                <a16:creationId xmlns:a16="http://schemas.microsoft.com/office/drawing/2014/main" id="{3A8482F9-6D9F-F6E1-B1DF-E413FF4FA50F}"/>
              </a:ext>
            </a:extLst>
          </p:cNvPr>
          <p:cNvSpPr txBox="1">
            <a:spLocks/>
          </p:cNvSpPr>
          <p:nvPr/>
        </p:nvSpPr>
        <p:spPr>
          <a:xfrm flipH="1">
            <a:off x="12596491" y="3433026"/>
            <a:ext cx="4483541" cy="113107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accent2"/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3" name="Inhaltsplatzhalter 4">
            <a:extLst>
              <a:ext uri="{FF2B5EF4-FFF2-40B4-BE49-F238E27FC236}">
                <a16:creationId xmlns:a16="http://schemas.microsoft.com/office/drawing/2014/main" id="{621D0AE3-8D9A-296E-6B7A-A392894621AA}"/>
              </a:ext>
            </a:extLst>
          </p:cNvPr>
          <p:cNvSpPr txBox="1">
            <a:spLocks/>
          </p:cNvSpPr>
          <p:nvPr/>
        </p:nvSpPr>
        <p:spPr>
          <a:xfrm flipH="1">
            <a:off x="2185415" y="8238449"/>
            <a:ext cx="4766354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rgbClr val="81A4CC"/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4" name="Inhaltsplatzhalter 4">
            <a:extLst>
              <a:ext uri="{FF2B5EF4-FFF2-40B4-BE49-F238E27FC236}">
                <a16:creationId xmlns:a16="http://schemas.microsoft.com/office/drawing/2014/main" id="{B54C5739-259D-9BCF-4C7C-F777CEA4DCE9}"/>
              </a:ext>
            </a:extLst>
          </p:cNvPr>
          <p:cNvSpPr txBox="1">
            <a:spLocks/>
          </p:cNvSpPr>
          <p:nvPr/>
        </p:nvSpPr>
        <p:spPr>
          <a:xfrm>
            <a:off x="10734689" y="6408418"/>
            <a:ext cx="5360013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5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2D7634A-2E46-226D-9C2D-9BD9DF14D466}"/>
              </a:ext>
            </a:extLst>
          </p:cNvPr>
          <p:cNvGrpSpPr/>
          <p:nvPr/>
        </p:nvGrpSpPr>
        <p:grpSpPr>
          <a:xfrm>
            <a:off x="8499386" y="7627200"/>
            <a:ext cx="767189" cy="517356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F2061F90-FC98-DA9B-AA95-0F537C469451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8" name="Freeform 18">
              <a:extLst>
                <a:ext uri="{FF2B5EF4-FFF2-40B4-BE49-F238E27FC236}">
                  <a16:creationId xmlns:a16="http://schemas.microsoft.com/office/drawing/2014/main" id="{CA999C8A-9033-DA16-B721-7D2B74F9C87E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9" name="Freeform 19">
              <a:extLst>
                <a:ext uri="{FF2B5EF4-FFF2-40B4-BE49-F238E27FC236}">
                  <a16:creationId xmlns:a16="http://schemas.microsoft.com/office/drawing/2014/main" id="{B478EA33-4850-18B4-B96D-38388504E5EB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2F3A272-F7D3-33AB-D66E-F7B0C3F756D1}"/>
              </a:ext>
            </a:extLst>
          </p:cNvPr>
          <p:cNvGrpSpPr>
            <a:grpSpLocks noChangeAspect="1"/>
          </p:cNvGrpSpPr>
          <p:nvPr/>
        </p:nvGrpSpPr>
        <p:grpSpPr>
          <a:xfrm>
            <a:off x="8630498" y="5574251"/>
            <a:ext cx="504969" cy="805902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5" name="Freeform 21">
              <a:extLst>
                <a:ext uri="{FF2B5EF4-FFF2-40B4-BE49-F238E27FC236}">
                  <a16:creationId xmlns:a16="http://schemas.microsoft.com/office/drawing/2014/main" id="{5E670825-F8A5-E216-5C21-947F6FE751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  <p:sp>
          <p:nvSpPr>
            <p:cNvPr id="106" name="Freeform 22">
              <a:extLst>
                <a:ext uri="{FF2B5EF4-FFF2-40B4-BE49-F238E27FC236}">
                  <a16:creationId xmlns:a16="http://schemas.microsoft.com/office/drawing/2014/main" id="{B9FF8E04-0BA6-5D82-0D1B-7D16CDBE2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</p:grpSp>
      <p:sp>
        <p:nvSpPr>
          <p:cNvPr id="97" name="Freeform 23">
            <a:extLst>
              <a:ext uri="{FF2B5EF4-FFF2-40B4-BE49-F238E27FC236}">
                <a16:creationId xmlns:a16="http://schemas.microsoft.com/office/drawing/2014/main" id="{841D62E8-CAEC-9F9B-013F-3A8E970581A6}"/>
              </a:ext>
            </a:extLst>
          </p:cNvPr>
          <p:cNvSpPr>
            <a:spLocks noEditPoints="1"/>
          </p:cNvSpPr>
          <p:nvPr/>
        </p:nvSpPr>
        <p:spPr bwMode="auto">
          <a:xfrm>
            <a:off x="8542410" y="4136921"/>
            <a:ext cx="681141" cy="603215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26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50E7E2B2-205F-2A7B-44AF-E10602711ED0}"/>
              </a:ext>
            </a:extLst>
          </p:cNvPr>
          <p:cNvGrpSpPr>
            <a:grpSpLocks noChangeAspect="1"/>
          </p:cNvGrpSpPr>
          <p:nvPr/>
        </p:nvGrpSpPr>
        <p:grpSpPr>
          <a:xfrm>
            <a:off x="8568497" y="2834704"/>
            <a:ext cx="628965" cy="59868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99" name="Freeform 26">
              <a:extLst>
                <a:ext uri="{FF2B5EF4-FFF2-40B4-BE49-F238E27FC236}">
                  <a16:creationId xmlns:a16="http://schemas.microsoft.com/office/drawing/2014/main" id="{EF0189E6-DE6C-3558-86B4-65AC151F66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0" name="Freeform 27">
              <a:extLst>
                <a:ext uri="{FF2B5EF4-FFF2-40B4-BE49-F238E27FC236}">
                  <a16:creationId xmlns:a16="http://schemas.microsoft.com/office/drawing/2014/main" id="{A40A3A07-E6DA-D44E-15A7-2F7CEC71B6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1" name="Freeform 28">
              <a:extLst>
                <a:ext uri="{FF2B5EF4-FFF2-40B4-BE49-F238E27FC236}">
                  <a16:creationId xmlns:a16="http://schemas.microsoft.com/office/drawing/2014/main" id="{E7D21A17-C04A-4193-59C9-4EF1A081C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2" name="Freeform 29">
              <a:extLst>
                <a:ext uri="{FF2B5EF4-FFF2-40B4-BE49-F238E27FC236}">
                  <a16:creationId xmlns:a16="http://schemas.microsoft.com/office/drawing/2014/main" id="{77A1DE49-18F6-3FF4-0679-786354130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3" name="Freeform 30">
              <a:extLst>
                <a:ext uri="{FF2B5EF4-FFF2-40B4-BE49-F238E27FC236}">
                  <a16:creationId xmlns:a16="http://schemas.microsoft.com/office/drawing/2014/main" id="{D4C52B7B-4125-1D0B-98FA-76CD4D92F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  <p:sp>
          <p:nvSpPr>
            <p:cNvPr id="104" name="Freeform 31">
              <a:extLst>
                <a:ext uri="{FF2B5EF4-FFF2-40B4-BE49-F238E27FC236}">
                  <a16:creationId xmlns:a16="http://schemas.microsoft.com/office/drawing/2014/main" id="{C284EC47-834E-042D-D417-6008A85C3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7971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106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449</cp:revision>
  <dcterms:created xsi:type="dcterms:W3CDTF">2006-08-16T00:00:00Z</dcterms:created>
  <dcterms:modified xsi:type="dcterms:W3CDTF">2025-10-06T10:41:51Z</dcterms:modified>
  <cp:category/>
  <dc:identifier>DAGkDf5R9EM</dc:identifier>
</cp:coreProperties>
</file>