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notesMasterIdLst>
    <p:notesMasterId r:id="rId24"/>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svg"/><Relationship Id="rId3" Type="http://schemas.openxmlformats.org/officeDocument/2006/relationships/image" Target="../media/image-1-3.png"/><Relationship Id="rId4" Type="http://schemas.openxmlformats.org/officeDocument/2006/relationships/image" Target="../media/image-1-4.svg"/><Relationship Id="rId5" Type="http://schemas.openxmlformats.org/officeDocument/2006/relationships/image" Target="../media/image-1-5.png"/><Relationship Id="rId6" Type="http://schemas.openxmlformats.org/officeDocument/2006/relationships/image" Target="../media/image-1-6.svg"/><Relationship Id="rId7" Type="http://schemas.openxmlformats.org/officeDocument/2006/relationships/image" Target="../media/image-1-7.png"/><Relationship Id="rId8" Type="http://schemas.openxmlformats.org/officeDocument/2006/relationships/image" Target="../media/image-1-8.svg"/><Relationship Id="rId9" Type="http://schemas.openxmlformats.org/officeDocument/2006/relationships/image" Target="../media/image-1-9.png"/><Relationship Id="rId10" Type="http://schemas.openxmlformats.org/officeDocument/2006/relationships/image" Target="../media/image-1-10.svg"/><Relationship Id="rId11" Type="http://schemas.openxmlformats.org/officeDocument/2006/relationships/image" Target="../media/image-1-11.png"/><Relationship Id="rId12" Type="http://schemas.openxmlformats.org/officeDocument/2006/relationships/image" Target="../media/image-1-12.svg"/><Relationship Id="rId13" Type="http://schemas.openxmlformats.org/officeDocument/2006/relationships/image" Target="../media/image-1-13.png"/><Relationship Id="rId14" Type="http://schemas.openxmlformats.org/officeDocument/2006/relationships/image" Target="../media/image-1-14.svg"/><Relationship Id="rId15" Type="http://schemas.openxmlformats.org/officeDocument/2006/relationships/image" Target="../media/image-1-15.png"/><Relationship Id="rId16" Type="http://schemas.openxmlformats.org/officeDocument/2006/relationships/image" Target="../media/image-1-16.png"/><Relationship Id="rId17" Type="http://schemas.openxmlformats.org/officeDocument/2006/relationships/image" Target="../media/image-1-17.svg"/><Relationship Id="rId18" Type="http://schemas.openxmlformats.org/officeDocument/2006/relationships/slideLayout" Target="../slideLayouts/slideLayout1.xml"/><Relationship Id="rId19"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svg"/><Relationship Id="rId3" Type="http://schemas.openxmlformats.org/officeDocument/2006/relationships/image" Target="../media/image-10-3.png"/><Relationship Id="rId4" Type="http://schemas.openxmlformats.org/officeDocument/2006/relationships/image" Target="../media/image-10-4.svg"/><Relationship Id="rId5" Type="http://schemas.openxmlformats.org/officeDocument/2006/relationships/image" Target="../media/image-10-5.png"/><Relationship Id="rId6" Type="http://schemas.openxmlformats.org/officeDocument/2006/relationships/image" Target="../media/image-10-6.svg"/><Relationship Id="rId7" Type="http://schemas.openxmlformats.org/officeDocument/2006/relationships/image" Target="../media/image-10-7.png"/><Relationship Id="rId8" Type="http://schemas.openxmlformats.org/officeDocument/2006/relationships/image" Target="../media/image-10-8.svg"/><Relationship Id="rId9" Type="http://schemas.openxmlformats.org/officeDocument/2006/relationships/image" Target="../media/image-10-9.png"/><Relationship Id="rId10" Type="http://schemas.openxmlformats.org/officeDocument/2006/relationships/image" Target="../media/image-10-10.png"/><Relationship Id="rId11" Type="http://schemas.openxmlformats.org/officeDocument/2006/relationships/image" Target="../media/image-10-11.svg"/><Relationship Id="rId12" Type="http://schemas.openxmlformats.org/officeDocument/2006/relationships/image" Target="../media/image-10-12.png"/><Relationship Id="rId13" Type="http://schemas.openxmlformats.org/officeDocument/2006/relationships/image" Target="../media/image-10-13.svg"/><Relationship Id="rId14" Type="http://schemas.openxmlformats.org/officeDocument/2006/relationships/image" Target="../media/image-10-14.png"/><Relationship Id="rId15" Type="http://schemas.openxmlformats.org/officeDocument/2006/relationships/image" Target="../media/image-10-15.svg"/><Relationship Id="rId16" Type="http://schemas.openxmlformats.org/officeDocument/2006/relationships/slideLayout" Target="../slideLayouts/slideLayout1.xml"/><Relationship Id="rId17"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svg"/><Relationship Id="rId3" Type="http://schemas.openxmlformats.org/officeDocument/2006/relationships/image" Target="../media/image-11-3.png"/><Relationship Id="rId4" Type="http://schemas.openxmlformats.org/officeDocument/2006/relationships/image" Target="../media/image-11-4.svg"/><Relationship Id="rId5" Type="http://schemas.openxmlformats.org/officeDocument/2006/relationships/image" Target="../media/image-11-5.png"/><Relationship Id="rId6" Type="http://schemas.openxmlformats.org/officeDocument/2006/relationships/image" Target="../media/image-11-6.svg"/><Relationship Id="rId7" Type="http://schemas.openxmlformats.org/officeDocument/2006/relationships/image" Target="../media/image-11-7.png"/><Relationship Id="rId8" Type="http://schemas.openxmlformats.org/officeDocument/2006/relationships/image" Target="../media/image-11-8.svg"/><Relationship Id="rId9" Type="http://schemas.openxmlformats.org/officeDocument/2006/relationships/image" Target="../media/image-11-9.png"/><Relationship Id="rId10" Type="http://schemas.openxmlformats.org/officeDocument/2006/relationships/image" Target="../media/image-11-10.png"/><Relationship Id="rId11" Type="http://schemas.openxmlformats.org/officeDocument/2006/relationships/image" Target="../media/image-11-11.png"/><Relationship Id="rId12" Type="http://schemas.openxmlformats.org/officeDocument/2006/relationships/image" Target="../media/image-11-12.png"/><Relationship Id="rId13" Type="http://schemas.openxmlformats.org/officeDocument/2006/relationships/image" Target="../media/image-11-13.svg"/><Relationship Id="rId14" Type="http://schemas.openxmlformats.org/officeDocument/2006/relationships/image" Target="../media/image-11-14.png"/><Relationship Id="rId15" Type="http://schemas.openxmlformats.org/officeDocument/2006/relationships/image" Target="../media/image-11-15.png"/><Relationship Id="rId16" Type="http://schemas.openxmlformats.org/officeDocument/2006/relationships/image" Target="../media/image-11-16.svg"/><Relationship Id="rId17" Type="http://schemas.openxmlformats.org/officeDocument/2006/relationships/image" Target="../media/image-11-17.png"/><Relationship Id="rId18" Type="http://schemas.openxmlformats.org/officeDocument/2006/relationships/image" Target="../media/image-11-18.png"/><Relationship Id="rId19" Type="http://schemas.openxmlformats.org/officeDocument/2006/relationships/image" Target="../media/image-11-19.svg"/><Relationship Id="rId20" Type="http://schemas.openxmlformats.org/officeDocument/2006/relationships/image" Target="../media/image-11-20.png"/><Relationship Id="rId21" Type="http://schemas.openxmlformats.org/officeDocument/2006/relationships/image" Target="../media/image-11-21.png"/><Relationship Id="rId22" Type="http://schemas.openxmlformats.org/officeDocument/2006/relationships/image" Target="../media/image-11-22.svg"/><Relationship Id="rId23" Type="http://schemas.openxmlformats.org/officeDocument/2006/relationships/slideLayout" Target="../slideLayouts/slideLayout1.xml"/><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svg"/><Relationship Id="rId3" Type="http://schemas.openxmlformats.org/officeDocument/2006/relationships/image" Target="../media/image-12-3.png"/><Relationship Id="rId4" Type="http://schemas.openxmlformats.org/officeDocument/2006/relationships/image" Target="../media/image-12-4.svg"/><Relationship Id="rId5" Type="http://schemas.openxmlformats.org/officeDocument/2006/relationships/image" Target="../media/image-12-5.png"/><Relationship Id="rId6" Type="http://schemas.openxmlformats.org/officeDocument/2006/relationships/image" Target="../media/image-12-6.svg"/><Relationship Id="rId7" Type="http://schemas.openxmlformats.org/officeDocument/2006/relationships/image" Target="../media/image-12-7.png"/><Relationship Id="rId8" Type="http://schemas.openxmlformats.org/officeDocument/2006/relationships/image" Target="../media/image-12-8.svg"/><Relationship Id="rId9" Type="http://schemas.openxmlformats.org/officeDocument/2006/relationships/image" Target="../media/image-12-9.png"/><Relationship Id="rId10" Type="http://schemas.openxmlformats.org/officeDocument/2006/relationships/image" Target="../media/image-12-10.svg"/><Relationship Id="rId11" Type="http://schemas.openxmlformats.org/officeDocument/2006/relationships/image" Target="../media/image-12-11.png"/><Relationship Id="rId12" Type="http://schemas.openxmlformats.org/officeDocument/2006/relationships/image" Target="../media/image-12-12.svg"/><Relationship Id="rId13" Type="http://schemas.openxmlformats.org/officeDocument/2006/relationships/image" Target="../media/image-12-13.png"/><Relationship Id="rId14" Type="http://schemas.openxmlformats.org/officeDocument/2006/relationships/image" Target="../media/image-12-14.svg"/><Relationship Id="rId15" Type="http://schemas.openxmlformats.org/officeDocument/2006/relationships/image" Target="../media/image-12-15.png"/><Relationship Id="rId16" Type="http://schemas.openxmlformats.org/officeDocument/2006/relationships/image" Target="../media/image-12-16.png"/><Relationship Id="rId17" Type="http://schemas.openxmlformats.org/officeDocument/2006/relationships/image" Target="../media/image-12-17.svg"/><Relationship Id="rId18" Type="http://schemas.openxmlformats.org/officeDocument/2006/relationships/image" Target="../media/image-12-18.png"/><Relationship Id="rId19" Type="http://schemas.openxmlformats.org/officeDocument/2006/relationships/image" Target="../media/image-12-19.svg"/><Relationship Id="rId20" Type="http://schemas.openxmlformats.org/officeDocument/2006/relationships/slideLayout" Target="../slideLayouts/slideLayout1.xml"/><Relationship Id="rId21"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svg"/><Relationship Id="rId3" Type="http://schemas.openxmlformats.org/officeDocument/2006/relationships/image" Target="../media/image-13-3.png"/><Relationship Id="rId4" Type="http://schemas.openxmlformats.org/officeDocument/2006/relationships/image" Target="../media/image-13-4.svg"/><Relationship Id="rId5" Type="http://schemas.openxmlformats.org/officeDocument/2006/relationships/image" Target="../media/image-13-5.png"/><Relationship Id="rId6" Type="http://schemas.openxmlformats.org/officeDocument/2006/relationships/image" Target="../media/image-13-6.svg"/><Relationship Id="rId7" Type="http://schemas.openxmlformats.org/officeDocument/2006/relationships/image" Target="../media/image-13-7.png"/><Relationship Id="rId8" Type="http://schemas.openxmlformats.org/officeDocument/2006/relationships/slideLayout" Target="../slideLayouts/slideLayout1.xml"/><Relationship Id="rId9"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svg"/><Relationship Id="rId3" Type="http://schemas.openxmlformats.org/officeDocument/2006/relationships/image" Target="../media/image-14-3.png"/><Relationship Id="rId4" Type="http://schemas.openxmlformats.org/officeDocument/2006/relationships/image" Target="../media/image-14-4.svg"/><Relationship Id="rId5" Type="http://schemas.openxmlformats.org/officeDocument/2006/relationships/image" Target="../media/image-14-5.png"/><Relationship Id="rId6" Type="http://schemas.openxmlformats.org/officeDocument/2006/relationships/image" Target="../media/image-14-6.svg"/><Relationship Id="rId7" Type="http://schemas.openxmlformats.org/officeDocument/2006/relationships/image" Target="../media/image-14-7.png"/><Relationship Id="rId8" Type="http://schemas.openxmlformats.org/officeDocument/2006/relationships/image" Target="../media/image-14-8.svg"/><Relationship Id="rId9" Type="http://schemas.openxmlformats.org/officeDocument/2006/relationships/image" Target="../media/image-14-9.png"/><Relationship Id="rId10" Type="http://schemas.openxmlformats.org/officeDocument/2006/relationships/slideLayout" Target="../slideLayouts/slideLayout1.xml"/><Relationship Id="rId11"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svg"/><Relationship Id="rId3" Type="http://schemas.openxmlformats.org/officeDocument/2006/relationships/image" Target="../media/image-15-3.png"/><Relationship Id="rId4" Type="http://schemas.openxmlformats.org/officeDocument/2006/relationships/image" Target="../media/image-15-4.svg"/><Relationship Id="rId5" Type="http://schemas.openxmlformats.org/officeDocument/2006/relationships/image" Target="../media/image-15-5.png"/><Relationship Id="rId6" Type="http://schemas.openxmlformats.org/officeDocument/2006/relationships/image" Target="../media/image-15-6.svg"/><Relationship Id="rId7" Type="http://schemas.openxmlformats.org/officeDocument/2006/relationships/image" Target="../media/image-15-7.png"/><Relationship Id="rId8" Type="http://schemas.openxmlformats.org/officeDocument/2006/relationships/image" Target="../media/image-15-8.svg"/><Relationship Id="rId9" Type="http://schemas.openxmlformats.org/officeDocument/2006/relationships/image" Target="../media/image-15-9.png"/><Relationship Id="rId10" Type="http://schemas.openxmlformats.org/officeDocument/2006/relationships/image" Target="../media/image-15-10.png"/><Relationship Id="rId11" Type="http://schemas.openxmlformats.org/officeDocument/2006/relationships/image" Target="../media/image-15-11.svg"/><Relationship Id="rId12" Type="http://schemas.openxmlformats.org/officeDocument/2006/relationships/image" Target="../media/image-15-12.png"/><Relationship Id="rId13" Type="http://schemas.openxmlformats.org/officeDocument/2006/relationships/image" Target="../media/image-15-13.svg"/><Relationship Id="rId14" Type="http://schemas.openxmlformats.org/officeDocument/2006/relationships/image" Target="../media/image-15-14.png"/><Relationship Id="rId15" Type="http://schemas.openxmlformats.org/officeDocument/2006/relationships/image" Target="../media/image-15-15.svg"/><Relationship Id="rId16" Type="http://schemas.openxmlformats.org/officeDocument/2006/relationships/image" Target="../media/image-15-16.png"/><Relationship Id="rId17" Type="http://schemas.openxmlformats.org/officeDocument/2006/relationships/image" Target="../media/image-15-17.svg"/><Relationship Id="rId18" Type="http://schemas.openxmlformats.org/officeDocument/2006/relationships/image" Target="../media/image-15-18.png"/><Relationship Id="rId19" Type="http://schemas.openxmlformats.org/officeDocument/2006/relationships/image" Target="../media/image-15-19.svg"/><Relationship Id="rId20" Type="http://schemas.openxmlformats.org/officeDocument/2006/relationships/image" Target="../media/image-15-20.png"/><Relationship Id="rId21" Type="http://schemas.openxmlformats.org/officeDocument/2006/relationships/image" Target="../media/image-15-21.svg"/><Relationship Id="rId22" Type="http://schemas.openxmlformats.org/officeDocument/2006/relationships/image" Target="../media/image-15-22.png"/><Relationship Id="rId23" Type="http://schemas.openxmlformats.org/officeDocument/2006/relationships/image" Target="../media/image-15-23.svg"/><Relationship Id="rId24" Type="http://schemas.openxmlformats.org/officeDocument/2006/relationships/image" Target="../media/image-15-24.png"/><Relationship Id="rId25" Type="http://schemas.openxmlformats.org/officeDocument/2006/relationships/image" Target="../media/image-15-25.svg"/><Relationship Id="rId26" Type="http://schemas.openxmlformats.org/officeDocument/2006/relationships/image" Target="../media/image-15-26.png"/><Relationship Id="rId27" Type="http://schemas.openxmlformats.org/officeDocument/2006/relationships/image" Target="../media/image-15-27.svg"/><Relationship Id="rId28" Type="http://schemas.openxmlformats.org/officeDocument/2006/relationships/image" Target="../media/image-15-28.png"/><Relationship Id="rId29" Type="http://schemas.openxmlformats.org/officeDocument/2006/relationships/image" Target="../media/image-15-29.svg"/><Relationship Id="rId30" Type="http://schemas.openxmlformats.org/officeDocument/2006/relationships/image" Target="../media/image-15-30.png"/><Relationship Id="rId31" Type="http://schemas.openxmlformats.org/officeDocument/2006/relationships/image" Target="../media/image-15-31.svg"/><Relationship Id="rId32" Type="http://schemas.openxmlformats.org/officeDocument/2006/relationships/image" Target="../media/image-15-32.png"/><Relationship Id="rId33" Type="http://schemas.openxmlformats.org/officeDocument/2006/relationships/image" Target="../media/image-15-33.svg"/><Relationship Id="rId34" Type="http://schemas.openxmlformats.org/officeDocument/2006/relationships/image" Target="../media/image-15-34.png"/><Relationship Id="rId35" Type="http://schemas.openxmlformats.org/officeDocument/2006/relationships/image" Target="../media/image-15-35.svg"/><Relationship Id="rId36" Type="http://schemas.openxmlformats.org/officeDocument/2006/relationships/image" Target="../media/image-15-36.png"/><Relationship Id="rId37" Type="http://schemas.openxmlformats.org/officeDocument/2006/relationships/image" Target="../media/image-15-37.svg"/><Relationship Id="rId38" Type="http://schemas.openxmlformats.org/officeDocument/2006/relationships/image" Target="../media/image-15-38.png"/><Relationship Id="rId39" Type="http://schemas.openxmlformats.org/officeDocument/2006/relationships/image" Target="../media/image-15-39.svg"/><Relationship Id="rId40" Type="http://schemas.openxmlformats.org/officeDocument/2006/relationships/image" Target="../media/image-15-40.png"/><Relationship Id="rId41" Type="http://schemas.openxmlformats.org/officeDocument/2006/relationships/image" Target="../media/image-15-41.svg"/><Relationship Id="rId42" Type="http://schemas.openxmlformats.org/officeDocument/2006/relationships/image" Target="../media/image-15-42.png"/><Relationship Id="rId43" Type="http://schemas.openxmlformats.org/officeDocument/2006/relationships/image" Target="../media/image-15-43.svg"/><Relationship Id="rId44" Type="http://schemas.openxmlformats.org/officeDocument/2006/relationships/image" Target="../media/image-15-44.png"/><Relationship Id="rId45" Type="http://schemas.openxmlformats.org/officeDocument/2006/relationships/image" Target="../media/image-15-45.svg"/><Relationship Id="rId46" Type="http://schemas.openxmlformats.org/officeDocument/2006/relationships/image" Target="../media/image-15-46.png"/><Relationship Id="rId47" Type="http://schemas.openxmlformats.org/officeDocument/2006/relationships/image" Target="../media/image-15-47.svg"/><Relationship Id="rId48" Type="http://schemas.openxmlformats.org/officeDocument/2006/relationships/image" Target="../media/image-15-48.png"/><Relationship Id="rId49" Type="http://schemas.openxmlformats.org/officeDocument/2006/relationships/image" Target="../media/image-15-49.svg"/><Relationship Id="rId50" Type="http://schemas.openxmlformats.org/officeDocument/2006/relationships/image" Target="../media/image-15-50.png"/><Relationship Id="rId51" Type="http://schemas.openxmlformats.org/officeDocument/2006/relationships/image" Target="../media/image-15-51.svg"/><Relationship Id="rId52" Type="http://schemas.openxmlformats.org/officeDocument/2006/relationships/image" Target="../media/image-15-52.png"/><Relationship Id="rId53" Type="http://schemas.openxmlformats.org/officeDocument/2006/relationships/image" Target="../media/image-15-53.svg"/><Relationship Id="rId54" Type="http://schemas.openxmlformats.org/officeDocument/2006/relationships/image" Target="../media/image-15-54.png"/><Relationship Id="rId55" Type="http://schemas.openxmlformats.org/officeDocument/2006/relationships/image" Target="../media/image-15-55.png"/><Relationship Id="rId56" Type="http://schemas.openxmlformats.org/officeDocument/2006/relationships/slideLayout" Target="../slideLayouts/slideLayout1.xml"/><Relationship Id="rId5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svg"/><Relationship Id="rId3" Type="http://schemas.openxmlformats.org/officeDocument/2006/relationships/image" Target="../media/image-16-3.png"/><Relationship Id="rId4" Type="http://schemas.openxmlformats.org/officeDocument/2006/relationships/image" Target="../media/image-16-4.svg"/><Relationship Id="rId5" Type="http://schemas.openxmlformats.org/officeDocument/2006/relationships/image" Target="../media/image-16-5.png"/><Relationship Id="rId6" Type="http://schemas.openxmlformats.org/officeDocument/2006/relationships/image" Target="../media/image-16-6.svg"/><Relationship Id="rId7" Type="http://schemas.openxmlformats.org/officeDocument/2006/relationships/image" Target="../media/image-16-7.png"/><Relationship Id="rId8" Type="http://schemas.openxmlformats.org/officeDocument/2006/relationships/image" Target="../media/image-16-8.svg"/><Relationship Id="rId9" Type="http://schemas.openxmlformats.org/officeDocument/2006/relationships/image" Target="../media/image-16-9.png"/><Relationship Id="rId10" Type="http://schemas.openxmlformats.org/officeDocument/2006/relationships/image" Target="../media/image-16-10.svg"/><Relationship Id="rId11" Type="http://schemas.openxmlformats.org/officeDocument/2006/relationships/image" Target="../media/image-16-11.png"/><Relationship Id="rId12" Type="http://schemas.openxmlformats.org/officeDocument/2006/relationships/image" Target="../media/image-16-12.svg"/><Relationship Id="rId13" Type="http://schemas.openxmlformats.org/officeDocument/2006/relationships/image" Target="../media/image-16-13.png"/><Relationship Id="rId14" Type="http://schemas.openxmlformats.org/officeDocument/2006/relationships/image" Target="../media/image-16-14.svg"/><Relationship Id="rId15" Type="http://schemas.openxmlformats.org/officeDocument/2006/relationships/image" Target="../media/image-16-15.png"/><Relationship Id="rId16" Type="http://schemas.openxmlformats.org/officeDocument/2006/relationships/image" Target="../media/image-16-16.png"/><Relationship Id="rId17" Type="http://schemas.openxmlformats.org/officeDocument/2006/relationships/image" Target="../media/image-16-17.svg"/><Relationship Id="rId18" Type="http://schemas.openxmlformats.org/officeDocument/2006/relationships/image" Target="../media/image-16-18.png"/><Relationship Id="rId19" Type="http://schemas.openxmlformats.org/officeDocument/2006/relationships/image" Target="../media/image-16-19.svg"/><Relationship Id="rId20" Type="http://schemas.openxmlformats.org/officeDocument/2006/relationships/slideLayout" Target="../slideLayouts/slideLayout1.xml"/><Relationship Id="rId21"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svg"/><Relationship Id="rId3" Type="http://schemas.openxmlformats.org/officeDocument/2006/relationships/image" Target="../media/image-17-3.png"/><Relationship Id="rId4" Type="http://schemas.openxmlformats.org/officeDocument/2006/relationships/image" Target="../media/image-17-4.svg"/><Relationship Id="rId5" Type="http://schemas.openxmlformats.org/officeDocument/2006/relationships/image" Target="../media/image-17-5.png"/><Relationship Id="rId6" Type="http://schemas.openxmlformats.org/officeDocument/2006/relationships/image" Target="../media/image-17-6.svg"/><Relationship Id="rId7" Type="http://schemas.openxmlformats.org/officeDocument/2006/relationships/image" Target="../media/image-17-7.png"/><Relationship Id="rId8" Type="http://schemas.openxmlformats.org/officeDocument/2006/relationships/image" Target="../media/image-17-8.svg"/><Relationship Id="rId9" Type="http://schemas.openxmlformats.org/officeDocument/2006/relationships/image" Target="../media/image-17-9.png"/><Relationship Id="rId10" Type="http://schemas.openxmlformats.org/officeDocument/2006/relationships/image" Target="../media/image-17-10.png"/><Relationship Id="rId11" Type="http://schemas.openxmlformats.org/officeDocument/2006/relationships/image" Target="../media/image-17-11.svg"/><Relationship Id="rId12" Type="http://schemas.openxmlformats.org/officeDocument/2006/relationships/image" Target="../media/image-17-12.png"/><Relationship Id="rId13" Type="http://schemas.openxmlformats.org/officeDocument/2006/relationships/image" Target="../media/image-17-13.svg"/><Relationship Id="rId14" Type="http://schemas.openxmlformats.org/officeDocument/2006/relationships/slideLayout" Target="../slideLayouts/slideLayout1.xml"/><Relationship Id="rId15"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svg"/><Relationship Id="rId3" Type="http://schemas.openxmlformats.org/officeDocument/2006/relationships/image" Target="../media/image-18-3.png"/><Relationship Id="rId4" Type="http://schemas.openxmlformats.org/officeDocument/2006/relationships/image" Target="../media/image-18-4.svg"/><Relationship Id="rId5" Type="http://schemas.openxmlformats.org/officeDocument/2006/relationships/image" Target="../media/image-18-5.png"/><Relationship Id="rId6" Type="http://schemas.openxmlformats.org/officeDocument/2006/relationships/image" Target="../media/image-18-6.svg"/><Relationship Id="rId7" Type="http://schemas.openxmlformats.org/officeDocument/2006/relationships/image" Target="../media/image-18-7.png"/><Relationship Id="rId8" Type="http://schemas.openxmlformats.org/officeDocument/2006/relationships/image" Target="../media/image-18-8.svg"/><Relationship Id="rId9" Type="http://schemas.openxmlformats.org/officeDocument/2006/relationships/image" Target="../media/image-18-9.png"/><Relationship Id="rId10" Type="http://schemas.openxmlformats.org/officeDocument/2006/relationships/image" Target="../media/image-18-10.png"/><Relationship Id="rId11" Type="http://schemas.openxmlformats.org/officeDocument/2006/relationships/image" Target="../media/image-18-11.svg"/><Relationship Id="rId12" Type="http://schemas.openxmlformats.org/officeDocument/2006/relationships/image" Target="../media/image-18-12.png"/><Relationship Id="rId13" Type="http://schemas.openxmlformats.org/officeDocument/2006/relationships/image" Target="../media/image-18-13.svg"/><Relationship Id="rId14" Type="http://schemas.openxmlformats.org/officeDocument/2006/relationships/slideLayout" Target="../slideLayouts/slideLayout1.xml"/><Relationship Id="rId15"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svg"/><Relationship Id="rId3" Type="http://schemas.openxmlformats.org/officeDocument/2006/relationships/image" Target="../media/image-19-3.png"/><Relationship Id="rId4" Type="http://schemas.openxmlformats.org/officeDocument/2006/relationships/slideLayout" Target="../slideLayouts/slideLayout1.xml"/><Relationship Id="rId5"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svg"/><Relationship Id="rId3" Type="http://schemas.openxmlformats.org/officeDocument/2006/relationships/image" Target="../media/image-2-3.png"/><Relationship Id="rId4" Type="http://schemas.openxmlformats.org/officeDocument/2006/relationships/image" Target="../media/image-2-4.svg"/><Relationship Id="rId5" Type="http://schemas.openxmlformats.org/officeDocument/2006/relationships/image" Target="../media/image-2-5.png"/><Relationship Id="rId6" Type="http://schemas.openxmlformats.org/officeDocument/2006/relationships/image" Target="../media/image-2-6.sv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svg"/><Relationship Id="rId10" Type="http://schemas.openxmlformats.org/officeDocument/2006/relationships/slideLayout" Target="../slideLayouts/slideLayout1.xml"/><Relationship Id="rId11"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svg"/><Relationship Id="rId3" Type="http://schemas.openxmlformats.org/officeDocument/2006/relationships/image" Target="../media/image-20-3.png"/><Relationship Id="rId4" Type="http://schemas.openxmlformats.org/officeDocument/2006/relationships/image" Target="../media/image-20-4.svg"/><Relationship Id="rId5" Type="http://schemas.openxmlformats.org/officeDocument/2006/relationships/image" Target="../media/image-20-5.png"/><Relationship Id="rId6" Type="http://schemas.openxmlformats.org/officeDocument/2006/relationships/image" Target="../media/image-20-6.svg"/><Relationship Id="rId7" Type="http://schemas.openxmlformats.org/officeDocument/2006/relationships/image" Target="../media/image-20-7.png"/><Relationship Id="rId8" Type="http://schemas.openxmlformats.org/officeDocument/2006/relationships/image" Target="../media/image-20-8.svg"/><Relationship Id="rId9" Type="http://schemas.openxmlformats.org/officeDocument/2006/relationships/image" Target="../media/image-20-9.png"/><Relationship Id="rId10" Type="http://schemas.openxmlformats.org/officeDocument/2006/relationships/image" Target="../media/image-20-10.png"/><Relationship Id="rId11" Type="http://schemas.openxmlformats.org/officeDocument/2006/relationships/image" Target="../media/image-20-11.svg"/><Relationship Id="rId12" Type="http://schemas.openxmlformats.org/officeDocument/2006/relationships/slideLayout" Target="../slideLayouts/slideLayout1.xml"/><Relationship Id="rId13"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svg"/><Relationship Id="rId3" Type="http://schemas.openxmlformats.org/officeDocument/2006/relationships/image" Target="../media/image-21-3.png"/><Relationship Id="rId4" Type="http://schemas.openxmlformats.org/officeDocument/2006/relationships/image" Target="../media/image-21-4.svg"/><Relationship Id="rId5" Type="http://schemas.openxmlformats.org/officeDocument/2006/relationships/image" Target="../media/image-21-5.png"/><Relationship Id="rId6" Type="http://schemas.openxmlformats.org/officeDocument/2006/relationships/image" Target="../media/image-21-6.svg"/><Relationship Id="rId7" Type="http://schemas.openxmlformats.org/officeDocument/2006/relationships/image" Target="../media/image-21-7.png"/><Relationship Id="rId8" Type="http://schemas.openxmlformats.org/officeDocument/2006/relationships/image" Target="../media/image-21-8.svg"/><Relationship Id="rId9" Type="http://schemas.openxmlformats.org/officeDocument/2006/relationships/image" Target="../media/image-21-9.png"/><Relationship Id="rId10" Type="http://schemas.openxmlformats.org/officeDocument/2006/relationships/image" Target="../media/image-21-10.svg"/><Relationship Id="rId11" Type="http://schemas.openxmlformats.org/officeDocument/2006/relationships/image" Target="../media/image-21-11.png"/><Relationship Id="rId12" Type="http://schemas.openxmlformats.org/officeDocument/2006/relationships/image" Target="../media/image-21-12.svg"/><Relationship Id="rId13" Type="http://schemas.openxmlformats.org/officeDocument/2006/relationships/image" Target="../media/image-21-13.png"/><Relationship Id="rId14" Type="http://schemas.openxmlformats.org/officeDocument/2006/relationships/image" Target="../media/image-21-14.svg"/><Relationship Id="rId15" Type="http://schemas.openxmlformats.org/officeDocument/2006/relationships/image" Target="../media/image-21-15.png"/><Relationship Id="rId16" Type="http://schemas.openxmlformats.org/officeDocument/2006/relationships/image" Target="../media/image-21-16.png"/><Relationship Id="rId17" Type="http://schemas.openxmlformats.org/officeDocument/2006/relationships/image" Target="../media/image-21-17.svg"/><Relationship Id="rId18" Type="http://schemas.openxmlformats.org/officeDocument/2006/relationships/image" Target="../media/image-21-18.png"/><Relationship Id="rId19" Type="http://schemas.openxmlformats.org/officeDocument/2006/relationships/image" Target="../media/image-21-19.svg"/><Relationship Id="rId20" Type="http://schemas.openxmlformats.org/officeDocument/2006/relationships/image" Target="../media/image-21-20.png"/><Relationship Id="rId21" Type="http://schemas.openxmlformats.org/officeDocument/2006/relationships/image" Target="../media/image-21-21.svg"/><Relationship Id="rId22" Type="http://schemas.openxmlformats.org/officeDocument/2006/relationships/slideLayout" Target="../slideLayouts/slideLayout1.xml"/><Relationship Id="rId23"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hyperlink" Target="https://unsplash.com/" TargetMode="External"/><Relationship Id="rId1" Type="http://schemas.openxmlformats.org/officeDocument/2006/relationships/image" Target="../media/image-22-1.png"/><Relationship Id="rId2" Type="http://schemas.openxmlformats.org/officeDocument/2006/relationships/image" Target="../media/image-22-2.svg"/><Relationship Id="rId3" Type="http://schemas.openxmlformats.org/officeDocument/2006/relationships/image" Target="../media/image-22-3.png"/><Relationship Id="rId4" Type="http://schemas.openxmlformats.org/officeDocument/2006/relationships/image" Target="../media/image-22-4.svg"/><Relationship Id="rId5" Type="http://schemas.openxmlformats.org/officeDocument/2006/relationships/image" Target="../media/image-22-5.png"/><Relationship Id="rId6" Type="http://schemas.openxmlformats.org/officeDocument/2006/relationships/image" Target="../media/image-22-6.svg"/><Relationship Id="rId7" Type="http://schemas.openxmlformats.org/officeDocument/2006/relationships/image" Target="../media/image-22-7.png"/><Relationship Id="rId9" Type="http://schemas.openxmlformats.org/officeDocument/2006/relationships/image" Target="../media/image-22-8.png"/><Relationship Id="rId10" Type="http://schemas.openxmlformats.org/officeDocument/2006/relationships/image" Target="../media/image-22-9.svg"/><Relationship Id="rId11" Type="http://schemas.openxmlformats.org/officeDocument/2006/relationships/slideLayout" Target="../slideLayouts/slideLayout1.xml"/><Relationship Id="rId1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svg"/><Relationship Id="rId3" Type="http://schemas.openxmlformats.org/officeDocument/2006/relationships/image" Target="../media/image-3-3.png"/><Relationship Id="rId4" Type="http://schemas.openxmlformats.org/officeDocument/2006/relationships/image" Target="../media/image-3-4.svg"/><Relationship Id="rId5" Type="http://schemas.openxmlformats.org/officeDocument/2006/relationships/image" Target="../media/image-3-5.png"/><Relationship Id="rId6" Type="http://schemas.openxmlformats.org/officeDocument/2006/relationships/image" Target="../media/image-3-6.svg"/><Relationship Id="rId7" Type="http://schemas.openxmlformats.org/officeDocument/2006/relationships/image" Target="../media/image-3-7.png"/><Relationship Id="rId8" Type="http://schemas.openxmlformats.org/officeDocument/2006/relationships/image" Target="../media/image-3-8.svg"/><Relationship Id="rId9" Type="http://schemas.openxmlformats.org/officeDocument/2006/relationships/image" Target="../media/image-3-9.png"/><Relationship Id="rId10" Type="http://schemas.openxmlformats.org/officeDocument/2006/relationships/image" Target="../media/image-3-10.png"/><Relationship Id="rId11" Type="http://schemas.openxmlformats.org/officeDocument/2006/relationships/image" Target="../media/image-3-11.svg"/><Relationship Id="rId12" Type="http://schemas.openxmlformats.org/officeDocument/2006/relationships/slideLayout" Target="../slideLayouts/slideLayout1.xml"/><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svg"/><Relationship Id="rId3" Type="http://schemas.openxmlformats.org/officeDocument/2006/relationships/image" Target="../media/image-4-3.png"/><Relationship Id="rId4" Type="http://schemas.openxmlformats.org/officeDocument/2006/relationships/image" Target="../media/image-4-4.svg"/><Relationship Id="rId5" Type="http://schemas.openxmlformats.org/officeDocument/2006/relationships/image" Target="../media/image-4-5.png"/><Relationship Id="rId6" Type="http://schemas.openxmlformats.org/officeDocument/2006/relationships/image" Target="../media/image-4-6.svg"/><Relationship Id="rId7" Type="http://schemas.openxmlformats.org/officeDocument/2006/relationships/image" Target="../media/image-4-7.png"/><Relationship Id="rId8" Type="http://schemas.openxmlformats.org/officeDocument/2006/relationships/image" Target="../media/image-4-8.svg"/><Relationship Id="rId9" Type="http://schemas.openxmlformats.org/officeDocument/2006/relationships/image" Target="../media/image-4-9.png"/><Relationship Id="rId10" Type="http://schemas.openxmlformats.org/officeDocument/2006/relationships/slideLayout" Target="../slideLayouts/slideLayout1.xml"/><Relationship Id="rId11"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svg"/><Relationship Id="rId3" Type="http://schemas.openxmlformats.org/officeDocument/2006/relationships/image" Target="../media/image-5-3.png"/><Relationship Id="rId4" Type="http://schemas.openxmlformats.org/officeDocument/2006/relationships/image" Target="../media/image-5-4.svg"/><Relationship Id="rId5" Type="http://schemas.openxmlformats.org/officeDocument/2006/relationships/image" Target="../media/image-5-5.png"/><Relationship Id="rId6" Type="http://schemas.openxmlformats.org/officeDocument/2006/relationships/image" Target="../media/image-5-6.svg"/><Relationship Id="rId7" Type="http://schemas.openxmlformats.org/officeDocument/2006/relationships/image" Target="../media/image-5-7.png"/><Relationship Id="rId8" Type="http://schemas.openxmlformats.org/officeDocument/2006/relationships/image" Target="../media/image-5-8.svg"/><Relationship Id="rId9" Type="http://schemas.openxmlformats.org/officeDocument/2006/relationships/image" Target="../media/image-5-9.png"/><Relationship Id="rId10" Type="http://schemas.openxmlformats.org/officeDocument/2006/relationships/image" Target="../media/image-5-10.svg"/><Relationship Id="rId11" Type="http://schemas.openxmlformats.org/officeDocument/2006/relationships/image" Target="../media/image-5-11.png"/><Relationship Id="rId12" Type="http://schemas.openxmlformats.org/officeDocument/2006/relationships/image" Target="../media/image-5-12.svg"/><Relationship Id="rId13" Type="http://schemas.openxmlformats.org/officeDocument/2006/relationships/image" Target="../media/image-5-13.png"/><Relationship Id="rId14" Type="http://schemas.openxmlformats.org/officeDocument/2006/relationships/image" Target="../media/image-5-14.svg"/><Relationship Id="rId15" Type="http://schemas.openxmlformats.org/officeDocument/2006/relationships/image" Target="../media/image-5-15.png"/><Relationship Id="rId16" Type="http://schemas.openxmlformats.org/officeDocument/2006/relationships/image" Target="../media/image-5-16.svg"/><Relationship Id="rId17" Type="http://schemas.openxmlformats.org/officeDocument/2006/relationships/image" Target="../media/image-5-17.png"/><Relationship Id="rId18" Type="http://schemas.openxmlformats.org/officeDocument/2006/relationships/image" Target="../media/image-5-18.png"/><Relationship Id="rId19" Type="http://schemas.openxmlformats.org/officeDocument/2006/relationships/image" Target="../media/image-5-19.svg"/><Relationship Id="rId20" Type="http://schemas.openxmlformats.org/officeDocument/2006/relationships/image" Target="../media/image-5-20.png"/><Relationship Id="rId21" Type="http://schemas.openxmlformats.org/officeDocument/2006/relationships/image" Target="../media/image-5-21.svg"/><Relationship Id="rId22" Type="http://schemas.openxmlformats.org/officeDocument/2006/relationships/slideLayout" Target="../slideLayouts/slideLayout1.xml"/><Relationship Id="rId2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svg"/><Relationship Id="rId3" Type="http://schemas.openxmlformats.org/officeDocument/2006/relationships/image" Target="../media/image-6-3.png"/><Relationship Id="rId4" Type="http://schemas.openxmlformats.org/officeDocument/2006/relationships/image" Target="../media/image-6-4.svg"/><Relationship Id="rId5" Type="http://schemas.openxmlformats.org/officeDocument/2006/relationships/image" Target="../media/image-6-5.png"/><Relationship Id="rId6" Type="http://schemas.openxmlformats.org/officeDocument/2006/relationships/image" Target="../media/image-6-6.svg"/><Relationship Id="rId7" Type="http://schemas.openxmlformats.org/officeDocument/2006/relationships/image" Target="../media/image-6-7.png"/><Relationship Id="rId8" Type="http://schemas.openxmlformats.org/officeDocument/2006/relationships/image" Target="../media/image-6-8.svg"/><Relationship Id="rId9" Type="http://schemas.openxmlformats.org/officeDocument/2006/relationships/image" Target="../media/image-6-9.png"/><Relationship Id="rId10" Type="http://schemas.openxmlformats.org/officeDocument/2006/relationships/image" Target="../media/image-6-10.png"/><Relationship Id="rId11" Type="http://schemas.openxmlformats.org/officeDocument/2006/relationships/image" Target="../media/image-6-11.svg"/><Relationship Id="rId12" Type="http://schemas.openxmlformats.org/officeDocument/2006/relationships/image" Target="../media/image-6-12.png"/><Relationship Id="rId13" Type="http://schemas.openxmlformats.org/officeDocument/2006/relationships/image" Target="../media/image-6-13.svg"/><Relationship Id="rId14" Type="http://schemas.openxmlformats.org/officeDocument/2006/relationships/slideLayout" Target="../slideLayouts/slideLayout1.xml"/><Relationship Id="rId15"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svg"/><Relationship Id="rId3" Type="http://schemas.openxmlformats.org/officeDocument/2006/relationships/image" Target="../media/image-7-3.png"/><Relationship Id="rId4" Type="http://schemas.openxmlformats.org/officeDocument/2006/relationships/image" Target="../media/image-7-4.svg"/><Relationship Id="rId5" Type="http://schemas.openxmlformats.org/officeDocument/2006/relationships/image" Target="../media/image-7-5.png"/><Relationship Id="rId6" Type="http://schemas.openxmlformats.org/officeDocument/2006/relationships/image" Target="../media/image-7-6.svg"/><Relationship Id="rId7" Type="http://schemas.openxmlformats.org/officeDocument/2006/relationships/image" Target="../media/image-7-7.png"/><Relationship Id="rId8" Type="http://schemas.openxmlformats.org/officeDocument/2006/relationships/image" Target="../media/image-7-8.png"/><Relationship Id="rId9" Type="http://schemas.openxmlformats.org/officeDocument/2006/relationships/image" Target="../media/image-7-9.svg"/><Relationship Id="rId10" Type="http://schemas.openxmlformats.org/officeDocument/2006/relationships/image" Target="../media/image-7-10.png"/><Relationship Id="rId11" Type="http://schemas.openxmlformats.org/officeDocument/2006/relationships/image" Target="../media/image-7-11.svg"/><Relationship Id="rId12" Type="http://schemas.openxmlformats.org/officeDocument/2006/relationships/slideLayout" Target="../slideLayouts/slideLayout1.xml"/><Relationship Id="rId1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svg"/><Relationship Id="rId3" Type="http://schemas.openxmlformats.org/officeDocument/2006/relationships/image" Target="../media/image-8-3.png"/><Relationship Id="rId4" Type="http://schemas.openxmlformats.org/officeDocument/2006/relationships/image" Target="../media/image-8-4.svg"/><Relationship Id="rId5" Type="http://schemas.openxmlformats.org/officeDocument/2006/relationships/image" Target="../media/image-8-5.png"/><Relationship Id="rId6" Type="http://schemas.openxmlformats.org/officeDocument/2006/relationships/image" Target="../media/image-8-6.svg"/><Relationship Id="rId7" Type="http://schemas.openxmlformats.org/officeDocument/2006/relationships/image" Target="../media/image-8-7.png"/><Relationship Id="rId8" Type="http://schemas.openxmlformats.org/officeDocument/2006/relationships/image" Target="../media/image-8-8.svg"/><Relationship Id="rId9" Type="http://schemas.openxmlformats.org/officeDocument/2006/relationships/image" Target="../media/image-8-9.png"/><Relationship Id="rId10" Type="http://schemas.openxmlformats.org/officeDocument/2006/relationships/image" Target="../media/image-8-10.svg"/><Relationship Id="rId11" Type="http://schemas.openxmlformats.org/officeDocument/2006/relationships/image" Target="../media/image-8-11.png"/><Relationship Id="rId12" Type="http://schemas.openxmlformats.org/officeDocument/2006/relationships/image" Target="../media/image-8-12.svg"/><Relationship Id="rId13" Type="http://schemas.openxmlformats.org/officeDocument/2006/relationships/image" Target="../media/image-8-13.png"/><Relationship Id="rId14" Type="http://schemas.openxmlformats.org/officeDocument/2006/relationships/slideLayout" Target="../slideLayouts/slideLayout1.xml"/><Relationship Id="rId1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svg"/><Relationship Id="rId3" Type="http://schemas.openxmlformats.org/officeDocument/2006/relationships/image" Target="../media/image-9-3.png"/><Relationship Id="rId4" Type="http://schemas.openxmlformats.org/officeDocument/2006/relationships/image" Target="../media/image-9-4.svg"/><Relationship Id="rId5" Type="http://schemas.openxmlformats.org/officeDocument/2006/relationships/image" Target="../media/image-9-5.png"/><Relationship Id="rId6" Type="http://schemas.openxmlformats.org/officeDocument/2006/relationships/image" Target="../media/image-9-6.svg"/><Relationship Id="rId7" Type="http://schemas.openxmlformats.org/officeDocument/2006/relationships/image" Target="../media/image-9-7.png"/><Relationship Id="rId8" Type="http://schemas.openxmlformats.org/officeDocument/2006/relationships/image" Target="../media/image-9-8.svg"/><Relationship Id="rId9" Type="http://schemas.openxmlformats.org/officeDocument/2006/relationships/image" Target="../media/image-9-9.png"/><Relationship Id="rId10" Type="http://schemas.openxmlformats.org/officeDocument/2006/relationships/image" Target="../media/image-9-10.svg"/><Relationship Id="rId11" Type="http://schemas.openxmlformats.org/officeDocument/2006/relationships/image" Target="../media/image-9-11.png"/><Relationship Id="rId12" Type="http://schemas.openxmlformats.org/officeDocument/2006/relationships/image" Target="../media/image-9-12.svg"/><Relationship Id="rId13" Type="http://schemas.openxmlformats.org/officeDocument/2006/relationships/image" Target="../media/image-9-13.png"/><Relationship Id="rId14" Type="http://schemas.openxmlformats.org/officeDocument/2006/relationships/image" Target="../media/image-9-14.svg"/><Relationship Id="rId15" Type="http://schemas.openxmlformats.org/officeDocument/2006/relationships/image" Target="../media/image-9-15.png"/><Relationship Id="rId16" Type="http://schemas.openxmlformats.org/officeDocument/2006/relationships/image" Target="../media/image-9-16.png"/><Relationship Id="rId17" Type="http://schemas.openxmlformats.org/officeDocument/2006/relationships/image" Target="../media/image-9-17.svg"/><Relationship Id="rId18" Type="http://schemas.openxmlformats.org/officeDocument/2006/relationships/image" Target="../media/image-9-18.png"/><Relationship Id="rId19" Type="http://schemas.openxmlformats.org/officeDocument/2006/relationships/image" Target="../media/image-9-19.svg"/><Relationship Id="rId20" Type="http://schemas.openxmlformats.org/officeDocument/2006/relationships/image" Target="../media/image-9-20.png"/><Relationship Id="rId21" Type="http://schemas.openxmlformats.org/officeDocument/2006/relationships/image" Target="../media/image-9-21.svg"/><Relationship Id="rId22" Type="http://schemas.openxmlformats.org/officeDocument/2006/relationships/slideLayout" Target="../slideLayouts/slideLayout1.xml"/><Relationship Id="rId2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3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6639080" y="0"/>
            <a:ext cx="7747968" cy="4178433"/>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257271" y="1443330"/>
            <a:ext cx="15226" cy="12686"/>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464471" y="1650115"/>
            <a:ext cx="16494" cy="8035"/>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108403" y="891482"/>
            <a:ext cx="50751" cy="10994"/>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442705" y="838200"/>
            <a:ext cx="3837821" cy="979062"/>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0" y="9956800"/>
            <a:ext cx="12650781" cy="37592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33467" y="2082800"/>
            <a:ext cx="3340518" cy="4775200"/>
          </a:xfrm>
          <a:prstGeom prst="rect">
            <a:avLst/>
          </a:prstGeom>
        </p:spPr>
      </p:pic>
      <p:sp>
        <p:nvSpPr>
          <p:cNvPr id="9" name="Text 0"/>
          <p:cNvSpPr/>
          <p:nvPr/>
        </p:nvSpPr>
        <p:spPr>
          <a:xfrm>
            <a:off x="13832029" y="7277100"/>
            <a:ext cx="8603209" cy="3242733"/>
          </a:xfrm>
          <a:prstGeom prst="rect">
            <a:avLst/>
          </a:prstGeom>
          <a:noFill/>
          <a:ln/>
        </p:spPr>
        <p:txBody>
          <a:bodyPr wrap="square" lIns="0" tIns="0" rIns="0" bIns="0" rtlCol="0" anchor="t"/>
          <a:lstStyle/>
          <a:p>
            <a:pPr algn="l" indent="0" marL="0">
              <a:buNone/>
            </a:pPr>
            <a:r>
              <a:rPr lang="en-US" sz="6400" spc="256" kern="0" dirty="0">
                <a:solidFill>
                  <a:srgbClr val="A28C41">
                    <a:alpha val="100000"/>
                  </a:srgbClr>
                </a:solidFill>
                <a:latin typeface="Montserrat Bold" pitchFamily="34" charset="0"/>
                <a:ea typeface="Montserrat Bold" pitchFamily="34" charset="-122"/>
                <a:cs typeface="Montserrat Bold" pitchFamily="34" charset="-120"/>
              </a:rPr>
              <a:t>FREE PRESENTATION TEMPLATE</a:t>
            </a:r>
            <a:endParaRPr lang="en-US" sz="6400" dirty="0"/>
          </a:p>
        </p:txBody>
      </p:sp>
      <p:sp>
        <p:nvSpPr>
          <p:cNvPr id="10" name="Shape 1"/>
          <p:cNvSpPr/>
          <p:nvPr/>
        </p:nvSpPr>
        <p:spPr>
          <a:xfrm>
            <a:off x="23370921" y="10515600"/>
            <a:ext cx="1016127" cy="3200400"/>
          </a:xfrm>
          <a:prstGeom prst="rect">
            <a:avLst/>
          </a:prstGeom>
          <a:noFill/>
          <a:ln/>
        </p:spPr>
      </p:sp>
      <p:pic>
        <p:nvPicPr>
          <p:cNvPr id="11"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2" name="Text 2"/>
          <p:cNvSpPr/>
          <p:nvPr/>
        </p:nvSpPr>
        <p:spPr>
          <a:xfrm>
            <a:off x="13832029" y="2832100"/>
            <a:ext cx="7532041" cy="5130800"/>
          </a:xfrm>
          <a:prstGeom prst="rect">
            <a:avLst/>
          </a:prstGeom>
          <a:noFill/>
          <a:ln/>
        </p:spPr>
        <p:txBody>
          <a:bodyPr wrap="square" lIns="0" tIns="0" rIns="0" bIns="0" rtlCol="0" anchor="t"/>
          <a:lstStyle/>
          <a:p>
            <a:pPr algn="l" indent="0" marL="0">
              <a:buNone/>
            </a:pPr>
            <a:r>
              <a:rPr lang="en-US" sz="24000" dirty="0">
                <a:solidFill>
                  <a:srgbClr val="411903">
                    <a:alpha val="100000"/>
                  </a:srgbClr>
                </a:solidFill>
                <a:latin typeface="Abril Fatface Regular" pitchFamily="34" charset="0"/>
                <a:ea typeface="Abril Fatface Regular" pitchFamily="34" charset="-122"/>
                <a:cs typeface="Abril Fatface Regular" pitchFamily="34" charset="-120"/>
              </a:rPr>
              <a:t>Yoga</a:t>
            </a:r>
            <a:endParaRPr lang="en-US" sz="24000" dirty="0"/>
          </a:p>
        </p:txBody>
      </p:sp>
      <p:pic>
        <p:nvPicPr>
          <p:cNvPr id="13"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832454" y="406400"/>
            <a:ext cx="9818327" cy="130683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3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0913790" y="0"/>
            <a:ext cx="3473258" cy="11038235"/>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7642154" cy="5026447"/>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25457" y="9362219"/>
            <a:ext cx="12235893" cy="4353781"/>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1813" y="9080500"/>
            <a:ext cx="4278488" cy="4115767"/>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Text 1"/>
          <p:cNvSpPr/>
          <p:nvPr/>
        </p:nvSpPr>
        <p:spPr>
          <a:xfrm>
            <a:off x="9557945" y="1244600"/>
            <a:ext cx="6117931" cy="17102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Abril Fatface Regular" pitchFamily="34" charset="0"/>
                <a:ea typeface="Abril Fatface Regular" pitchFamily="34" charset="-122"/>
                <a:cs typeface="Abril Fatface Regular" pitchFamily="34" charset="-120"/>
              </a:rPr>
              <a:t>Pricing Plan</a:t>
            </a:r>
            <a:endParaRPr lang="en-US" sz="8000" dirty="0"/>
          </a:p>
        </p:txBody>
      </p:sp>
      <p:sp>
        <p:nvSpPr>
          <p:cNvPr id="9" name="Shape 2"/>
          <p:cNvSpPr/>
          <p:nvPr/>
        </p:nvSpPr>
        <p:spPr>
          <a:xfrm>
            <a:off x="1778222" y="3632200"/>
            <a:ext cx="20843305" cy="8483600"/>
          </a:xfrm>
          <a:prstGeom prst="rect">
            <a:avLst/>
          </a:prstGeom>
          <a:noFill/>
          <a:ln/>
        </p:spPr>
      </p:sp>
      <p:sp>
        <p:nvSpPr>
          <p:cNvPr id="10" name="Shape 3"/>
          <p:cNvSpPr/>
          <p:nvPr/>
        </p:nvSpPr>
        <p:spPr>
          <a:xfrm>
            <a:off x="1778222" y="3632200"/>
            <a:ext cx="6439705" cy="8483600"/>
          </a:xfrm>
          <a:prstGeom prst="roundRect">
            <a:avLst>
              <a:gd name="adj" fmla="val 4686"/>
            </a:avLst>
          </a:prstGeom>
          <a:noFill/>
          <a:ln w="50800">
            <a:solidFill>
              <a:srgbClr val="272727"/>
            </a:solidFill>
            <a:prstDash val="solid"/>
          </a:ln>
        </p:spPr>
      </p:sp>
      <p:pic>
        <p:nvPicPr>
          <p:cNvPr id="11"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50793" y="4089400"/>
            <a:ext cx="1294563" cy="1625600"/>
          </a:xfrm>
          <a:prstGeom prst="rect">
            <a:avLst/>
          </a:prstGeom>
        </p:spPr>
      </p:pic>
      <p:sp>
        <p:nvSpPr>
          <p:cNvPr id="12" name="Text 4"/>
          <p:cNvSpPr/>
          <p:nvPr/>
        </p:nvSpPr>
        <p:spPr>
          <a:xfrm>
            <a:off x="4147068" y="6019800"/>
            <a:ext cx="1702013" cy="1028700"/>
          </a:xfrm>
          <a:prstGeom prst="rect">
            <a:avLst/>
          </a:prstGeom>
          <a:noFill/>
          <a:ln/>
        </p:spPr>
        <p:txBody>
          <a:bodyPr wrap="square" lIns="0" tIns="0" rIns="0" bIns="0" rtlCol="0" anchor="t"/>
          <a:lstStyle/>
          <a:p>
            <a:pPr algn="ctr" indent="0" marL="0">
              <a:buNone/>
            </a:pPr>
            <a:r>
              <a:rPr lang="en-US" sz="4800" dirty="0">
                <a:solidFill>
                  <a:srgbClr val="411903">
                    <a:alpha val="100000"/>
                  </a:srgbClr>
                </a:solidFill>
                <a:latin typeface="Abril Fatface Regular" pitchFamily="34" charset="0"/>
                <a:ea typeface="Abril Fatface Regular" pitchFamily="34" charset="-122"/>
                <a:cs typeface="Abril Fatface Regular" pitchFamily="34" charset="-120"/>
              </a:rPr>
              <a:t>Basic</a:t>
            </a:r>
            <a:endParaRPr lang="en-US" sz="4800" dirty="0"/>
          </a:p>
        </p:txBody>
      </p:sp>
      <p:sp>
        <p:nvSpPr>
          <p:cNvPr id="13" name="Text 5"/>
          <p:cNvSpPr/>
          <p:nvPr/>
        </p:nvSpPr>
        <p:spPr>
          <a:xfrm>
            <a:off x="2235479" y="7150100"/>
            <a:ext cx="5660674" cy="3513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Access to the entry-level dungeons.</a:t>
            </a:r>
            <a:endParaRPr lang="en-US" sz="3200" dirty="0"/>
          </a:p>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limited number of quests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Ability to form a small party.</a:t>
            </a:r>
            <a:endParaRPr lang="en-US" sz="3200" dirty="0"/>
          </a:p>
        </p:txBody>
      </p:sp>
      <p:sp>
        <p:nvSpPr>
          <p:cNvPr id="14" name="Text 6"/>
          <p:cNvSpPr/>
          <p:nvPr/>
        </p:nvSpPr>
        <p:spPr>
          <a:xfrm>
            <a:off x="3365921" y="10833100"/>
            <a:ext cx="3264308" cy="10287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Abril Fatface Regular" pitchFamily="34" charset="0"/>
                <a:ea typeface="Abril Fatface Regular" pitchFamily="34" charset="-122"/>
                <a:cs typeface="Abril Fatface Regular" pitchFamily="34" charset="-120"/>
              </a:rPr>
              <a:t>$10/month</a:t>
            </a:r>
            <a:endParaRPr lang="en-US" sz="4800" dirty="0"/>
          </a:p>
        </p:txBody>
      </p:sp>
      <p:sp>
        <p:nvSpPr>
          <p:cNvPr id="15" name="Shape 7"/>
          <p:cNvSpPr/>
          <p:nvPr/>
        </p:nvSpPr>
        <p:spPr>
          <a:xfrm>
            <a:off x="8980022" y="3632200"/>
            <a:ext cx="6439705" cy="8483600"/>
          </a:xfrm>
          <a:prstGeom prst="roundRect">
            <a:avLst>
              <a:gd name="adj" fmla="val 4686"/>
            </a:avLst>
          </a:prstGeom>
          <a:noFill/>
          <a:ln w="50800">
            <a:solidFill>
              <a:srgbClr val="272727"/>
            </a:solidFill>
            <a:prstDash val="solid"/>
          </a:ln>
        </p:spPr>
      </p:sp>
      <p:pic>
        <p:nvPicPr>
          <p:cNvPr id="16"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360702" y="4089400"/>
            <a:ext cx="1678346" cy="1625600"/>
          </a:xfrm>
          <a:prstGeom prst="rect">
            <a:avLst/>
          </a:prstGeom>
        </p:spPr>
      </p:pic>
      <p:sp>
        <p:nvSpPr>
          <p:cNvPr id="17" name="Text 8"/>
          <p:cNvSpPr/>
          <p:nvPr/>
        </p:nvSpPr>
        <p:spPr>
          <a:xfrm>
            <a:off x="11431429" y="6019800"/>
            <a:ext cx="1536892" cy="1028700"/>
          </a:xfrm>
          <a:prstGeom prst="rect">
            <a:avLst/>
          </a:prstGeom>
          <a:noFill/>
          <a:ln/>
        </p:spPr>
        <p:txBody>
          <a:bodyPr wrap="square" lIns="0" tIns="0" rIns="0" bIns="0" rtlCol="0" anchor="t"/>
          <a:lstStyle/>
          <a:p>
            <a:pPr algn="ctr" indent="0" marL="0">
              <a:buNone/>
            </a:pPr>
            <a:r>
              <a:rPr lang="en-US" sz="4800" dirty="0">
                <a:solidFill>
                  <a:srgbClr val="411903">
                    <a:alpha val="100000"/>
                  </a:srgbClr>
                </a:solidFill>
                <a:latin typeface="Abril Fatface Regular" pitchFamily="34" charset="0"/>
                <a:ea typeface="Abril Fatface Regular" pitchFamily="34" charset="-122"/>
                <a:cs typeface="Abril Fatface Regular" pitchFamily="34" charset="-120"/>
              </a:rPr>
              <a:t>Elite</a:t>
            </a:r>
            <a:endParaRPr lang="en-US" sz="4800" dirty="0"/>
          </a:p>
        </p:txBody>
      </p:sp>
      <p:sp>
        <p:nvSpPr>
          <p:cNvPr id="18" name="Text 9"/>
          <p:cNvSpPr/>
          <p:nvPr/>
        </p:nvSpPr>
        <p:spPr>
          <a:xfrm>
            <a:off x="9437280" y="7150100"/>
            <a:ext cx="5660674" cy="3513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Access to the advanced dungeons.</a:t>
            </a:r>
            <a:endParaRPr lang="en-US" sz="3200" dirty="0"/>
          </a:p>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greater number of quests and battles</a:t>
            </a:r>
            <a:endParaRPr lang="en-US" sz="3200" dirty="0"/>
          </a:p>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Ability to form larger parties.</a:t>
            </a:r>
            <a:endParaRPr lang="en-US" sz="3200" dirty="0"/>
          </a:p>
        </p:txBody>
      </p:sp>
      <p:sp>
        <p:nvSpPr>
          <p:cNvPr id="19" name="Text 10"/>
          <p:cNvSpPr/>
          <p:nvPr/>
        </p:nvSpPr>
        <p:spPr>
          <a:xfrm>
            <a:off x="10529616" y="10833100"/>
            <a:ext cx="3340518" cy="10287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Abril Fatface Regular" pitchFamily="34" charset="0"/>
                <a:ea typeface="Abril Fatface Regular" pitchFamily="34" charset="-122"/>
                <a:cs typeface="Abril Fatface Regular" pitchFamily="34" charset="-120"/>
              </a:rPr>
              <a:t>$50/month</a:t>
            </a:r>
            <a:endParaRPr lang="en-US" sz="4800" dirty="0"/>
          </a:p>
        </p:txBody>
      </p:sp>
      <p:sp>
        <p:nvSpPr>
          <p:cNvPr id="20" name="Shape 11"/>
          <p:cNvSpPr/>
          <p:nvPr/>
        </p:nvSpPr>
        <p:spPr>
          <a:xfrm>
            <a:off x="16181822" y="3632200"/>
            <a:ext cx="6439705" cy="8483596"/>
          </a:xfrm>
          <a:prstGeom prst="roundRect">
            <a:avLst>
              <a:gd name="adj" fmla="val 4686"/>
            </a:avLst>
          </a:prstGeom>
          <a:noFill/>
          <a:ln w="50800">
            <a:solidFill>
              <a:srgbClr val="272727"/>
            </a:solidFill>
            <a:prstDash val="solid"/>
          </a:ln>
        </p:spPr>
      </p:sp>
      <p:pic>
        <p:nvPicPr>
          <p:cNvPr id="21"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8635266" y="4089400"/>
            <a:ext cx="1532817" cy="1625600"/>
          </a:xfrm>
          <a:prstGeom prst="rect">
            <a:avLst/>
          </a:prstGeom>
        </p:spPr>
      </p:pic>
      <p:sp>
        <p:nvSpPr>
          <p:cNvPr id="22" name="Text 12"/>
          <p:cNvSpPr/>
          <p:nvPr/>
        </p:nvSpPr>
        <p:spPr>
          <a:xfrm>
            <a:off x="17807626" y="6019800"/>
            <a:ext cx="3188098" cy="1028700"/>
          </a:xfrm>
          <a:prstGeom prst="rect">
            <a:avLst/>
          </a:prstGeom>
          <a:noFill/>
          <a:ln/>
        </p:spPr>
        <p:txBody>
          <a:bodyPr wrap="square" lIns="0" tIns="0" rIns="0" bIns="0" rtlCol="0" anchor="t"/>
          <a:lstStyle/>
          <a:p>
            <a:pPr algn="ctr" indent="0" marL="0">
              <a:buNone/>
            </a:pPr>
            <a:r>
              <a:rPr lang="en-US" sz="4800" dirty="0">
                <a:solidFill>
                  <a:srgbClr val="411903">
                    <a:alpha val="100000"/>
                  </a:srgbClr>
                </a:solidFill>
                <a:latin typeface="Abril Fatface Regular" pitchFamily="34" charset="0"/>
                <a:ea typeface="Abril Fatface Regular" pitchFamily="34" charset="-122"/>
                <a:cs typeface="Abril Fatface Regular" pitchFamily="34" charset="-120"/>
              </a:rPr>
              <a:t>Legendary</a:t>
            </a:r>
            <a:endParaRPr lang="en-US" sz="4800" dirty="0"/>
          </a:p>
        </p:txBody>
      </p:sp>
      <p:sp>
        <p:nvSpPr>
          <p:cNvPr id="23" name="Text 13"/>
          <p:cNvSpPr/>
          <p:nvPr/>
        </p:nvSpPr>
        <p:spPr>
          <a:xfrm>
            <a:off x="16639080" y="7150100"/>
            <a:ext cx="5660674" cy="3513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Access to the most challenging dungeons.</a:t>
            </a:r>
            <a:endParaRPr lang="en-US" sz="3200" dirty="0"/>
          </a:p>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Unlimited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The ability to form the largest parties.</a:t>
            </a:r>
            <a:endParaRPr lang="en-US" sz="3200" dirty="0"/>
          </a:p>
        </p:txBody>
      </p:sp>
      <p:sp>
        <p:nvSpPr>
          <p:cNvPr id="24" name="Text 14"/>
          <p:cNvSpPr/>
          <p:nvPr/>
        </p:nvSpPr>
        <p:spPr>
          <a:xfrm>
            <a:off x="17566296" y="10833100"/>
            <a:ext cx="3670759" cy="10287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Abril Fatface Regular" pitchFamily="34" charset="0"/>
                <a:ea typeface="Abril Fatface Regular" pitchFamily="34" charset="-122"/>
                <a:cs typeface="Abril Fatface Regular" pitchFamily="34" charset="-120"/>
              </a:rPr>
              <a:t>$100/month</a:t>
            </a:r>
            <a:endParaRPr lang="en-US" sz="4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FF3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0834451" y="0"/>
            <a:ext cx="13552597" cy="5628518"/>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8992218" cy="4743103"/>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8022" y="8648700"/>
            <a:ext cx="4602964" cy="3221596"/>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193524" y="10261600"/>
            <a:ext cx="12193524" cy="34544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pic>
        <p:nvPicPr>
          <p:cNvPr id="8" name="Image 5" descr=" ">    </p:cNvPr>
          <p:cNvPicPr>
            <a:picLocks noChangeAspect="1"/>
          </p:cNvPicPr>
          <p:nvPr/>
        </p:nvPicPr>
        <p:blipFill>
          <a:blip r:embed="rId10"/>
          <a:stretch>
            <a:fillRect/>
          </a:stretch>
        </p:blipFill>
        <p:spPr>
          <a:xfrm>
            <a:off x="381048" y="2146300"/>
            <a:ext cx="23637654" cy="9144000"/>
          </a:xfrm>
          <a:prstGeom prst="rect">
            <a:avLst/>
          </a:prstGeom>
        </p:spPr>
      </p:pic>
      <p:sp>
        <p:nvSpPr>
          <p:cNvPr id="9" name="Shape 1"/>
          <p:cNvSpPr/>
          <p:nvPr/>
        </p:nvSpPr>
        <p:spPr>
          <a:xfrm>
            <a:off x="381048" y="3505200"/>
            <a:ext cx="5347368" cy="7785100"/>
          </a:xfrm>
          <a:prstGeom prst="roundRect">
            <a:avLst>
              <a:gd name="adj" fmla="val 5643"/>
            </a:avLst>
          </a:prstGeom>
          <a:noFill/>
          <a:ln w="50800">
            <a:solidFill>
              <a:srgbClr val="0E0E0E"/>
            </a:solidFill>
            <a:prstDash val="solid"/>
          </a:ln>
        </p:spPr>
      </p:sp>
      <p:sp>
        <p:nvSpPr>
          <p:cNvPr id="10" name="Shape 2"/>
          <p:cNvSpPr/>
          <p:nvPr/>
        </p:nvSpPr>
        <p:spPr>
          <a:xfrm>
            <a:off x="685886" y="4914900"/>
            <a:ext cx="4737692" cy="6070600"/>
          </a:xfrm>
          <a:prstGeom prst="rect">
            <a:avLst/>
          </a:prstGeom>
          <a:noFill/>
          <a:ln/>
        </p:spPr>
      </p:sp>
      <p:sp>
        <p:nvSpPr>
          <p:cNvPr id="11" name="Shape 3"/>
          <p:cNvSpPr/>
          <p:nvPr/>
        </p:nvSpPr>
        <p:spPr>
          <a:xfrm>
            <a:off x="685886" y="4914900"/>
            <a:ext cx="4737692" cy="1816100"/>
          </a:xfrm>
          <a:prstGeom prst="rect">
            <a:avLst/>
          </a:prstGeom>
          <a:noFill/>
          <a:ln/>
        </p:spPr>
      </p:sp>
      <p:sp>
        <p:nvSpPr>
          <p:cNvPr id="12" name="Shape 4"/>
          <p:cNvSpPr/>
          <p:nvPr/>
        </p:nvSpPr>
        <p:spPr>
          <a:xfrm>
            <a:off x="685886" y="4914900"/>
            <a:ext cx="4737692" cy="1816100"/>
          </a:xfrm>
          <a:prstGeom prst="rect">
            <a:avLst/>
          </a:prstGeom>
          <a:noFill/>
          <a:ln/>
        </p:spPr>
      </p:sp>
      <p:sp>
        <p:nvSpPr>
          <p:cNvPr id="13" name="Text 5"/>
          <p:cNvSpPr/>
          <p:nvPr/>
        </p:nvSpPr>
        <p:spPr>
          <a:xfrm>
            <a:off x="609676" y="4914900"/>
            <a:ext cx="4890111" cy="774700"/>
          </a:xfrm>
          <a:prstGeom prst="rect">
            <a:avLst/>
          </a:prstGeom>
          <a:noFill/>
          <a:ln/>
        </p:spPr>
        <p:txBody>
          <a:bodyPr wrap="square" lIns="0" tIns="0" rIns="0" bIns="0" rtlCol="0" anchor="t"/>
          <a:lstStyle/>
          <a:p>
            <a:pPr algn="ctr" indent="0" marL="0">
              <a:buNone/>
            </a:pPr>
            <a:r>
              <a:rPr lang="en-US" sz="3600" dirty="0">
                <a:solidFill>
                  <a:srgbClr val="0E0E0E">
                    <a:alpha val="100000"/>
                  </a:srgbClr>
                </a:solidFill>
                <a:latin typeface="Abril Fatface Regular" pitchFamily="34" charset="0"/>
                <a:ea typeface="Abril Fatface Regular" pitchFamily="34" charset="-122"/>
                <a:cs typeface="Abril Fatface Regular" pitchFamily="34" charset="-120"/>
              </a:rPr>
              <a:t>Eclipse</a:t>
            </a:r>
            <a:endParaRPr lang="en-US" sz="3600" dirty="0"/>
          </a:p>
        </p:txBody>
      </p:sp>
      <p:sp>
        <p:nvSpPr>
          <p:cNvPr id="14" name="Text 6"/>
          <p:cNvSpPr/>
          <p:nvPr/>
        </p:nvSpPr>
        <p:spPr>
          <a:xfrm>
            <a:off x="618144" y="5740400"/>
            <a:ext cx="4873176" cy="1126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Rare event causes unpredictable magic.</a:t>
            </a:r>
            <a:endParaRPr lang="en-US" sz="3200" dirty="0"/>
          </a:p>
        </p:txBody>
      </p:sp>
      <p:pic>
        <p:nvPicPr>
          <p:cNvPr id="15" name="Image 6" descr=" ">    </p:cNvPr>
          <p:cNvPicPr>
            <a:picLocks noChangeAspect="1"/>
          </p:cNvPicPr>
          <p:nvPr/>
        </p:nvPicPr>
        <p:blipFill>
          <a:blip r:embed="rId11"/>
          <a:stretch>
            <a:fillRect/>
          </a:stretch>
        </p:blipFill>
        <p:spPr>
          <a:xfrm>
            <a:off x="2241830" y="7137400"/>
            <a:ext cx="1625803" cy="1625600"/>
          </a:xfrm>
          <a:prstGeom prst="rect">
            <a:avLst/>
          </a:prstGeom>
        </p:spPr>
      </p:pic>
      <p:pic>
        <p:nvPicPr>
          <p:cNvPr id="16" name="Image 7"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326518" y="7222083"/>
            <a:ext cx="1456422" cy="1456246"/>
          </a:xfrm>
          <a:prstGeom prst="rect">
            <a:avLst/>
          </a:prstGeom>
        </p:spPr>
      </p:pic>
      <p:sp>
        <p:nvSpPr>
          <p:cNvPr id="17" name="Shape 7"/>
          <p:cNvSpPr/>
          <p:nvPr/>
        </p:nvSpPr>
        <p:spPr>
          <a:xfrm>
            <a:off x="685886" y="9169400"/>
            <a:ext cx="4737692" cy="1816100"/>
          </a:xfrm>
          <a:prstGeom prst="rect">
            <a:avLst/>
          </a:prstGeom>
          <a:noFill/>
          <a:ln/>
        </p:spPr>
      </p:sp>
      <p:sp>
        <p:nvSpPr>
          <p:cNvPr id="18" name="Shape 8"/>
          <p:cNvSpPr/>
          <p:nvPr/>
        </p:nvSpPr>
        <p:spPr>
          <a:xfrm>
            <a:off x="685886" y="9169400"/>
            <a:ext cx="4737692" cy="1816100"/>
          </a:xfrm>
          <a:prstGeom prst="rect">
            <a:avLst/>
          </a:prstGeom>
          <a:noFill/>
          <a:ln/>
        </p:spPr>
      </p:sp>
      <p:sp>
        <p:nvSpPr>
          <p:cNvPr id="19" name="Text 9"/>
          <p:cNvSpPr/>
          <p:nvPr/>
        </p:nvSpPr>
        <p:spPr>
          <a:xfrm>
            <a:off x="609676" y="9169400"/>
            <a:ext cx="4890111" cy="774700"/>
          </a:xfrm>
          <a:prstGeom prst="rect">
            <a:avLst/>
          </a:prstGeom>
          <a:noFill/>
          <a:ln/>
        </p:spPr>
        <p:txBody>
          <a:bodyPr wrap="square" lIns="0" tIns="0" rIns="0" bIns="0" rtlCol="0" anchor="t"/>
          <a:lstStyle/>
          <a:p>
            <a:pPr algn="ctr" indent="0" marL="0">
              <a:buNone/>
            </a:pPr>
            <a:r>
              <a:rPr lang="en-US" sz="3600" dirty="0">
                <a:solidFill>
                  <a:srgbClr val="0E0E0E">
                    <a:alpha val="100000"/>
                  </a:srgbClr>
                </a:solidFill>
                <a:latin typeface="Abril Fatface Regular" pitchFamily="34" charset="0"/>
                <a:ea typeface="Abril Fatface Regular" pitchFamily="34" charset="-122"/>
                <a:cs typeface="Abril Fatface Regular" pitchFamily="34" charset="-120"/>
              </a:rPr>
              <a:t>Quest</a:t>
            </a:r>
            <a:endParaRPr lang="en-US" sz="3600" dirty="0"/>
          </a:p>
        </p:txBody>
      </p:sp>
      <p:sp>
        <p:nvSpPr>
          <p:cNvPr id="20" name="Text 10"/>
          <p:cNvSpPr/>
          <p:nvPr/>
        </p:nvSpPr>
        <p:spPr>
          <a:xfrm>
            <a:off x="618144" y="9994900"/>
            <a:ext cx="4873176" cy="1126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Adventurers seek immortal artifact.</a:t>
            </a:r>
            <a:endParaRPr lang="en-US" sz="3200" dirty="0"/>
          </a:p>
        </p:txBody>
      </p:sp>
      <p:sp>
        <p:nvSpPr>
          <p:cNvPr id="21" name="Shape 11"/>
          <p:cNvSpPr/>
          <p:nvPr/>
        </p:nvSpPr>
        <p:spPr>
          <a:xfrm>
            <a:off x="6477810" y="3505200"/>
            <a:ext cx="5347368" cy="7785100"/>
          </a:xfrm>
          <a:prstGeom prst="roundRect">
            <a:avLst>
              <a:gd name="adj" fmla="val 5643"/>
            </a:avLst>
          </a:prstGeom>
          <a:noFill/>
          <a:ln w="50800">
            <a:solidFill>
              <a:srgbClr val="0E0E0E"/>
            </a:solidFill>
            <a:prstDash val="solid"/>
          </a:ln>
        </p:spPr>
      </p:sp>
      <p:sp>
        <p:nvSpPr>
          <p:cNvPr id="22" name="Shape 12"/>
          <p:cNvSpPr/>
          <p:nvPr/>
        </p:nvSpPr>
        <p:spPr>
          <a:xfrm>
            <a:off x="6782648" y="4914900"/>
            <a:ext cx="4737692" cy="6070600"/>
          </a:xfrm>
          <a:prstGeom prst="rect">
            <a:avLst/>
          </a:prstGeom>
          <a:noFill/>
          <a:ln/>
        </p:spPr>
      </p:sp>
      <p:sp>
        <p:nvSpPr>
          <p:cNvPr id="23" name="Shape 13"/>
          <p:cNvSpPr/>
          <p:nvPr/>
        </p:nvSpPr>
        <p:spPr>
          <a:xfrm>
            <a:off x="6782648" y="4914900"/>
            <a:ext cx="4737692" cy="1816100"/>
          </a:xfrm>
          <a:prstGeom prst="rect">
            <a:avLst/>
          </a:prstGeom>
          <a:noFill/>
          <a:ln/>
        </p:spPr>
      </p:sp>
      <p:sp>
        <p:nvSpPr>
          <p:cNvPr id="24" name="Shape 14"/>
          <p:cNvSpPr/>
          <p:nvPr/>
        </p:nvSpPr>
        <p:spPr>
          <a:xfrm>
            <a:off x="6782648" y="4914900"/>
            <a:ext cx="4737692" cy="1816100"/>
          </a:xfrm>
          <a:prstGeom prst="rect">
            <a:avLst/>
          </a:prstGeom>
          <a:noFill/>
          <a:ln/>
        </p:spPr>
      </p:sp>
      <p:sp>
        <p:nvSpPr>
          <p:cNvPr id="25" name="Text 15"/>
          <p:cNvSpPr/>
          <p:nvPr/>
        </p:nvSpPr>
        <p:spPr>
          <a:xfrm>
            <a:off x="6706438" y="4914900"/>
            <a:ext cx="4890111" cy="774700"/>
          </a:xfrm>
          <a:prstGeom prst="rect">
            <a:avLst/>
          </a:prstGeom>
          <a:noFill/>
          <a:ln/>
        </p:spPr>
        <p:txBody>
          <a:bodyPr wrap="square" lIns="0" tIns="0" rIns="0" bIns="0" rtlCol="0" anchor="t"/>
          <a:lstStyle/>
          <a:p>
            <a:pPr algn="ctr" indent="0" marL="0">
              <a:buNone/>
            </a:pPr>
            <a:r>
              <a:rPr lang="en-US" sz="3600" dirty="0">
                <a:solidFill>
                  <a:srgbClr val="0E0E0E">
                    <a:alpha val="100000"/>
                  </a:srgbClr>
                </a:solidFill>
                <a:latin typeface="Abril Fatface Regular" pitchFamily="34" charset="0"/>
                <a:ea typeface="Abril Fatface Regular" pitchFamily="34" charset="-122"/>
                <a:cs typeface="Abril Fatface Regular" pitchFamily="34" charset="-120"/>
              </a:rPr>
              <a:t>Eclipse</a:t>
            </a:r>
            <a:endParaRPr lang="en-US" sz="3600" dirty="0"/>
          </a:p>
        </p:txBody>
      </p:sp>
      <p:sp>
        <p:nvSpPr>
          <p:cNvPr id="26" name="Text 16"/>
          <p:cNvSpPr/>
          <p:nvPr/>
        </p:nvSpPr>
        <p:spPr>
          <a:xfrm>
            <a:off x="6714906" y="5740400"/>
            <a:ext cx="4873176" cy="1126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Rare event causes unpredictable magic.</a:t>
            </a:r>
            <a:endParaRPr lang="en-US" sz="3200" dirty="0"/>
          </a:p>
        </p:txBody>
      </p:sp>
      <p:pic>
        <p:nvPicPr>
          <p:cNvPr id="27" name="Image 8" descr=" ">    </p:cNvPr>
          <p:cNvPicPr>
            <a:picLocks noChangeAspect="1"/>
          </p:cNvPicPr>
          <p:nvPr/>
        </p:nvPicPr>
        <p:blipFill>
          <a:blip r:embed="rId14"/>
          <a:stretch>
            <a:fillRect/>
          </a:stretch>
        </p:blipFill>
        <p:spPr>
          <a:xfrm>
            <a:off x="8338592" y="7137400"/>
            <a:ext cx="1625803" cy="1625600"/>
          </a:xfrm>
          <a:prstGeom prst="rect">
            <a:avLst/>
          </a:prstGeom>
        </p:spPr>
      </p:pic>
      <p:pic>
        <p:nvPicPr>
          <p:cNvPr id="28" name="Image 9"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541818" y="7340600"/>
            <a:ext cx="1192256" cy="1190414"/>
          </a:xfrm>
          <a:prstGeom prst="rect">
            <a:avLst/>
          </a:prstGeom>
        </p:spPr>
      </p:pic>
      <p:sp>
        <p:nvSpPr>
          <p:cNvPr id="29" name="Shape 17"/>
          <p:cNvSpPr/>
          <p:nvPr/>
        </p:nvSpPr>
        <p:spPr>
          <a:xfrm>
            <a:off x="6782648" y="9169400"/>
            <a:ext cx="4737692" cy="1816100"/>
          </a:xfrm>
          <a:prstGeom prst="rect">
            <a:avLst/>
          </a:prstGeom>
          <a:noFill/>
          <a:ln/>
        </p:spPr>
      </p:sp>
      <p:sp>
        <p:nvSpPr>
          <p:cNvPr id="30" name="Shape 18"/>
          <p:cNvSpPr/>
          <p:nvPr/>
        </p:nvSpPr>
        <p:spPr>
          <a:xfrm>
            <a:off x="6782648" y="9169400"/>
            <a:ext cx="4737692" cy="1816100"/>
          </a:xfrm>
          <a:prstGeom prst="rect">
            <a:avLst/>
          </a:prstGeom>
          <a:noFill/>
          <a:ln/>
        </p:spPr>
      </p:sp>
      <p:sp>
        <p:nvSpPr>
          <p:cNvPr id="31" name="Text 19"/>
          <p:cNvSpPr/>
          <p:nvPr/>
        </p:nvSpPr>
        <p:spPr>
          <a:xfrm>
            <a:off x="6706438" y="9169400"/>
            <a:ext cx="4890111" cy="774700"/>
          </a:xfrm>
          <a:prstGeom prst="rect">
            <a:avLst/>
          </a:prstGeom>
          <a:noFill/>
          <a:ln/>
        </p:spPr>
        <p:txBody>
          <a:bodyPr wrap="square" lIns="0" tIns="0" rIns="0" bIns="0" rtlCol="0" anchor="t"/>
          <a:lstStyle/>
          <a:p>
            <a:pPr algn="ctr" indent="0" marL="0">
              <a:buNone/>
            </a:pPr>
            <a:r>
              <a:rPr lang="en-US" sz="3600" dirty="0">
                <a:solidFill>
                  <a:srgbClr val="0E0E0E">
                    <a:alpha val="100000"/>
                  </a:srgbClr>
                </a:solidFill>
                <a:latin typeface="Abril Fatface Regular" pitchFamily="34" charset="0"/>
                <a:ea typeface="Abril Fatface Regular" pitchFamily="34" charset="-122"/>
                <a:cs typeface="Abril Fatface Regular" pitchFamily="34" charset="-120"/>
              </a:rPr>
              <a:t>Quest</a:t>
            </a:r>
            <a:endParaRPr lang="en-US" sz="3600" dirty="0"/>
          </a:p>
        </p:txBody>
      </p:sp>
      <p:sp>
        <p:nvSpPr>
          <p:cNvPr id="32" name="Text 20"/>
          <p:cNvSpPr/>
          <p:nvPr/>
        </p:nvSpPr>
        <p:spPr>
          <a:xfrm>
            <a:off x="6714906" y="9994900"/>
            <a:ext cx="4873176" cy="1126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Adventurers seek immortal artifact.</a:t>
            </a:r>
            <a:endParaRPr lang="en-US" sz="3200" dirty="0"/>
          </a:p>
        </p:txBody>
      </p:sp>
      <p:sp>
        <p:nvSpPr>
          <p:cNvPr id="33" name="Shape 21"/>
          <p:cNvSpPr/>
          <p:nvPr/>
        </p:nvSpPr>
        <p:spPr>
          <a:xfrm>
            <a:off x="12574572" y="3505200"/>
            <a:ext cx="5347368" cy="7785100"/>
          </a:xfrm>
          <a:prstGeom prst="roundRect">
            <a:avLst>
              <a:gd name="adj" fmla="val 5643"/>
            </a:avLst>
          </a:prstGeom>
          <a:noFill/>
          <a:ln w="50800">
            <a:solidFill>
              <a:srgbClr val="0E0E0E"/>
            </a:solidFill>
            <a:prstDash val="solid"/>
          </a:ln>
        </p:spPr>
      </p:sp>
      <p:sp>
        <p:nvSpPr>
          <p:cNvPr id="34" name="Shape 22"/>
          <p:cNvSpPr/>
          <p:nvPr/>
        </p:nvSpPr>
        <p:spPr>
          <a:xfrm>
            <a:off x="12879410" y="4914900"/>
            <a:ext cx="4737692" cy="6070600"/>
          </a:xfrm>
          <a:prstGeom prst="rect">
            <a:avLst/>
          </a:prstGeom>
          <a:noFill/>
          <a:ln/>
        </p:spPr>
      </p:sp>
      <p:sp>
        <p:nvSpPr>
          <p:cNvPr id="35" name="Shape 23"/>
          <p:cNvSpPr/>
          <p:nvPr/>
        </p:nvSpPr>
        <p:spPr>
          <a:xfrm>
            <a:off x="12879410" y="4914900"/>
            <a:ext cx="4737692" cy="1816100"/>
          </a:xfrm>
          <a:prstGeom prst="rect">
            <a:avLst/>
          </a:prstGeom>
          <a:noFill/>
          <a:ln/>
        </p:spPr>
      </p:sp>
      <p:sp>
        <p:nvSpPr>
          <p:cNvPr id="36" name="Shape 24"/>
          <p:cNvSpPr/>
          <p:nvPr/>
        </p:nvSpPr>
        <p:spPr>
          <a:xfrm>
            <a:off x="12879410" y="4914900"/>
            <a:ext cx="4737692" cy="1816100"/>
          </a:xfrm>
          <a:prstGeom prst="rect">
            <a:avLst/>
          </a:prstGeom>
          <a:noFill/>
          <a:ln/>
        </p:spPr>
      </p:sp>
      <p:sp>
        <p:nvSpPr>
          <p:cNvPr id="37" name="Text 25"/>
          <p:cNvSpPr/>
          <p:nvPr/>
        </p:nvSpPr>
        <p:spPr>
          <a:xfrm>
            <a:off x="12803200" y="4914900"/>
            <a:ext cx="4890111" cy="774700"/>
          </a:xfrm>
          <a:prstGeom prst="rect">
            <a:avLst/>
          </a:prstGeom>
          <a:noFill/>
          <a:ln/>
        </p:spPr>
        <p:txBody>
          <a:bodyPr wrap="square" lIns="0" tIns="0" rIns="0" bIns="0" rtlCol="0" anchor="t"/>
          <a:lstStyle/>
          <a:p>
            <a:pPr algn="ctr" indent="0" marL="0">
              <a:buNone/>
            </a:pPr>
            <a:r>
              <a:rPr lang="en-US" sz="3600" dirty="0">
                <a:solidFill>
                  <a:srgbClr val="0E0E0E">
                    <a:alpha val="100000"/>
                  </a:srgbClr>
                </a:solidFill>
                <a:latin typeface="Abril Fatface Regular" pitchFamily="34" charset="0"/>
                <a:ea typeface="Abril Fatface Regular" pitchFamily="34" charset="-122"/>
                <a:cs typeface="Abril Fatface Regular" pitchFamily="34" charset="-120"/>
              </a:rPr>
              <a:t>Eclipse</a:t>
            </a:r>
            <a:endParaRPr lang="en-US" sz="3600" dirty="0"/>
          </a:p>
        </p:txBody>
      </p:sp>
      <p:sp>
        <p:nvSpPr>
          <p:cNvPr id="38" name="Text 26"/>
          <p:cNvSpPr/>
          <p:nvPr/>
        </p:nvSpPr>
        <p:spPr>
          <a:xfrm>
            <a:off x="12811668" y="5740400"/>
            <a:ext cx="4873176" cy="1126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Rare event causes unpredictable magic.</a:t>
            </a:r>
            <a:endParaRPr lang="en-US" sz="3200" dirty="0"/>
          </a:p>
        </p:txBody>
      </p:sp>
      <p:pic>
        <p:nvPicPr>
          <p:cNvPr id="39" name="Image 10" descr=" ">    </p:cNvPr>
          <p:cNvPicPr>
            <a:picLocks noChangeAspect="1"/>
          </p:cNvPicPr>
          <p:nvPr/>
        </p:nvPicPr>
        <p:blipFill>
          <a:blip r:embed="rId17"/>
          <a:stretch>
            <a:fillRect/>
          </a:stretch>
        </p:blipFill>
        <p:spPr>
          <a:xfrm>
            <a:off x="14435354" y="7137400"/>
            <a:ext cx="1625803" cy="1625600"/>
          </a:xfrm>
          <a:prstGeom prst="rect">
            <a:avLst/>
          </a:prstGeom>
        </p:spPr>
      </p:pic>
      <p:pic>
        <p:nvPicPr>
          <p:cNvPr id="40" name="Image 11"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4536942" y="7142162"/>
            <a:ext cx="1519452" cy="1519262"/>
          </a:xfrm>
          <a:prstGeom prst="rect">
            <a:avLst/>
          </a:prstGeom>
        </p:spPr>
      </p:pic>
      <p:sp>
        <p:nvSpPr>
          <p:cNvPr id="41" name="Shape 27"/>
          <p:cNvSpPr/>
          <p:nvPr/>
        </p:nvSpPr>
        <p:spPr>
          <a:xfrm>
            <a:off x="12879410" y="9169400"/>
            <a:ext cx="4737692" cy="1816100"/>
          </a:xfrm>
          <a:prstGeom prst="rect">
            <a:avLst/>
          </a:prstGeom>
          <a:noFill/>
          <a:ln/>
        </p:spPr>
      </p:sp>
      <p:sp>
        <p:nvSpPr>
          <p:cNvPr id="42" name="Shape 28"/>
          <p:cNvSpPr/>
          <p:nvPr/>
        </p:nvSpPr>
        <p:spPr>
          <a:xfrm>
            <a:off x="12879410" y="9169400"/>
            <a:ext cx="4737692" cy="1816100"/>
          </a:xfrm>
          <a:prstGeom prst="rect">
            <a:avLst/>
          </a:prstGeom>
          <a:noFill/>
          <a:ln/>
        </p:spPr>
      </p:sp>
      <p:sp>
        <p:nvSpPr>
          <p:cNvPr id="43" name="Text 29"/>
          <p:cNvSpPr/>
          <p:nvPr/>
        </p:nvSpPr>
        <p:spPr>
          <a:xfrm>
            <a:off x="12803200" y="9169400"/>
            <a:ext cx="4890111" cy="774700"/>
          </a:xfrm>
          <a:prstGeom prst="rect">
            <a:avLst/>
          </a:prstGeom>
          <a:noFill/>
          <a:ln/>
        </p:spPr>
        <p:txBody>
          <a:bodyPr wrap="square" lIns="0" tIns="0" rIns="0" bIns="0" rtlCol="0" anchor="t"/>
          <a:lstStyle/>
          <a:p>
            <a:pPr algn="ctr" indent="0" marL="0">
              <a:buNone/>
            </a:pPr>
            <a:r>
              <a:rPr lang="en-US" sz="3600" dirty="0">
                <a:solidFill>
                  <a:srgbClr val="0E0E0E">
                    <a:alpha val="100000"/>
                  </a:srgbClr>
                </a:solidFill>
                <a:latin typeface="Abril Fatface Regular" pitchFamily="34" charset="0"/>
                <a:ea typeface="Abril Fatface Regular" pitchFamily="34" charset="-122"/>
                <a:cs typeface="Abril Fatface Regular" pitchFamily="34" charset="-120"/>
              </a:rPr>
              <a:t>Quest</a:t>
            </a:r>
            <a:endParaRPr lang="en-US" sz="3600" dirty="0"/>
          </a:p>
        </p:txBody>
      </p:sp>
      <p:sp>
        <p:nvSpPr>
          <p:cNvPr id="44" name="Text 30"/>
          <p:cNvSpPr/>
          <p:nvPr/>
        </p:nvSpPr>
        <p:spPr>
          <a:xfrm>
            <a:off x="12811668" y="9994900"/>
            <a:ext cx="4873176" cy="1126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Adventurers seek immortal artifact.</a:t>
            </a:r>
            <a:endParaRPr lang="en-US" sz="3200" dirty="0"/>
          </a:p>
        </p:txBody>
      </p:sp>
      <p:sp>
        <p:nvSpPr>
          <p:cNvPr id="45" name="Shape 31"/>
          <p:cNvSpPr/>
          <p:nvPr/>
        </p:nvSpPr>
        <p:spPr>
          <a:xfrm>
            <a:off x="18671334" y="3505200"/>
            <a:ext cx="5347368" cy="7785100"/>
          </a:xfrm>
          <a:prstGeom prst="roundRect">
            <a:avLst>
              <a:gd name="adj" fmla="val 5643"/>
            </a:avLst>
          </a:prstGeom>
          <a:noFill/>
          <a:ln w="50800">
            <a:solidFill>
              <a:srgbClr val="0E0E0E"/>
            </a:solidFill>
            <a:prstDash val="solid"/>
          </a:ln>
        </p:spPr>
      </p:sp>
      <p:sp>
        <p:nvSpPr>
          <p:cNvPr id="46" name="Shape 32"/>
          <p:cNvSpPr/>
          <p:nvPr/>
        </p:nvSpPr>
        <p:spPr>
          <a:xfrm>
            <a:off x="18976172" y="4914900"/>
            <a:ext cx="4737692" cy="6070600"/>
          </a:xfrm>
          <a:prstGeom prst="rect">
            <a:avLst/>
          </a:prstGeom>
          <a:noFill/>
          <a:ln/>
        </p:spPr>
      </p:sp>
      <p:sp>
        <p:nvSpPr>
          <p:cNvPr id="47" name="Shape 33"/>
          <p:cNvSpPr/>
          <p:nvPr/>
        </p:nvSpPr>
        <p:spPr>
          <a:xfrm>
            <a:off x="18976172" y="4914900"/>
            <a:ext cx="4737692" cy="1816100"/>
          </a:xfrm>
          <a:prstGeom prst="rect">
            <a:avLst/>
          </a:prstGeom>
          <a:noFill/>
          <a:ln/>
        </p:spPr>
      </p:sp>
      <p:sp>
        <p:nvSpPr>
          <p:cNvPr id="48" name="Shape 34"/>
          <p:cNvSpPr/>
          <p:nvPr/>
        </p:nvSpPr>
        <p:spPr>
          <a:xfrm>
            <a:off x="18976172" y="4914900"/>
            <a:ext cx="4737692" cy="1816100"/>
          </a:xfrm>
          <a:prstGeom prst="rect">
            <a:avLst/>
          </a:prstGeom>
          <a:noFill/>
          <a:ln/>
        </p:spPr>
      </p:sp>
      <p:sp>
        <p:nvSpPr>
          <p:cNvPr id="49" name="Text 35"/>
          <p:cNvSpPr/>
          <p:nvPr/>
        </p:nvSpPr>
        <p:spPr>
          <a:xfrm>
            <a:off x="18899962" y="4914900"/>
            <a:ext cx="4890111" cy="774700"/>
          </a:xfrm>
          <a:prstGeom prst="rect">
            <a:avLst/>
          </a:prstGeom>
          <a:noFill/>
          <a:ln/>
        </p:spPr>
        <p:txBody>
          <a:bodyPr wrap="square" lIns="0" tIns="0" rIns="0" bIns="0" rtlCol="0" anchor="t"/>
          <a:lstStyle/>
          <a:p>
            <a:pPr algn="ctr" indent="0" marL="0">
              <a:buNone/>
            </a:pPr>
            <a:r>
              <a:rPr lang="en-US" sz="3600" dirty="0">
                <a:solidFill>
                  <a:srgbClr val="0E0E0E">
                    <a:alpha val="100000"/>
                  </a:srgbClr>
                </a:solidFill>
                <a:latin typeface="Abril Fatface Regular" pitchFamily="34" charset="0"/>
                <a:ea typeface="Abril Fatface Regular" pitchFamily="34" charset="-122"/>
                <a:cs typeface="Abril Fatface Regular" pitchFamily="34" charset="-120"/>
              </a:rPr>
              <a:t>Eclipse</a:t>
            </a:r>
            <a:endParaRPr lang="en-US" sz="3600" dirty="0"/>
          </a:p>
        </p:txBody>
      </p:sp>
      <p:sp>
        <p:nvSpPr>
          <p:cNvPr id="50" name="Text 36"/>
          <p:cNvSpPr/>
          <p:nvPr/>
        </p:nvSpPr>
        <p:spPr>
          <a:xfrm>
            <a:off x="18908430" y="5740400"/>
            <a:ext cx="4873176" cy="1126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Rare event causes unpredictable magic.</a:t>
            </a:r>
            <a:endParaRPr lang="en-US" sz="3200" dirty="0"/>
          </a:p>
        </p:txBody>
      </p:sp>
      <p:pic>
        <p:nvPicPr>
          <p:cNvPr id="51" name="Image 12" descr=" ">    </p:cNvPr>
          <p:cNvPicPr>
            <a:picLocks noChangeAspect="1"/>
          </p:cNvPicPr>
          <p:nvPr/>
        </p:nvPicPr>
        <p:blipFill>
          <a:blip r:embed="rId20"/>
          <a:stretch>
            <a:fillRect/>
          </a:stretch>
        </p:blipFill>
        <p:spPr>
          <a:xfrm>
            <a:off x="20532116" y="7137400"/>
            <a:ext cx="1625803" cy="1625600"/>
          </a:xfrm>
          <a:prstGeom prst="rect">
            <a:avLst/>
          </a:prstGeom>
        </p:spPr>
      </p:pic>
      <p:pic>
        <p:nvPicPr>
          <p:cNvPr id="52" name="Image 13" descr=" ">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0599860" y="7137400"/>
            <a:ext cx="1490319" cy="1625600"/>
          </a:xfrm>
          <a:prstGeom prst="rect">
            <a:avLst/>
          </a:prstGeom>
        </p:spPr>
      </p:pic>
      <p:sp>
        <p:nvSpPr>
          <p:cNvPr id="53" name="Shape 37"/>
          <p:cNvSpPr/>
          <p:nvPr/>
        </p:nvSpPr>
        <p:spPr>
          <a:xfrm>
            <a:off x="18976172" y="9169400"/>
            <a:ext cx="4737692" cy="1816100"/>
          </a:xfrm>
          <a:prstGeom prst="rect">
            <a:avLst/>
          </a:prstGeom>
          <a:noFill/>
          <a:ln/>
        </p:spPr>
      </p:sp>
      <p:sp>
        <p:nvSpPr>
          <p:cNvPr id="54" name="Shape 38"/>
          <p:cNvSpPr/>
          <p:nvPr/>
        </p:nvSpPr>
        <p:spPr>
          <a:xfrm>
            <a:off x="18976172" y="9169400"/>
            <a:ext cx="4737692" cy="1816100"/>
          </a:xfrm>
          <a:prstGeom prst="rect">
            <a:avLst/>
          </a:prstGeom>
          <a:noFill/>
          <a:ln/>
        </p:spPr>
      </p:sp>
      <p:sp>
        <p:nvSpPr>
          <p:cNvPr id="55" name="Text 39"/>
          <p:cNvSpPr/>
          <p:nvPr/>
        </p:nvSpPr>
        <p:spPr>
          <a:xfrm>
            <a:off x="18899962" y="9169400"/>
            <a:ext cx="4890111" cy="774700"/>
          </a:xfrm>
          <a:prstGeom prst="rect">
            <a:avLst/>
          </a:prstGeom>
          <a:noFill/>
          <a:ln/>
        </p:spPr>
        <p:txBody>
          <a:bodyPr wrap="square" lIns="0" tIns="0" rIns="0" bIns="0" rtlCol="0" anchor="t"/>
          <a:lstStyle/>
          <a:p>
            <a:pPr algn="ctr" indent="0" marL="0">
              <a:buNone/>
            </a:pPr>
            <a:r>
              <a:rPr lang="en-US" sz="3600" dirty="0">
                <a:solidFill>
                  <a:srgbClr val="0E0E0E">
                    <a:alpha val="100000"/>
                  </a:srgbClr>
                </a:solidFill>
                <a:latin typeface="Abril Fatface Regular" pitchFamily="34" charset="0"/>
                <a:ea typeface="Abril Fatface Regular" pitchFamily="34" charset="-122"/>
                <a:cs typeface="Abril Fatface Regular" pitchFamily="34" charset="-120"/>
              </a:rPr>
              <a:t>Quest</a:t>
            </a:r>
            <a:endParaRPr lang="en-US" sz="3600" dirty="0"/>
          </a:p>
        </p:txBody>
      </p:sp>
      <p:sp>
        <p:nvSpPr>
          <p:cNvPr id="56" name="Text 40"/>
          <p:cNvSpPr/>
          <p:nvPr/>
        </p:nvSpPr>
        <p:spPr>
          <a:xfrm>
            <a:off x="18908430" y="9994900"/>
            <a:ext cx="4873176" cy="1126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Adventurers seek immortal artifact.</a:t>
            </a:r>
            <a:endParaRPr lang="en-US" sz="3200" dirty="0"/>
          </a:p>
        </p:txBody>
      </p:sp>
      <p:sp>
        <p:nvSpPr>
          <p:cNvPr id="57" name="Shape 41"/>
          <p:cNvSpPr/>
          <p:nvPr/>
        </p:nvSpPr>
        <p:spPr>
          <a:xfrm>
            <a:off x="1994149" y="2146300"/>
            <a:ext cx="2133867" cy="2133600"/>
          </a:xfrm>
          <a:prstGeom prst="roundRect">
            <a:avLst>
              <a:gd name="adj" fmla="val 198429"/>
            </a:avLst>
          </a:prstGeom>
          <a:solidFill>
            <a:srgbClr val="411903">
              <a:alpha val="100000"/>
            </a:srgbClr>
          </a:solidFill>
          <a:ln w="50800">
            <a:solidFill>
              <a:srgbClr val="272727"/>
            </a:solidFill>
            <a:prstDash val="solid"/>
          </a:ln>
        </p:spPr>
      </p:sp>
      <p:sp>
        <p:nvSpPr>
          <p:cNvPr id="58" name="Text 42"/>
          <p:cNvSpPr/>
          <p:nvPr/>
        </p:nvSpPr>
        <p:spPr>
          <a:xfrm>
            <a:off x="2756244" y="2527300"/>
            <a:ext cx="948385" cy="17102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Abril Fatface Regular" pitchFamily="34" charset="0"/>
                <a:ea typeface="Abril Fatface Regular" pitchFamily="34" charset="-122"/>
                <a:cs typeface="Abril Fatface Regular" pitchFamily="34" charset="-120"/>
              </a:rPr>
              <a:t>S</a:t>
            </a:r>
            <a:endParaRPr lang="en-US" sz="8000" dirty="0"/>
          </a:p>
        </p:txBody>
      </p:sp>
      <p:sp>
        <p:nvSpPr>
          <p:cNvPr id="59" name="Shape 43"/>
          <p:cNvSpPr/>
          <p:nvPr/>
        </p:nvSpPr>
        <p:spPr>
          <a:xfrm>
            <a:off x="8090911" y="2146300"/>
            <a:ext cx="2133867" cy="2133600"/>
          </a:xfrm>
          <a:prstGeom prst="roundRect">
            <a:avLst>
              <a:gd name="adj" fmla="val 198429"/>
            </a:avLst>
          </a:prstGeom>
          <a:solidFill>
            <a:srgbClr val="411903">
              <a:alpha val="100000"/>
            </a:srgbClr>
          </a:solidFill>
          <a:ln w="50800">
            <a:solidFill>
              <a:srgbClr val="272727"/>
            </a:solidFill>
            <a:prstDash val="solid"/>
          </a:ln>
        </p:spPr>
      </p:sp>
      <p:sp>
        <p:nvSpPr>
          <p:cNvPr id="60" name="Text 44"/>
          <p:cNvSpPr/>
          <p:nvPr/>
        </p:nvSpPr>
        <p:spPr>
          <a:xfrm>
            <a:off x="8637080" y="2527300"/>
            <a:ext cx="1380239" cy="17102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Abril Fatface Regular" pitchFamily="34" charset="0"/>
                <a:ea typeface="Abril Fatface Regular" pitchFamily="34" charset="-122"/>
                <a:cs typeface="Abril Fatface Regular" pitchFamily="34" charset="-120"/>
              </a:rPr>
              <a:t>W</a:t>
            </a:r>
            <a:endParaRPr lang="en-US" sz="8000" dirty="0"/>
          </a:p>
        </p:txBody>
      </p:sp>
      <p:sp>
        <p:nvSpPr>
          <p:cNvPr id="61" name="Shape 45"/>
          <p:cNvSpPr/>
          <p:nvPr/>
        </p:nvSpPr>
        <p:spPr>
          <a:xfrm>
            <a:off x="14187673" y="2146300"/>
            <a:ext cx="2133867" cy="2133600"/>
          </a:xfrm>
          <a:prstGeom prst="roundRect">
            <a:avLst>
              <a:gd name="adj" fmla="val 198429"/>
            </a:avLst>
          </a:prstGeom>
          <a:solidFill>
            <a:srgbClr val="411903">
              <a:alpha val="100000"/>
            </a:srgbClr>
          </a:solidFill>
          <a:ln w="50800">
            <a:solidFill>
              <a:srgbClr val="272727"/>
            </a:solidFill>
            <a:prstDash val="solid"/>
          </a:ln>
        </p:spPr>
      </p:sp>
      <p:sp>
        <p:nvSpPr>
          <p:cNvPr id="62" name="Text 46"/>
          <p:cNvSpPr/>
          <p:nvPr/>
        </p:nvSpPr>
        <p:spPr>
          <a:xfrm>
            <a:off x="14873559" y="2527300"/>
            <a:ext cx="1100804" cy="17102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Abril Fatface Regular" pitchFamily="34" charset="0"/>
                <a:ea typeface="Abril Fatface Regular" pitchFamily="34" charset="-122"/>
                <a:cs typeface="Abril Fatface Regular" pitchFamily="34" charset="-120"/>
              </a:rPr>
              <a:t>O</a:t>
            </a:r>
            <a:endParaRPr lang="en-US" sz="8000" dirty="0"/>
          </a:p>
        </p:txBody>
      </p:sp>
      <p:sp>
        <p:nvSpPr>
          <p:cNvPr id="63" name="Shape 47"/>
          <p:cNvSpPr/>
          <p:nvPr/>
        </p:nvSpPr>
        <p:spPr>
          <a:xfrm>
            <a:off x="20284435" y="2146300"/>
            <a:ext cx="2133867" cy="2133600"/>
          </a:xfrm>
          <a:prstGeom prst="roundRect">
            <a:avLst>
              <a:gd name="adj" fmla="val 198429"/>
            </a:avLst>
          </a:prstGeom>
          <a:solidFill>
            <a:srgbClr val="411903">
              <a:alpha val="100000"/>
            </a:srgbClr>
          </a:solidFill>
          <a:ln w="50800">
            <a:solidFill>
              <a:srgbClr val="272727"/>
            </a:solidFill>
            <a:prstDash val="solid"/>
          </a:ln>
        </p:spPr>
      </p:sp>
      <p:sp>
        <p:nvSpPr>
          <p:cNvPr id="64" name="Text 48"/>
          <p:cNvSpPr/>
          <p:nvPr/>
        </p:nvSpPr>
        <p:spPr>
          <a:xfrm>
            <a:off x="21002075" y="2527300"/>
            <a:ext cx="1037296" cy="17102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Abril Fatface Regular" pitchFamily="34" charset="0"/>
                <a:ea typeface="Abril Fatface Regular" pitchFamily="34" charset="-122"/>
                <a:cs typeface="Abril Fatface Regular" pitchFamily="34" charset="-120"/>
              </a:rPr>
              <a:t>T</a:t>
            </a:r>
            <a:endParaRPr lang="en-US" sz="80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FF3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6639080" y="0"/>
            <a:ext cx="7747968" cy="4178436"/>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257271" y="1443335"/>
            <a:ext cx="15226" cy="12688"/>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464471" y="1650119"/>
            <a:ext cx="16494" cy="8037"/>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108403" y="891480"/>
            <a:ext cx="50751" cy="10988"/>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442705" y="838200"/>
            <a:ext cx="3837821" cy="979066"/>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0" y="9956800"/>
            <a:ext cx="12650781" cy="37592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33467" y="2082800"/>
            <a:ext cx="3340518" cy="477520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pic>
        <p:nvPicPr>
          <p:cNvPr id="11"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7286861" y="787400"/>
            <a:ext cx="6084060" cy="12369800"/>
          </a:xfrm>
          <a:prstGeom prst="rect">
            <a:avLst/>
          </a:prstGeom>
        </p:spPr>
      </p:pic>
      <p:pic>
        <p:nvPicPr>
          <p:cNvPr id="12"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85886" y="787400"/>
            <a:ext cx="6084060" cy="12369800"/>
          </a:xfrm>
          <a:prstGeom prst="rect">
            <a:avLst/>
          </a:prstGeom>
        </p:spPr>
      </p:pic>
      <p:sp>
        <p:nvSpPr>
          <p:cNvPr id="13" name="Text 1"/>
          <p:cNvSpPr/>
          <p:nvPr/>
        </p:nvSpPr>
        <p:spPr>
          <a:xfrm>
            <a:off x="7366921" y="1930400"/>
            <a:ext cx="5381239" cy="1710267"/>
          </a:xfrm>
          <a:prstGeom prst="rect">
            <a:avLst/>
          </a:prstGeom>
          <a:noFill/>
          <a:ln/>
        </p:spPr>
        <p:txBody>
          <a:bodyPr wrap="square" lIns="0" tIns="0" rIns="0" bIns="0" rtlCol="0" anchor="t"/>
          <a:lstStyle/>
          <a:p>
            <a:pPr algn="l" indent="0" marL="0">
              <a:buNone/>
            </a:pPr>
            <a:r>
              <a:rPr lang="en-US" sz="8000" dirty="0">
                <a:solidFill>
                  <a:srgbClr val="0E0E0E">
                    <a:alpha val="100000"/>
                  </a:srgbClr>
                </a:solidFill>
                <a:latin typeface="Abril Fatface Regular" pitchFamily="34" charset="0"/>
                <a:ea typeface="Abril Fatface Regular" pitchFamily="34" charset="-122"/>
                <a:cs typeface="Abril Fatface Regular" pitchFamily="34" charset="-120"/>
              </a:rPr>
              <a:t>Some Data</a:t>
            </a:r>
            <a:endParaRPr lang="en-US" sz="8000" dirty="0"/>
          </a:p>
        </p:txBody>
      </p:sp>
      <p:sp>
        <p:nvSpPr>
          <p:cNvPr id="14" name="Shape 2"/>
          <p:cNvSpPr/>
          <p:nvPr/>
        </p:nvSpPr>
        <p:spPr>
          <a:xfrm>
            <a:off x="7366921" y="4559300"/>
            <a:ext cx="9653206" cy="7162800"/>
          </a:xfrm>
          <a:prstGeom prst="rect">
            <a:avLst/>
          </a:prstGeom>
          <a:noFill/>
          <a:ln/>
        </p:spPr>
      </p:sp>
      <p:sp>
        <p:nvSpPr>
          <p:cNvPr id="15" name="Shape 3"/>
          <p:cNvSpPr/>
          <p:nvPr/>
        </p:nvSpPr>
        <p:spPr>
          <a:xfrm>
            <a:off x="7366921" y="4559300"/>
            <a:ext cx="9653206" cy="1981200"/>
          </a:xfrm>
          <a:prstGeom prst="rect">
            <a:avLst/>
          </a:prstGeom>
          <a:noFill/>
          <a:ln/>
        </p:spPr>
      </p:sp>
      <p:sp>
        <p:nvSpPr>
          <p:cNvPr id="16" name="Shape 4"/>
          <p:cNvSpPr/>
          <p:nvPr/>
        </p:nvSpPr>
        <p:spPr>
          <a:xfrm>
            <a:off x="7366921" y="4559300"/>
            <a:ext cx="3505638" cy="1981200"/>
          </a:xfrm>
          <a:prstGeom prst="roundRect">
            <a:avLst>
              <a:gd name="adj" fmla="val 10154"/>
            </a:avLst>
          </a:prstGeom>
          <a:noFill/>
          <a:ln w="50800">
            <a:solidFill>
              <a:srgbClr val="272727"/>
            </a:solidFill>
            <a:prstDash val="solid"/>
          </a:ln>
        </p:spPr>
      </p:sp>
      <p:sp>
        <p:nvSpPr>
          <p:cNvPr id="17" name="Text 5"/>
          <p:cNvSpPr/>
          <p:nvPr/>
        </p:nvSpPr>
        <p:spPr>
          <a:xfrm>
            <a:off x="8129016" y="4864100"/>
            <a:ext cx="2320157" cy="17102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Abril Fatface Regular" pitchFamily="34" charset="0"/>
                <a:ea typeface="Abril Fatface Regular" pitchFamily="34" charset="-122"/>
                <a:cs typeface="Abril Fatface Regular" pitchFamily="34" charset="-120"/>
              </a:rPr>
              <a:t>70%</a:t>
            </a:r>
            <a:endParaRPr lang="en-US" sz="8000" dirty="0"/>
          </a:p>
        </p:txBody>
      </p:sp>
      <p:sp>
        <p:nvSpPr>
          <p:cNvPr id="18" name="Shape 6"/>
          <p:cNvSpPr/>
          <p:nvPr/>
        </p:nvSpPr>
        <p:spPr>
          <a:xfrm>
            <a:off x="11075784" y="4692650"/>
            <a:ext cx="5944343" cy="1714500"/>
          </a:xfrm>
          <a:prstGeom prst="rect">
            <a:avLst/>
          </a:prstGeom>
          <a:noFill/>
          <a:ln/>
        </p:spPr>
      </p:sp>
      <p:sp>
        <p:nvSpPr>
          <p:cNvPr id="19" name="Text 7"/>
          <p:cNvSpPr/>
          <p:nvPr/>
        </p:nvSpPr>
        <p:spPr>
          <a:xfrm>
            <a:off x="11075784" y="4692650"/>
            <a:ext cx="6096762"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bril Fatface Regular" pitchFamily="34" charset="0"/>
                <a:ea typeface="Abril Fatface Regular" pitchFamily="34" charset="-122"/>
                <a:cs typeface="Abril Fatface Regular" pitchFamily="34" charset="-120"/>
              </a:rPr>
              <a:t>Enchanted Creatures</a:t>
            </a:r>
            <a:endParaRPr lang="en-US" sz="3600" dirty="0"/>
          </a:p>
        </p:txBody>
      </p:sp>
      <p:sp>
        <p:nvSpPr>
          <p:cNvPr id="20" name="Text 8"/>
          <p:cNvSpPr/>
          <p:nvPr/>
        </p:nvSpPr>
        <p:spPr>
          <a:xfrm>
            <a:off x="11075784" y="5416550"/>
            <a:ext cx="6079827" cy="1126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possess the ability to cast spells.</a:t>
            </a:r>
            <a:endParaRPr lang="en-US" sz="3200" dirty="0"/>
          </a:p>
        </p:txBody>
      </p:sp>
      <p:sp>
        <p:nvSpPr>
          <p:cNvPr id="21" name="Shape 9"/>
          <p:cNvSpPr/>
          <p:nvPr/>
        </p:nvSpPr>
        <p:spPr>
          <a:xfrm>
            <a:off x="7366921" y="7150100"/>
            <a:ext cx="9653206" cy="1981200"/>
          </a:xfrm>
          <a:prstGeom prst="rect">
            <a:avLst/>
          </a:prstGeom>
          <a:noFill/>
          <a:ln/>
        </p:spPr>
      </p:sp>
      <p:sp>
        <p:nvSpPr>
          <p:cNvPr id="22" name="Shape 10"/>
          <p:cNvSpPr/>
          <p:nvPr/>
        </p:nvSpPr>
        <p:spPr>
          <a:xfrm>
            <a:off x="7366921" y="7150100"/>
            <a:ext cx="3607251" cy="1981200"/>
          </a:xfrm>
          <a:prstGeom prst="roundRect">
            <a:avLst>
              <a:gd name="adj" fmla="val 10154"/>
            </a:avLst>
          </a:prstGeom>
          <a:noFill/>
          <a:ln w="50800">
            <a:solidFill>
              <a:srgbClr val="272727"/>
            </a:solidFill>
            <a:prstDash val="solid"/>
          </a:ln>
        </p:spPr>
      </p:sp>
      <p:sp>
        <p:nvSpPr>
          <p:cNvPr id="23" name="Text 11"/>
          <p:cNvSpPr/>
          <p:nvPr/>
        </p:nvSpPr>
        <p:spPr>
          <a:xfrm>
            <a:off x="8129016" y="7454900"/>
            <a:ext cx="2421769" cy="17102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Abril Fatface Regular" pitchFamily="34" charset="0"/>
                <a:ea typeface="Abril Fatface Regular" pitchFamily="34" charset="-122"/>
                <a:cs typeface="Abril Fatface Regular" pitchFamily="34" charset="-120"/>
              </a:rPr>
              <a:t>60%</a:t>
            </a:r>
            <a:endParaRPr lang="en-US" sz="8000" dirty="0"/>
          </a:p>
        </p:txBody>
      </p:sp>
      <p:sp>
        <p:nvSpPr>
          <p:cNvPr id="24" name="Shape 12"/>
          <p:cNvSpPr/>
          <p:nvPr/>
        </p:nvSpPr>
        <p:spPr>
          <a:xfrm>
            <a:off x="11177397" y="7531100"/>
            <a:ext cx="5842730" cy="1219200"/>
          </a:xfrm>
          <a:prstGeom prst="rect">
            <a:avLst/>
          </a:prstGeom>
          <a:noFill/>
          <a:ln/>
        </p:spPr>
      </p:sp>
      <p:sp>
        <p:nvSpPr>
          <p:cNvPr id="25" name="Text 13"/>
          <p:cNvSpPr/>
          <p:nvPr/>
        </p:nvSpPr>
        <p:spPr>
          <a:xfrm>
            <a:off x="11177397" y="7531100"/>
            <a:ext cx="5995149"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bril Fatface Regular" pitchFamily="34" charset="0"/>
                <a:ea typeface="Abril Fatface Regular" pitchFamily="34" charset="-122"/>
                <a:cs typeface="Abril Fatface Regular" pitchFamily="34" charset="-120"/>
              </a:rPr>
              <a:t>Magic-Wielding Individuals</a:t>
            </a:r>
            <a:endParaRPr lang="en-US" sz="3600" dirty="0"/>
          </a:p>
        </p:txBody>
      </p:sp>
      <p:sp>
        <p:nvSpPr>
          <p:cNvPr id="26" name="Text 14"/>
          <p:cNvSpPr/>
          <p:nvPr/>
        </p:nvSpPr>
        <p:spPr>
          <a:xfrm>
            <a:off x="11177397" y="8255000"/>
            <a:ext cx="5978214" cy="6307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practice the art of illusions.</a:t>
            </a:r>
            <a:endParaRPr lang="en-US" sz="3200" dirty="0"/>
          </a:p>
        </p:txBody>
      </p:sp>
      <p:sp>
        <p:nvSpPr>
          <p:cNvPr id="27" name="Shape 15"/>
          <p:cNvSpPr/>
          <p:nvPr/>
        </p:nvSpPr>
        <p:spPr>
          <a:xfrm>
            <a:off x="7366921" y="9740900"/>
            <a:ext cx="9653206" cy="1981200"/>
          </a:xfrm>
          <a:prstGeom prst="rect">
            <a:avLst/>
          </a:prstGeom>
          <a:noFill/>
          <a:ln/>
        </p:spPr>
      </p:sp>
      <p:sp>
        <p:nvSpPr>
          <p:cNvPr id="28" name="Shape 16"/>
          <p:cNvSpPr/>
          <p:nvPr/>
        </p:nvSpPr>
        <p:spPr>
          <a:xfrm>
            <a:off x="7366921" y="9740900"/>
            <a:ext cx="3607251" cy="1981200"/>
          </a:xfrm>
          <a:prstGeom prst="roundRect">
            <a:avLst>
              <a:gd name="adj" fmla="val 10154"/>
            </a:avLst>
          </a:prstGeom>
          <a:noFill/>
          <a:ln w="50800">
            <a:solidFill>
              <a:srgbClr val="272727"/>
            </a:solidFill>
            <a:prstDash val="solid"/>
          </a:ln>
        </p:spPr>
      </p:sp>
      <p:sp>
        <p:nvSpPr>
          <p:cNvPr id="29" name="Text 17"/>
          <p:cNvSpPr/>
          <p:nvPr/>
        </p:nvSpPr>
        <p:spPr>
          <a:xfrm>
            <a:off x="8129016" y="10045700"/>
            <a:ext cx="2421769" cy="17102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Abril Fatface Regular" pitchFamily="34" charset="0"/>
                <a:ea typeface="Abril Fatface Regular" pitchFamily="34" charset="-122"/>
                <a:cs typeface="Abril Fatface Regular" pitchFamily="34" charset="-120"/>
              </a:rPr>
              <a:t>90%</a:t>
            </a:r>
            <a:endParaRPr lang="en-US" sz="8000" dirty="0"/>
          </a:p>
        </p:txBody>
      </p:sp>
      <p:sp>
        <p:nvSpPr>
          <p:cNvPr id="30" name="Shape 18"/>
          <p:cNvSpPr/>
          <p:nvPr/>
        </p:nvSpPr>
        <p:spPr>
          <a:xfrm>
            <a:off x="11177397" y="9874250"/>
            <a:ext cx="5842730" cy="1714500"/>
          </a:xfrm>
          <a:prstGeom prst="rect">
            <a:avLst/>
          </a:prstGeom>
          <a:noFill/>
          <a:ln/>
        </p:spPr>
      </p:sp>
      <p:sp>
        <p:nvSpPr>
          <p:cNvPr id="31" name="Text 19"/>
          <p:cNvSpPr/>
          <p:nvPr/>
        </p:nvSpPr>
        <p:spPr>
          <a:xfrm>
            <a:off x="11177397" y="9874250"/>
            <a:ext cx="5995149"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bril Fatface Regular" pitchFamily="34" charset="0"/>
                <a:ea typeface="Abril Fatface Regular" pitchFamily="34" charset="-122"/>
                <a:cs typeface="Abril Fatface Regular" pitchFamily="34" charset="-120"/>
              </a:rPr>
              <a:t>Spells Cast</a:t>
            </a:r>
            <a:endParaRPr lang="en-US" sz="3600" dirty="0"/>
          </a:p>
        </p:txBody>
      </p:sp>
      <p:sp>
        <p:nvSpPr>
          <p:cNvPr id="32" name="Text 20"/>
          <p:cNvSpPr/>
          <p:nvPr/>
        </p:nvSpPr>
        <p:spPr>
          <a:xfrm>
            <a:off x="11177397" y="10598150"/>
            <a:ext cx="5978214" cy="1126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are dark magic, foretelling danger.</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FF3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7764723" cy="4027066"/>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193524" y="0"/>
            <a:ext cx="12193524" cy="9144037"/>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6858000"/>
            <a:ext cx="12574739" cy="68580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sp>
        <p:nvSpPr>
          <p:cNvPr id="7" name="Shape 1"/>
          <p:cNvSpPr/>
          <p:nvPr/>
        </p:nvSpPr>
        <p:spPr>
          <a:xfrm>
            <a:off x="4305838" y="3403600"/>
            <a:ext cx="15762670" cy="6705600"/>
          </a:xfrm>
          <a:prstGeom prst="rect">
            <a:avLst/>
          </a:prstGeom>
          <a:noFill/>
          <a:ln/>
        </p:spPr>
      </p:sp>
      <p:sp>
        <p:nvSpPr>
          <p:cNvPr id="8" name="Shape 2"/>
          <p:cNvSpPr/>
          <p:nvPr/>
        </p:nvSpPr>
        <p:spPr>
          <a:xfrm>
            <a:off x="4305838" y="3403600"/>
            <a:ext cx="15762670" cy="5308600"/>
          </a:xfrm>
          <a:prstGeom prst="rect">
            <a:avLst/>
          </a:prstGeom>
          <a:noFill/>
          <a:ln/>
        </p:spPr>
      </p:sp>
      <p:sp>
        <p:nvSpPr>
          <p:cNvPr id="9" name="Text 3"/>
          <p:cNvSpPr/>
          <p:nvPr/>
        </p:nvSpPr>
        <p:spPr>
          <a:xfrm>
            <a:off x="6642930" y="3403600"/>
            <a:ext cx="12104613" cy="5130800"/>
          </a:xfrm>
          <a:prstGeom prst="rect">
            <a:avLst/>
          </a:prstGeom>
          <a:noFill/>
          <a:ln/>
        </p:spPr>
        <p:txBody>
          <a:bodyPr wrap="square" lIns="0" tIns="0" rIns="0" bIns="0" rtlCol="0" anchor="t"/>
          <a:lstStyle/>
          <a:p>
            <a:pPr algn="l" indent="0" marL="0">
              <a:buNone/>
            </a:pPr>
            <a:r>
              <a:rPr lang="en-US" sz="24000" dirty="0">
                <a:solidFill>
                  <a:srgbClr val="272727">
                    <a:alpha val="100000"/>
                  </a:srgbClr>
                </a:solidFill>
                <a:latin typeface="Abril Fatface Regular" pitchFamily="34" charset="0"/>
                <a:ea typeface="Abril Fatface Regular" pitchFamily="34" charset="-122"/>
                <a:cs typeface="Abril Fatface Regular" pitchFamily="34" charset="-120"/>
              </a:rPr>
              <a:t>234,567</a:t>
            </a:r>
            <a:endParaRPr lang="en-US" sz="24000" dirty="0"/>
          </a:p>
        </p:txBody>
      </p:sp>
      <p:sp>
        <p:nvSpPr>
          <p:cNvPr id="10" name="Text 4"/>
          <p:cNvSpPr/>
          <p:nvPr/>
        </p:nvSpPr>
        <p:spPr>
          <a:xfrm>
            <a:off x="4170355" y="7721600"/>
            <a:ext cx="16033637" cy="1261533"/>
          </a:xfrm>
          <a:prstGeom prst="rect">
            <a:avLst/>
          </a:prstGeom>
          <a:noFill/>
          <a:ln/>
        </p:spPr>
        <p:txBody>
          <a:bodyPr wrap="square" lIns="0" tIns="0" rIns="0" bIns="0" rtlCol="0" anchor="t"/>
          <a:lstStyle/>
          <a:p>
            <a:pPr algn="ctr" indent="0" marL="0">
              <a:buNone/>
            </a:pPr>
            <a:r>
              <a:rPr lang="en-US" sz="6400" spc="256" kern="0" dirty="0">
                <a:solidFill>
                  <a:srgbClr val="0E0E0E">
                    <a:alpha val="100000"/>
                  </a:srgbClr>
                </a:solidFill>
                <a:latin typeface="Montserrat Bold" pitchFamily="34" charset="0"/>
                <a:ea typeface="Montserrat Bold" pitchFamily="34" charset="-122"/>
                <a:cs typeface="Montserrat Bold" pitchFamily="34" charset="-120"/>
              </a:rPr>
              <a:t>UNICORN SIGHTINGS</a:t>
            </a:r>
            <a:endParaRPr lang="en-US" sz="6400" dirty="0"/>
          </a:p>
        </p:txBody>
      </p:sp>
      <p:sp>
        <p:nvSpPr>
          <p:cNvPr id="11" name="Text 5"/>
          <p:cNvSpPr/>
          <p:nvPr/>
        </p:nvSpPr>
        <p:spPr>
          <a:xfrm>
            <a:off x="7483352" y="9118600"/>
            <a:ext cx="9407642" cy="1126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tally of the number of unicorns spotted in the fantasy realm.</a:t>
            </a: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FF3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0913790" y="0"/>
            <a:ext cx="3473258" cy="11038235"/>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7642154" cy="5026447"/>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25457" y="9362207"/>
            <a:ext cx="12235893" cy="4353793"/>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1813" y="9080500"/>
            <a:ext cx="4278488" cy="4115767"/>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Shape 1"/>
          <p:cNvSpPr/>
          <p:nvPr/>
        </p:nvSpPr>
        <p:spPr>
          <a:xfrm>
            <a:off x="3391324" y="2476500"/>
            <a:ext cx="7874984" cy="3606800"/>
          </a:xfrm>
          <a:prstGeom prst="rect">
            <a:avLst/>
          </a:prstGeom>
          <a:noFill/>
          <a:ln/>
        </p:spPr>
      </p:sp>
      <p:sp>
        <p:nvSpPr>
          <p:cNvPr id="9" name="Shape 2"/>
          <p:cNvSpPr/>
          <p:nvPr/>
        </p:nvSpPr>
        <p:spPr>
          <a:xfrm>
            <a:off x="2934067" y="2476500"/>
            <a:ext cx="8789499" cy="2806700"/>
          </a:xfrm>
          <a:prstGeom prst="roundRect">
            <a:avLst>
              <a:gd name="adj" fmla="val 10751"/>
            </a:avLst>
          </a:prstGeom>
          <a:noFill/>
          <a:ln w="50800">
            <a:solidFill>
              <a:srgbClr val="272727"/>
            </a:solidFill>
            <a:prstDash val="solid"/>
          </a:ln>
        </p:spPr>
      </p:sp>
      <p:sp>
        <p:nvSpPr>
          <p:cNvPr id="10" name="Text 3"/>
          <p:cNvSpPr/>
          <p:nvPr/>
        </p:nvSpPr>
        <p:spPr>
          <a:xfrm>
            <a:off x="3154228" y="2781300"/>
            <a:ext cx="7807242" cy="2738967"/>
          </a:xfrm>
          <a:prstGeom prst="rect">
            <a:avLst/>
          </a:prstGeom>
          <a:noFill/>
          <a:ln/>
        </p:spPr>
        <p:txBody>
          <a:bodyPr wrap="square" lIns="0" tIns="0" rIns="0" bIns="0" rtlCol="0" anchor="t"/>
          <a:lstStyle/>
          <a:p>
            <a:pPr algn="r" indent="0" marL="0">
              <a:buNone/>
            </a:pPr>
            <a:r>
              <a:rPr lang="en-US" sz="12800" dirty="0">
                <a:solidFill>
                  <a:srgbClr val="272727">
                    <a:alpha val="100000"/>
                  </a:srgbClr>
                </a:solidFill>
                <a:latin typeface="Abril Fatface Regular" pitchFamily="34" charset="0"/>
                <a:ea typeface="Abril Fatface Regular" pitchFamily="34" charset="-122"/>
                <a:cs typeface="Abril Fatface Regular" pitchFamily="34" charset="-120"/>
              </a:rPr>
              <a:t>233 Coins</a:t>
            </a:r>
            <a:endParaRPr lang="en-US" sz="12800" dirty="0"/>
          </a:p>
        </p:txBody>
      </p:sp>
      <p:sp>
        <p:nvSpPr>
          <p:cNvPr id="11" name="Shape 4"/>
          <p:cNvSpPr/>
          <p:nvPr/>
        </p:nvSpPr>
        <p:spPr>
          <a:xfrm>
            <a:off x="3391324" y="5588000"/>
            <a:ext cx="7874984" cy="495300"/>
          </a:xfrm>
          <a:prstGeom prst="rect">
            <a:avLst/>
          </a:prstGeom>
          <a:noFill/>
          <a:ln/>
        </p:spPr>
      </p:sp>
      <p:sp>
        <p:nvSpPr>
          <p:cNvPr id="12" name="Text 5"/>
          <p:cNvSpPr/>
          <p:nvPr/>
        </p:nvSpPr>
        <p:spPr>
          <a:xfrm>
            <a:off x="3323582" y="5588000"/>
            <a:ext cx="8010468" cy="6307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Treasure Found</a:t>
            </a:r>
            <a:endParaRPr lang="en-US" sz="3200" dirty="0"/>
          </a:p>
        </p:txBody>
      </p:sp>
      <p:sp>
        <p:nvSpPr>
          <p:cNvPr id="13" name="Shape 6"/>
          <p:cNvSpPr/>
          <p:nvPr/>
        </p:nvSpPr>
        <p:spPr>
          <a:xfrm>
            <a:off x="3391324" y="7226300"/>
            <a:ext cx="7874984" cy="3606800"/>
          </a:xfrm>
          <a:prstGeom prst="rect">
            <a:avLst/>
          </a:prstGeom>
          <a:noFill/>
          <a:ln/>
        </p:spPr>
      </p:sp>
      <p:sp>
        <p:nvSpPr>
          <p:cNvPr id="14" name="Shape 7"/>
          <p:cNvSpPr/>
          <p:nvPr/>
        </p:nvSpPr>
        <p:spPr>
          <a:xfrm>
            <a:off x="2699087" y="7226300"/>
            <a:ext cx="9259457" cy="2806700"/>
          </a:xfrm>
          <a:prstGeom prst="roundRect">
            <a:avLst>
              <a:gd name="adj" fmla="val 10751"/>
            </a:avLst>
          </a:prstGeom>
          <a:noFill/>
          <a:ln w="50800">
            <a:solidFill>
              <a:srgbClr val="272727"/>
            </a:solidFill>
            <a:prstDash val="solid"/>
          </a:ln>
        </p:spPr>
      </p:sp>
      <p:sp>
        <p:nvSpPr>
          <p:cNvPr id="15" name="Text 8"/>
          <p:cNvSpPr/>
          <p:nvPr/>
        </p:nvSpPr>
        <p:spPr>
          <a:xfrm>
            <a:off x="2919248" y="7531100"/>
            <a:ext cx="8277201" cy="2738967"/>
          </a:xfrm>
          <a:prstGeom prst="rect">
            <a:avLst/>
          </a:prstGeom>
          <a:noFill/>
          <a:ln/>
        </p:spPr>
        <p:txBody>
          <a:bodyPr wrap="square" lIns="0" tIns="0" rIns="0" bIns="0" rtlCol="0" anchor="t"/>
          <a:lstStyle/>
          <a:p>
            <a:pPr algn="r" indent="0" marL="0">
              <a:buNone/>
            </a:pPr>
            <a:r>
              <a:rPr lang="en-US" sz="12800" dirty="0">
                <a:solidFill>
                  <a:srgbClr val="272727">
                    <a:alpha val="100000"/>
                  </a:srgbClr>
                </a:solidFill>
                <a:latin typeface="Abril Fatface Regular" pitchFamily="34" charset="0"/>
                <a:ea typeface="Abril Fatface Regular" pitchFamily="34" charset="-122"/>
                <a:cs typeface="Abril Fatface Regular" pitchFamily="34" charset="-120"/>
              </a:rPr>
              <a:t>456 Hours</a:t>
            </a:r>
            <a:endParaRPr lang="en-US" sz="12800" dirty="0"/>
          </a:p>
        </p:txBody>
      </p:sp>
      <p:sp>
        <p:nvSpPr>
          <p:cNvPr id="16" name="Shape 9"/>
          <p:cNvSpPr/>
          <p:nvPr/>
        </p:nvSpPr>
        <p:spPr>
          <a:xfrm>
            <a:off x="3391324" y="10337800"/>
            <a:ext cx="7874984" cy="495300"/>
          </a:xfrm>
          <a:prstGeom prst="rect">
            <a:avLst/>
          </a:prstGeom>
          <a:noFill/>
          <a:ln/>
        </p:spPr>
      </p:sp>
      <p:sp>
        <p:nvSpPr>
          <p:cNvPr id="17" name="Text 10"/>
          <p:cNvSpPr/>
          <p:nvPr/>
        </p:nvSpPr>
        <p:spPr>
          <a:xfrm>
            <a:off x="3323582" y="10337800"/>
            <a:ext cx="8010468" cy="6307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Duration of Spell Casting</a:t>
            </a:r>
            <a:endParaRPr lang="en-US" sz="3200" dirty="0"/>
          </a:p>
        </p:txBody>
      </p:sp>
      <p:sp>
        <p:nvSpPr>
          <p:cNvPr id="18" name="Shape 11"/>
          <p:cNvSpPr/>
          <p:nvPr/>
        </p:nvSpPr>
        <p:spPr>
          <a:xfrm>
            <a:off x="13552594" y="2476500"/>
            <a:ext cx="7874984" cy="3606800"/>
          </a:xfrm>
          <a:prstGeom prst="rect">
            <a:avLst/>
          </a:prstGeom>
          <a:noFill/>
          <a:ln/>
        </p:spPr>
      </p:sp>
      <p:sp>
        <p:nvSpPr>
          <p:cNvPr id="19" name="Shape 12"/>
          <p:cNvSpPr/>
          <p:nvPr/>
        </p:nvSpPr>
        <p:spPr>
          <a:xfrm>
            <a:off x="15165695" y="2476500"/>
            <a:ext cx="4648781" cy="2806700"/>
          </a:xfrm>
          <a:prstGeom prst="roundRect">
            <a:avLst>
              <a:gd name="adj" fmla="val 10751"/>
            </a:avLst>
          </a:prstGeom>
          <a:noFill/>
          <a:ln w="50800">
            <a:solidFill>
              <a:srgbClr val="272727"/>
            </a:solidFill>
            <a:prstDash val="solid"/>
          </a:ln>
        </p:spPr>
      </p:sp>
      <p:sp>
        <p:nvSpPr>
          <p:cNvPr id="20" name="Text 13"/>
          <p:cNvSpPr/>
          <p:nvPr/>
        </p:nvSpPr>
        <p:spPr>
          <a:xfrm>
            <a:off x="15385856" y="2781300"/>
            <a:ext cx="3666525" cy="2738967"/>
          </a:xfrm>
          <a:prstGeom prst="rect">
            <a:avLst/>
          </a:prstGeom>
          <a:noFill/>
          <a:ln/>
        </p:spPr>
        <p:txBody>
          <a:bodyPr wrap="square" lIns="0" tIns="0" rIns="0" bIns="0" rtlCol="0" anchor="t"/>
          <a:lstStyle/>
          <a:p>
            <a:pPr algn="r" indent="0" marL="0">
              <a:buNone/>
            </a:pPr>
            <a:r>
              <a:rPr lang="en-US" sz="12800" dirty="0">
                <a:solidFill>
                  <a:srgbClr val="272727">
                    <a:alpha val="100000"/>
                  </a:srgbClr>
                </a:solidFill>
                <a:latin typeface="Abril Fatface Regular" pitchFamily="34" charset="0"/>
                <a:ea typeface="Abril Fatface Regular" pitchFamily="34" charset="-122"/>
                <a:cs typeface="Abril Fatface Regular" pitchFamily="34" charset="-120"/>
              </a:rPr>
              <a:t>85%</a:t>
            </a:r>
            <a:endParaRPr lang="en-US" sz="12800" dirty="0"/>
          </a:p>
        </p:txBody>
      </p:sp>
      <p:sp>
        <p:nvSpPr>
          <p:cNvPr id="21" name="Shape 14"/>
          <p:cNvSpPr/>
          <p:nvPr/>
        </p:nvSpPr>
        <p:spPr>
          <a:xfrm>
            <a:off x="13552594" y="5588000"/>
            <a:ext cx="7874984" cy="495300"/>
          </a:xfrm>
          <a:prstGeom prst="rect">
            <a:avLst/>
          </a:prstGeom>
          <a:noFill/>
          <a:ln/>
        </p:spPr>
      </p:sp>
      <p:sp>
        <p:nvSpPr>
          <p:cNvPr id="22" name="Text 15"/>
          <p:cNvSpPr/>
          <p:nvPr/>
        </p:nvSpPr>
        <p:spPr>
          <a:xfrm>
            <a:off x="13484852" y="5588000"/>
            <a:ext cx="8010468" cy="6307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Wished Granted</a:t>
            </a:r>
            <a:endParaRPr lang="en-US" sz="3200" dirty="0"/>
          </a:p>
        </p:txBody>
      </p:sp>
      <p:sp>
        <p:nvSpPr>
          <p:cNvPr id="23" name="Shape 16"/>
          <p:cNvSpPr/>
          <p:nvPr/>
        </p:nvSpPr>
        <p:spPr>
          <a:xfrm>
            <a:off x="13552594" y="7226300"/>
            <a:ext cx="7874984" cy="3606800"/>
          </a:xfrm>
          <a:prstGeom prst="rect">
            <a:avLst/>
          </a:prstGeom>
          <a:noFill/>
          <a:ln/>
        </p:spPr>
      </p:sp>
      <p:sp>
        <p:nvSpPr>
          <p:cNvPr id="24" name="Shape 17"/>
          <p:cNvSpPr/>
          <p:nvPr/>
        </p:nvSpPr>
        <p:spPr>
          <a:xfrm>
            <a:off x="13914589" y="7226300"/>
            <a:ext cx="7150994" cy="2806700"/>
          </a:xfrm>
          <a:prstGeom prst="roundRect">
            <a:avLst>
              <a:gd name="adj" fmla="val 10751"/>
            </a:avLst>
          </a:prstGeom>
          <a:noFill/>
          <a:ln w="50800">
            <a:solidFill>
              <a:srgbClr val="272727"/>
            </a:solidFill>
            <a:prstDash val="solid"/>
          </a:ln>
        </p:spPr>
      </p:sp>
      <p:sp>
        <p:nvSpPr>
          <p:cNvPr id="25" name="Text 18"/>
          <p:cNvSpPr/>
          <p:nvPr/>
        </p:nvSpPr>
        <p:spPr>
          <a:xfrm>
            <a:off x="14134750" y="7531100"/>
            <a:ext cx="6168738" cy="2738967"/>
          </a:xfrm>
          <a:prstGeom prst="rect">
            <a:avLst/>
          </a:prstGeom>
          <a:noFill/>
          <a:ln/>
        </p:spPr>
        <p:txBody>
          <a:bodyPr wrap="square" lIns="0" tIns="0" rIns="0" bIns="0" rtlCol="0" anchor="t"/>
          <a:lstStyle/>
          <a:p>
            <a:pPr algn="r" indent="0" marL="0">
              <a:buNone/>
            </a:pPr>
            <a:r>
              <a:rPr lang="en-US" sz="12800" dirty="0">
                <a:solidFill>
                  <a:srgbClr val="272727">
                    <a:alpha val="100000"/>
                  </a:srgbClr>
                </a:solidFill>
                <a:latin typeface="Abril Fatface Regular" pitchFamily="34" charset="0"/>
                <a:ea typeface="Abril Fatface Regular" pitchFamily="34" charset="-122"/>
                <a:cs typeface="Abril Fatface Regular" pitchFamily="34" charset="-120"/>
              </a:rPr>
              <a:t>535 Km</a:t>
            </a:r>
            <a:endParaRPr lang="en-US" sz="12800" dirty="0"/>
          </a:p>
        </p:txBody>
      </p:sp>
      <p:sp>
        <p:nvSpPr>
          <p:cNvPr id="26" name="Shape 19"/>
          <p:cNvSpPr/>
          <p:nvPr/>
        </p:nvSpPr>
        <p:spPr>
          <a:xfrm>
            <a:off x="13552594" y="10337800"/>
            <a:ext cx="7874984" cy="495300"/>
          </a:xfrm>
          <a:prstGeom prst="rect">
            <a:avLst/>
          </a:prstGeom>
          <a:noFill/>
          <a:ln/>
        </p:spPr>
      </p:sp>
      <p:sp>
        <p:nvSpPr>
          <p:cNvPr id="27" name="Text 20"/>
          <p:cNvSpPr/>
          <p:nvPr/>
        </p:nvSpPr>
        <p:spPr>
          <a:xfrm>
            <a:off x="13484852" y="10337800"/>
            <a:ext cx="8010468" cy="6307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Journey Distance</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FF3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0834451" y="0"/>
            <a:ext cx="13552597" cy="5628531"/>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8992218" cy="4743103"/>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8022" y="8648700"/>
            <a:ext cx="4602964" cy="3221608"/>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193524" y="10261600"/>
            <a:ext cx="12193524" cy="34544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Text 1"/>
          <p:cNvSpPr/>
          <p:nvPr/>
        </p:nvSpPr>
        <p:spPr>
          <a:xfrm>
            <a:off x="9361070" y="1143000"/>
            <a:ext cx="6105230" cy="17102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Abril Fatface Regular" pitchFamily="34" charset="0"/>
                <a:ea typeface="Abril Fatface Regular" pitchFamily="34" charset="-122"/>
                <a:cs typeface="Abril Fatface Regular" pitchFamily="34" charset="-120"/>
              </a:rPr>
              <a:t>Some Graph</a:t>
            </a:r>
            <a:endParaRPr lang="en-US" sz="8000" dirty="0"/>
          </a:p>
        </p:txBody>
      </p:sp>
      <p:sp>
        <p:nvSpPr>
          <p:cNvPr id="9" name="Shape 2"/>
          <p:cNvSpPr/>
          <p:nvPr/>
        </p:nvSpPr>
        <p:spPr>
          <a:xfrm>
            <a:off x="2718140" y="3771900"/>
            <a:ext cx="8941918" cy="6180901"/>
          </a:xfrm>
          <a:prstGeom prst="rect">
            <a:avLst/>
          </a:prstGeom>
          <a:noFill/>
          <a:ln/>
        </p:spPr>
      </p:sp>
      <p:sp>
        <p:nvSpPr>
          <p:cNvPr id="10" name="Text 3"/>
          <p:cNvSpPr/>
          <p:nvPr/>
        </p:nvSpPr>
        <p:spPr>
          <a:xfrm>
            <a:off x="2986455" y="8999513"/>
            <a:ext cx="216821" cy="356494"/>
          </a:xfrm>
          <a:prstGeom prst="rect">
            <a:avLst/>
          </a:prstGeom>
          <a:noFill/>
          <a:ln/>
        </p:spPr>
        <p:txBody>
          <a:bodyPr wrap="square" lIns="0" tIns="0" rIns="0" bIns="0" rtlCol="0" anchor="t"/>
          <a:lstStyle/>
          <a:p>
            <a:pPr algn="l" indent="0" marL="0">
              <a:buNone/>
            </a:pPr>
            <a:r>
              <a:rPr lang="en-US" sz="1821" dirty="0">
                <a:solidFill>
                  <a:srgbClr val="411903">
                    <a:alpha val="100000"/>
                  </a:srgbClr>
                </a:solidFill>
                <a:latin typeface="Lato Regular" pitchFamily="34" charset="0"/>
                <a:ea typeface="Lato Regular" pitchFamily="34" charset="-122"/>
                <a:cs typeface="Lato Regular" pitchFamily="34" charset="-120"/>
              </a:rPr>
              <a:t>0</a:t>
            </a:r>
            <a:endParaRPr lang="en-US" sz="1821" dirty="0"/>
          </a:p>
        </p:txBody>
      </p:sp>
      <p:sp>
        <p:nvSpPr>
          <p:cNvPr id="11" name="Text 4"/>
          <p:cNvSpPr/>
          <p:nvPr/>
        </p:nvSpPr>
        <p:spPr>
          <a:xfrm>
            <a:off x="3331658" y="9622606"/>
            <a:ext cx="257645" cy="422713"/>
          </a:xfrm>
          <a:prstGeom prst="rect">
            <a:avLst/>
          </a:prstGeom>
          <a:noFill/>
          <a:ln/>
        </p:spPr>
        <p:txBody>
          <a:bodyPr wrap="square" lIns="0" tIns="0" rIns="0" bIns="0" rtlCol="0" anchor="t"/>
          <a:lstStyle/>
          <a:p>
            <a:pPr algn="l" indent="0" marL="0">
              <a:buNone/>
            </a:pPr>
            <a:r>
              <a:rPr lang="en-US" sz="2185" dirty="0">
                <a:solidFill>
                  <a:srgbClr val="411903">
                    <a:alpha val="100000"/>
                  </a:srgbClr>
                </a:solidFill>
                <a:latin typeface="Lato Regular" pitchFamily="34" charset="0"/>
                <a:ea typeface="Lato Regular" pitchFamily="34" charset="-122"/>
                <a:cs typeface="Lato Regular" pitchFamily="34" charset="-120"/>
              </a:rPr>
              <a:t>1</a:t>
            </a:r>
            <a:endParaRPr lang="en-US" sz="2185" dirty="0"/>
          </a:p>
        </p:txBody>
      </p:sp>
      <p:sp>
        <p:nvSpPr>
          <p:cNvPr id="12" name="Text 5"/>
          <p:cNvSpPr/>
          <p:nvPr/>
        </p:nvSpPr>
        <p:spPr>
          <a:xfrm>
            <a:off x="4470732" y="9622606"/>
            <a:ext cx="257645" cy="422713"/>
          </a:xfrm>
          <a:prstGeom prst="rect">
            <a:avLst/>
          </a:prstGeom>
          <a:noFill/>
          <a:ln/>
        </p:spPr>
        <p:txBody>
          <a:bodyPr wrap="square" lIns="0" tIns="0" rIns="0" bIns="0" rtlCol="0" anchor="t"/>
          <a:lstStyle/>
          <a:p>
            <a:pPr algn="l" indent="0" marL="0">
              <a:buNone/>
            </a:pPr>
            <a:r>
              <a:rPr lang="en-US" sz="2185" dirty="0">
                <a:solidFill>
                  <a:srgbClr val="411903">
                    <a:alpha val="100000"/>
                  </a:srgbClr>
                </a:solidFill>
                <a:latin typeface="Lato Regular" pitchFamily="34" charset="0"/>
                <a:ea typeface="Lato Regular" pitchFamily="34" charset="-122"/>
                <a:cs typeface="Lato Regular" pitchFamily="34" charset="-120"/>
              </a:rPr>
              <a:t>2</a:t>
            </a:r>
            <a:endParaRPr lang="en-US" sz="2185" dirty="0"/>
          </a:p>
        </p:txBody>
      </p:sp>
      <p:sp>
        <p:nvSpPr>
          <p:cNvPr id="13" name="Text 6"/>
          <p:cNvSpPr/>
          <p:nvPr/>
        </p:nvSpPr>
        <p:spPr>
          <a:xfrm>
            <a:off x="5609804" y="9622606"/>
            <a:ext cx="257645" cy="422713"/>
          </a:xfrm>
          <a:prstGeom prst="rect">
            <a:avLst/>
          </a:prstGeom>
          <a:noFill/>
          <a:ln/>
        </p:spPr>
        <p:txBody>
          <a:bodyPr wrap="square" lIns="0" tIns="0" rIns="0" bIns="0" rtlCol="0" anchor="t"/>
          <a:lstStyle/>
          <a:p>
            <a:pPr algn="l" indent="0" marL="0">
              <a:buNone/>
            </a:pPr>
            <a:r>
              <a:rPr lang="en-US" sz="2185" dirty="0">
                <a:solidFill>
                  <a:srgbClr val="411903">
                    <a:alpha val="100000"/>
                  </a:srgbClr>
                </a:solidFill>
                <a:latin typeface="Lato Regular" pitchFamily="34" charset="0"/>
                <a:ea typeface="Lato Regular" pitchFamily="34" charset="-122"/>
                <a:cs typeface="Lato Regular" pitchFamily="34" charset="-120"/>
              </a:rPr>
              <a:t>3</a:t>
            </a:r>
            <a:endParaRPr lang="en-US" sz="2185" dirty="0"/>
          </a:p>
        </p:txBody>
      </p:sp>
      <p:sp>
        <p:nvSpPr>
          <p:cNvPr id="14" name="Text 7"/>
          <p:cNvSpPr/>
          <p:nvPr/>
        </p:nvSpPr>
        <p:spPr>
          <a:xfrm>
            <a:off x="6748878" y="9622606"/>
            <a:ext cx="257645" cy="422713"/>
          </a:xfrm>
          <a:prstGeom prst="rect">
            <a:avLst/>
          </a:prstGeom>
          <a:noFill/>
          <a:ln/>
        </p:spPr>
        <p:txBody>
          <a:bodyPr wrap="square" lIns="0" tIns="0" rIns="0" bIns="0" rtlCol="0" anchor="t"/>
          <a:lstStyle/>
          <a:p>
            <a:pPr algn="l" indent="0" marL="0">
              <a:buNone/>
            </a:pPr>
            <a:r>
              <a:rPr lang="en-US" sz="2185" dirty="0">
                <a:solidFill>
                  <a:srgbClr val="411903">
                    <a:alpha val="100000"/>
                  </a:srgbClr>
                </a:solidFill>
                <a:latin typeface="Lato Regular" pitchFamily="34" charset="0"/>
                <a:ea typeface="Lato Regular" pitchFamily="34" charset="-122"/>
                <a:cs typeface="Lato Regular" pitchFamily="34" charset="-120"/>
              </a:rPr>
              <a:t>4</a:t>
            </a:r>
            <a:endParaRPr lang="en-US" sz="2185" dirty="0"/>
          </a:p>
        </p:txBody>
      </p:sp>
      <p:sp>
        <p:nvSpPr>
          <p:cNvPr id="15" name="Text 8"/>
          <p:cNvSpPr/>
          <p:nvPr/>
        </p:nvSpPr>
        <p:spPr>
          <a:xfrm>
            <a:off x="7887996" y="9622606"/>
            <a:ext cx="257645" cy="422713"/>
          </a:xfrm>
          <a:prstGeom prst="rect">
            <a:avLst/>
          </a:prstGeom>
          <a:noFill/>
          <a:ln/>
        </p:spPr>
        <p:txBody>
          <a:bodyPr wrap="square" lIns="0" tIns="0" rIns="0" bIns="0" rtlCol="0" anchor="t"/>
          <a:lstStyle/>
          <a:p>
            <a:pPr algn="l" indent="0" marL="0">
              <a:buNone/>
            </a:pPr>
            <a:r>
              <a:rPr lang="en-US" sz="2185" dirty="0">
                <a:solidFill>
                  <a:srgbClr val="411903">
                    <a:alpha val="100000"/>
                  </a:srgbClr>
                </a:solidFill>
                <a:latin typeface="Lato Regular" pitchFamily="34" charset="0"/>
                <a:ea typeface="Lato Regular" pitchFamily="34" charset="-122"/>
                <a:cs typeface="Lato Regular" pitchFamily="34" charset="-120"/>
              </a:rPr>
              <a:t>5</a:t>
            </a:r>
            <a:endParaRPr lang="en-US" sz="2185" dirty="0"/>
          </a:p>
        </p:txBody>
      </p:sp>
      <p:sp>
        <p:nvSpPr>
          <p:cNvPr id="16" name="Text 9"/>
          <p:cNvSpPr/>
          <p:nvPr/>
        </p:nvSpPr>
        <p:spPr>
          <a:xfrm>
            <a:off x="9027070" y="9622606"/>
            <a:ext cx="257645" cy="422713"/>
          </a:xfrm>
          <a:prstGeom prst="rect">
            <a:avLst/>
          </a:prstGeom>
          <a:noFill/>
          <a:ln/>
        </p:spPr>
        <p:txBody>
          <a:bodyPr wrap="square" lIns="0" tIns="0" rIns="0" bIns="0" rtlCol="0" anchor="t"/>
          <a:lstStyle/>
          <a:p>
            <a:pPr algn="l" indent="0" marL="0">
              <a:buNone/>
            </a:pPr>
            <a:r>
              <a:rPr lang="en-US" sz="2185" dirty="0">
                <a:solidFill>
                  <a:srgbClr val="411903">
                    <a:alpha val="100000"/>
                  </a:srgbClr>
                </a:solidFill>
                <a:latin typeface="Lato Regular" pitchFamily="34" charset="0"/>
                <a:ea typeface="Lato Regular" pitchFamily="34" charset="-122"/>
                <a:cs typeface="Lato Regular" pitchFamily="34" charset="-120"/>
              </a:rPr>
              <a:t>6</a:t>
            </a:r>
            <a:endParaRPr lang="en-US" sz="2185" dirty="0"/>
          </a:p>
        </p:txBody>
      </p:sp>
      <p:sp>
        <p:nvSpPr>
          <p:cNvPr id="17" name="Text 10"/>
          <p:cNvSpPr/>
          <p:nvPr/>
        </p:nvSpPr>
        <p:spPr>
          <a:xfrm>
            <a:off x="10166145" y="9622606"/>
            <a:ext cx="257645" cy="422713"/>
          </a:xfrm>
          <a:prstGeom prst="rect">
            <a:avLst/>
          </a:prstGeom>
          <a:noFill/>
          <a:ln/>
        </p:spPr>
        <p:txBody>
          <a:bodyPr wrap="square" lIns="0" tIns="0" rIns="0" bIns="0" rtlCol="0" anchor="t"/>
          <a:lstStyle/>
          <a:p>
            <a:pPr algn="l" indent="0" marL="0">
              <a:buNone/>
            </a:pPr>
            <a:r>
              <a:rPr lang="en-US" sz="2185" dirty="0">
                <a:solidFill>
                  <a:srgbClr val="411903">
                    <a:alpha val="100000"/>
                  </a:srgbClr>
                </a:solidFill>
                <a:latin typeface="Lato Regular" pitchFamily="34" charset="0"/>
                <a:ea typeface="Lato Regular" pitchFamily="34" charset="-122"/>
                <a:cs typeface="Lato Regular" pitchFamily="34" charset="-120"/>
              </a:rPr>
              <a:t>7</a:t>
            </a:r>
            <a:endParaRPr lang="en-US" sz="2185" dirty="0"/>
          </a:p>
        </p:txBody>
      </p:sp>
      <p:sp>
        <p:nvSpPr>
          <p:cNvPr id="18" name="Text 11"/>
          <p:cNvSpPr/>
          <p:nvPr/>
        </p:nvSpPr>
        <p:spPr>
          <a:xfrm>
            <a:off x="11281636" y="9622606"/>
            <a:ext cx="257645" cy="422713"/>
          </a:xfrm>
          <a:prstGeom prst="rect">
            <a:avLst/>
          </a:prstGeom>
          <a:noFill/>
          <a:ln/>
        </p:spPr>
        <p:txBody>
          <a:bodyPr wrap="square" lIns="0" tIns="0" rIns="0" bIns="0" rtlCol="0" anchor="t"/>
          <a:lstStyle/>
          <a:p>
            <a:pPr algn="l" indent="0" marL="0">
              <a:buNone/>
            </a:pPr>
            <a:r>
              <a:rPr lang="en-US" sz="2185" dirty="0">
                <a:solidFill>
                  <a:srgbClr val="411903">
                    <a:alpha val="100000"/>
                  </a:srgbClr>
                </a:solidFill>
                <a:latin typeface="Lato Regular" pitchFamily="34" charset="0"/>
                <a:ea typeface="Lato Regular" pitchFamily="34" charset="-122"/>
                <a:cs typeface="Lato Regular" pitchFamily="34" charset="-120"/>
              </a:rPr>
              <a:t>8</a:t>
            </a:r>
            <a:endParaRPr lang="en-US" sz="2185" dirty="0"/>
          </a:p>
        </p:txBody>
      </p:sp>
      <p:sp>
        <p:nvSpPr>
          <p:cNvPr id="19" name="Text 12"/>
          <p:cNvSpPr/>
          <p:nvPr/>
        </p:nvSpPr>
        <p:spPr>
          <a:xfrm>
            <a:off x="2852319" y="8482087"/>
            <a:ext cx="356539" cy="356494"/>
          </a:xfrm>
          <a:prstGeom prst="rect">
            <a:avLst/>
          </a:prstGeom>
          <a:noFill/>
          <a:ln/>
        </p:spPr>
        <p:txBody>
          <a:bodyPr wrap="square" lIns="0" tIns="0" rIns="0" bIns="0" rtlCol="0" anchor="t"/>
          <a:lstStyle/>
          <a:p>
            <a:pPr algn="l" indent="0" marL="0">
              <a:buNone/>
            </a:pPr>
            <a:r>
              <a:rPr lang="en-US" sz="1821" dirty="0">
                <a:solidFill>
                  <a:srgbClr val="411903">
                    <a:alpha val="100000"/>
                  </a:srgbClr>
                </a:solidFill>
                <a:latin typeface="Lato Regular" pitchFamily="34" charset="0"/>
                <a:ea typeface="Lato Regular" pitchFamily="34" charset="-122"/>
                <a:cs typeface="Lato Regular" pitchFamily="34" charset="-120"/>
              </a:rPr>
              <a:t>10</a:t>
            </a:r>
            <a:endParaRPr lang="en-US" sz="1821" dirty="0"/>
          </a:p>
        </p:txBody>
      </p:sp>
      <p:sp>
        <p:nvSpPr>
          <p:cNvPr id="20" name="Text 13"/>
          <p:cNvSpPr/>
          <p:nvPr/>
        </p:nvSpPr>
        <p:spPr>
          <a:xfrm>
            <a:off x="2852319" y="7964612"/>
            <a:ext cx="356539" cy="356494"/>
          </a:xfrm>
          <a:prstGeom prst="rect">
            <a:avLst/>
          </a:prstGeom>
          <a:noFill/>
          <a:ln/>
        </p:spPr>
        <p:txBody>
          <a:bodyPr wrap="square" lIns="0" tIns="0" rIns="0" bIns="0" rtlCol="0" anchor="t"/>
          <a:lstStyle/>
          <a:p>
            <a:pPr algn="l" indent="0" marL="0">
              <a:buNone/>
            </a:pPr>
            <a:r>
              <a:rPr lang="en-US" sz="1821" dirty="0">
                <a:solidFill>
                  <a:srgbClr val="411903">
                    <a:alpha val="100000"/>
                  </a:srgbClr>
                </a:solidFill>
                <a:latin typeface="Lato Regular" pitchFamily="34" charset="0"/>
                <a:ea typeface="Lato Regular" pitchFamily="34" charset="-122"/>
                <a:cs typeface="Lato Regular" pitchFamily="34" charset="-120"/>
              </a:rPr>
              <a:t>20</a:t>
            </a:r>
            <a:endParaRPr lang="en-US" sz="1821" dirty="0"/>
          </a:p>
        </p:txBody>
      </p:sp>
      <p:sp>
        <p:nvSpPr>
          <p:cNvPr id="21" name="Text 14"/>
          <p:cNvSpPr/>
          <p:nvPr/>
        </p:nvSpPr>
        <p:spPr>
          <a:xfrm>
            <a:off x="2852319" y="7447161"/>
            <a:ext cx="356539" cy="356494"/>
          </a:xfrm>
          <a:prstGeom prst="rect">
            <a:avLst/>
          </a:prstGeom>
          <a:noFill/>
          <a:ln/>
        </p:spPr>
        <p:txBody>
          <a:bodyPr wrap="square" lIns="0" tIns="0" rIns="0" bIns="0" rtlCol="0" anchor="t"/>
          <a:lstStyle/>
          <a:p>
            <a:pPr algn="l" indent="0" marL="0">
              <a:buNone/>
            </a:pPr>
            <a:r>
              <a:rPr lang="en-US" sz="1821" dirty="0">
                <a:solidFill>
                  <a:srgbClr val="411903">
                    <a:alpha val="100000"/>
                  </a:srgbClr>
                </a:solidFill>
                <a:latin typeface="Lato Regular" pitchFamily="34" charset="0"/>
                <a:ea typeface="Lato Regular" pitchFamily="34" charset="-122"/>
                <a:cs typeface="Lato Regular" pitchFamily="34" charset="-120"/>
              </a:rPr>
              <a:t>30</a:t>
            </a:r>
            <a:endParaRPr lang="en-US" sz="1821" dirty="0"/>
          </a:p>
        </p:txBody>
      </p:sp>
      <p:sp>
        <p:nvSpPr>
          <p:cNvPr id="22" name="Text 15"/>
          <p:cNvSpPr/>
          <p:nvPr/>
        </p:nvSpPr>
        <p:spPr>
          <a:xfrm>
            <a:off x="2852319" y="6929611"/>
            <a:ext cx="356539" cy="356494"/>
          </a:xfrm>
          <a:prstGeom prst="rect">
            <a:avLst/>
          </a:prstGeom>
          <a:noFill/>
          <a:ln/>
        </p:spPr>
        <p:txBody>
          <a:bodyPr wrap="square" lIns="0" tIns="0" rIns="0" bIns="0" rtlCol="0" anchor="t"/>
          <a:lstStyle/>
          <a:p>
            <a:pPr algn="l" indent="0" marL="0">
              <a:buNone/>
            </a:pPr>
            <a:r>
              <a:rPr lang="en-US" sz="1821" dirty="0">
                <a:solidFill>
                  <a:srgbClr val="411903">
                    <a:alpha val="100000"/>
                  </a:srgbClr>
                </a:solidFill>
                <a:latin typeface="Lato Regular" pitchFamily="34" charset="0"/>
                <a:ea typeface="Lato Regular" pitchFamily="34" charset="-122"/>
                <a:cs typeface="Lato Regular" pitchFamily="34" charset="-120"/>
              </a:rPr>
              <a:t>40</a:t>
            </a:r>
            <a:endParaRPr lang="en-US" sz="1821" dirty="0"/>
          </a:p>
        </p:txBody>
      </p:sp>
      <p:sp>
        <p:nvSpPr>
          <p:cNvPr id="23" name="Text 16"/>
          <p:cNvSpPr/>
          <p:nvPr/>
        </p:nvSpPr>
        <p:spPr>
          <a:xfrm>
            <a:off x="2852319" y="6412309"/>
            <a:ext cx="356539" cy="356494"/>
          </a:xfrm>
          <a:prstGeom prst="rect">
            <a:avLst/>
          </a:prstGeom>
          <a:noFill/>
          <a:ln/>
        </p:spPr>
        <p:txBody>
          <a:bodyPr wrap="square" lIns="0" tIns="0" rIns="0" bIns="0" rtlCol="0" anchor="t"/>
          <a:lstStyle/>
          <a:p>
            <a:pPr algn="l" indent="0" marL="0">
              <a:buNone/>
            </a:pPr>
            <a:r>
              <a:rPr lang="en-US" sz="1821" dirty="0">
                <a:solidFill>
                  <a:srgbClr val="411903">
                    <a:alpha val="100000"/>
                  </a:srgbClr>
                </a:solidFill>
                <a:latin typeface="Lato Regular" pitchFamily="34" charset="0"/>
                <a:ea typeface="Lato Regular" pitchFamily="34" charset="-122"/>
                <a:cs typeface="Lato Regular" pitchFamily="34" charset="-120"/>
              </a:rPr>
              <a:t>50</a:t>
            </a:r>
            <a:endParaRPr lang="en-US" sz="1821" dirty="0"/>
          </a:p>
        </p:txBody>
      </p:sp>
      <p:sp>
        <p:nvSpPr>
          <p:cNvPr id="24" name="Text 17"/>
          <p:cNvSpPr/>
          <p:nvPr/>
        </p:nvSpPr>
        <p:spPr>
          <a:xfrm>
            <a:off x="2852319" y="5894809"/>
            <a:ext cx="356539" cy="356494"/>
          </a:xfrm>
          <a:prstGeom prst="rect">
            <a:avLst/>
          </a:prstGeom>
          <a:noFill/>
          <a:ln/>
        </p:spPr>
        <p:txBody>
          <a:bodyPr wrap="square" lIns="0" tIns="0" rIns="0" bIns="0" rtlCol="0" anchor="t"/>
          <a:lstStyle/>
          <a:p>
            <a:pPr algn="l" indent="0" marL="0">
              <a:buNone/>
            </a:pPr>
            <a:r>
              <a:rPr lang="en-US" sz="1821" dirty="0">
                <a:solidFill>
                  <a:srgbClr val="411903">
                    <a:alpha val="100000"/>
                  </a:srgbClr>
                </a:solidFill>
                <a:latin typeface="Lato Regular" pitchFamily="34" charset="0"/>
                <a:ea typeface="Lato Regular" pitchFamily="34" charset="-122"/>
                <a:cs typeface="Lato Regular" pitchFamily="34" charset="-120"/>
              </a:rPr>
              <a:t>60</a:t>
            </a:r>
            <a:endParaRPr lang="en-US" sz="1821" dirty="0"/>
          </a:p>
        </p:txBody>
      </p:sp>
      <p:sp>
        <p:nvSpPr>
          <p:cNvPr id="25" name="Text 18"/>
          <p:cNvSpPr/>
          <p:nvPr/>
        </p:nvSpPr>
        <p:spPr>
          <a:xfrm>
            <a:off x="2852319" y="5377507"/>
            <a:ext cx="356539" cy="356494"/>
          </a:xfrm>
          <a:prstGeom prst="rect">
            <a:avLst/>
          </a:prstGeom>
          <a:noFill/>
          <a:ln/>
        </p:spPr>
        <p:txBody>
          <a:bodyPr wrap="square" lIns="0" tIns="0" rIns="0" bIns="0" rtlCol="0" anchor="t"/>
          <a:lstStyle/>
          <a:p>
            <a:pPr algn="l" indent="0" marL="0">
              <a:buNone/>
            </a:pPr>
            <a:r>
              <a:rPr lang="en-US" sz="1821" dirty="0">
                <a:solidFill>
                  <a:srgbClr val="411903">
                    <a:alpha val="100000"/>
                  </a:srgbClr>
                </a:solidFill>
                <a:latin typeface="Lato Regular" pitchFamily="34" charset="0"/>
                <a:ea typeface="Lato Regular" pitchFamily="34" charset="-122"/>
                <a:cs typeface="Lato Regular" pitchFamily="34" charset="-120"/>
              </a:rPr>
              <a:t>70</a:t>
            </a:r>
            <a:endParaRPr lang="en-US" sz="1821" dirty="0"/>
          </a:p>
        </p:txBody>
      </p:sp>
      <p:sp>
        <p:nvSpPr>
          <p:cNvPr id="26" name="Text 19"/>
          <p:cNvSpPr/>
          <p:nvPr/>
        </p:nvSpPr>
        <p:spPr>
          <a:xfrm>
            <a:off x="2852319" y="4860057"/>
            <a:ext cx="356539" cy="356494"/>
          </a:xfrm>
          <a:prstGeom prst="rect">
            <a:avLst/>
          </a:prstGeom>
          <a:noFill/>
          <a:ln/>
        </p:spPr>
        <p:txBody>
          <a:bodyPr wrap="square" lIns="0" tIns="0" rIns="0" bIns="0" rtlCol="0" anchor="t"/>
          <a:lstStyle/>
          <a:p>
            <a:pPr algn="l" indent="0" marL="0">
              <a:buNone/>
            </a:pPr>
            <a:r>
              <a:rPr lang="en-US" sz="1821" dirty="0">
                <a:solidFill>
                  <a:srgbClr val="411903">
                    <a:alpha val="100000"/>
                  </a:srgbClr>
                </a:solidFill>
                <a:latin typeface="Lato Regular" pitchFamily="34" charset="0"/>
                <a:ea typeface="Lato Regular" pitchFamily="34" charset="-122"/>
                <a:cs typeface="Lato Regular" pitchFamily="34" charset="-120"/>
              </a:rPr>
              <a:t>80</a:t>
            </a:r>
            <a:endParaRPr lang="en-US" sz="1821" dirty="0"/>
          </a:p>
        </p:txBody>
      </p:sp>
      <p:sp>
        <p:nvSpPr>
          <p:cNvPr id="27" name="Text 20"/>
          <p:cNvSpPr/>
          <p:nvPr/>
        </p:nvSpPr>
        <p:spPr>
          <a:xfrm>
            <a:off x="2852319" y="4342507"/>
            <a:ext cx="356539" cy="356494"/>
          </a:xfrm>
          <a:prstGeom prst="rect">
            <a:avLst/>
          </a:prstGeom>
          <a:noFill/>
          <a:ln/>
        </p:spPr>
        <p:txBody>
          <a:bodyPr wrap="square" lIns="0" tIns="0" rIns="0" bIns="0" rtlCol="0" anchor="t"/>
          <a:lstStyle/>
          <a:p>
            <a:pPr algn="l" indent="0" marL="0">
              <a:buNone/>
            </a:pPr>
            <a:r>
              <a:rPr lang="en-US" sz="1821" dirty="0">
                <a:solidFill>
                  <a:srgbClr val="411903">
                    <a:alpha val="100000"/>
                  </a:srgbClr>
                </a:solidFill>
                <a:latin typeface="Lato Regular" pitchFamily="34" charset="0"/>
                <a:ea typeface="Lato Regular" pitchFamily="34" charset="-122"/>
                <a:cs typeface="Lato Regular" pitchFamily="34" charset="-120"/>
              </a:rPr>
              <a:t>90</a:t>
            </a:r>
            <a:endParaRPr lang="en-US" sz="1821" dirty="0"/>
          </a:p>
        </p:txBody>
      </p:sp>
      <p:sp>
        <p:nvSpPr>
          <p:cNvPr id="28" name="Text 21"/>
          <p:cNvSpPr/>
          <p:nvPr/>
        </p:nvSpPr>
        <p:spPr>
          <a:xfrm>
            <a:off x="2718140" y="3825032"/>
            <a:ext cx="483555" cy="356494"/>
          </a:xfrm>
          <a:prstGeom prst="rect">
            <a:avLst/>
          </a:prstGeom>
          <a:noFill/>
          <a:ln/>
        </p:spPr>
        <p:txBody>
          <a:bodyPr wrap="square" lIns="0" tIns="0" rIns="0" bIns="0" rtlCol="0" anchor="t"/>
          <a:lstStyle/>
          <a:p>
            <a:pPr algn="l" indent="0" marL="0">
              <a:buNone/>
            </a:pPr>
            <a:r>
              <a:rPr lang="en-US" sz="1821" dirty="0">
                <a:solidFill>
                  <a:srgbClr val="411903">
                    <a:alpha val="100000"/>
                  </a:srgbClr>
                </a:solidFill>
                <a:latin typeface="Lato Regular" pitchFamily="34" charset="0"/>
                <a:ea typeface="Lato Regular" pitchFamily="34" charset="-122"/>
                <a:cs typeface="Lato Regular" pitchFamily="34" charset="-120"/>
              </a:rPr>
              <a:t>100</a:t>
            </a:r>
            <a:endParaRPr lang="en-US" sz="1821" dirty="0"/>
          </a:p>
        </p:txBody>
      </p:sp>
      <p:pic>
        <p:nvPicPr>
          <p:cNvPr id="29"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368467" y="3771900"/>
            <a:ext cx="8291591" cy="5511006"/>
          </a:xfrm>
          <a:prstGeom prst="rect">
            <a:avLst/>
          </a:prstGeom>
        </p:spPr>
      </p:pic>
      <p:pic>
        <p:nvPicPr>
          <p:cNvPr id="30"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512766" y="4185444"/>
            <a:ext cx="11567" cy="5258445"/>
          </a:xfrm>
          <a:prstGeom prst="rect">
            <a:avLst/>
          </a:prstGeom>
        </p:spPr>
      </p:pic>
      <p:pic>
        <p:nvPicPr>
          <p:cNvPr id="31"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651279" y="4185444"/>
            <a:ext cx="11567" cy="5258445"/>
          </a:xfrm>
          <a:prstGeom prst="rect">
            <a:avLst/>
          </a:prstGeom>
        </p:spPr>
      </p:pic>
      <p:pic>
        <p:nvPicPr>
          <p:cNvPr id="32"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789795" y="4185444"/>
            <a:ext cx="11567" cy="5258445"/>
          </a:xfrm>
          <a:prstGeom prst="rect">
            <a:avLst/>
          </a:prstGeom>
        </p:spPr>
      </p:pic>
      <p:pic>
        <p:nvPicPr>
          <p:cNvPr id="33"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928309" y="4185444"/>
            <a:ext cx="11567" cy="5258445"/>
          </a:xfrm>
          <a:prstGeom prst="rect">
            <a:avLst/>
          </a:prstGeom>
        </p:spPr>
      </p:pic>
      <p:pic>
        <p:nvPicPr>
          <p:cNvPr id="34"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066828" y="4185444"/>
            <a:ext cx="11567" cy="5258445"/>
          </a:xfrm>
          <a:prstGeom prst="rect">
            <a:avLst/>
          </a:prstGeom>
        </p:spPr>
      </p:pic>
      <p:pic>
        <p:nvPicPr>
          <p:cNvPr id="35"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0205341" y="4185444"/>
            <a:ext cx="11567" cy="5258445"/>
          </a:xfrm>
          <a:prstGeom prst="rect">
            <a:avLst/>
          </a:prstGeom>
        </p:spPr>
      </p:pic>
      <p:pic>
        <p:nvPicPr>
          <p:cNvPr id="36" name="Image 12"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1343854" y="4185444"/>
            <a:ext cx="11567" cy="5258445"/>
          </a:xfrm>
          <a:prstGeom prst="rect">
            <a:avLst/>
          </a:prstGeom>
        </p:spPr>
      </p:pic>
      <p:pic>
        <p:nvPicPr>
          <p:cNvPr id="37" name="Image 13"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3355539" y="5483845"/>
            <a:ext cx="8050168" cy="2373585"/>
          </a:xfrm>
          <a:prstGeom prst="rect">
            <a:avLst/>
          </a:prstGeom>
        </p:spPr>
      </p:pic>
      <p:pic>
        <p:nvPicPr>
          <p:cNvPr id="38" name="Image 14"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3369143" y="6359525"/>
            <a:ext cx="8044031" cy="2268538"/>
          </a:xfrm>
          <a:prstGeom prst="rect">
            <a:avLst/>
          </a:prstGeom>
        </p:spPr>
      </p:pic>
      <p:pic>
        <p:nvPicPr>
          <p:cNvPr id="39" name="Image 15"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4441751" y="6055643"/>
            <a:ext cx="153591" cy="153566"/>
          </a:xfrm>
          <a:prstGeom prst="rect">
            <a:avLst/>
          </a:prstGeom>
        </p:spPr>
      </p:pic>
      <p:pic>
        <p:nvPicPr>
          <p:cNvPr id="40" name="Image 16" descr=" ">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4441751" y="6981130"/>
            <a:ext cx="153591" cy="153566"/>
          </a:xfrm>
          <a:prstGeom prst="rect">
            <a:avLst/>
          </a:prstGeom>
        </p:spPr>
      </p:pic>
      <p:pic>
        <p:nvPicPr>
          <p:cNvPr id="41" name="Image 17" descr=" ">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5580267" y="5651277"/>
            <a:ext cx="153591" cy="153566"/>
          </a:xfrm>
          <a:prstGeom prst="rect">
            <a:avLst/>
          </a:prstGeom>
        </p:spPr>
      </p:pic>
      <p:pic>
        <p:nvPicPr>
          <p:cNvPr id="42" name="Image 18" descr=" ">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5580267" y="7415510"/>
            <a:ext cx="153591" cy="153566"/>
          </a:xfrm>
          <a:prstGeom prst="rect">
            <a:avLst/>
          </a:prstGeom>
        </p:spPr>
      </p:pic>
      <p:pic>
        <p:nvPicPr>
          <p:cNvPr id="43" name="Image 19" descr=" ">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6718783" y="7732812"/>
            <a:ext cx="153591" cy="153566"/>
          </a:xfrm>
          <a:prstGeom prst="rect">
            <a:avLst/>
          </a:prstGeom>
        </p:spPr>
      </p:pic>
      <p:pic>
        <p:nvPicPr>
          <p:cNvPr id="44" name="Image 20" descr=" ">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6718783" y="6311826"/>
            <a:ext cx="153591" cy="153566"/>
          </a:xfrm>
          <a:prstGeom prst="rect">
            <a:avLst/>
          </a:prstGeom>
        </p:spPr>
      </p:pic>
      <p:pic>
        <p:nvPicPr>
          <p:cNvPr id="45" name="Image 21" descr=" ">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7861923" y="6733232"/>
            <a:ext cx="153591" cy="153566"/>
          </a:xfrm>
          <a:prstGeom prst="rect">
            <a:avLst/>
          </a:prstGeom>
        </p:spPr>
      </p:pic>
      <p:pic>
        <p:nvPicPr>
          <p:cNvPr id="46" name="Image 22" descr=" ">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7861923" y="6420644"/>
            <a:ext cx="153591" cy="153566"/>
          </a:xfrm>
          <a:prstGeom prst="rect">
            <a:avLst/>
          </a:prstGeom>
        </p:spPr>
      </p:pic>
      <p:pic>
        <p:nvPicPr>
          <p:cNvPr id="47" name="Image 23" descr=" ">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8995813" y="7667575"/>
            <a:ext cx="153591" cy="153566"/>
          </a:xfrm>
          <a:prstGeom prst="rect">
            <a:avLst/>
          </a:prstGeom>
        </p:spPr>
      </p:pic>
      <p:pic>
        <p:nvPicPr>
          <p:cNvPr id="48" name="Image 24" descr=" ">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8995813" y="7076877"/>
            <a:ext cx="153591" cy="153566"/>
          </a:xfrm>
          <a:prstGeom prst="rect">
            <a:avLst/>
          </a:prstGeom>
        </p:spPr>
      </p:pic>
      <p:pic>
        <p:nvPicPr>
          <p:cNvPr id="49" name="Image 25" descr=" ">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10138955" y="6972449"/>
            <a:ext cx="153591" cy="153566"/>
          </a:xfrm>
          <a:prstGeom prst="rect">
            <a:avLst/>
          </a:prstGeom>
        </p:spPr>
      </p:pic>
      <p:pic>
        <p:nvPicPr>
          <p:cNvPr id="50" name="Image 26" descr=" ">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10138955" y="6572771"/>
            <a:ext cx="153591" cy="153566"/>
          </a:xfrm>
          <a:prstGeom prst="rect">
            <a:avLst/>
          </a:prstGeom>
        </p:spPr>
      </p:pic>
      <p:sp>
        <p:nvSpPr>
          <p:cNvPr id="51" name="Shape 22"/>
          <p:cNvSpPr/>
          <p:nvPr/>
        </p:nvSpPr>
        <p:spPr>
          <a:xfrm>
            <a:off x="14403600" y="4191000"/>
            <a:ext cx="5601400" cy="7620000"/>
          </a:xfrm>
          <a:prstGeom prst="rect">
            <a:avLst/>
          </a:prstGeom>
          <a:noFill/>
          <a:ln/>
        </p:spPr>
      </p:sp>
      <p:sp>
        <p:nvSpPr>
          <p:cNvPr id="52" name="Shape 23"/>
          <p:cNvSpPr/>
          <p:nvPr/>
        </p:nvSpPr>
        <p:spPr>
          <a:xfrm>
            <a:off x="14403600" y="4191000"/>
            <a:ext cx="5601400" cy="7620000"/>
          </a:xfrm>
          <a:prstGeom prst="rect">
            <a:avLst/>
          </a:prstGeom>
          <a:noFill/>
          <a:ln/>
        </p:spPr>
      </p:sp>
      <p:pic>
        <p:nvPicPr>
          <p:cNvPr id="53" name="Image 27" descr=" ">    </p:cNvPr>
          <p:cNvPicPr>
            <a:picLocks noChangeAspect="1"/>
          </p:cNvPicPr>
          <p:nvPr/>
        </p:nvPicPr>
        <p:blipFill>
          <a:blip r:embed="rId54"/>
          <a:stretch>
            <a:fillRect/>
          </a:stretch>
        </p:blipFill>
        <p:spPr>
          <a:xfrm>
            <a:off x="14403600" y="4191000"/>
            <a:ext cx="5575997" cy="5575300"/>
          </a:xfrm>
          <a:prstGeom prst="rect">
            <a:avLst/>
          </a:prstGeom>
        </p:spPr>
      </p:pic>
      <p:pic>
        <p:nvPicPr>
          <p:cNvPr id="54" name="Image 28" descr=" ">    </p:cNvPr>
          <p:cNvPicPr>
            <a:picLocks noChangeAspect="1"/>
          </p:cNvPicPr>
          <p:nvPr/>
        </p:nvPicPr>
        <p:blipFill>
          <a:blip r:embed="rId55"/>
          <a:stretch>
            <a:fillRect/>
          </a:stretch>
        </p:blipFill>
        <p:spPr>
          <a:xfrm>
            <a:off x="14403600" y="4191000"/>
            <a:ext cx="5575997" cy="5575300"/>
          </a:xfrm>
          <a:prstGeom prst="rect">
            <a:avLst/>
          </a:prstGeom>
        </p:spPr>
      </p:pic>
      <p:sp>
        <p:nvSpPr>
          <p:cNvPr id="55" name="Shape 24"/>
          <p:cNvSpPr/>
          <p:nvPr/>
        </p:nvSpPr>
        <p:spPr>
          <a:xfrm>
            <a:off x="16277084" y="6365379"/>
            <a:ext cx="1841730" cy="1226566"/>
          </a:xfrm>
          <a:prstGeom prst="rect">
            <a:avLst/>
          </a:prstGeom>
          <a:noFill/>
          <a:ln/>
        </p:spPr>
      </p:sp>
      <p:sp>
        <p:nvSpPr>
          <p:cNvPr id="56" name="Text 25"/>
          <p:cNvSpPr/>
          <p:nvPr/>
        </p:nvSpPr>
        <p:spPr>
          <a:xfrm>
            <a:off x="16277084" y="6318250"/>
            <a:ext cx="2044956"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bril Fatface Regular" pitchFamily="34" charset="0"/>
                <a:ea typeface="Abril Fatface Regular" pitchFamily="34" charset="-122"/>
                <a:cs typeface="Abril Fatface Regular" pitchFamily="34" charset="-120"/>
              </a:rPr>
              <a:t>34.574</a:t>
            </a:r>
            <a:endParaRPr lang="en-US" sz="4800" dirty="0"/>
          </a:p>
        </p:txBody>
      </p:sp>
      <p:sp>
        <p:nvSpPr>
          <p:cNvPr id="57" name="Text 26"/>
          <p:cNvSpPr/>
          <p:nvPr/>
        </p:nvSpPr>
        <p:spPr>
          <a:xfrm>
            <a:off x="16702588" y="7143750"/>
            <a:ext cx="1126207" cy="6307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Total</a:t>
            </a:r>
            <a:endParaRPr lang="en-US" sz="3200" dirty="0"/>
          </a:p>
        </p:txBody>
      </p:sp>
      <p:sp>
        <p:nvSpPr>
          <p:cNvPr id="58" name="Shape 27"/>
          <p:cNvSpPr/>
          <p:nvPr/>
        </p:nvSpPr>
        <p:spPr>
          <a:xfrm>
            <a:off x="13260457" y="10515600"/>
            <a:ext cx="7874984" cy="1917700"/>
          </a:xfrm>
          <a:prstGeom prst="rect">
            <a:avLst/>
          </a:prstGeom>
          <a:noFill/>
          <a:ln/>
        </p:spPr>
      </p:sp>
      <p:sp>
        <p:nvSpPr>
          <p:cNvPr id="59" name="Shape 28"/>
          <p:cNvSpPr/>
          <p:nvPr/>
        </p:nvSpPr>
        <p:spPr>
          <a:xfrm>
            <a:off x="13260457" y="10515600"/>
            <a:ext cx="7874984" cy="1917700"/>
          </a:xfrm>
          <a:prstGeom prst="rect">
            <a:avLst/>
          </a:prstGeom>
          <a:noFill/>
          <a:ln/>
        </p:spPr>
      </p:sp>
      <p:sp>
        <p:nvSpPr>
          <p:cNvPr id="60" name="Text 29"/>
          <p:cNvSpPr/>
          <p:nvPr/>
        </p:nvSpPr>
        <p:spPr>
          <a:xfrm>
            <a:off x="13158845" y="10515600"/>
            <a:ext cx="8078210" cy="10287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Abril Fatface Regular" pitchFamily="34" charset="0"/>
                <a:ea typeface="Abril Fatface Regular" pitchFamily="34" charset="-122"/>
                <a:cs typeface="Abril Fatface Regular" pitchFamily="34" charset="-120"/>
              </a:rPr>
              <a:t>Treasure Found</a:t>
            </a:r>
            <a:endParaRPr lang="en-US" sz="4800" dirty="0"/>
          </a:p>
        </p:txBody>
      </p:sp>
      <p:sp>
        <p:nvSpPr>
          <p:cNvPr id="61" name="Text 30"/>
          <p:cNvSpPr/>
          <p:nvPr/>
        </p:nvSpPr>
        <p:spPr>
          <a:xfrm>
            <a:off x="13192716" y="11442700"/>
            <a:ext cx="8010468" cy="1126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record of the amount of treasure found per month</a:t>
            </a:r>
            <a:endParaRPr lang="en-US" sz="3200" dirty="0"/>
          </a:p>
        </p:txBody>
      </p:sp>
      <p:sp>
        <p:nvSpPr>
          <p:cNvPr id="62" name="Shape 31"/>
          <p:cNvSpPr/>
          <p:nvPr/>
        </p:nvSpPr>
        <p:spPr>
          <a:xfrm>
            <a:off x="3251606" y="10515600"/>
            <a:ext cx="7874984" cy="1917700"/>
          </a:xfrm>
          <a:prstGeom prst="rect">
            <a:avLst/>
          </a:prstGeom>
          <a:noFill/>
          <a:ln/>
        </p:spPr>
      </p:sp>
      <p:sp>
        <p:nvSpPr>
          <p:cNvPr id="63" name="Shape 32"/>
          <p:cNvSpPr/>
          <p:nvPr/>
        </p:nvSpPr>
        <p:spPr>
          <a:xfrm>
            <a:off x="3251606" y="10515600"/>
            <a:ext cx="7874984" cy="1917700"/>
          </a:xfrm>
          <a:prstGeom prst="rect">
            <a:avLst/>
          </a:prstGeom>
          <a:noFill/>
          <a:ln/>
        </p:spPr>
      </p:sp>
      <p:sp>
        <p:nvSpPr>
          <p:cNvPr id="64" name="Text 33"/>
          <p:cNvSpPr/>
          <p:nvPr/>
        </p:nvSpPr>
        <p:spPr>
          <a:xfrm>
            <a:off x="3149994" y="10515600"/>
            <a:ext cx="8078210" cy="10287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Abril Fatface Regular" pitchFamily="34" charset="0"/>
                <a:ea typeface="Abril Fatface Regular" pitchFamily="34" charset="-122"/>
                <a:cs typeface="Abril Fatface Regular" pitchFamily="34" charset="-120"/>
              </a:rPr>
              <a:t>Spellcasting Progress</a:t>
            </a:r>
            <a:endParaRPr lang="en-US" sz="4800" dirty="0"/>
          </a:p>
        </p:txBody>
      </p:sp>
      <p:sp>
        <p:nvSpPr>
          <p:cNvPr id="65" name="Text 34"/>
          <p:cNvSpPr/>
          <p:nvPr/>
        </p:nvSpPr>
        <p:spPr>
          <a:xfrm>
            <a:off x="3183865" y="11442700"/>
            <a:ext cx="8010468" cy="1126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record of the number of spells cast per year</a:t>
            </a:r>
            <a:endParaRPr lang="en-US"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FF3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6639080" y="0"/>
            <a:ext cx="7747968" cy="4178424"/>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257271" y="1443335"/>
            <a:ext cx="15226" cy="12675"/>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464471" y="1650107"/>
            <a:ext cx="16494" cy="8037"/>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108403" y="891480"/>
            <a:ext cx="50751" cy="10988"/>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442705" y="838200"/>
            <a:ext cx="3837821" cy="979066"/>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0" y="9956800"/>
            <a:ext cx="12650781" cy="37592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33467" y="2082800"/>
            <a:ext cx="3340518" cy="477520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1" name="Shape 1"/>
          <p:cNvSpPr/>
          <p:nvPr/>
        </p:nvSpPr>
        <p:spPr>
          <a:xfrm>
            <a:off x="13450981" y="5753100"/>
            <a:ext cx="8738692" cy="2019300"/>
          </a:xfrm>
          <a:prstGeom prst="rect">
            <a:avLst/>
          </a:prstGeom>
          <a:noFill/>
          <a:ln/>
        </p:spPr>
      </p:sp>
      <p:sp>
        <p:nvSpPr>
          <p:cNvPr id="12" name="Shape 2"/>
          <p:cNvSpPr/>
          <p:nvPr/>
        </p:nvSpPr>
        <p:spPr>
          <a:xfrm>
            <a:off x="13450981" y="5753100"/>
            <a:ext cx="8738692" cy="2019300"/>
          </a:xfrm>
          <a:prstGeom prst="rect">
            <a:avLst/>
          </a:prstGeom>
          <a:noFill/>
          <a:ln/>
        </p:spPr>
      </p:sp>
      <p:sp>
        <p:nvSpPr>
          <p:cNvPr id="13" name="Text 3"/>
          <p:cNvSpPr/>
          <p:nvPr/>
        </p:nvSpPr>
        <p:spPr>
          <a:xfrm>
            <a:off x="13450981" y="5753100"/>
            <a:ext cx="8941918"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bril Fatface Regular" pitchFamily="34" charset="0"/>
                <a:ea typeface="Abril Fatface Regular" pitchFamily="34" charset="-122"/>
                <a:cs typeface="Abril Fatface Regular" pitchFamily="34" charset="-120"/>
              </a:rPr>
              <a:t>A web application</a:t>
            </a:r>
            <a:endParaRPr lang="en-US" sz="4800" dirty="0"/>
          </a:p>
        </p:txBody>
      </p:sp>
      <p:sp>
        <p:nvSpPr>
          <p:cNvPr id="14" name="Text 4"/>
          <p:cNvSpPr/>
          <p:nvPr/>
        </p:nvSpPr>
        <p:spPr>
          <a:xfrm>
            <a:off x="13450981" y="6781800"/>
            <a:ext cx="8874176" cy="1126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web application designed for discovering the world of fantasy</a:t>
            </a:r>
            <a:endParaRPr lang="en-US" sz="3200" dirty="0"/>
          </a:p>
        </p:txBody>
      </p:sp>
      <p:pic>
        <p:nvPicPr>
          <p:cNvPr id="15"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54032" y="3251200"/>
            <a:ext cx="13768521" cy="8166100"/>
          </a:xfrm>
          <a:prstGeom prst="rect">
            <a:avLst/>
          </a:prstGeom>
        </p:spPr>
      </p:pic>
      <p:pic>
        <p:nvPicPr>
          <p:cNvPr id="16"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184673" y="3594100"/>
            <a:ext cx="9894537" cy="6489700"/>
          </a:xfrm>
          <a:prstGeom prst="rect">
            <a:avLst/>
          </a:prstGeom>
        </p:spPr>
      </p:pic>
      <p:sp>
        <p:nvSpPr>
          <p:cNvPr id="17" name="Text 5"/>
          <p:cNvSpPr/>
          <p:nvPr/>
        </p:nvSpPr>
        <p:spPr>
          <a:xfrm>
            <a:off x="7633654" y="1219200"/>
            <a:ext cx="9547360" cy="17102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Abril Fatface Regular" pitchFamily="34" charset="0"/>
                <a:ea typeface="Abril Fatface Regular" pitchFamily="34" charset="-122"/>
                <a:cs typeface="Abril Fatface Regular" pitchFamily="34" charset="-120"/>
              </a:rPr>
              <a:t>Portal to Adventure</a:t>
            </a:r>
            <a:endParaRPr lang="en-US" sz="8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FF3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0913790" y="0"/>
            <a:ext cx="3473258" cy="11038235"/>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7642154" cy="5026447"/>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25457" y="9362207"/>
            <a:ext cx="12235893" cy="4353793"/>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1813" y="9080500"/>
            <a:ext cx="4278488" cy="4115767"/>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Shape 1"/>
          <p:cNvSpPr/>
          <p:nvPr/>
        </p:nvSpPr>
        <p:spPr>
          <a:xfrm>
            <a:off x="2946768" y="4660900"/>
            <a:ext cx="8738692" cy="2514600"/>
          </a:xfrm>
          <a:prstGeom prst="rect">
            <a:avLst/>
          </a:prstGeom>
          <a:noFill/>
          <a:ln/>
        </p:spPr>
      </p:sp>
      <p:sp>
        <p:nvSpPr>
          <p:cNvPr id="9" name="Shape 2"/>
          <p:cNvSpPr/>
          <p:nvPr/>
        </p:nvSpPr>
        <p:spPr>
          <a:xfrm>
            <a:off x="2946768" y="4660900"/>
            <a:ext cx="8738692" cy="2514600"/>
          </a:xfrm>
          <a:prstGeom prst="rect">
            <a:avLst/>
          </a:prstGeom>
          <a:noFill/>
          <a:ln/>
        </p:spPr>
      </p:sp>
      <p:sp>
        <p:nvSpPr>
          <p:cNvPr id="10" name="Text 3"/>
          <p:cNvSpPr/>
          <p:nvPr/>
        </p:nvSpPr>
        <p:spPr>
          <a:xfrm>
            <a:off x="2946768" y="4660900"/>
            <a:ext cx="8941918"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bril Fatface Regular" pitchFamily="34" charset="0"/>
                <a:ea typeface="Abril Fatface Regular" pitchFamily="34" charset="-122"/>
                <a:cs typeface="Abril Fatface Regular" pitchFamily="34" charset="-120"/>
              </a:rPr>
              <a:t>An mobile app</a:t>
            </a:r>
            <a:endParaRPr lang="en-US" sz="4800" dirty="0"/>
          </a:p>
        </p:txBody>
      </p:sp>
      <p:sp>
        <p:nvSpPr>
          <p:cNvPr id="11" name="Text 4"/>
          <p:cNvSpPr/>
          <p:nvPr/>
        </p:nvSpPr>
        <p:spPr>
          <a:xfrm>
            <a:off x="2946768" y="5689600"/>
            <a:ext cx="8874176" cy="16213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An app designed for exploring and experiencing the enchanting realm of fantasy</a:t>
            </a:r>
            <a:endParaRPr lang="en-US" sz="3200" dirty="0"/>
          </a:p>
        </p:txBody>
      </p:sp>
      <p:sp>
        <p:nvSpPr>
          <p:cNvPr id="12" name="Text 5"/>
          <p:cNvSpPr/>
          <p:nvPr/>
        </p:nvSpPr>
        <p:spPr>
          <a:xfrm>
            <a:off x="2946768" y="7658100"/>
            <a:ext cx="9090103" cy="34247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Explore a magical world</a:t>
            </a:r>
            <a:endParaRPr lang="en-US" sz="3200" dirty="0"/>
          </a:p>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Experience fantasy firsthand</a:t>
            </a:r>
            <a:endParaRPr lang="en-US" sz="3200" dirty="0"/>
          </a:p>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Immerse in a realm of magic</a:t>
            </a:r>
            <a:endParaRPr lang="en-US" sz="3200" dirty="0"/>
          </a:p>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Discover untold wonders</a:t>
            </a:r>
            <a:endParaRPr lang="en-US" sz="3200" dirty="0"/>
          </a:p>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Live your fantasy dreams</a:t>
            </a:r>
            <a:endParaRPr lang="en-US" sz="3200" dirty="0"/>
          </a:p>
        </p:txBody>
      </p:sp>
      <p:sp>
        <p:nvSpPr>
          <p:cNvPr id="13" name="Text 6"/>
          <p:cNvSpPr/>
          <p:nvPr/>
        </p:nvSpPr>
        <p:spPr>
          <a:xfrm>
            <a:off x="2895962" y="1854200"/>
            <a:ext cx="10538084" cy="17102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Abril Fatface Regular" pitchFamily="34" charset="0"/>
                <a:ea typeface="Abril Fatface Regular" pitchFamily="34" charset="-122"/>
                <a:cs typeface="Abril Fatface Regular" pitchFamily="34" charset="-120"/>
              </a:rPr>
              <a:t>The Future of Fantasy</a:t>
            </a:r>
            <a:endParaRPr lang="en-US" sz="8000" dirty="0"/>
          </a:p>
        </p:txBody>
      </p:sp>
      <p:pic>
        <p:nvPicPr>
          <p:cNvPr id="14"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457832" y="1028700"/>
            <a:ext cx="5474384" cy="11849100"/>
          </a:xfrm>
          <a:prstGeom prst="rect">
            <a:avLst/>
          </a:prstGeom>
        </p:spPr>
      </p:pic>
      <p:pic>
        <p:nvPicPr>
          <p:cNvPr id="15"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648356" y="1765300"/>
            <a:ext cx="5106038" cy="10795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FF3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0834451" y="0"/>
            <a:ext cx="13552597" cy="5628531"/>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8992218" cy="4743103"/>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8022" y="8648700"/>
            <a:ext cx="4602964" cy="3221608"/>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193524" y="10261600"/>
            <a:ext cx="12193524" cy="34544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Shape 1"/>
          <p:cNvSpPr/>
          <p:nvPr/>
        </p:nvSpPr>
        <p:spPr>
          <a:xfrm>
            <a:off x="876410" y="8369300"/>
            <a:ext cx="5715714" cy="2514600"/>
          </a:xfrm>
          <a:prstGeom prst="rect">
            <a:avLst/>
          </a:prstGeom>
          <a:noFill/>
          <a:ln/>
        </p:spPr>
      </p:sp>
      <p:sp>
        <p:nvSpPr>
          <p:cNvPr id="9" name="Shape 2"/>
          <p:cNvSpPr/>
          <p:nvPr/>
        </p:nvSpPr>
        <p:spPr>
          <a:xfrm>
            <a:off x="876410" y="8369300"/>
            <a:ext cx="5715714" cy="2514600"/>
          </a:xfrm>
          <a:prstGeom prst="rect">
            <a:avLst/>
          </a:prstGeom>
          <a:noFill/>
          <a:ln/>
        </p:spPr>
      </p:sp>
      <p:sp>
        <p:nvSpPr>
          <p:cNvPr id="10" name="Text 3"/>
          <p:cNvSpPr/>
          <p:nvPr/>
        </p:nvSpPr>
        <p:spPr>
          <a:xfrm>
            <a:off x="876410" y="8369300"/>
            <a:ext cx="5918940"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bril Fatface Regular" pitchFamily="34" charset="0"/>
                <a:ea typeface="Abril Fatface Regular" pitchFamily="34" charset="-122"/>
                <a:cs typeface="Abril Fatface Regular" pitchFamily="34" charset="-120"/>
              </a:rPr>
              <a:t>A web application</a:t>
            </a:r>
            <a:endParaRPr lang="en-US" sz="4800" dirty="0"/>
          </a:p>
        </p:txBody>
      </p:sp>
      <p:sp>
        <p:nvSpPr>
          <p:cNvPr id="11" name="Text 4"/>
          <p:cNvSpPr/>
          <p:nvPr/>
        </p:nvSpPr>
        <p:spPr>
          <a:xfrm>
            <a:off x="876410" y="9398000"/>
            <a:ext cx="5851198" cy="16213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web application designed for discovering the world of fantasy</a:t>
            </a:r>
            <a:endParaRPr lang="en-US" sz="3200" dirty="0"/>
          </a:p>
        </p:txBody>
      </p:sp>
      <p:sp>
        <p:nvSpPr>
          <p:cNvPr id="12" name="Text 5"/>
          <p:cNvSpPr/>
          <p:nvPr/>
        </p:nvSpPr>
        <p:spPr>
          <a:xfrm>
            <a:off x="825603" y="1231900"/>
            <a:ext cx="6371963" cy="58250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Abril Fatface Regular" pitchFamily="34" charset="0"/>
                <a:ea typeface="Abril Fatface Regular" pitchFamily="34" charset="-122"/>
                <a:cs typeface="Abril Fatface Regular" pitchFamily="34" charset="-120"/>
              </a:rPr>
              <a:t>A Gateway to</a:t>
            </a:r>
            <a:endParaRPr lang="en-US" sz="8000" dirty="0"/>
          </a:p>
          <a:p>
            <a:pPr algn="l" indent="0" marL="0">
              <a:buNone/>
            </a:pPr>
            <a:r>
              <a:rPr lang="en-US" sz="8000" dirty="0">
                <a:solidFill>
                  <a:srgbClr val="272727">
                    <a:alpha val="100000"/>
                  </a:srgbClr>
                </a:solidFill>
                <a:latin typeface="Abril Fatface Regular" pitchFamily="34" charset="0"/>
                <a:ea typeface="Abril Fatface Regular" pitchFamily="34" charset="-122"/>
                <a:cs typeface="Abril Fatface Regular" pitchFamily="34" charset="-120"/>
              </a:rPr>
              <a:t>a World of </a:t>
            </a:r>
            <a:endParaRPr lang="en-US" sz="8000" dirty="0"/>
          </a:p>
          <a:p>
            <a:pPr algn="l" indent="0" marL="0">
              <a:buNone/>
            </a:pPr>
            <a:r>
              <a:rPr lang="en-US" sz="8000" dirty="0">
                <a:solidFill>
                  <a:srgbClr val="272727">
                    <a:alpha val="100000"/>
                  </a:srgbClr>
                </a:solidFill>
                <a:latin typeface="Abril Fatface Regular" pitchFamily="34" charset="0"/>
                <a:ea typeface="Abril Fatface Regular" pitchFamily="34" charset="-122"/>
                <a:cs typeface="Abril Fatface Regular" pitchFamily="34" charset="-120"/>
              </a:rPr>
              <a:t>Fantasy and </a:t>
            </a:r>
            <a:endParaRPr lang="en-US" sz="8000" dirty="0"/>
          </a:p>
          <a:p>
            <a:pPr algn="l" indent="0" marL="0">
              <a:buNone/>
            </a:pPr>
            <a:r>
              <a:rPr lang="en-US" sz="8000" dirty="0">
                <a:solidFill>
                  <a:srgbClr val="272727">
                    <a:alpha val="100000"/>
                  </a:srgbClr>
                </a:solidFill>
                <a:latin typeface="Abril Fatface Regular" pitchFamily="34" charset="0"/>
                <a:ea typeface="Abril Fatface Regular" pitchFamily="34" charset="-122"/>
                <a:cs typeface="Abril Fatface Regular" pitchFamily="34" charset="-120"/>
              </a:rPr>
              <a:t>Wonder</a:t>
            </a:r>
            <a:endParaRPr lang="en-US" sz="8000" dirty="0"/>
          </a:p>
        </p:txBody>
      </p:sp>
      <p:sp>
        <p:nvSpPr>
          <p:cNvPr id="13" name="Text 6"/>
          <p:cNvSpPr/>
          <p:nvPr/>
        </p:nvSpPr>
        <p:spPr>
          <a:xfrm>
            <a:off x="18125165" y="4711700"/>
            <a:ext cx="5381239" cy="668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Immerse yourself in the world of magic and mystery</a:t>
            </a:r>
            <a:endParaRPr lang="en-US" sz="3200" dirty="0"/>
          </a:p>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Explore uncharted territories and fantastical lands</a:t>
            </a:r>
            <a:endParaRPr lang="en-US" sz="3200" dirty="0"/>
          </a:p>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Meet mythical creatures and legendary beings</a:t>
            </a:r>
            <a:endParaRPr lang="en-US" sz="3200" dirty="0"/>
          </a:p>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Uncover hidden treasures and secret treasures</a:t>
            </a:r>
            <a:endParaRPr lang="en-US" sz="3200" dirty="0"/>
          </a:p>
        </p:txBody>
      </p:sp>
      <p:pic>
        <p:nvPicPr>
          <p:cNvPr id="14"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814902" y="749300"/>
            <a:ext cx="8573572" cy="12331700"/>
          </a:xfrm>
          <a:prstGeom prst="rect">
            <a:avLst/>
          </a:prstGeom>
        </p:spPr>
      </p:pic>
      <p:pic>
        <p:nvPicPr>
          <p:cNvPr id="15"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310264" y="1803400"/>
            <a:ext cx="7582848" cy="102362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FF3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14797349" y="698500"/>
            <a:ext cx="7654823" cy="17102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Abril Fatface Regular" pitchFamily="34" charset="0"/>
                <a:ea typeface="Abril Fatface Regular" pitchFamily="34" charset="-122"/>
                <a:cs typeface="Abril Fatface Regular" pitchFamily="34" charset="-120"/>
              </a:rPr>
              <a:t>A Magic Picture</a:t>
            </a:r>
            <a:endParaRPr lang="en-US" sz="8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3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9688940"/>
            <a:ext cx="7764723" cy="402706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193524" y="4571967"/>
            <a:ext cx="12193524" cy="9144033"/>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12574739" cy="68580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pic>
        <p:nvPicPr>
          <p:cNvPr id="7"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16927" y="4521200"/>
            <a:ext cx="15827294" cy="9194800"/>
          </a:xfrm>
          <a:prstGeom prst="rect">
            <a:avLst/>
          </a:prstGeom>
        </p:spPr>
      </p:pic>
      <p:sp>
        <p:nvSpPr>
          <p:cNvPr id="8" name="Text 1"/>
          <p:cNvSpPr/>
          <p:nvPr/>
        </p:nvSpPr>
        <p:spPr>
          <a:xfrm>
            <a:off x="8706938" y="292100"/>
            <a:ext cx="7375388" cy="27389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Abril Fatface Regular" pitchFamily="34" charset="0"/>
                <a:ea typeface="Abril Fatface Regular" pitchFamily="34" charset="-122"/>
                <a:cs typeface="Abril Fatface Regular" pitchFamily="34" charset="-120"/>
              </a:rPr>
              <a:t>Welcome</a:t>
            </a:r>
            <a:endParaRPr lang="en-US" sz="12800" dirty="0"/>
          </a:p>
        </p:txBody>
      </p:sp>
      <p:sp>
        <p:nvSpPr>
          <p:cNvPr id="9" name="Text 2"/>
          <p:cNvSpPr/>
          <p:nvPr/>
        </p:nvSpPr>
        <p:spPr>
          <a:xfrm>
            <a:off x="5000192" y="3467100"/>
            <a:ext cx="14399366" cy="2116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FF3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0913790" y="0"/>
            <a:ext cx="3473258" cy="11038235"/>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7642154" cy="5026447"/>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25457" y="9362207"/>
            <a:ext cx="12235893" cy="4353793"/>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1813" y="9080500"/>
            <a:ext cx="4278488" cy="4115767"/>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pic>
        <p:nvPicPr>
          <p:cNvPr id="8"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08063" y="3911600"/>
            <a:ext cx="14479810" cy="7861300"/>
          </a:xfrm>
          <a:prstGeom prst="rect">
            <a:avLst/>
          </a:prstGeom>
        </p:spPr>
      </p:pic>
      <p:sp>
        <p:nvSpPr>
          <p:cNvPr id="9" name="Text 1"/>
          <p:cNvSpPr/>
          <p:nvPr/>
        </p:nvSpPr>
        <p:spPr>
          <a:xfrm>
            <a:off x="6192024" y="1250950"/>
            <a:ext cx="12494128" cy="17102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Abril Fatface Regular" pitchFamily="34" charset="0"/>
                <a:ea typeface="Abril Fatface Regular" pitchFamily="34" charset="-122"/>
                <a:cs typeface="Abril Fatface Regular" pitchFamily="34" charset="-120"/>
              </a:rPr>
              <a:t>Fantasy Realm at a Glance</a:t>
            </a:r>
            <a:endParaRPr lang="en-US" sz="8000" dirty="0"/>
          </a:p>
        </p:txBody>
      </p:sp>
      <p:sp>
        <p:nvSpPr>
          <p:cNvPr id="10" name="Shape 2"/>
          <p:cNvSpPr/>
          <p:nvPr/>
        </p:nvSpPr>
        <p:spPr>
          <a:xfrm>
            <a:off x="16118315" y="3657600"/>
            <a:ext cx="6935067" cy="1917700"/>
          </a:xfrm>
          <a:prstGeom prst="rect">
            <a:avLst/>
          </a:prstGeom>
          <a:noFill/>
          <a:ln/>
        </p:spPr>
      </p:sp>
      <p:sp>
        <p:nvSpPr>
          <p:cNvPr id="11" name="Shape 3"/>
          <p:cNvSpPr/>
          <p:nvPr/>
        </p:nvSpPr>
        <p:spPr>
          <a:xfrm>
            <a:off x="16118315" y="3657600"/>
            <a:ext cx="6935067" cy="1917700"/>
          </a:xfrm>
          <a:prstGeom prst="rect">
            <a:avLst/>
          </a:prstGeom>
          <a:noFill/>
          <a:ln/>
        </p:spPr>
      </p:sp>
      <p:sp>
        <p:nvSpPr>
          <p:cNvPr id="12" name="Text 4"/>
          <p:cNvSpPr/>
          <p:nvPr/>
        </p:nvSpPr>
        <p:spPr>
          <a:xfrm>
            <a:off x="16118315" y="3657600"/>
            <a:ext cx="7138292"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bril Fatface Regular" pitchFamily="34" charset="0"/>
                <a:ea typeface="Abril Fatface Regular" pitchFamily="34" charset="-122"/>
                <a:cs typeface="Abril Fatface Regular" pitchFamily="34" charset="-120"/>
              </a:rPr>
              <a:t>The Enchanted Forest</a:t>
            </a:r>
            <a:endParaRPr lang="en-US" sz="4800" dirty="0"/>
          </a:p>
        </p:txBody>
      </p:sp>
      <p:sp>
        <p:nvSpPr>
          <p:cNvPr id="13" name="Text 5"/>
          <p:cNvSpPr/>
          <p:nvPr/>
        </p:nvSpPr>
        <p:spPr>
          <a:xfrm>
            <a:off x="16118315" y="4584700"/>
            <a:ext cx="7070550" cy="1126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magical forest filled with talking animals and enchanted creatures.</a:t>
            </a:r>
            <a:endParaRPr lang="en-US" sz="3200" dirty="0"/>
          </a:p>
        </p:txBody>
      </p:sp>
      <p:sp>
        <p:nvSpPr>
          <p:cNvPr id="14" name="Shape 6"/>
          <p:cNvSpPr/>
          <p:nvPr/>
        </p:nvSpPr>
        <p:spPr>
          <a:xfrm>
            <a:off x="16118315" y="6578600"/>
            <a:ext cx="6935067" cy="2413000"/>
          </a:xfrm>
          <a:prstGeom prst="rect">
            <a:avLst/>
          </a:prstGeom>
          <a:noFill/>
          <a:ln/>
        </p:spPr>
      </p:sp>
      <p:sp>
        <p:nvSpPr>
          <p:cNvPr id="15" name="Shape 7"/>
          <p:cNvSpPr/>
          <p:nvPr/>
        </p:nvSpPr>
        <p:spPr>
          <a:xfrm>
            <a:off x="16118315" y="6578600"/>
            <a:ext cx="6935067" cy="2413000"/>
          </a:xfrm>
          <a:prstGeom prst="rect">
            <a:avLst/>
          </a:prstGeom>
          <a:noFill/>
          <a:ln/>
        </p:spPr>
      </p:sp>
      <p:sp>
        <p:nvSpPr>
          <p:cNvPr id="16" name="Text 8"/>
          <p:cNvSpPr/>
          <p:nvPr/>
        </p:nvSpPr>
        <p:spPr>
          <a:xfrm>
            <a:off x="16118315" y="6578600"/>
            <a:ext cx="7138292"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bril Fatface Regular" pitchFamily="34" charset="0"/>
                <a:ea typeface="Abril Fatface Regular" pitchFamily="34" charset="-122"/>
                <a:cs typeface="Abril Fatface Regular" pitchFamily="34" charset="-120"/>
              </a:rPr>
              <a:t>The Crystal Caves</a:t>
            </a:r>
            <a:endParaRPr lang="en-US" sz="4800" dirty="0"/>
          </a:p>
        </p:txBody>
      </p:sp>
      <p:sp>
        <p:nvSpPr>
          <p:cNvPr id="17" name="Text 9"/>
          <p:cNvSpPr/>
          <p:nvPr/>
        </p:nvSpPr>
        <p:spPr>
          <a:xfrm>
            <a:off x="16118315" y="7505700"/>
            <a:ext cx="7070550" cy="16213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network of underground caves filled with precious gems and crystals.</a:t>
            </a:r>
            <a:endParaRPr lang="en-US" sz="3200" dirty="0"/>
          </a:p>
        </p:txBody>
      </p:sp>
      <p:sp>
        <p:nvSpPr>
          <p:cNvPr id="18" name="Shape 10"/>
          <p:cNvSpPr/>
          <p:nvPr/>
        </p:nvSpPr>
        <p:spPr>
          <a:xfrm>
            <a:off x="16118315" y="9988550"/>
            <a:ext cx="6935067" cy="1917700"/>
          </a:xfrm>
          <a:prstGeom prst="rect">
            <a:avLst/>
          </a:prstGeom>
          <a:noFill/>
          <a:ln/>
        </p:spPr>
      </p:sp>
      <p:sp>
        <p:nvSpPr>
          <p:cNvPr id="19" name="Shape 11"/>
          <p:cNvSpPr/>
          <p:nvPr/>
        </p:nvSpPr>
        <p:spPr>
          <a:xfrm>
            <a:off x="16118315" y="9988550"/>
            <a:ext cx="6935067" cy="1917700"/>
          </a:xfrm>
          <a:prstGeom prst="rect">
            <a:avLst/>
          </a:prstGeom>
          <a:noFill/>
          <a:ln/>
        </p:spPr>
      </p:sp>
      <p:sp>
        <p:nvSpPr>
          <p:cNvPr id="20" name="Text 12"/>
          <p:cNvSpPr/>
          <p:nvPr/>
        </p:nvSpPr>
        <p:spPr>
          <a:xfrm>
            <a:off x="16118315" y="9988550"/>
            <a:ext cx="7138292"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bril Fatface Regular" pitchFamily="34" charset="0"/>
                <a:ea typeface="Abril Fatface Regular" pitchFamily="34" charset="-122"/>
                <a:cs typeface="Abril Fatface Regular" pitchFamily="34" charset="-120"/>
              </a:rPr>
              <a:t>The Dragon's Lair</a:t>
            </a:r>
            <a:endParaRPr lang="en-US" sz="4800" dirty="0"/>
          </a:p>
        </p:txBody>
      </p:sp>
      <p:sp>
        <p:nvSpPr>
          <p:cNvPr id="21" name="Text 13"/>
          <p:cNvSpPr/>
          <p:nvPr/>
        </p:nvSpPr>
        <p:spPr>
          <a:xfrm>
            <a:off x="16118315" y="10915650"/>
            <a:ext cx="7070550" cy="1126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dangerous and mysterious place where dragons reside.</a:t>
            </a: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FF3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6639080" y="0"/>
            <a:ext cx="7747968" cy="4178424"/>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257271" y="1443335"/>
            <a:ext cx="15226" cy="12675"/>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464471" y="1650107"/>
            <a:ext cx="16494" cy="8037"/>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108403" y="891480"/>
            <a:ext cx="50751" cy="10988"/>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442705" y="838200"/>
            <a:ext cx="3837821" cy="979066"/>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0" y="9956800"/>
            <a:ext cx="12650781" cy="37592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33467" y="2082800"/>
            <a:ext cx="3340518" cy="477520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1" name="Text 1"/>
          <p:cNvSpPr/>
          <p:nvPr/>
        </p:nvSpPr>
        <p:spPr>
          <a:xfrm>
            <a:off x="9894537" y="1536700"/>
            <a:ext cx="5012893" cy="17102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Abril Fatface Regular" pitchFamily="34" charset="0"/>
                <a:ea typeface="Abril Fatface Regular" pitchFamily="34" charset="-122"/>
                <a:cs typeface="Abril Fatface Regular" pitchFamily="34" charset="-120"/>
              </a:rPr>
              <a:t>Our Team</a:t>
            </a:r>
            <a:endParaRPr lang="en-US" sz="8000" dirty="0"/>
          </a:p>
        </p:txBody>
      </p:sp>
      <p:sp>
        <p:nvSpPr>
          <p:cNvPr id="12" name="Shape 2"/>
          <p:cNvSpPr/>
          <p:nvPr/>
        </p:nvSpPr>
        <p:spPr>
          <a:xfrm>
            <a:off x="2070359" y="3924300"/>
            <a:ext cx="6096762" cy="7772400"/>
          </a:xfrm>
          <a:prstGeom prst="rect">
            <a:avLst/>
          </a:prstGeom>
          <a:noFill/>
          <a:ln/>
        </p:spPr>
      </p:sp>
      <p:pic>
        <p:nvPicPr>
          <p:cNvPr id="13"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070359" y="3924300"/>
            <a:ext cx="6096762" cy="6096000"/>
          </a:xfrm>
          <a:prstGeom prst="rect">
            <a:avLst/>
          </a:prstGeom>
        </p:spPr>
      </p:pic>
      <p:sp>
        <p:nvSpPr>
          <p:cNvPr id="14" name="Shape 3"/>
          <p:cNvSpPr/>
          <p:nvPr/>
        </p:nvSpPr>
        <p:spPr>
          <a:xfrm>
            <a:off x="2070359" y="10223500"/>
            <a:ext cx="6096762" cy="1473200"/>
          </a:xfrm>
          <a:prstGeom prst="rect">
            <a:avLst/>
          </a:prstGeom>
          <a:noFill/>
          <a:ln/>
        </p:spPr>
      </p:sp>
      <p:sp>
        <p:nvSpPr>
          <p:cNvPr id="15" name="Shape 4"/>
          <p:cNvSpPr/>
          <p:nvPr/>
        </p:nvSpPr>
        <p:spPr>
          <a:xfrm>
            <a:off x="2070359" y="10223500"/>
            <a:ext cx="6096762" cy="1473200"/>
          </a:xfrm>
          <a:prstGeom prst="rect">
            <a:avLst/>
          </a:prstGeom>
          <a:noFill/>
          <a:ln/>
        </p:spPr>
      </p:sp>
      <p:sp>
        <p:nvSpPr>
          <p:cNvPr id="16" name="Text 5"/>
          <p:cNvSpPr/>
          <p:nvPr/>
        </p:nvSpPr>
        <p:spPr>
          <a:xfrm>
            <a:off x="1968746" y="10223500"/>
            <a:ext cx="6299987" cy="10287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Abril Fatface Regular" pitchFamily="34" charset="0"/>
                <a:ea typeface="Abril Fatface Regular" pitchFamily="34" charset="-122"/>
                <a:cs typeface="Abril Fatface Regular" pitchFamily="34" charset="-120"/>
              </a:rPr>
              <a:t>Eldruin</a:t>
            </a:r>
            <a:endParaRPr lang="en-US" sz="4800" dirty="0"/>
          </a:p>
        </p:txBody>
      </p:sp>
      <p:sp>
        <p:nvSpPr>
          <p:cNvPr id="17" name="Text 6"/>
          <p:cNvSpPr/>
          <p:nvPr/>
        </p:nvSpPr>
        <p:spPr>
          <a:xfrm>
            <a:off x="2002617" y="11201400"/>
            <a:ext cx="6232246" cy="6307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The Fire Mage</a:t>
            </a:r>
            <a:endParaRPr lang="en-US" sz="3200" dirty="0"/>
          </a:p>
        </p:txBody>
      </p:sp>
      <p:sp>
        <p:nvSpPr>
          <p:cNvPr id="18" name="Shape 7"/>
          <p:cNvSpPr/>
          <p:nvPr/>
        </p:nvSpPr>
        <p:spPr>
          <a:xfrm>
            <a:off x="9145143" y="3924300"/>
            <a:ext cx="6096762" cy="7772400"/>
          </a:xfrm>
          <a:prstGeom prst="rect">
            <a:avLst/>
          </a:prstGeom>
          <a:noFill/>
          <a:ln/>
        </p:spPr>
      </p:sp>
      <p:pic>
        <p:nvPicPr>
          <p:cNvPr id="19"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145143" y="3924300"/>
            <a:ext cx="6096762" cy="6096000"/>
          </a:xfrm>
          <a:prstGeom prst="rect">
            <a:avLst/>
          </a:prstGeom>
        </p:spPr>
      </p:pic>
      <p:sp>
        <p:nvSpPr>
          <p:cNvPr id="20" name="Shape 8"/>
          <p:cNvSpPr/>
          <p:nvPr/>
        </p:nvSpPr>
        <p:spPr>
          <a:xfrm>
            <a:off x="9145143" y="10223500"/>
            <a:ext cx="6096762" cy="1473200"/>
          </a:xfrm>
          <a:prstGeom prst="rect">
            <a:avLst/>
          </a:prstGeom>
          <a:noFill/>
          <a:ln/>
        </p:spPr>
      </p:sp>
      <p:sp>
        <p:nvSpPr>
          <p:cNvPr id="21" name="Shape 9"/>
          <p:cNvSpPr/>
          <p:nvPr/>
        </p:nvSpPr>
        <p:spPr>
          <a:xfrm>
            <a:off x="9145143" y="10223500"/>
            <a:ext cx="6096762" cy="1473200"/>
          </a:xfrm>
          <a:prstGeom prst="rect">
            <a:avLst/>
          </a:prstGeom>
          <a:noFill/>
          <a:ln/>
        </p:spPr>
      </p:sp>
      <p:sp>
        <p:nvSpPr>
          <p:cNvPr id="22" name="Text 10"/>
          <p:cNvSpPr/>
          <p:nvPr/>
        </p:nvSpPr>
        <p:spPr>
          <a:xfrm>
            <a:off x="9043530" y="10223500"/>
            <a:ext cx="6299987" cy="10287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Abril Fatface Regular" pitchFamily="34" charset="0"/>
                <a:ea typeface="Abril Fatface Regular" pitchFamily="34" charset="-122"/>
                <a:cs typeface="Abril Fatface Regular" pitchFamily="34" charset="-120"/>
              </a:rPr>
              <a:t>Elementalen</a:t>
            </a:r>
            <a:endParaRPr lang="en-US" sz="4800" dirty="0"/>
          </a:p>
        </p:txBody>
      </p:sp>
      <p:sp>
        <p:nvSpPr>
          <p:cNvPr id="23" name="Text 11"/>
          <p:cNvSpPr/>
          <p:nvPr/>
        </p:nvSpPr>
        <p:spPr>
          <a:xfrm>
            <a:off x="9077401" y="11201400"/>
            <a:ext cx="6232246" cy="6307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The Guardian</a:t>
            </a:r>
            <a:endParaRPr lang="en-US" sz="3200" dirty="0"/>
          </a:p>
        </p:txBody>
      </p:sp>
      <p:sp>
        <p:nvSpPr>
          <p:cNvPr id="24" name="Shape 12"/>
          <p:cNvSpPr/>
          <p:nvPr/>
        </p:nvSpPr>
        <p:spPr>
          <a:xfrm>
            <a:off x="16219927" y="3924300"/>
            <a:ext cx="6096762" cy="7772400"/>
          </a:xfrm>
          <a:prstGeom prst="rect">
            <a:avLst/>
          </a:prstGeom>
          <a:noFill/>
          <a:ln/>
        </p:spPr>
      </p:sp>
      <p:pic>
        <p:nvPicPr>
          <p:cNvPr id="25"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6219927" y="3924300"/>
            <a:ext cx="6096762" cy="6096000"/>
          </a:xfrm>
          <a:prstGeom prst="rect">
            <a:avLst/>
          </a:prstGeom>
        </p:spPr>
      </p:pic>
      <p:sp>
        <p:nvSpPr>
          <p:cNvPr id="26" name="Shape 13"/>
          <p:cNvSpPr/>
          <p:nvPr/>
        </p:nvSpPr>
        <p:spPr>
          <a:xfrm>
            <a:off x="16219927" y="10223500"/>
            <a:ext cx="6096762" cy="1473200"/>
          </a:xfrm>
          <a:prstGeom prst="rect">
            <a:avLst/>
          </a:prstGeom>
          <a:noFill/>
          <a:ln/>
        </p:spPr>
      </p:sp>
      <p:sp>
        <p:nvSpPr>
          <p:cNvPr id="27" name="Shape 14"/>
          <p:cNvSpPr/>
          <p:nvPr/>
        </p:nvSpPr>
        <p:spPr>
          <a:xfrm>
            <a:off x="16219927" y="10223500"/>
            <a:ext cx="6096762" cy="1473200"/>
          </a:xfrm>
          <a:prstGeom prst="rect">
            <a:avLst/>
          </a:prstGeom>
          <a:noFill/>
          <a:ln/>
        </p:spPr>
      </p:sp>
      <p:sp>
        <p:nvSpPr>
          <p:cNvPr id="28" name="Text 15"/>
          <p:cNvSpPr/>
          <p:nvPr/>
        </p:nvSpPr>
        <p:spPr>
          <a:xfrm>
            <a:off x="16118315" y="10223500"/>
            <a:ext cx="6299987" cy="10287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Abril Fatface Regular" pitchFamily="34" charset="0"/>
                <a:ea typeface="Abril Fatface Regular" pitchFamily="34" charset="-122"/>
                <a:cs typeface="Abril Fatface Regular" pitchFamily="34" charset="-120"/>
              </a:rPr>
              <a:t>Lunaria</a:t>
            </a:r>
            <a:endParaRPr lang="en-US" sz="4800" dirty="0"/>
          </a:p>
        </p:txBody>
      </p:sp>
      <p:sp>
        <p:nvSpPr>
          <p:cNvPr id="29" name="Text 16"/>
          <p:cNvSpPr/>
          <p:nvPr/>
        </p:nvSpPr>
        <p:spPr>
          <a:xfrm>
            <a:off x="16152185" y="11201400"/>
            <a:ext cx="6232246" cy="6307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The Moon Priestess</a:t>
            </a:r>
            <a:endParaRPr lang="en-US" sz="3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FF3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7764723" cy="4027066"/>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193524" y="0"/>
            <a:ext cx="12193524" cy="9144025"/>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6858000"/>
            <a:ext cx="12574739" cy="68580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sp>
        <p:nvSpPr>
          <p:cNvPr id="7" name="Text 1"/>
          <p:cNvSpPr/>
          <p:nvPr/>
        </p:nvSpPr>
        <p:spPr>
          <a:xfrm>
            <a:off x="13247756" y="3162300"/>
            <a:ext cx="8505830" cy="30818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Abril Fatface Regular" pitchFamily="34" charset="0"/>
                <a:ea typeface="Abril Fatface Regular" pitchFamily="34" charset="-122"/>
                <a:cs typeface="Abril Fatface Regular" pitchFamily="34" charset="-120"/>
              </a:rPr>
              <a:t>Thank you for</a:t>
            </a:r>
            <a:endParaRPr lang="en-US" sz="8000" dirty="0"/>
          </a:p>
          <a:p>
            <a:pPr algn="l" indent="0" marL="0">
              <a:buNone/>
            </a:pPr>
            <a:r>
              <a:rPr lang="en-US" sz="8000" dirty="0">
                <a:solidFill>
                  <a:srgbClr val="272727">
                    <a:alpha val="100000"/>
                  </a:srgbClr>
                </a:solidFill>
                <a:latin typeface="Abril Fatface Regular" pitchFamily="34" charset="0"/>
                <a:ea typeface="Abril Fatface Regular" pitchFamily="34" charset="-122"/>
                <a:cs typeface="Abril Fatface Regular" pitchFamily="34" charset="-120"/>
              </a:rPr>
              <a:t>choosing EaTemp</a:t>
            </a:r>
            <a:endParaRPr lang="en-US" sz="8000" dirty="0"/>
          </a:p>
        </p:txBody>
      </p:sp>
      <p:sp>
        <p:nvSpPr>
          <p:cNvPr id="8" name="Text 2"/>
          <p:cNvSpPr/>
          <p:nvPr/>
        </p:nvSpPr>
        <p:spPr>
          <a:xfrm>
            <a:off x="13247756" y="6921500"/>
            <a:ext cx="9636271" cy="41105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We offer free and high-quality slides templates for your presentations. We appreciate you choosing us and hope our templates have been helpful. </a:t>
            </a:r>
            <a:endParaRPr lang="en-US" sz="3200" dirty="0"/>
          </a:p>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As a new website, we rely on your support to grow, so please help us by sharing our site with your friends and colleagues. </a:t>
            </a:r>
            <a:endParaRPr lang="en-US" sz="3200" dirty="0"/>
          </a:p>
        </p:txBody>
      </p:sp>
      <p:sp>
        <p:nvSpPr>
          <p:cNvPr id="9" name="Text 3"/>
          <p:cNvSpPr/>
          <p:nvPr/>
        </p:nvSpPr>
        <p:spPr>
          <a:xfrm rot="16200000">
            <a:off x="22204468" y="8326859"/>
            <a:ext cx="3645356" cy="469900"/>
          </a:xfrm>
          <a:prstGeom prst="rect">
            <a:avLst/>
          </a:prstGeom>
          <a:noFill/>
          <a:ln/>
        </p:spPr>
        <p:txBody>
          <a:bodyPr wrap="square" lIns="0" tIns="0" rIns="0" bIns="0" rtlCol="0" anchor="t"/>
          <a:lstStyle/>
          <a:p>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indent="0" marL="0">
              <a:spcAft>
                <a:spcPts val="4000"/>
              </a:spcAft>
              <a:buNone/>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8" invalidUrl="" action="" tgtFrame="" tooltip="Open https://unsplash.com/" history="1" highlightClick="0" endSnd="0">
                  <a:extLst>
                    <a:ext uri="{A12FA001-AC4F-418D-AE19-62706E023703}">
                      <ahyp:hlinkClr xmlns:ahyp="http://schemas.microsoft.com/office/drawing/2018/hyperlinkcolor" val="tx"/>
                    </a:ext>
                  </a:extLst>
                </a:hlinkClick>
              </a:rPr>
              <a:t>Unsplash</a:t>
            </a:r>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pic>
        <p:nvPicPr>
          <p:cNvPr id="10"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9959" y="1079500"/>
            <a:ext cx="11724120" cy="1119232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3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2665071"/>
            <a:ext cx="3473258" cy="11050929"/>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744894" y="8676847"/>
            <a:ext cx="7642154" cy="5039153"/>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25698" y="0"/>
            <a:ext cx="12235893" cy="4341084"/>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206748" y="507033"/>
            <a:ext cx="4278488" cy="4115767"/>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Text 1"/>
          <p:cNvSpPr/>
          <p:nvPr/>
        </p:nvSpPr>
        <p:spPr>
          <a:xfrm>
            <a:off x="5639505" y="920750"/>
            <a:ext cx="13649973" cy="27389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Abril Fatface Regular" pitchFamily="34" charset="0"/>
                <a:ea typeface="Abril Fatface Regular" pitchFamily="34" charset="-122"/>
                <a:cs typeface="Abril Fatface Regular" pitchFamily="34" charset="-120"/>
              </a:rPr>
              <a:t>Table of Contents</a:t>
            </a:r>
            <a:endParaRPr lang="en-US" sz="12800" dirty="0"/>
          </a:p>
        </p:txBody>
      </p:sp>
      <p:sp>
        <p:nvSpPr>
          <p:cNvPr id="9" name="Shape 2"/>
          <p:cNvSpPr/>
          <p:nvPr/>
        </p:nvSpPr>
        <p:spPr>
          <a:xfrm>
            <a:off x="1587698" y="4521200"/>
            <a:ext cx="7316114" cy="1625600"/>
          </a:xfrm>
          <a:prstGeom prst="rect">
            <a:avLst/>
          </a:prstGeom>
          <a:noFill/>
          <a:ln/>
        </p:spPr>
      </p:sp>
      <p:sp>
        <p:nvSpPr>
          <p:cNvPr id="10" name="Shape 3"/>
          <p:cNvSpPr/>
          <p:nvPr/>
        </p:nvSpPr>
        <p:spPr>
          <a:xfrm>
            <a:off x="1587698" y="4521200"/>
            <a:ext cx="1625803" cy="1625600"/>
          </a:xfrm>
          <a:prstGeom prst="roundRect">
            <a:avLst>
              <a:gd name="adj" fmla="val 781313"/>
            </a:avLst>
          </a:prstGeom>
          <a:noFill/>
          <a:ln w="50800">
            <a:solidFill>
              <a:srgbClr val="272727"/>
            </a:solidFill>
            <a:prstDash val="solid"/>
          </a:ln>
        </p:spPr>
      </p:sp>
      <p:sp>
        <p:nvSpPr>
          <p:cNvPr id="11" name="Text 4"/>
          <p:cNvSpPr/>
          <p:nvPr/>
        </p:nvSpPr>
        <p:spPr>
          <a:xfrm>
            <a:off x="1962395" y="4819650"/>
            <a:ext cx="876410" cy="1028700"/>
          </a:xfrm>
          <a:prstGeom prst="rect">
            <a:avLst/>
          </a:prstGeom>
          <a:noFill/>
          <a:ln/>
        </p:spPr>
        <p:txBody>
          <a:bodyPr wrap="square" lIns="0" tIns="0" rIns="0" bIns="0" rtlCol="0" anchor="ctr"/>
          <a:lstStyle/>
          <a:p>
            <a:pPr algn="ctr" indent="0" marL="0">
              <a:buNone/>
            </a:pPr>
            <a:r>
              <a:rPr lang="en-US" sz="4800" dirty="0">
                <a:solidFill>
                  <a:srgbClr val="411903">
                    <a:alpha val="100000"/>
                  </a:srgbClr>
                </a:solidFill>
                <a:latin typeface="Abril Fatface Regular" pitchFamily="34" charset="0"/>
                <a:ea typeface="Abril Fatface Regular" pitchFamily="34" charset="-122"/>
                <a:cs typeface="Abril Fatface Regular" pitchFamily="34" charset="-120"/>
              </a:rPr>
              <a:t>01</a:t>
            </a:r>
            <a:endParaRPr lang="en-US" sz="4800" dirty="0"/>
          </a:p>
        </p:txBody>
      </p:sp>
      <p:sp>
        <p:nvSpPr>
          <p:cNvPr id="12" name="Shape 5"/>
          <p:cNvSpPr/>
          <p:nvPr/>
        </p:nvSpPr>
        <p:spPr>
          <a:xfrm>
            <a:off x="3416727" y="4622800"/>
            <a:ext cx="5487086" cy="1422400"/>
          </a:xfrm>
          <a:prstGeom prst="rect">
            <a:avLst/>
          </a:prstGeom>
          <a:noFill/>
          <a:ln/>
        </p:spPr>
      </p:sp>
      <p:sp>
        <p:nvSpPr>
          <p:cNvPr id="13" name="Text 6"/>
          <p:cNvSpPr/>
          <p:nvPr/>
        </p:nvSpPr>
        <p:spPr>
          <a:xfrm>
            <a:off x="3416727" y="4622800"/>
            <a:ext cx="5690311"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bril Fatface Regular" pitchFamily="34" charset="0"/>
                <a:ea typeface="Abril Fatface Regular" pitchFamily="34" charset="-122"/>
                <a:cs typeface="Abril Fatface Regular" pitchFamily="34" charset="-120"/>
              </a:rPr>
              <a:t>Introduction</a:t>
            </a:r>
            <a:endParaRPr lang="en-US" sz="4800" dirty="0"/>
          </a:p>
        </p:txBody>
      </p:sp>
      <p:sp>
        <p:nvSpPr>
          <p:cNvPr id="14" name="Text 7"/>
          <p:cNvSpPr/>
          <p:nvPr/>
        </p:nvSpPr>
        <p:spPr>
          <a:xfrm>
            <a:off x="3416727" y="5549900"/>
            <a:ext cx="5622569" cy="6307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The Extraordinary Realm</a:t>
            </a:r>
            <a:endParaRPr lang="en-US" sz="3200" dirty="0"/>
          </a:p>
        </p:txBody>
      </p:sp>
      <p:sp>
        <p:nvSpPr>
          <p:cNvPr id="15" name="Shape 8"/>
          <p:cNvSpPr/>
          <p:nvPr/>
        </p:nvSpPr>
        <p:spPr>
          <a:xfrm>
            <a:off x="16054807" y="4521200"/>
            <a:ext cx="7316114" cy="1625600"/>
          </a:xfrm>
          <a:prstGeom prst="rect">
            <a:avLst/>
          </a:prstGeom>
          <a:noFill/>
          <a:ln/>
        </p:spPr>
      </p:sp>
      <p:sp>
        <p:nvSpPr>
          <p:cNvPr id="16" name="Shape 9"/>
          <p:cNvSpPr/>
          <p:nvPr/>
        </p:nvSpPr>
        <p:spPr>
          <a:xfrm>
            <a:off x="16054807" y="4521200"/>
            <a:ext cx="1625803" cy="1625600"/>
          </a:xfrm>
          <a:prstGeom prst="rect">
            <a:avLst/>
          </a:prstGeom>
          <a:noFill/>
          <a:ln w="50800">
            <a:solidFill>
              <a:srgbClr val="272727"/>
            </a:solidFill>
            <a:prstDash val="solid"/>
          </a:ln>
        </p:spPr>
      </p:sp>
      <p:sp>
        <p:nvSpPr>
          <p:cNvPr id="17" name="Text 10"/>
          <p:cNvSpPr/>
          <p:nvPr/>
        </p:nvSpPr>
        <p:spPr>
          <a:xfrm>
            <a:off x="16391399" y="4819650"/>
            <a:ext cx="952619" cy="1028700"/>
          </a:xfrm>
          <a:prstGeom prst="rect">
            <a:avLst/>
          </a:prstGeom>
          <a:noFill/>
          <a:ln/>
        </p:spPr>
        <p:txBody>
          <a:bodyPr wrap="square" lIns="0" tIns="0" rIns="0" bIns="0" rtlCol="0" anchor="ctr"/>
          <a:lstStyle/>
          <a:p>
            <a:pPr algn="ctr" indent="0" marL="0">
              <a:buNone/>
            </a:pPr>
            <a:r>
              <a:rPr lang="en-US" sz="4800" dirty="0">
                <a:solidFill>
                  <a:srgbClr val="411903">
                    <a:alpha val="100000"/>
                  </a:srgbClr>
                </a:solidFill>
                <a:latin typeface="Abril Fatface Regular" pitchFamily="34" charset="0"/>
                <a:ea typeface="Abril Fatface Regular" pitchFamily="34" charset="-122"/>
                <a:cs typeface="Abril Fatface Regular" pitchFamily="34" charset="-120"/>
              </a:rPr>
              <a:t>02</a:t>
            </a:r>
            <a:endParaRPr lang="en-US" sz="4800" dirty="0"/>
          </a:p>
        </p:txBody>
      </p:sp>
      <p:sp>
        <p:nvSpPr>
          <p:cNvPr id="18" name="Shape 11"/>
          <p:cNvSpPr/>
          <p:nvPr/>
        </p:nvSpPr>
        <p:spPr>
          <a:xfrm>
            <a:off x="17883835" y="4622800"/>
            <a:ext cx="5487086" cy="1422400"/>
          </a:xfrm>
          <a:prstGeom prst="rect">
            <a:avLst/>
          </a:prstGeom>
          <a:noFill/>
          <a:ln/>
        </p:spPr>
      </p:sp>
      <p:sp>
        <p:nvSpPr>
          <p:cNvPr id="19" name="Text 12"/>
          <p:cNvSpPr/>
          <p:nvPr/>
        </p:nvSpPr>
        <p:spPr>
          <a:xfrm>
            <a:off x="17883835" y="4622800"/>
            <a:ext cx="5690311"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bril Fatface Regular" pitchFamily="34" charset="0"/>
                <a:ea typeface="Abril Fatface Regular" pitchFamily="34" charset="-122"/>
                <a:cs typeface="Abril Fatface Regular" pitchFamily="34" charset="-120"/>
              </a:rPr>
              <a:t>Encounters</a:t>
            </a:r>
            <a:endParaRPr lang="en-US" sz="4800" dirty="0"/>
          </a:p>
        </p:txBody>
      </p:sp>
      <p:sp>
        <p:nvSpPr>
          <p:cNvPr id="20" name="Text 13"/>
          <p:cNvSpPr/>
          <p:nvPr/>
        </p:nvSpPr>
        <p:spPr>
          <a:xfrm>
            <a:off x="17883835" y="5549900"/>
            <a:ext cx="5622569" cy="6307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Unicorn Sightings</a:t>
            </a:r>
            <a:endParaRPr lang="en-US" sz="3200" dirty="0"/>
          </a:p>
        </p:txBody>
      </p:sp>
      <p:sp>
        <p:nvSpPr>
          <p:cNvPr id="21" name="Shape 14"/>
          <p:cNvSpPr/>
          <p:nvPr/>
        </p:nvSpPr>
        <p:spPr>
          <a:xfrm>
            <a:off x="1587698" y="7505700"/>
            <a:ext cx="7316114" cy="1625600"/>
          </a:xfrm>
          <a:prstGeom prst="rect">
            <a:avLst/>
          </a:prstGeom>
          <a:noFill/>
          <a:ln/>
        </p:spPr>
      </p:sp>
      <p:sp>
        <p:nvSpPr>
          <p:cNvPr id="22" name="Shape 15"/>
          <p:cNvSpPr/>
          <p:nvPr/>
        </p:nvSpPr>
        <p:spPr>
          <a:xfrm>
            <a:off x="1587698" y="7505700"/>
            <a:ext cx="1625803" cy="1625600"/>
          </a:xfrm>
          <a:prstGeom prst="rect">
            <a:avLst/>
          </a:prstGeom>
          <a:noFill/>
          <a:ln w="50800">
            <a:solidFill>
              <a:srgbClr val="272727"/>
            </a:solidFill>
            <a:prstDash val="solid"/>
          </a:ln>
        </p:spPr>
      </p:sp>
      <p:sp>
        <p:nvSpPr>
          <p:cNvPr id="23" name="Text 16"/>
          <p:cNvSpPr/>
          <p:nvPr/>
        </p:nvSpPr>
        <p:spPr>
          <a:xfrm>
            <a:off x="1917940" y="7804150"/>
            <a:ext cx="965321" cy="1028700"/>
          </a:xfrm>
          <a:prstGeom prst="rect">
            <a:avLst/>
          </a:prstGeom>
          <a:noFill/>
          <a:ln/>
        </p:spPr>
        <p:txBody>
          <a:bodyPr wrap="square" lIns="0" tIns="0" rIns="0" bIns="0" rtlCol="0" anchor="ctr"/>
          <a:lstStyle/>
          <a:p>
            <a:pPr algn="ctr" indent="0" marL="0">
              <a:buNone/>
            </a:pPr>
            <a:r>
              <a:rPr lang="en-US" sz="4800" dirty="0">
                <a:solidFill>
                  <a:srgbClr val="411903">
                    <a:alpha val="100000"/>
                  </a:srgbClr>
                </a:solidFill>
                <a:latin typeface="Abril Fatface Regular" pitchFamily="34" charset="0"/>
                <a:ea typeface="Abril Fatface Regular" pitchFamily="34" charset="-122"/>
                <a:cs typeface="Abril Fatface Regular" pitchFamily="34" charset="-120"/>
              </a:rPr>
              <a:t>03</a:t>
            </a:r>
            <a:endParaRPr lang="en-US" sz="4800" dirty="0"/>
          </a:p>
        </p:txBody>
      </p:sp>
      <p:sp>
        <p:nvSpPr>
          <p:cNvPr id="24" name="Shape 17"/>
          <p:cNvSpPr/>
          <p:nvPr/>
        </p:nvSpPr>
        <p:spPr>
          <a:xfrm>
            <a:off x="3416727" y="7607300"/>
            <a:ext cx="5487086" cy="1422400"/>
          </a:xfrm>
          <a:prstGeom prst="rect">
            <a:avLst/>
          </a:prstGeom>
          <a:noFill/>
          <a:ln/>
        </p:spPr>
      </p:sp>
      <p:sp>
        <p:nvSpPr>
          <p:cNvPr id="25" name="Text 18"/>
          <p:cNvSpPr/>
          <p:nvPr/>
        </p:nvSpPr>
        <p:spPr>
          <a:xfrm>
            <a:off x="3416727" y="7607300"/>
            <a:ext cx="5690311"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bril Fatface Regular" pitchFamily="34" charset="0"/>
                <a:ea typeface="Abril Fatface Regular" pitchFamily="34" charset="-122"/>
                <a:cs typeface="Abril Fatface Regular" pitchFamily="34" charset="-120"/>
              </a:rPr>
              <a:t>Wonders</a:t>
            </a:r>
            <a:endParaRPr lang="en-US" sz="4800" dirty="0"/>
          </a:p>
        </p:txBody>
      </p:sp>
      <p:sp>
        <p:nvSpPr>
          <p:cNvPr id="26" name="Text 19"/>
          <p:cNvSpPr/>
          <p:nvPr/>
        </p:nvSpPr>
        <p:spPr>
          <a:xfrm>
            <a:off x="3416727" y="8534400"/>
            <a:ext cx="5622569" cy="6307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Wishes Granted</a:t>
            </a:r>
            <a:endParaRPr lang="en-US" sz="3200" dirty="0"/>
          </a:p>
        </p:txBody>
      </p:sp>
      <p:sp>
        <p:nvSpPr>
          <p:cNvPr id="27" name="Shape 20"/>
          <p:cNvSpPr/>
          <p:nvPr/>
        </p:nvSpPr>
        <p:spPr>
          <a:xfrm>
            <a:off x="16054807" y="7505700"/>
            <a:ext cx="7316114" cy="1625600"/>
          </a:xfrm>
          <a:prstGeom prst="rect">
            <a:avLst/>
          </a:prstGeom>
          <a:noFill/>
          <a:ln/>
        </p:spPr>
      </p:sp>
      <p:sp>
        <p:nvSpPr>
          <p:cNvPr id="28" name="Shape 21"/>
          <p:cNvSpPr/>
          <p:nvPr/>
        </p:nvSpPr>
        <p:spPr>
          <a:xfrm>
            <a:off x="16054807" y="7505700"/>
            <a:ext cx="1625803" cy="1625600"/>
          </a:xfrm>
          <a:prstGeom prst="roundRect">
            <a:avLst>
              <a:gd name="adj" fmla="val 781313"/>
            </a:avLst>
          </a:prstGeom>
          <a:noFill/>
          <a:ln w="50800">
            <a:solidFill>
              <a:srgbClr val="272727"/>
            </a:solidFill>
            <a:prstDash val="solid"/>
          </a:ln>
        </p:spPr>
      </p:sp>
      <p:sp>
        <p:nvSpPr>
          <p:cNvPr id="29" name="Text 22"/>
          <p:cNvSpPr/>
          <p:nvPr/>
        </p:nvSpPr>
        <p:spPr>
          <a:xfrm>
            <a:off x="16378697" y="7804150"/>
            <a:ext cx="978022" cy="1028700"/>
          </a:xfrm>
          <a:prstGeom prst="rect">
            <a:avLst/>
          </a:prstGeom>
          <a:noFill/>
          <a:ln/>
        </p:spPr>
        <p:txBody>
          <a:bodyPr wrap="square" lIns="0" tIns="0" rIns="0" bIns="0" rtlCol="0" anchor="ctr"/>
          <a:lstStyle/>
          <a:p>
            <a:pPr algn="ctr" indent="0" marL="0">
              <a:buNone/>
            </a:pPr>
            <a:r>
              <a:rPr lang="en-US" sz="4800" dirty="0">
                <a:solidFill>
                  <a:srgbClr val="411903">
                    <a:alpha val="100000"/>
                  </a:srgbClr>
                </a:solidFill>
                <a:latin typeface="Abril Fatface Regular" pitchFamily="34" charset="0"/>
                <a:ea typeface="Abril Fatface Regular" pitchFamily="34" charset="-122"/>
                <a:cs typeface="Abril Fatface Regular" pitchFamily="34" charset="-120"/>
              </a:rPr>
              <a:t>04</a:t>
            </a:r>
            <a:endParaRPr lang="en-US" sz="4800" dirty="0"/>
          </a:p>
        </p:txBody>
      </p:sp>
      <p:sp>
        <p:nvSpPr>
          <p:cNvPr id="30" name="Shape 23"/>
          <p:cNvSpPr/>
          <p:nvPr/>
        </p:nvSpPr>
        <p:spPr>
          <a:xfrm>
            <a:off x="17883835" y="7607300"/>
            <a:ext cx="5487086" cy="1422400"/>
          </a:xfrm>
          <a:prstGeom prst="rect">
            <a:avLst/>
          </a:prstGeom>
          <a:noFill/>
          <a:ln/>
        </p:spPr>
      </p:sp>
      <p:sp>
        <p:nvSpPr>
          <p:cNvPr id="31" name="Text 24"/>
          <p:cNvSpPr/>
          <p:nvPr/>
        </p:nvSpPr>
        <p:spPr>
          <a:xfrm>
            <a:off x="17883835" y="7607300"/>
            <a:ext cx="5690311"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bril Fatface Regular" pitchFamily="34" charset="0"/>
                <a:ea typeface="Abril Fatface Regular" pitchFamily="34" charset="-122"/>
                <a:cs typeface="Abril Fatface Regular" pitchFamily="34" charset="-120"/>
              </a:rPr>
              <a:t>Magic</a:t>
            </a:r>
            <a:endParaRPr lang="en-US" sz="4800" dirty="0"/>
          </a:p>
        </p:txBody>
      </p:sp>
      <p:sp>
        <p:nvSpPr>
          <p:cNvPr id="32" name="Text 25"/>
          <p:cNvSpPr/>
          <p:nvPr/>
        </p:nvSpPr>
        <p:spPr>
          <a:xfrm>
            <a:off x="17883835" y="8534400"/>
            <a:ext cx="5622569" cy="6307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Spellcasting</a:t>
            </a:r>
            <a:endParaRPr lang="en-US" sz="3200" dirty="0"/>
          </a:p>
        </p:txBody>
      </p:sp>
      <p:sp>
        <p:nvSpPr>
          <p:cNvPr id="33" name="Shape 26"/>
          <p:cNvSpPr/>
          <p:nvPr/>
        </p:nvSpPr>
        <p:spPr>
          <a:xfrm>
            <a:off x="1587698" y="10490200"/>
            <a:ext cx="7316114" cy="1625600"/>
          </a:xfrm>
          <a:prstGeom prst="rect">
            <a:avLst/>
          </a:prstGeom>
          <a:noFill/>
          <a:ln/>
        </p:spPr>
      </p:sp>
      <p:sp>
        <p:nvSpPr>
          <p:cNvPr id="34" name="Shape 27"/>
          <p:cNvSpPr/>
          <p:nvPr/>
        </p:nvSpPr>
        <p:spPr>
          <a:xfrm>
            <a:off x="1587698" y="10490200"/>
            <a:ext cx="1625803" cy="1625600"/>
          </a:xfrm>
          <a:prstGeom prst="roundRect">
            <a:avLst>
              <a:gd name="adj" fmla="val 781313"/>
            </a:avLst>
          </a:prstGeom>
          <a:noFill/>
          <a:ln w="50800">
            <a:solidFill>
              <a:srgbClr val="272727"/>
            </a:solidFill>
            <a:prstDash val="solid"/>
          </a:ln>
        </p:spPr>
      </p:sp>
      <p:sp>
        <p:nvSpPr>
          <p:cNvPr id="35" name="Text 28"/>
          <p:cNvSpPr/>
          <p:nvPr/>
        </p:nvSpPr>
        <p:spPr>
          <a:xfrm>
            <a:off x="1930641" y="10788650"/>
            <a:ext cx="939917" cy="1028700"/>
          </a:xfrm>
          <a:prstGeom prst="rect">
            <a:avLst/>
          </a:prstGeom>
          <a:noFill/>
          <a:ln/>
        </p:spPr>
        <p:txBody>
          <a:bodyPr wrap="square" lIns="0" tIns="0" rIns="0" bIns="0" rtlCol="0" anchor="ctr"/>
          <a:lstStyle/>
          <a:p>
            <a:pPr algn="ctr" indent="0" marL="0">
              <a:buNone/>
            </a:pPr>
            <a:r>
              <a:rPr lang="en-US" sz="4800" dirty="0">
                <a:solidFill>
                  <a:srgbClr val="411903">
                    <a:alpha val="100000"/>
                  </a:srgbClr>
                </a:solidFill>
                <a:latin typeface="Abril Fatface Regular" pitchFamily="34" charset="0"/>
                <a:ea typeface="Abril Fatface Regular" pitchFamily="34" charset="-122"/>
                <a:cs typeface="Abril Fatface Regular" pitchFamily="34" charset="-120"/>
              </a:rPr>
              <a:t>05</a:t>
            </a:r>
            <a:endParaRPr lang="en-US" sz="4800" dirty="0"/>
          </a:p>
        </p:txBody>
      </p:sp>
      <p:sp>
        <p:nvSpPr>
          <p:cNvPr id="36" name="Shape 29"/>
          <p:cNvSpPr/>
          <p:nvPr/>
        </p:nvSpPr>
        <p:spPr>
          <a:xfrm>
            <a:off x="3416727" y="10591800"/>
            <a:ext cx="5487086" cy="1422400"/>
          </a:xfrm>
          <a:prstGeom prst="rect">
            <a:avLst/>
          </a:prstGeom>
          <a:noFill/>
          <a:ln/>
        </p:spPr>
      </p:sp>
      <p:sp>
        <p:nvSpPr>
          <p:cNvPr id="37" name="Text 30"/>
          <p:cNvSpPr/>
          <p:nvPr/>
        </p:nvSpPr>
        <p:spPr>
          <a:xfrm>
            <a:off x="3416727" y="10591800"/>
            <a:ext cx="5690311"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bril Fatface Regular" pitchFamily="34" charset="0"/>
                <a:ea typeface="Abril Fatface Regular" pitchFamily="34" charset="-122"/>
                <a:cs typeface="Abril Fatface Regular" pitchFamily="34" charset="-120"/>
              </a:rPr>
              <a:t>Adventure</a:t>
            </a:r>
            <a:endParaRPr lang="en-US" sz="4800" dirty="0"/>
          </a:p>
        </p:txBody>
      </p:sp>
      <p:sp>
        <p:nvSpPr>
          <p:cNvPr id="38" name="Text 31"/>
          <p:cNvSpPr/>
          <p:nvPr/>
        </p:nvSpPr>
        <p:spPr>
          <a:xfrm>
            <a:off x="3416727" y="11518900"/>
            <a:ext cx="5622569" cy="6307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Happily Ever After</a:t>
            </a:r>
            <a:endParaRPr lang="en-US" sz="3200" dirty="0"/>
          </a:p>
        </p:txBody>
      </p:sp>
      <p:sp>
        <p:nvSpPr>
          <p:cNvPr id="39" name="Shape 32"/>
          <p:cNvSpPr/>
          <p:nvPr/>
        </p:nvSpPr>
        <p:spPr>
          <a:xfrm>
            <a:off x="16054807" y="10490200"/>
            <a:ext cx="7316114" cy="1625600"/>
          </a:xfrm>
          <a:prstGeom prst="rect">
            <a:avLst/>
          </a:prstGeom>
          <a:noFill/>
          <a:ln/>
        </p:spPr>
      </p:sp>
      <p:sp>
        <p:nvSpPr>
          <p:cNvPr id="40" name="Shape 33"/>
          <p:cNvSpPr/>
          <p:nvPr/>
        </p:nvSpPr>
        <p:spPr>
          <a:xfrm>
            <a:off x="16054807" y="10490200"/>
            <a:ext cx="1625803" cy="1625600"/>
          </a:xfrm>
          <a:prstGeom prst="rect">
            <a:avLst/>
          </a:prstGeom>
          <a:noFill/>
          <a:ln w="50800">
            <a:solidFill>
              <a:srgbClr val="272727"/>
            </a:solidFill>
            <a:prstDash val="solid"/>
          </a:ln>
        </p:spPr>
      </p:sp>
      <p:sp>
        <p:nvSpPr>
          <p:cNvPr id="41" name="Text 34"/>
          <p:cNvSpPr/>
          <p:nvPr/>
        </p:nvSpPr>
        <p:spPr>
          <a:xfrm>
            <a:off x="16372346" y="10788650"/>
            <a:ext cx="990724" cy="1028700"/>
          </a:xfrm>
          <a:prstGeom prst="rect">
            <a:avLst/>
          </a:prstGeom>
          <a:noFill/>
          <a:ln/>
        </p:spPr>
        <p:txBody>
          <a:bodyPr wrap="square" lIns="0" tIns="0" rIns="0" bIns="0" rtlCol="0" anchor="ctr"/>
          <a:lstStyle/>
          <a:p>
            <a:pPr algn="ctr" indent="0" marL="0">
              <a:buNone/>
            </a:pPr>
            <a:r>
              <a:rPr lang="en-US" sz="4800" dirty="0">
                <a:solidFill>
                  <a:srgbClr val="411903">
                    <a:alpha val="100000"/>
                  </a:srgbClr>
                </a:solidFill>
                <a:latin typeface="Abril Fatface Regular" pitchFamily="34" charset="0"/>
                <a:ea typeface="Abril Fatface Regular" pitchFamily="34" charset="-122"/>
                <a:cs typeface="Abril Fatface Regular" pitchFamily="34" charset="-120"/>
              </a:rPr>
              <a:t>06</a:t>
            </a:r>
            <a:endParaRPr lang="en-US" sz="4800" dirty="0"/>
          </a:p>
        </p:txBody>
      </p:sp>
      <p:sp>
        <p:nvSpPr>
          <p:cNvPr id="42" name="Shape 35"/>
          <p:cNvSpPr/>
          <p:nvPr/>
        </p:nvSpPr>
        <p:spPr>
          <a:xfrm>
            <a:off x="17883835" y="10591800"/>
            <a:ext cx="5487086" cy="1422400"/>
          </a:xfrm>
          <a:prstGeom prst="rect">
            <a:avLst/>
          </a:prstGeom>
          <a:noFill/>
          <a:ln/>
        </p:spPr>
      </p:sp>
      <p:sp>
        <p:nvSpPr>
          <p:cNvPr id="43" name="Text 36"/>
          <p:cNvSpPr/>
          <p:nvPr/>
        </p:nvSpPr>
        <p:spPr>
          <a:xfrm>
            <a:off x="17883835" y="10591800"/>
            <a:ext cx="5690311"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bril Fatface Regular" pitchFamily="34" charset="0"/>
                <a:ea typeface="Abril Fatface Regular" pitchFamily="34" charset="-122"/>
                <a:cs typeface="Abril Fatface Regular" pitchFamily="34" charset="-120"/>
              </a:rPr>
              <a:t>Conclusion</a:t>
            </a:r>
            <a:endParaRPr lang="en-US" sz="4800" dirty="0"/>
          </a:p>
        </p:txBody>
      </p:sp>
      <p:sp>
        <p:nvSpPr>
          <p:cNvPr id="44" name="Text 37"/>
          <p:cNvSpPr/>
          <p:nvPr/>
        </p:nvSpPr>
        <p:spPr>
          <a:xfrm>
            <a:off x="17883835" y="11518900"/>
            <a:ext cx="5622569" cy="6307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Embrace the Fantasy</a:t>
            </a:r>
            <a:endParaRPr lang="en-US" sz="3200" dirty="0"/>
          </a:p>
        </p:txBody>
      </p:sp>
      <p:pic>
        <p:nvPicPr>
          <p:cNvPr id="45"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646356" y="4724400"/>
            <a:ext cx="7363534" cy="789225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3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0834451" y="0"/>
            <a:ext cx="13552597" cy="5628518"/>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8992218" cy="4743106"/>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8022" y="8648700"/>
            <a:ext cx="4602964" cy="3221602"/>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193524" y="10261600"/>
            <a:ext cx="12193524" cy="34544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Text 1"/>
          <p:cNvSpPr/>
          <p:nvPr/>
        </p:nvSpPr>
        <p:spPr>
          <a:xfrm>
            <a:off x="2959470" y="2432050"/>
            <a:ext cx="15288477" cy="17102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Abril Fatface Regular" pitchFamily="34" charset="0"/>
                <a:ea typeface="Abril Fatface Regular" pitchFamily="34" charset="-122"/>
                <a:cs typeface="Abril Fatface Regular" pitchFamily="34" charset="-120"/>
              </a:rPr>
              <a:t>The Realm of the Extraordinary</a:t>
            </a:r>
            <a:endParaRPr lang="en-US" sz="8000" dirty="0"/>
          </a:p>
        </p:txBody>
      </p:sp>
      <p:sp>
        <p:nvSpPr>
          <p:cNvPr id="9" name="Text 2"/>
          <p:cNvSpPr/>
          <p:nvPr/>
        </p:nvSpPr>
        <p:spPr>
          <a:xfrm>
            <a:off x="2959470" y="5372100"/>
            <a:ext cx="8861474" cy="55837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10" name="Text 3"/>
          <p:cNvSpPr/>
          <p:nvPr/>
        </p:nvSpPr>
        <p:spPr>
          <a:xfrm>
            <a:off x="12701588" y="5372100"/>
            <a:ext cx="8861474" cy="55837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3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6639080" y="0"/>
            <a:ext cx="7747968" cy="417843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257271" y="1443329"/>
            <a:ext cx="15226" cy="12688"/>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464471" y="1650113"/>
            <a:ext cx="16494" cy="8037"/>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108403" y="891480"/>
            <a:ext cx="50751" cy="10995"/>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442705" y="838200"/>
            <a:ext cx="3837821" cy="97906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0" y="9956800"/>
            <a:ext cx="12650781" cy="37592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33467" y="2082800"/>
            <a:ext cx="3340518" cy="4775200"/>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732841" y="0"/>
            <a:ext cx="13654207" cy="13716000"/>
          </a:xfrm>
          <a:prstGeom prst="rect">
            <a:avLst/>
          </a:prstGeom>
        </p:spPr>
      </p:pic>
      <p:sp>
        <p:nvSpPr>
          <p:cNvPr id="10" name="Shape 0"/>
          <p:cNvSpPr/>
          <p:nvPr/>
        </p:nvSpPr>
        <p:spPr>
          <a:xfrm>
            <a:off x="23370921" y="10515600"/>
            <a:ext cx="1016127" cy="3200400"/>
          </a:xfrm>
          <a:prstGeom prst="rect">
            <a:avLst/>
          </a:prstGeom>
          <a:noFill/>
          <a:ln/>
        </p:spPr>
      </p:sp>
      <p:pic>
        <p:nvPicPr>
          <p:cNvPr id="11" name="Image 8" descr=" ">    </p:cNvPr>
          <p:cNvPicPr>
            <a:picLocks noChangeAspect="1"/>
          </p:cNvPicPr>
          <p:nvPr/>
        </p:nvPicPr>
        <p:blipFill>
          <a:blip r:embed="rId17"/>
          <a:stretch>
            <a:fillRect/>
          </a:stretch>
        </p:blipFill>
        <p:spPr>
          <a:xfrm>
            <a:off x="23523340" y="10820400"/>
            <a:ext cx="711289" cy="2590800"/>
          </a:xfrm>
          <a:prstGeom prst="rect">
            <a:avLst/>
          </a:prstGeom>
        </p:spPr>
      </p:pic>
      <p:sp>
        <p:nvSpPr>
          <p:cNvPr id="12" name="Shape 1"/>
          <p:cNvSpPr/>
          <p:nvPr/>
        </p:nvSpPr>
        <p:spPr>
          <a:xfrm>
            <a:off x="1778222" y="1435100"/>
            <a:ext cx="7874984" cy="5448300"/>
          </a:xfrm>
          <a:prstGeom prst="roundRect">
            <a:avLst>
              <a:gd name="adj" fmla="val 6545"/>
            </a:avLst>
          </a:prstGeom>
          <a:noFill/>
          <a:ln w="50800">
            <a:solidFill>
              <a:srgbClr val="272727"/>
            </a:solidFill>
            <a:prstDash val="solid"/>
          </a:ln>
        </p:spPr>
      </p:sp>
      <p:pic>
        <p:nvPicPr>
          <p:cNvPr id="13"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075804" y="1739900"/>
            <a:ext cx="1279821" cy="1625600"/>
          </a:xfrm>
          <a:prstGeom prst="rect">
            <a:avLst/>
          </a:prstGeom>
        </p:spPr>
      </p:pic>
      <p:sp>
        <p:nvSpPr>
          <p:cNvPr id="14" name="Shape 2"/>
          <p:cNvSpPr/>
          <p:nvPr/>
        </p:nvSpPr>
        <p:spPr>
          <a:xfrm>
            <a:off x="2184673" y="3670300"/>
            <a:ext cx="7062083" cy="2908300"/>
          </a:xfrm>
          <a:prstGeom prst="rect">
            <a:avLst/>
          </a:prstGeom>
          <a:noFill/>
          <a:ln/>
        </p:spPr>
      </p:sp>
      <p:sp>
        <p:nvSpPr>
          <p:cNvPr id="15" name="Text 3"/>
          <p:cNvSpPr/>
          <p:nvPr/>
        </p:nvSpPr>
        <p:spPr>
          <a:xfrm>
            <a:off x="2083060" y="3670300"/>
            <a:ext cx="7265308" cy="10287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Abril Fatface Regular" pitchFamily="34" charset="0"/>
                <a:ea typeface="Abril Fatface Regular" pitchFamily="34" charset="-122"/>
                <a:cs typeface="Abril Fatface Regular" pitchFamily="34" charset="-120"/>
              </a:rPr>
              <a:t>Unicorn Sightings</a:t>
            </a:r>
            <a:endParaRPr lang="en-US" sz="4800" dirty="0"/>
          </a:p>
        </p:txBody>
      </p:sp>
      <p:sp>
        <p:nvSpPr>
          <p:cNvPr id="16" name="Text 4"/>
          <p:cNvSpPr/>
          <p:nvPr/>
        </p:nvSpPr>
        <p:spPr>
          <a:xfrm>
            <a:off x="2116931" y="4597400"/>
            <a:ext cx="7197566" cy="2116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record of the number of unicorns spotted in the fantasy realm and the beauty and mystery that surrounds these creatures.</a:t>
            </a:r>
            <a:endParaRPr lang="en-US" sz="3200" dirty="0"/>
          </a:p>
        </p:txBody>
      </p:sp>
      <p:sp>
        <p:nvSpPr>
          <p:cNvPr id="17" name="Shape 5"/>
          <p:cNvSpPr/>
          <p:nvPr/>
        </p:nvSpPr>
        <p:spPr>
          <a:xfrm>
            <a:off x="1778222" y="7797800"/>
            <a:ext cx="7874984" cy="5448300"/>
          </a:xfrm>
          <a:prstGeom prst="roundRect">
            <a:avLst>
              <a:gd name="adj" fmla="val 6545"/>
            </a:avLst>
          </a:prstGeom>
          <a:noFill/>
          <a:ln w="50800">
            <a:solidFill>
              <a:srgbClr val="272727"/>
            </a:solidFill>
            <a:prstDash val="solid"/>
          </a:ln>
        </p:spPr>
      </p:sp>
      <p:pic>
        <p:nvPicPr>
          <p:cNvPr id="18"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914745" y="8102600"/>
            <a:ext cx="1601941" cy="1625600"/>
          </a:xfrm>
          <a:prstGeom prst="rect">
            <a:avLst/>
          </a:prstGeom>
        </p:spPr>
      </p:pic>
      <p:sp>
        <p:nvSpPr>
          <p:cNvPr id="19" name="Shape 6"/>
          <p:cNvSpPr/>
          <p:nvPr/>
        </p:nvSpPr>
        <p:spPr>
          <a:xfrm>
            <a:off x="2184673" y="10033000"/>
            <a:ext cx="7062083" cy="2908300"/>
          </a:xfrm>
          <a:prstGeom prst="rect">
            <a:avLst/>
          </a:prstGeom>
          <a:noFill/>
          <a:ln/>
        </p:spPr>
      </p:sp>
      <p:sp>
        <p:nvSpPr>
          <p:cNvPr id="20" name="Text 7"/>
          <p:cNvSpPr/>
          <p:nvPr/>
        </p:nvSpPr>
        <p:spPr>
          <a:xfrm>
            <a:off x="2083060" y="10033000"/>
            <a:ext cx="7265308" cy="10287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Abril Fatface Regular" pitchFamily="34" charset="0"/>
                <a:ea typeface="Abril Fatface Regular" pitchFamily="34" charset="-122"/>
                <a:cs typeface="Abril Fatface Regular" pitchFamily="34" charset="-120"/>
              </a:rPr>
              <a:t>Dragon Taming</a:t>
            </a:r>
            <a:endParaRPr lang="en-US" sz="4800" dirty="0"/>
          </a:p>
        </p:txBody>
      </p:sp>
      <p:sp>
        <p:nvSpPr>
          <p:cNvPr id="21" name="Text 8"/>
          <p:cNvSpPr/>
          <p:nvPr/>
        </p:nvSpPr>
        <p:spPr>
          <a:xfrm>
            <a:off x="2116931" y="10960100"/>
            <a:ext cx="7197566" cy="2116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3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0913790" y="0"/>
            <a:ext cx="3473258" cy="11038229"/>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7642154" cy="5026453"/>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25457" y="9362213"/>
            <a:ext cx="12235893" cy="4353787"/>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1813" y="9080500"/>
            <a:ext cx="4278488" cy="4115767"/>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Shape 1"/>
          <p:cNvSpPr/>
          <p:nvPr/>
        </p:nvSpPr>
        <p:spPr>
          <a:xfrm>
            <a:off x="2934067" y="1384300"/>
            <a:ext cx="8129016" cy="11214100"/>
          </a:xfrm>
          <a:prstGeom prst="rect">
            <a:avLst/>
          </a:prstGeom>
          <a:noFill/>
          <a:ln/>
        </p:spPr>
      </p:sp>
      <p:pic>
        <p:nvPicPr>
          <p:cNvPr id="9"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934067" y="1384300"/>
            <a:ext cx="8129016" cy="7073900"/>
          </a:xfrm>
          <a:prstGeom prst="rect">
            <a:avLst/>
          </a:prstGeom>
        </p:spPr>
      </p:pic>
      <p:sp>
        <p:nvSpPr>
          <p:cNvPr id="10" name="Shape 2"/>
          <p:cNvSpPr/>
          <p:nvPr/>
        </p:nvSpPr>
        <p:spPr>
          <a:xfrm>
            <a:off x="2934067" y="9067800"/>
            <a:ext cx="8129016" cy="1435100"/>
          </a:xfrm>
          <a:prstGeom prst="roundRect">
            <a:avLst>
              <a:gd name="adj" fmla="val 14018"/>
            </a:avLst>
          </a:prstGeom>
          <a:noFill/>
          <a:ln w="50800">
            <a:solidFill>
              <a:srgbClr val="272727"/>
            </a:solidFill>
            <a:prstDash val="solid"/>
          </a:ln>
        </p:spPr>
      </p:sp>
      <p:sp>
        <p:nvSpPr>
          <p:cNvPr id="11" name="Text 3"/>
          <p:cNvSpPr/>
          <p:nvPr/>
        </p:nvSpPr>
        <p:spPr>
          <a:xfrm>
            <a:off x="3696162" y="9372600"/>
            <a:ext cx="5233054"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bril Fatface Regular" pitchFamily="34" charset="0"/>
                <a:ea typeface="Abril Fatface Regular" pitchFamily="34" charset="-122"/>
                <a:cs typeface="Abril Fatface Regular" pitchFamily="34" charset="-120"/>
              </a:rPr>
              <a:t>Unicorn Sightings</a:t>
            </a:r>
            <a:endParaRPr lang="en-US" sz="4800" dirty="0"/>
          </a:p>
        </p:txBody>
      </p:sp>
      <p:sp>
        <p:nvSpPr>
          <p:cNvPr id="12" name="Shape 4"/>
          <p:cNvSpPr/>
          <p:nvPr/>
        </p:nvSpPr>
        <p:spPr>
          <a:xfrm>
            <a:off x="2934067" y="11112500"/>
            <a:ext cx="8129016" cy="1485900"/>
          </a:xfrm>
          <a:prstGeom prst="rect">
            <a:avLst/>
          </a:prstGeom>
          <a:noFill/>
          <a:ln/>
        </p:spPr>
      </p:sp>
      <p:sp>
        <p:nvSpPr>
          <p:cNvPr id="13" name="Text 5"/>
          <p:cNvSpPr/>
          <p:nvPr/>
        </p:nvSpPr>
        <p:spPr>
          <a:xfrm>
            <a:off x="2934067" y="11112500"/>
            <a:ext cx="8264500" cy="16213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record of the number of unicorns spotted in the fantasy realm and the beauty and mystery.</a:t>
            </a:r>
            <a:endParaRPr lang="en-US" sz="3200" dirty="0"/>
          </a:p>
        </p:txBody>
      </p:sp>
      <p:sp>
        <p:nvSpPr>
          <p:cNvPr id="14" name="Shape 6"/>
          <p:cNvSpPr/>
          <p:nvPr/>
        </p:nvSpPr>
        <p:spPr>
          <a:xfrm>
            <a:off x="13323965" y="1384300"/>
            <a:ext cx="8129016" cy="11214100"/>
          </a:xfrm>
          <a:prstGeom prst="rect">
            <a:avLst/>
          </a:prstGeom>
          <a:noFill/>
          <a:ln/>
        </p:spPr>
      </p:sp>
      <p:pic>
        <p:nvPicPr>
          <p:cNvPr id="15"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3323965" y="1384300"/>
            <a:ext cx="8129016" cy="7073900"/>
          </a:xfrm>
          <a:prstGeom prst="rect">
            <a:avLst/>
          </a:prstGeom>
        </p:spPr>
      </p:pic>
      <p:sp>
        <p:nvSpPr>
          <p:cNvPr id="16" name="Shape 7"/>
          <p:cNvSpPr/>
          <p:nvPr/>
        </p:nvSpPr>
        <p:spPr>
          <a:xfrm>
            <a:off x="13323965" y="9067800"/>
            <a:ext cx="8129016" cy="1435100"/>
          </a:xfrm>
          <a:prstGeom prst="roundRect">
            <a:avLst>
              <a:gd name="adj" fmla="val 14018"/>
            </a:avLst>
          </a:prstGeom>
          <a:noFill/>
          <a:ln w="50800">
            <a:solidFill>
              <a:srgbClr val="272727"/>
            </a:solidFill>
            <a:prstDash val="solid"/>
          </a:ln>
        </p:spPr>
      </p:sp>
      <p:sp>
        <p:nvSpPr>
          <p:cNvPr id="17" name="Text 8"/>
          <p:cNvSpPr/>
          <p:nvPr/>
        </p:nvSpPr>
        <p:spPr>
          <a:xfrm>
            <a:off x="14086061" y="9372600"/>
            <a:ext cx="4559870"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bril Fatface Regular" pitchFamily="34" charset="0"/>
                <a:ea typeface="Abril Fatface Regular" pitchFamily="34" charset="-122"/>
                <a:cs typeface="Abril Fatface Regular" pitchFamily="34" charset="-120"/>
              </a:rPr>
              <a:t>Dragon Taming</a:t>
            </a:r>
            <a:endParaRPr lang="en-US" sz="4800" dirty="0"/>
          </a:p>
        </p:txBody>
      </p:sp>
      <p:sp>
        <p:nvSpPr>
          <p:cNvPr id="18" name="Shape 9"/>
          <p:cNvSpPr/>
          <p:nvPr/>
        </p:nvSpPr>
        <p:spPr>
          <a:xfrm>
            <a:off x="13323965" y="11112500"/>
            <a:ext cx="8129016" cy="1485900"/>
          </a:xfrm>
          <a:prstGeom prst="rect">
            <a:avLst/>
          </a:prstGeom>
          <a:noFill/>
          <a:ln/>
        </p:spPr>
      </p:sp>
      <p:sp>
        <p:nvSpPr>
          <p:cNvPr id="19" name="Text 10"/>
          <p:cNvSpPr/>
          <p:nvPr/>
        </p:nvSpPr>
        <p:spPr>
          <a:xfrm>
            <a:off x="13323965" y="11112500"/>
            <a:ext cx="8264500" cy="16213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closer look at the art of taming dragons and the adventurers who take on these creatures.</a:t>
            </a:r>
            <a:endParaRPr lang="en-US" sz="3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3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9688934"/>
            <a:ext cx="7764723" cy="4027066"/>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193524" y="4571969"/>
            <a:ext cx="12193524" cy="9144031"/>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12574739" cy="68580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pic>
        <p:nvPicPr>
          <p:cNvPr id="7"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6168" y="1409700"/>
            <a:ext cx="5966698" cy="4437887"/>
          </a:xfrm>
          <a:prstGeom prst="rect">
            <a:avLst/>
          </a:prstGeom>
        </p:spPr>
      </p:pic>
      <p:sp>
        <p:nvSpPr>
          <p:cNvPr id="8" name="Shape 1"/>
          <p:cNvSpPr/>
          <p:nvPr/>
        </p:nvSpPr>
        <p:spPr>
          <a:xfrm>
            <a:off x="5283860" y="4114800"/>
            <a:ext cx="10212076" cy="6705600"/>
          </a:xfrm>
          <a:prstGeom prst="rect">
            <a:avLst/>
          </a:prstGeom>
          <a:noFill/>
          <a:ln/>
        </p:spPr>
      </p:sp>
      <p:sp>
        <p:nvSpPr>
          <p:cNvPr id="9" name="Text 2"/>
          <p:cNvSpPr/>
          <p:nvPr/>
        </p:nvSpPr>
        <p:spPr>
          <a:xfrm>
            <a:off x="5283860" y="4114800"/>
            <a:ext cx="10415302" cy="5981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bril Fatface Regular" pitchFamily="34" charset="0"/>
                <a:ea typeface="Abril Fatface Regular" pitchFamily="34" charset="-122"/>
                <a:cs typeface="Abril Fatface Regular"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10" name="Text 3"/>
          <p:cNvSpPr/>
          <p:nvPr/>
        </p:nvSpPr>
        <p:spPr>
          <a:xfrm>
            <a:off x="11456832" y="10198100"/>
            <a:ext cx="4191524"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bril Fatface Regular" pitchFamily="34" charset="0"/>
                <a:ea typeface="Abril Fatface Regular" pitchFamily="34" charset="-122"/>
                <a:cs typeface="Abril Fatface Regular" pitchFamily="34" charset="-120"/>
              </a:rPr>
              <a:t>The Dream Weaver</a:t>
            </a:r>
            <a:endParaRPr lang="en-US" sz="3600" dirty="0"/>
          </a:p>
        </p:txBody>
      </p:sp>
      <p:pic>
        <p:nvPicPr>
          <p:cNvPr id="11"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915089" y="1079500"/>
            <a:ext cx="7035979" cy="1182601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3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0834451" y="0"/>
            <a:ext cx="13552597" cy="5628518"/>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8992218" cy="4743103"/>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8022" y="8648700"/>
            <a:ext cx="4602964" cy="3221596"/>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193524" y="10261600"/>
            <a:ext cx="12193524" cy="34544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270734" y="5727700"/>
            <a:ext cx="7049381" cy="64008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9111" y="5727700"/>
            <a:ext cx="14835454" cy="6400800"/>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10820400"/>
            <a:ext cx="711289" cy="2590800"/>
          </a:xfrm>
          <a:prstGeom prst="rect">
            <a:avLst/>
          </a:prstGeom>
        </p:spPr>
      </p:pic>
      <p:sp>
        <p:nvSpPr>
          <p:cNvPr id="10" name="Shape 1"/>
          <p:cNvSpPr/>
          <p:nvPr/>
        </p:nvSpPr>
        <p:spPr>
          <a:xfrm>
            <a:off x="1079635" y="2247900"/>
            <a:ext cx="7049381" cy="2730500"/>
          </a:xfrm>
          <a:prstGeom prst="rect">
            <a:avLst/>
          </a:prstGeom>
          <a:noFill/>
          <a:ln/>
        </p:spPr>
      </p:sp>
      <p:sp>
        <p:nvSpPr>
          <p:cNvPr id="11" name="Shape 2"/>
          <p:cNvSpPr/>
          <p:nvPr/>
        </p:nvSpPr>
        <p:spPr>
          <a:xfrm>
            <a:off x="1079635" y="2247900"/>
            <a:ext cx="7049381" cy="1435100"/>
          </a:xfrm>
          <a:prstGeom prst="roundRect">
            <a:avLst>
              <a:gd name="adj" fmla="val 14018"/>
            </a:avLst>
          </a:prstGeom>
          <a:noFill/>
          <a:ln w="50800">
            <a:solidFill>
              <a:srgbClr val="272727"/>
            </a:solidFill>
            <a:prstDash val="solid"/>
          </a:ln>
        </p:spPr>
      </p:sp>
      <p:sp>
        <p:nvSpPr>
          <p:cNvPr id="12" name="Text 3"/>
          <p:cNvSpPr/>
          <p:nvPr/>
        </p:nvSpPr>
        <p:spPr>
          <a:xfrm>
            <a:off x="1841730" y="2552700"/>
            <a:ext cx="4559870" cy="1028700"/>
          </a:xfrm>
          <a:prstGeom prst="rect">
            <a:avLst/>
          </a:prstGeom>
          <a:noFill/>
          <a:ln/>
        </p:spPr>
        <p:txBody>
          <a:bodyPr wrap="square" lIns="0" tIns="0" rIns="0" bIns="0" rtlCol="0" anchor="t"/>
          <a:lstStyle/>
          <a:p>
            <a:pPr algn="l" indent="0" marL="0">
              <a:buNone/>
            </a:pPr>
            <a:r>
              <a:rPr lang="en-US" sz="4800" dirty="0">
                <a:ln w="50800">
                  <a:solidFill>
                    <a:srgbClr val="272727"/>
                  </a:solidFill>
                </a:ln>
                <a:solidFill>
                  <a:srgbClr val="0E0E0E">
                    <a:alpha val="100000"/>
                  </a:srgbClr>
                </a:solidFill>
                <a:latin typeface="Abril Fatface Regular" pitchFamily="34" charset="0"/>
                <a:ea typeface="Abril Fatface Regular" pitchFamily="34" charset="-122"/>
                <a:cs typeface="Abril Fatface Regular" pitchFamily="34" charset="-120"/>
              </a:rPr>
              <a:t>Dragon Taming </a:t>
            </a:r>
            <a:endParaRPr lang="en-US" sz="4800" dirty="0"/>
          </a:p>
        </p:txBody>
      </p:sp>
      <p:sp>
        <p:nvSpPr>
          <p:cNvPr id="13" name="Text 4"/>
          <p:cNvSpPr/>
          <p:nvPr/>
        </p:nvSpPr>
        <p:spPr>
          <a:xfrm>
            <a:off x="1079635" y="3987800"/>
            <a:ext cx="7184865" cy="1126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guide to taming and caring for dragons in the realm of magic.</a:t>
            </a:r>
            <a:endParaRPr lang="en-US" sz="3200" dirty="0"/>
          </a:p>
        </p:txBody>
      </p:sp>
      <p:sp>
        <p:nvSpPr>
          <p:cNvPr id="14" name="Shape 5"/>
          <p:cNvSpPr/>
          <p:nvPr/>
        </p:nvSpPr>
        <p:spPr>
          <a:xfrm>
            <a:off x="8675184" y="2247900"/>
            <a:ext cx="7049381" cy="3225800"/>
          </a:xfrm>
          <a:prstGeom prst="rect">
            <a:avLst/>
          </a:prstGeom>
          <a:noFill/>
          <a:ln/>
        </p:spPr>
      </p:sp>
      <p:sp>
        <p:nvSpPr>
          <p:cNvPr id="15" name="Shape 6"/>
          <p:cNvSpPr/>
          <p:nvPr/>
        </p:nvSpPr>
        <p:spPr>
          <a:xfrm>
            <a:off x="8675184" y="2247900"/>
            <a:ext cx="7049381" cy="1435100"/>
          </a:xfrm>
          <a:prstGeom prst="roundRect">
            <a:avLst>
              <a:gd name="adj" fmla="val 14018"/>
            </a:avLst>
          </a:prstGeom>
          <a:noFill/>
          <a:ln w="50800">
            <a:solidFill>
              <a:srgbClr val="272727"/>
            </a:solidFill>
            <a:prstDash val="solid"/>
          </a:ln>
        </p:spPr>
      </p:sp>
      <p:sp>
        <p:nvSpPr>
          <p:cNvPr id="16" name="Text 7"/>
          <p:cNvSpPr/>
          <p:nvPr/>
        </p:nvSpPr>
        <p:spPr>
          <a:xfrm>
            <a:off x="9437280" y="2552700"/>
            <a:ext cx="5461683" cy="1028700"/>
          </a:xfrm>
          <a:prstGeom prst="rect">
            <a:avLst/>
          </a:prstGeom>
          <a:noFill/>
          <a:ln/>
        </p:spPr>
        <p:txBody>
          <a:bodyPr wrap="square" lIns="0" tIns="0" rIns="0" bIns="0" rtlCol="0" anchor="t"/>
          <a:lstStyle/>
          <a:p>
            <a:pPr algn="l" indent="0" marL="0">
              <a:buNone/>
            </a:pPr>
            <a:r>
              <a:rPr lang="en-US" sz="4800" dirty="0">
                <a:ln w="50800">
                  <a:solidFill>
                    <a:srgbClr val="272727"/>
                  </a:solidFill>
                </a:ln>
                <a:solidFill>
                  <a:srgbClr val="0E0E0E">
                    <a:alpha val="100000"/>
                  </a:srgbClr>
                </a:solidFill>
                <a:latin typeface="Abril Fatface Regular" pitchFamily="34" charset="0"/>
                <a:ea typeface="Abril Fatface Regular" pitchFamily="34" charset="-122"/>
                <a:cs typeface="Abril Fatface Regular" pitchFamily="34" charset="-120"/>
              </a:rPr>
              <a:t>The Art of Unicorn</a:t>
            </a:r>
            <a:endParaRPr lang="en-US" sz="4800" dirty="0"/>
          </a:p>
        </p:txBody>
      </p:sp>
      <p:sp>
        <p:nvSpPr>
          <p:cNvPr id="17" name="Text 8"/>
          <p:cNvSpPr/>
          <p:nvPr/>
        </p:nvSpPr>
        <p:spPr>
          <a:xfrm>
            <a:off x="8675184" y="3987800"/>
            <a:ext cx="7184865" cy="16213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Tips and tricks for spotting the elusive unicorns in their natural habitat.</a:t>
            </a:r>
            <a:endParaRPr lang="en-US" sz="3200" dirty="0"/>
          </a:p>
        </p:txBody>
      </p:sp>
      <p:sp>
        <p:nvSpPr>
          <p:cNvPr id="18" name="Shape 9"/>
          <p:cNvSpPr/>
          <p:nvPr/>
        </p:nvSpPr>
        <p:spPr>
          <a:xfrm>
            <a:off x="16270734" y="2247900"/>
            <a:ext cx="7049381" cy="2730500"/>
          </a:xfrm>
          <a:prstGeom prst="rect">
            <a:avLst/>
          </a:prstGeom>
          <a:noFill/>
          <a:ln/>
        </p:spPr>
      </p:sp>
      <p:sp>
        <p:nvSpPr>
          <p:cNvPr id="19" name="Shape 10"/>
          <p:cNvSpPr/>
          <p:nvPr/>
        </p:nvSpPr>
        <p:spPr>
          <a:xfrm>
            <a:off x="16270734" y="2247900"/>
            <a:ext cx="7049381" cy="1435100"/>
          </a:xfrm>
          <a:prstGeom prst="roundRect">
            <a:avLst>
              <a:gd name="adj" fmla="val 14018"/>
            </a:avLst>
          </a:prstGeom>
          <a:noFill/>
          <a:ln w="50800">
            <a:solidFill>
              <a:srgbClr val="272727"/>
            </a:solidFill>
            <a:prstDash val="solid"/>
          </a:ln>
        </p:spPr>
      </p:sp>
      <p:sp>
        <p:nvSpPr>
          <p:cNvPr id="20" name="Text 11"/>
          <p:cNvSpPr/>
          <p:nvPr/>
        </p:nvSpPr>
        <p:spPr>
          <a:xfrm>
            <a:off x="17032829" y="2552700"/>
            <a:ext cx="4559870" cy="1028700"/>
          </a:xfrm>
          <a:prstGeom prst="rect">
            <a:avLst/>
          </a:prstGeom>
          <a:noFill/>
          <a:ln/>
        </p:spPr>
        <p:txBody>
          <a:bodyPr wrap="square" lIns="0" tIns="0" rIns="0" bIns="0" rtlCol="0" anchor="t"/>
          <a:lstStyle/>
          <a:p>
            <a:pPr algn="l" indent="0" marL="0">
              <a:buNone/>
            </a:pPr>
            <a:r>
              <a:rPr lang="en-US" sz="4800" dirty="0">
                <a:ln w="50800">
                  <a:solidFill>
                    <a:srgbClr val="272727"/>
                  </a:solidFill>
                </a:ln>
                <a:solidFill>
                  <a:srgbClr val="0E0E0E">
                    <a:alpha val="100000"/>
                  </a:srgbClr>
                </a:solidFill>
                <a:latin typeface="Abril Fatface Regular" pitchFamily="34" charset="0"/>
                <a:ea typeface="Abril Fatface Regular" pitchFamily="34" charset="-122"/>
                <a:cs typeface="Abril Fatface Regular" pitchFamily="34" charset="-120"/>
              </a:rPr>
              <a:t>Dragon Taming </a:t>
            </a:r>
            <a:endParaRPr lang="en-US" sz="4800" dirty="0"/>
          </a:p>
        </p:txBody>
      </p:sp>
      <p:sp>
        <p:nvSpPr>
          <p:cNvPr id="21" name="Text 12"/>
          <p:cNvSpPr/>
          <p:nvPr/>
        </p:nvSpPr>
        <p:spPr>
          <a:xfrm>
            <a:off x="16270734" y="3987800"/>
            <a:ext cx="7184865" cy="1126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guide to taming and caring for dragons in the realm of magic.</a:t>
            </a:r>
            <a:endParaRPr lang="en-US" sz="3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3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6639080" y="0"/>
            <a:ext cx="7747968" cy="4178436"/>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257271" y="1443335"/>
            <a:ext cx="15226" cy="12688"/>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464471" y="1650119"/>
            <a:ext cx="16494" cy="8037"/>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108403" y="891480"/>
            <a:ext cx="50751" cy="10988"/>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442705" y="838200"/>
            <a:ext cx="3837821" cy="979066"/>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0" y="9956800"/>
            <a:ext cx="12650781" cy="37592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33467" y="2082800"/>
            <a:ext cx="3340518" cy="4775200"/>
          </a:xfrm>
          <a:prstGeom prst="rect">
            <a:avLst/>
          </a:prstGeom>
        </p:spPr>
      </p:pic>
      <p:sp>
        <p:nvSpPr>
          <p:cNvPr id="9" name="Text 0"/>
          <p:cNvSpPr/>
          <p:nvPr/>
        </p:nvSpPr>
        <p:spPr>
          <a:xfrm>
            <a:off x="4261383" y="1092200"/>
            <a:ext cx="16050573" cy="17102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Abril Fatface Regular" pitchFamily="34" charset="0"/>
                <a:ea typeface="Abril Fatface Regular" pitchFamily="34" charset="-122"/>
                <a:cs typeface="Abril Fatface Regular" pitchFamily="34" charset="-120"/>
              </a:rPr>
              <a:t>The Magic of Dragons: A Research</a:t>
            </a:r>
            <a:endParaRPr lang="en-US" sz="8000" dirty="0"/>
          </a:p>
        </p:txBody>
      </p:sp>
      <p:sp>
        <p:nvSpPr>
          <p:cNvPr id="10" name="Shape 1"/>
          <p:cNvSpPr/>
          <p:nvPr/>
        </p:nvSpPr>
        <p:spPr>
          <a:xfrm>
            <a:off x="14200375" y="4406900"/>
            <a:ext cx="8205226" cy="8204200"/>
          </a:xfrm>
          <a:prstGeom prst="rect">
            <a:avLst/>
          </a:prstGeom>
          <a:noFill/>
          <a:ln/>
        </p:spPr>
      </p:sp>
      <p:sp>
        <p:nvSpPr>
          <p:cNvPr id="11" name="Shape 2"/>
          <p:cNvSpPr/>
          <p:nvPr/>
        </p:nvSpPr>
        <p:spPr>
          <a:xfrm>
            <a:off x="14200375" y="4406900"/>
            <a:ext cx="8205226" cy="8204200"/>
          </a:xfrm>
          <a:prstGeom prst="ellipse">
            <a:avLst/>
          </a:prstGeom>
          <a:solidFill>
            <a:srgbClr val="FFF3EB">
              <a:alpha val="100000"/>
            </a:srgbClr>
          </a:solidFill>
          <a:ln w="50800">
            <a:solidFill>
              <a:srgbClr val="272727"/>
            </a:solidFill>
            <a:prstDash val="solid"/>
          </a:ln>
        </p:spPr>
      </p:sp>
      <p:sp>
        <p:nvSpPr>
          <p:cNvPr id="12" name="Shape 3"/>
          <p:cNvSpPr/>
          <p:nvPr/>
        </p:nvSpPr>
        <p:spPr>
          <a:xfrm>
            <a:off x="15229203" y="6299200"/>
            <a:ext cx="6160270" cy="6159500"/>
          </a:xfrm>
          <a:prstGeom prst="ellipse">
            <a:avLst/>
          </a:prstGeom>
          <a:solidFill>
            <a:srgbClr val="FFF3EB">
              <a:alpha val="100000"/>
            </a:srgbClr>
          </a:solidFill>
          <a:ln w="50800">
            <a:solidFill>
              <a:srgbClr val="272727"/>
            </a:solidFill>
            <a:prstDash val="solid"/>
          </a:ln>
        </p:spPr>
      </p:sp>
      <p:sp>
        <p:nvSpPr>
          <p:cNvPr id="13" name="Shape 4"/>
          <p:cNvSpPr/>
          <p:nvPr/>
        </p:nvSpPr>
        <p:spPr>
          <a:xfrm>
            <a:off x="16258032" y="8178800"/>
            <a:ext cx="4089911" cy="4089400"/>
          </a:xfrm>
          <a:prstGeom prst="ellipse">
            <a:avLst/>
          </a:prstGeom>
          <a:solidFill>
            <a:srgbClr val="FFF3EB">
              <a:alpha val="100000"/>
            </a:srgbClr>
          </a:solidFill>
          <a:ln w="50800">
            <a:solidFill>
              <a:srgbClr val="272727"/>
            </a:solidFill>
            <a:prstDash val="solid"/>
          </a:ln>
        </p:spPr>
      </p:sp>
      <p:sp>
        <p:nvSpPr>
          <p:cNvPr id="14" name="Text 5"/>
          <p:cNvSpPr/>
          <p:nvPr/>
        </p:nvSpPr>
        <p:spPr>
          <a:xfrm>
            <a:off x="17528191" y="4902200"/>
            <a:ext cx="1536892" cy="1028700"/>
          </a:xfrm>
          <a:prstGeom prst="rect">
            <a:avLst/>
          </a:prstGeom>
          <a:noFill/>
          <a:ln/>
        </p:spPr>
        <p:txBody>
          <a:bodyPr wrap="square" lIns="0" tIns="0" rIns="0" bIns="0" rtlCol="0" anchor="ctr"/>
          <a:lstStyle/>
          <a:p>
            <a:pPr algn="ctr" indent="0" marL="0">
              <a:buNone/>
            </a:pPr>
            <a:r>
              <a:rPr lang="en-US" sz="4800" dirty="0">
                <a:solidFill>
                  <a:srgbClr val="272727">
                    <a:alpha val="100000"/>
                  </a:srgbClr>
                </a:solidFill>
                <a:latin typeface="Abril Fatface Regular" pitchFamily="34" charset="0"/>
                <a:ea typeface="Abril Fatface Regular" pitchFamily="34" charset="-122"/>
                <a:cs typeface="Abril Fatface Regular" pitchFamily="34" charset="-120"/>
              </a:rPr>
              <a:t>6.7M</a:t>
            </a:r>
            <a:endParaRPr lang="en-US" sz="4800" dirty="0"/>
          </a:p>
        </p:txBody>
      </p:sp>
      <p:sp>
        <p:nvSpPr>
          <p:cNvPr id="15" name="Text 6"/>
          <p:cNvSpPr/>
          <p:nvPr/>
        </p:nvSpPr>
        <p:spPr>
          <a:xfrm>
            <a:off x="17515489" y="9715500"/>
            <a:ext cx="1574997" cy="1028700"/>
          </a:xfrm>
          <a:prstGeom prst="rect">
            <a:avLst/>
          </a:prstGeom>
          <a:noFill/>
          <a:ln/>
        </p:spPr>
        <p:txBody>
          <a:bodyPr wrap="square" lIns="0" tIns="0" rIns="0" bIns="0" rtlCol="0" anchor="ctr"/>
          <a:lstStyle/>
          <a:p>
            <a:pPr algn="ctr" indent="0" marL="0">
              <a:buNone/>
            </a:pPr>
            <a:r>
              <a:rPr lang="en-US" sz="4800" dirty="0">
                <a:solidFill>
                  <a:srgbClr val="272727">
                    <a:alpha val="100000"/>
                  </a:srgbClr>
                </a:solidFill>
                <a:latin typeface="Abril Fatface Regular" pitchFamily="34" charset="0"/>
                <a:ea typeface="Abril Fatface Regular" pitchFamily="34" charset="-122"/>
                <a:cs typeface="Abril Fatface Regular" pitchFamily="34" charset="-120"/>
              </a:rPr>
              <a:t>2.3M</a:t>
            </a:r>
            <a:endParaRPr lang="en-US" sz="4800" dirty="0"/>
          </a:p>
        </p:txBody>
      </p:sp>
      <p:sp>
        <p:nvSpPr>
          <p:cNvPr id="16" name="Text 7"/>
          <p:cNvSpPr/>
          <p:nvPr/>
        </p:nvSpPr>
        <p:spPr>
          <a:xfrm>
            <a:off x="17502788" y="6781800"/>
            <a:ext cx="1613102" cy="1028700"/>
          </a:xfrm>
          <a:prstGeom prst="rect">
            <a:avLst/>
          </a:prstGeom>
          <a:noFill/>
          <a:ln/>
        </p:spPr>
        <p:txBody>
          <a:bodyPr wrap="square" lIns="0" tIns="0" rIns="0" bIns="0" rtlCol="0" anchor="ctr"/>
          <a:lstStyle/>
          <a:p>
            <a:pPr algn="ctr" indent="0" marL="0">
              <a:buNone/>
            </a:pPr>
            <a:r>
              <a:rPr lang="en-US" sz="4800" dirty="0">
                <a:solidFill>
                  <a:srgbClr val="272727">
                    <a:alpha val="100000"/>
                  </a:srgbClr>
                </a:solidFill>
                <a:latin typeface="Abril Fatface Regular" pitchFamily="34" charset="0"/>
                <a:ea typeface="Abril Fatface Regular" pitchFamily="34" charset="-122"/>
                <a:cs typeface="Abril Fatface Regular" pitchFamily="34" charset="-120"/>
              </a:rPr>
              <a:t>4.4M</a:t>
            </a:r>
            <a:endParaRPr lang="en-US" sz="4800" dirty="0"/>
          </a:p>
        </p:txBody>
      </p:sp>
      <p:sp>
        <p:nvSpPr>
          <p:cNvPr id="17" name="Shape 8"/>
          <p:cNvSpPr/>
          <p:nvPr/>
        </p:nvSpPr>
        <p:spPr>
          <a:xfrm>
            <a:off x="23370921" y="10515600"/>
            <a:ext cx="1016127" cy="3200400"/>
          </a:xfrm>
          <a:prstGeom prst="rect">
            <a:avLst/>
          </a:prstGeom>
          <a:noFill/>
          <a:ln/>
        </p:spPr>
      </p:sp>
      <p:pic>
        <p:nvPicPr>
          <p:cNvPr id="18"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9" name="Shape 9"/>
          <p:cNvSpPr/>
          <p:nvPr/>
        </p:nvSpPr>
        <p:spPr>
          <a:xfrm>
            <a:off x="3734267" y="3594100"/>
            <a:ext cx="8459257" cy="2311400"/>
          </a:xfrm>
          <a:prstGeom prst="rect">
            <a:avLst/>
          </a:prstGeom>
          <a:noFill/>
          <a:ln/>
        </p:spPr>
      </p:sp>
      <p:pic>
        <p:nvPicPr>
          <p:cNvPr id="20"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734267" y="3594100"/>
            <a:ext cx="1004182" cy="1016000"/>
          </a:xfrm>
          <a:prstGeom prst="rect">
            <a:avLst/>
          </a:prstGeom>
        </p:spPr>
      </p:pic>
      <p:sp>
        <p:nvSpPr>
          <p:cNvPr id="21" name="Shape 10"/>
          <p:cNvSpPr/>
          <p:nvPr/>
        </p:nvSpPr>
        <p:spPr>
          <a:xfrm>
            <a:off x="3734267" y="4914900"/>
            <a:ext cx="8459257" cy="990600"/>
          </a:xfrm>
          <a:prstGeom prst="rect">
            <a:avLst/>
          </a:prstGeom>
          <a:noFill/>
          <a:ln/>
        </p:spPr>
      </p:sp>
      <p:sp>
        <p:nvSpPr>
          <p:cNvPr id="22" name="Text 11"/>
          <p:cNvSpPr/>
          <p:nvPr/>
        </p:nvSpPr>
        <p:spPr>
          <a:xfrm>
            <a:off x="3734267" y="4914900"/>
            <a:ext cx="8594741" cy="1126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"The Art of Archery": Discover the intricacies of the Art of Archery .</a:t>
            </a:r>
            <a:endParaRPr lang="en-US" sz="3200" dirty="0"/>
          </a:p>
        </p:txBody>
      </p:sp>
      <p:sp>
        <p:nvSpPr>
          <p:cNvPr id="23" name="Shape 12"/>
          <p:cNvSpPr/>
          <p:nvPr/>
        </p:nvSpPr>
        <p:spPr>
          <a:xfrm>
            <a:off x="3734267" y="6946900"/>
            <a:ext cx="8459257" cy="2806700"/>
          </a:xfrm>
          <a:prstGeom prst="rect">
            <a:avLst/>
          </a:prstGeom>
          <a:noFill/>
          <a:ln/>
        </p:spPr>
      </p:sp>
      <p:pic>
        <p:nvPicPr>
          <p:cNvPr id="24"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734267" y="6946900"/>
            <a:ext cx="659239" cy="1016000"/>
          </a:xfrm>
          <a:prstGeom prst="rect">
            <a:avLst/>
          </a:prstGeom>
        </p:spPr>
      </p:pic>
      <p:sp>
        <p:nvSpPr>
          <p:cNvPr id="25" name="Shape 13"/>
          <p:cNvSpPr/>
          <p:nvPr/>
        </p:nvSpPr>
        <p:spPr>
          <a:xfrm>
            <a:off x="3734267" y="8267700"/>
            <a:ext cx="8459257" cy="1485900"/>
          </a:xfrm>
          <a:prstGeom prst="rect">
            <a:avLst/>
          </a:prstGeom>
          <a:noFill/>
          <a:ln/>
        </p:spPr>
      </p:sp>
      <p:sp>
        <p:nvSpPr>
          <p:cNvPr id="26" name="Text 14"/>
          <p:cNvSpPr/>
          <p:nvPr/>
        </p:nvSpPr>
        <p:spPr>
          <a:xfrm>
            <a:off x="3734267" y="8267700"/>
            <a:ext cx="8594741" cy="16213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"The Music of the Elves": Immerse yourself in the enchanting music of the elves.</a:t>
            </a:r>
            <a:endParaRPr lang="en-US" sz="3200" dirty="0"/>
          </a:p>
        </p:txBody>
      </p:sp>
      <p:sp>
        <p:nvSpPr>
          <p:cNvPr id="27" name="Shape 15"/>
          <p:cNvSpPr/>
          <p:nvPr/>
        </p:nvSpPr>
        <p:spPr>
          <a:xfrm>
            <a:off x="3734267" y="10299700"/>
            <a:ext cx="8459257" cy="2311400"/>
          </a:xfrm>
          <a:prstGeom prst="rect">
            <a:avLst/>
          </a:prstGeom>
          <a:noFill/>
          <a:ln/>
        </p:spPr>
      </p:sp>
      <p:pic>
        <p:nvPicPr>
          <p:cNvPr id="28"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734267" y="10299700"/>
            <a:ext cx="946101" cy="1016000"/>
          </a:xfrm>
          <a:prstGeom prst="rect">
            <a:avLst/>
          </a:prstGeom>
        </p:spPr>
      </p:pic>
      <p:sp>
        <p:nvSpPr>
          <p:cNvPr id="29" name="Shape 16"/>
          <p:cNvSpPr/>
          <p:nvPr/>
        </p:nvSpPr>
        <p:spPr>
          <a:xfrm>
            <a:off x="3734267" y="11620500"/>
            <a:ext cx="8459257" cy="990600"/>
          </a:xfrm>
          <a:prstGeom prst="rect">
            <a:avLst/>
          </a:prstGeom>
          <a:noFill/>
          <a:ln/>
        </p:spPr>
      </p:sp>
      <p:sp>
        <p:nvSpPr>
          <p:cNvPr id="30" name="Text 17"/>
          <p:cNvSpPr/>
          <p:nvPr/>
        </p:nvSpPr>
        <p:spPr>
          <a:xfrm>
            <a:off x="3734267" y="11620500"/>
            <a:ext cx="8594741" cy="1126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"The Life of an Elf": Learn about the customs and daily life of the elves.</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22</Slides>
  <Notes>22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2023-09-27T08:35:06Z</dcterms:created>
  <dcterms:modified xsi:type="dcterms:W3CDTF">2023-09-27T08:35:06Z</dcterms:modified>
</cp:coreProperties>
</file>