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Gloria Hallelujah" panose="020B0604020202020204" charset="0"/>
      <p:regular r:id="rId12"/>
    </p:embeddedFont>
    <p:embeddedFont>
      <p:font typeface="Chau Philomene" panose="020B0604020202020204" charset="0"/>
      <p:regular r:id="rId13"/>
    </p:embeddedFont>
    <p:embeddedFont>
      <p:font typeface="Londrina Solid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ore Sugar" panose="020B0604020202020204" charset="0"/>
      <p:regular r:id="rId19"/>
    </p:embeddedFont>
    <p:embeddedFont>
      <p:font typeface="More Sugar Thin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plantillaspowerpoint.org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extBox 11"/>
          <p:cNvSpPr txBox="1"/>
          <p:nvPr userDrawn="1"/>
        </p:nvSpPr>
        <p:spPr>
          <a:xfrm rot="16200000">
            <a:off x="-3706687" y="3914216"/>
            <a:ext cx="690236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18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1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18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18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plantillaspowerpoint.org</a:t>
            </a:r>
            <a:endParaRPr lang="en-US" sz="1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79963" y="8250855"/>
            <a:ext cx="1848918" cy="5110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svg"/><Relationship Id="rId18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17" Type="http://schemas.openxmlformats.org/officeDocument/2006/relationships/image" Target="../media/image16.svg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7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15.png"/><Relationship Id="rId17" Type="http://schemas.openxmlformats.org/officeDocument/2006/relationships/image" Target="../media/image17.png"/><Relationship Id="rId2" Type="http://schemas.openxmlformats.org/officeDocument/2006/relationships/image" Target="../media/image11.png"/><Relationship Id="rId16" Type="http://schemas.openxmlformats.org/officeDocument/2006/relationships/image" Target="../media/image1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2.svg"/><Relationship Id="rId5" Type="http://schemas.openxmlformats.org/officeDocument/2006/relationships/image" Target="../media/image21.svg"/><Relationship Id="rId15" Type="http://schemas.openxmlformats.org/officeDocument/2006/relationships/image" Target="../media/image6.png"/><Relationship Id="rId10" Type="http://schemas.openxmlformats.org/officeDocument/2006/relationships/image" Target="../media/image7.png"/><Relationship Id="rId4" Type="http://schemas.openxmlformats.org/officeDocument/2006/relationships/image" Target="../media/image12.png"/><Relationship Id="rId9" Type="http://schemas.openxmlformats.org/officeDocument/2006/relationships/image" Target="../media/image25.sv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1.svg"/><Relationship Id="rId7" Type="http://schemas.openxmlformats.org/officeDocument/2006/relationships/image" Target="../media/image12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40.svg"/><Relationship Id="rId18" Type="http://schemas.openxmlformats.org/officeDocument/2006/relationships/image" Target="../media/image26.png"/><Relationship Id="rId3" Type="http://schemas.openxmlformats.org/officeDocument/2006/relationships/image" Target="../media/image34.svg"/><Relationship Id="rId7" Type="http://schemas.openxmlformats.org/officeDocument/2006/relationships/image" Target="../media/image36.svg"/><Relationship Id="rId12" Type="http://schemas.openxmlformats.org/officeDocument/2006/relationships/image" Target="../media/image23.png"/><Relationship Id="rId17" Type="http://schemas.openxmlformats.org/officeDocument/2006/relationships/image" Target="../media/image44.svg"/><Relationship Id="rId2" Type="http://schemas.openxmlformats.org/officeDocument/2006/relationships/image" Target="../media/image20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38.svg"/><Relationship Id="rId5" Type="http://schemas.openxmlformats.org/officeDocument/2006/relationships/image" Target="../media/image6.svg"/><Relationship Id="rId15" Type="http://schemas.openxmlformats.org/officeDocument/2006/relationships/image" Target="../media/image42.svg"/><Relationship Id="rId10" Type="http://schemas.openxmlformats.org/officeDocument/2006/relationships/image" Target="../media/image22.png"/><Relationship Id="rId4" Type="http://schemas.openxmlformats.org/officeDocument/2006/relationships/image" Target="../media/image4.png"/><Relationship Id="rId9" Type="http://schemas.openxmlformats.org/officeDocument/2006/relationships/image" Target="../media/image31.sv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3.svg"/><Relationship Id="rId7" Type="http://schemas.openxmlformats.org/officeDocument/2006/relationships/image" Target="../media/image49.svg"/><Relationship Id="rId12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53.svg"/><Relationship Id="rId5" Type="http://schemas.openxmlformats.org/officeDocument/2006/relationships/image" Target="../media/image47.svg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image" Target="../media/image5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9.png"/><Relationship Id="rId18" Type="http://schemas.openxmlformats.org/officeDocument/2006/relationships/image" Target="../media/image57.svg"/><Relationship Id="rId3" Type="http://schemas.openxmlformats.org/officeDocument/2006/relationships/image" Target="../media/image4.svg"/><Relationship Id="rId7" Type="http://schemas.openxmlformats.org/officeDocument/2006/relationships/image" Target="../media/image23.svg"/><Relationship Id="rId12" Type="http://schemas.openxmlformats.org/officeDocument/2006/relationships/image" Target="../media/image32.jpeg"/><Relationship Id="rId17" Type="http://schemas.openxmlformats.org/officeDocument/2006/relationships/image" Target="../media/image33.png"/><Relationship Id="rId2" Type="http://schemas.openxmlformats.org/officeDocument/2006/relationships/image" Target="../media/image3.png"/><Relationship Id="rId16" Type="http://schemas.openxmlformats.org/officeDocument/2006/relationships/image" Target="../media/image5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42.svg"/><Relationship Id="rId5" Type="http://schemas.openxmlformats.org/officeDocument/2006/relationships/image" Target="../media/image6.svg"/><Relationship Id="rId15" Type="http://schemas.openxmlformats.org/officeDocument/2006/relationships/image" Target="../media/image30.png"/><Relationship Id="rId10" Type="http://schemas.openxmlformats.org/officeDocument/2006/relationships/image" Target="../media/image24.png"/><Relationship Id="rId4" Type="http://schemas.openxmlformats.org/officeDocument/2006/relationships/image" Target="../media/image4.png"/><Relationship Id="rId9" Type="http://schemas.openxmlformats.org/officeDocument/2006/relationships/image" Target="../media/image47.svg"/><Relationship Id="rId14" Type="http://schemas.openxmlformats.org/officeDocument/2006/relationships/image" Target="../media/image5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3.svg"/><Relationship Id="rId7" Type="http://schemas.openxmlformats.org/officeDocument/2006/relationships/image" Target="../media/image49.svg"/><Relationship Id="rId12" Type="http://schemas.openxmlformats.org/officeDocument/2006/relationships/image" Target="../media/image3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53.svg"/><Relationship Id="rId5" Type="http://schemas.openxmlformats.org/officeDocument/2006/relationships/image" Target="../media/image47.svg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image" Target="../media/image5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svg"/><Relationship Id="rId3" Type="http://schemas.openxmlformats.org/officeDocument/2006/relationships/image" Target="../media/image31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18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0.svg"/><Relationship Id="rId5" Type="http://schemas.openxmlformats.org/officeDocument/2006/relationships/image" Target="../media/image60.svg"/><Relationship Id="rId15" Type="http://schemas.openxmlformats.org/officeDocument/2006/relationships/image" Target="../media/image14.svg"/><Relationship Id="rId10" Type="http://schemas.openxmlformats.org/officeDocument/2006/relationships/image" Target="../media/image6.png"/><Relationship Id="rId4" Type="http://schemas.openxmlformats.org/officeDocument/2006/relationships/image" Target="../media/image35.png"/><Relationship Id="rId9" Type="http://schemas.openxmlformats.org/officeDocument/2006/relationships/image" Target="../media/image8.svg"/><Relationship Id="rId1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42.svg"/><Relationship Id="rId3" Type="http://schemas.openxmlformats.org/officeDocument/2006/relationships/image" Target="../media/image34.svg"/><Relationship Id="rId7" Type="http://schemas.openxmlformats.org/officeDocument/2006/relationships/image" Target="../media/image63.svg"/><Relationship Id="rId12" Type="http://schemas.openxmlformats.org/officeDocument/2006/relationships/image" Target="../media/image24.png"/><Relationship Id="rId2" Type="http://schemas.openxmlformats.org/officeDocument/2006/relationships/image" Target="../media/image20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38.svg"/><Relationship Id="rId5" Type="http://schemas.openxmlformats.org/officeDocument/2006/relationships/image" Target="../media/image6.svg"/><Relationship Id="rId15" Type="http://schemas.openxmlformats.org/officeDocument/2006/relationships/image" Target="../media/image65.svg"/><Relationship Id="rId10" Type="http://schemas.openxmlformats.org/officeDocument/2006/relationships/image" Target="../media/image22.png"/><Relationship Id="rId4" Type="http://schemas.openxmlformats.org/officeDocument/2006/relationships/image" Target="../media/image4.png"/><Relationship Id="rId9" Type="http://schemas.openxmlformats.org/officeDocument/2006/relationships/image" Target="../media/image2.svg"/><Relationship Id="rId1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217191" y="4447988"/>
            <a:ext cx="13028804" cy="14181011"/>
          </a:xfrm>
          <a:custGeom>
            <a:avLst/>
            <a:gdLst/>
            <a:ahLst/>
            <a:cxnLst/>
            <a:rect l="l" t="t" r="r" b="b"/>
            <a:pathLst>
              <a:path w="13028804" h="14181011">
                <a:moveTo>
                  <a:pt x="0" y="0"/>
                </a:moveTo>
                <a:lnTo>
                  <a:pt x="13028804" y="0"/>
                </a:lnTo>
                <a:lnTo>
                  <a:pt x="13028804" y="14181011"/>
                </a:lnTo>
                <a:lnTo>
                  <a:pt x="0" y="141810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524422" y="-1361248"/>
            <a:ext cx="6350101" cy="6107642"/>
          </a:xfrm>
          <a:custGeom>
            <a:avLst/>
            <a:gdLst/>
            <a:ahLst/>
            <a:cxnLst/>
            <a:rect l="l" t="t" r="r" b="b"/>
            <a:pathLst>
              <a:path w="6350101" h="6107642">
                <a:moveTo>
                  <a:pt x="0" y="0"/>
                </a:moveTo>
                <a:lnTo>
                  <a:pt x="6350101" y="0"/>
                </a:lnTo>
                <a:lnTo>
                  <a:pt x="6350101" y="6107642"/>
                </a:lnTo>
                <a:lnTo>
                  <a:pt x="0" y="61076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3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292216">
            <a:off x="-3559126" y="362645"/>
            <a:ext cx="16704494" cy="11085710"/>
          </a:xfrm>
          <a:custGeom>
            <a:avLst/>
            <a:gdLst/>
            <a:ahLst/>
            <a:cxnLst/>
            <a:rect l="l" t="t" r="r" b="b"/>
            <a:pathLst>
              <a:path w="16704494" h="11085710">
                <a:moveTo>
                  <a:pt x="0" y="0"/>
                </a:moveTo>
                <a:lnTo>
                  <a:pt x="16704494" y="0"/>
                </a:lnTo>
                <a:lnTo>
                  <a:pt x="16704494" y="11085710"/>
                </a:lnTo>
                <a:lnTo>
                  <a:pt x="0" y="110857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72913" y="3721544"/>
            <a:ext cx="9969884" cy="1681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2575"/>
              </a:lnSpc>
              <a:spcBef>
                <a:spcPct val="0"/>
              </a:spcBef>
            </a:pPr>
            <a:r>
              <a:rPr lang="en-US" sz="12575">
                <a:solidFill>
                  <a:srgbClr val="FFDE59"/>
                </a:solidFill>
                <a:latin typeface="More Sugar"/>
              </a:rPr>
              <a:t>KIRBY</a:t>
            </a:r>
          </a:p>
        </p:txBody>
      </p:sp>
      <p:sp>
        <p:nvSpPr>
          <p:cNvPr id="6" name="Freeform 6"/>
          <p:cNvSpPr/>
          <p:nvPr/>
        </p:nvSpPr>
        <p:spPr>
          <a:xfrm rot="-7026375">
            <a:off x="9648358" y="2579610"/>
            <a:ext cx="1289380" cy="1315047"/>
          </a:xfrm>
          <a:custGeom>
            <a:avLst/>
            <a:gdLst/>
            <a:ahLst/>
            <a:cxnLst/>
            <a:rect l="l" t="t" r="r" b="b"/>
            <a:pathLst>
              <a:path w="1289380" h="1315047">
                <a:moveTo>
                  <a:pt x="0" y="0"/>
                </a:moveTo>
                <a:lnTo>
                  <a:pt x="1289379" y="0"/>
                </a:lnTo>
                <a:lnTo>
                  <a:pt x="1289379" y="1315047"/>
                </a:lnTo>
                <a:lnTo>
                  <a:pt x="0" y="13150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l="-68991" t="-59065"/>
            </a:stretch>
          </a:blipFill>
        </p:spPr>
      </p:sp>
      <p:sp>
        <p:nvSpPr>
          <p:cNvPr id="7" name="Freeform 7"/>
          <p:cNvSpPr/>
          <p:nvPr/>
        </p:nvSpPr>
        <p:spPr>
          <a:xfrm rot="-177903">
            <a:off x="16703005" y="1642209"/>
            <a:ext cx="2485169" cy="2299911"/>
          </a:xfrm>
          <a:custGeom>
            <a:avLst/>
            <a:gdLst/>
            <a:ahLst/>
            <a:cxnLst/>
            <a:rect l="l" t="t" r="r" b="b"/>
            <a:pathLst>
              <a:path w="2485169" h="2299911">
                <a:moveTo>
                  <a:pt x="0" y="0"/>
                </a:moveTo>
                <a:lnTo>
                  <a:pt x="2485170" y="0"/>
                </a:lnTo>
                <a:lnTo>
                  <a:pt x="2485170" y="2299911"/>
                </a:lnTo>
                <a:lnTo>
                  <a:pt x="0" y="229991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721675" y="0"/>
            <a:ext cx="1617710" cy="1579473"/>
          </a:xfrm>
          <a:custGeom>
            <a:avLst/>
            <a:gdLst/>
            <a:ahLst/>
            <a:cxnLst/>
            <a:rect l="l" t="t" r="r" b="b"/>
            <a:pathLst>
              <a:path w="1617710" h="1579473">
                <a:moveTo>
                  <a:pt x="0" y="0"/>
                </a:moveTo>
                <a:lnTo>
                  <a:pt x="1617710" y="0"/>
                </a:lnTo>
                <a:lnTo>
                  <a:pt x="1617710" y="1579473"/>
                </a:lnTo>
                <a:lnTo>
                  <a:pt x="0" y="15794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97263" y="8433811"/>
            <a:ext cx="2231474" cy="1034593"/>
          </a:xfrm>
          <a:custGeom>
            <a:avLst/>
            <a:gdLst/>
            <a:ahLst/>
            <a:cxnLst/>
            <a:rect l="l" t="t" r="r" b="b"/>
            <a:pathLst>
              <a:path w="2231474" h="1034593">
                <a:moveTo>
                  <a:pt x="0" y="0"/>
                </a:moveTo>
                <a:lnTo>
                  <a:pt x="2231474" y="0"/>
                </a:lnTo>
                <a:lnTo>
                  <a:pt x="2231474" y="1034593"/>
                </a:lnTo>
                <a:lnTo>
                  <a:pt x="0" y="103459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828800" y="7228800"/>
            <a:ext cx="7315200" cy="256032"/>
          </a:xfrm>
          <a:custGeom>
            <a:avLst/>
            <a:gdLst/>
            <a:ahLst/>
            <a:cxnLst/>
            <a:rect l="l" t="t" r="r" b="b"/>
            <a:pathLst>
              <a:path w="7315200" h="256032">
                <a:moveTo>
                  <a:pt x="0" y="0"/>
                </a:moveTo>
                <a:lnTo>
                  <a:pt x="7315200" y="0"/>
                </a:lnTo>
                <a:lnTo>
                  <a:pt x="7315200" y="256032"/>
                </a:lnTo>
                <a:lnTo>
                  <a:pt x="0" y="25603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083132" y="0"/>
            <a:ext cx="7204868" cy="9985962"/>
          </a:xfrm>
          <a:custGeom>
            <a:avLst/>
            <a:gdLst/>
            <a:ahLst/>
            <a:cxnLst/>
            <a:rect l="l" t="t" r="r" b="b"/>
            <a:pathLst>
              <a:path w="7204868" h="9985962">
                <a:moveTo>
                  <a:pt x="0" y="0"/>
                </a:moveTo>
                <a:lnTo>
                  <a:pt x="7204868" y="0"/>
                </a:lnTo>
                <a:lnTo>
                  <a:pt x="7204868" y="9985962"/>
                </a:lnTo>
                <a:lnTo>
                  <a:pt x="0" y="9985962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30639" y="5429181"/>
            <a:ext cx="10054432" cy="1657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45"/>
              </a:lnSpc>
            </a:pPr>
            <a:r>
              <a:rPr lang="en-US" sz="5454">
                <a:solidFill>
                  <a:srgbClr val="494949"/>
                </a:solidFill>
                <a:latin typeface="Chau Philomene"/>
              </a:rPr>
              <a:t>Realiza presentaciones increíbles acerca de este gran personaje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80676" y="4274530"/>
            <a:ext cx="14926648" cy="1387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FFE57C"/>
                </a:solidFill>
                <a:latin typeface="More Sugar"/>
              </a:rPr>
              <a:t>https://plantillaspowerpoint.org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44000" y="5841490"/>
            <a:ext cx="5959128" cy="6486125"/>
          </a:xfrm>
          <a:custGeom>
            <a:avLst/>
            <a:gdLst/>
            <a:ahLst/>
            <a:cxnLst/>
            <a:rect l="l" t="t" r="r" b="b"/>
            <a:pathLst>
              <a:path w="5959128" h="6486125">
                <a:moveTo>
                  <a:pt x="0" y="0"/>
                </a:moveTo>
                <a:lnTo>
                  <a:pt x="5959128" y="0"/>
                </a:lnTo>
                <a:lnTo>
                  <a:pt x="5959128" y="6486125"/>
                </a:lnTo>
                <a:lnTo>
                  <a:pt x="0" y="64861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755024" y="-477927"/>
            <a:ext cx="14284508" cy="13739100"/>
          </a:xfrm>
          <a:custGeom>
            <a:avLst/>
            <a:gdLst/>
            <a:ahLst/>
            <a:cxnLst/>
            <a:rect l="l" t="t" r="r" b="b"/>
            <a:pathLst>
              <a:path w="14284508" h="13739100">
                <a:moveTo>
                  <a:pt x="0" y="0"/>
                </a:moveTo>
                <a:lnTo>
                  <a:pt x="14284508" y="0"/>
                </a:lnTo>
                <a:lnTo>
                  <a:pt x="14284508" y="13739100"/>
                </a:lnTo>
                <a:lnTo>
                  <a:pt x="0" y="137391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292216">
            <a:off x="-3559126" y="690932"/>
            <a:ext cx="16704494" cy="11085710"/>
          </a:xfrm>
          <a:custGeom>
            <a:avLst/>
            <a:gdLst/>
            <a:ahLst/>
            <a:cxnLst/>
            <a:rect l="l" t="t" r="r" b="b"/>
            <a:pathLst>
              <a:path w="16704494" h="11085710">
                <a:moveTo>
                  <a:pt x="0" y="0"/>
                </a:moveTo>
                <a:lnTo>
                  <a:pt x="16704494" y="0"/>
                </a:lnTo>
                <a:lnTo>
                  <a:pt x="16704494" y="11085709"/>
                </a:lnTo>
                <a:lnTo>
                  <a:pt x="0" y="110857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7026375">
            <a:off x="15735559" y="3872034"/>
            <a:ext cx="1289380" cy="1315047"/>
          </a:xfrm>
          <a:custGeom>
            <a:avLst/>
            <a:gdLst/>
            <a:ahLst/>
            <a:cxnLst/>
            <a:rect l="l" t="t" r="r" b="b"/>
            <a:pathLst>
              <a:path w="1289380" h="1315047">
                <a:moveTo>
                  <a:pt x="0" y="0"/>
                </a:moveTo>
                <a:lnTo>
                  <a:pt x="1289380" y="0"/>
                </a:lnTo>
                <a:lnTo>
                  <a:pt x="1289380" y="1315047"/>
                </a:lnTo>
                <a:lnTo>
                  <a:pt x="0" y="13150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l="-68991" t="-59065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721675" y="0"/>
            <a:ext cx="1617710" cy="1579473"/>
          </a:xfrm>
          <a:custGeom>
            <a:avLst/>
            <a:gdLst/>
            <a:ahLst/>
            <a:cxnLst/>
            <a:rect l="l" t="t" r="r" b="b"/>
            <a:pathLst>
              <a:path w="1617710" h="1579473">
                <a:moveTo>
                  <a:pt x="0" y="0"/>
                </a:moveTo>
                <a:lnTo>
                  <a:pt x="1617710" y="0"/>
                </a:lnTo>
                <a:lnTo>
                  <a:pt x="1617710" y="1579473"/>
                </a:lnTo>
                <a:lnTo>
                  <a:pt x="0" y="15794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20569" y="9084553"/>
            <a:ext cx="1832261" cy="849503"/>
          </a:xfrm>
          <a:custGeom>
            <a:avLst/>
            <a:gdLst/>
            <a:ahLst/>
            <a:cxnLst/>
            <a:rect l="l" t="t" r="r" b="b"/>
            <a:pathLst>
              <a:path w="1832261" h="849503">
                <a:moveTo>
                  <a:pt x="0" y="0"/>
                </a:moveTo>
                <a:lnTo>
                  <a:pt x="1832262" y="0"/>
                </a:lnTo>
                <a:lnTo>
                  <a:pt x="1832262" y="849503"/>
                </a:lnTo>
                <a:lnTo>
                  <a:pt x="0" y="84950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918086" y="3764381"/>
            <a:ext cx="9715394" cy="2440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9"/>
              </a:lnSpc>
            </a:pPr>
            <a:r>
              <a:rPr lang="en-US" sz="3899">
                <a:solidFill>
                  <a:srgbClr val="494949"/>
                </a:solidFill>
                <a:latin typeface="More Sugar Thin"/>
              </a:rPr>
              <a:t>Lorem ipsum dolor sit amet consectetur adipiscing elit condimentum, nostra lobortis dis neque taciti tempus orci, tempor litora arcu dignissim quis luctus ad. </a:t>
            </a:r>
          </a:p>
        </p:txBody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0005742" y="-2197892"/>
            <a:ext cx="6906974" cy="7341392"/>
            <a:chOff x="-241300" y="-2540"/>
            <a:chExt cx="6623050" cy="7039610"/>
          </a:xfrm>
        </p:grpSpPr>
        <p:sp>
          <p:nvSpPr>
            <p:cNvPr id="10" name="Freeform 10"/>
            <p:cNvSpPr/>
            <p:nvPr/>
          </p:nvSpPr>
          <p:spPr>
            <a:xfrm>
              <a:off x="-241300" y="-2540"/>
              <a:ext cx="6623050" cy="7039610"/>
            </a:xfrm>
            <a:custGeom>
              <a:avLst/>
              <a:gdLst/>
              <a:ahLst/>
              <a:cxnLst/>
              <a:rect l="l" t="t" r="r" b="b"/>
              <a:pathLst>
                <a:path w="6623050" h="7039610">
                  <a:moveTo>
                    <a:pt x="4606290" y="604520"/>
                  </a:moveTo>
                  <a:cubicBezTo>
                    <a:pt x="4606290" y="604520"/>
                    <a:pt x="4391660" y="0"/>
                    <a:pt x="3512820" y="2540"/>
                  </a:cubicBezTo>
                  <a:cubicBezTo>
                    <a:pt x="2633980" y="5080"/>
                    <a:pt x="2282190" y="895350"/>
                    <a:pt x="2282190" y="895350"/>
                  </a:cubicBezTo>
                  <a:cubicBezTo>
                    <a:pt x="2282190" y="895350"/>
                    <a:pt x="1553210" y="577850"/>
                    <a:pt x="1121410" y="1400810"/>
                  </a:cubicBezTo>
                  <a:cubicBezTo>
                    <a:pt x="922020" y="1779270"/>
                    <a:pt x="1017270" y="2247900"/>
                    <a:pt x="1017270" y="2247900"/>
                  </a:cubicBezTo>
                  <a:cubicBezTo>
                    <a:pt x="1017270" y="2247900"/>
                    <a:pt x="577850" y="2329180"/>
                    <a:pt x="342900" y="2988310"/>
                  </a:cubicBezTo>
                  <a:cubicBezTo>
                    <a:pt x="0" y="3950970"/>
                    <a:pt x="635000" y="4321810"/>
                    <a:pt x="635000" y="4321810"/>
                  </a:cubicBezTo>
                  <a:cubicBezTo>
                    <a:pt x="635000" y="4321810"/>
                    <a:pt x="383540" y="4919980"/>
                    <a:pt x="694690" y="5285740"/>
                  </a:cubicBezTo>
                  <a:cubicBezTo>
                    <a:pt x="1351280" y="6057900"/>
                    <a:pt x="1915160" y="5838190"/>
                    <a:pt x="1915160" y="5838190"/>
                  </a:cubicBezTo>
                  <a:cubicBezTo>
                    <a:pt x="1915160" y="5838190"/>
                    <a:pt x="2297430" y="6818630"/>
                    <a:pt x="3309620" y="6929120"/>
                  </a:cubicBezTo>
                  <a:cubicBezTo>
                    <a:pt x="4321810" y="7039610"/>
                    <a:pt x="4560570" y="6162040"/>
                    <a:pt x="4560570" y="6162040"/>
                  </a:cubicBezTo>
                  <a:cubicBezTo>
                    <a:pt x="4560570" y="6162040"/>
                    <a:pt x="5151120" y="6447790"/>
                    <a:pt x="5645150" y="5688331"/>
                  </a:cubicBezTo>
                  <a:cubicBezTo>
                    <a:pt x="6037580" y="5086351"/>
                    <a:pt x="5880100" y="4382770"/>
                    <a:pt x="5880100" y="4382770"/>
                  </a:cubicBezTo>
                  <a:cubicBezTo>
                    <a:pt x="5880100" y="4382770"/>
                    <a:pt x="6623050" y="4075430"/>
                    <a:pt x="6590030" y="3317240"/>
                  </a:cubicBezTo>
                  <a:cubicBezTo>
                    <a:pt x="6557010" y="2559051"/>
                    <a:pt x="5969000" y="2237740"/>
                    <a:pt x="5969000" y="2237740"/>
                  </a:cubicBezTo>
                  <a:cubicBezTo>
                    <a:pt x="5969000" y="2237740"/>
                    <a:pt x="6182360" y="1606550"/>
                    <a:pt x="5633720" y="996950"/>
                  </a:cubicBezTo>
                  <a:cubicBezTo>
                    <a:pt x="5233670" y="552450"/>
                    <a:pt x="4606290" y="604520"/>
                    <a:pt x="4606290" y="604520"/>
                  </a:cubicBezTo>
                  <a:close/>
                </a:path>
              </a:pathLst>
            </a:custGeom>
            <a:blipFill>
              <a:blip r:embed="rId14"/>
              <a:stretch>
                <a:fillRect l="-7504" t="-5168" r="-15105" b="-5242"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 rot="-177903">
            <a:off x="16703005" y="-360219"/>
            <a:ext cx="2485169" cy="2299911"/>
          </a:xfrm>
          <a:custGeom>
            <a:avLst/>
            <a:gdLst/>
            <a:ahLst/>
            <a:cxnLst/>
            <a:rect l="l" t="t" r="r" b="b"/>
            <a:pathLst>
              <a:path w="2485169" h="2299911">
                <a:moveTo>
                  <a:pt x="0" y="0"/>
                </a:moveTo>
                <a:lnTo>
                  <a:pt x="2485170" y="0"/>
                </a:lnTo>
                <a:lnTo>
                  <a:pt x="2485170" y="2299911"/>
                </a:lnTo>
                <a:lnTo>
                  <a:pt x="0" y="229991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172098" y="4330641"/>
            <a:ext cx="7429449" cy="6177587"/>
          </a:xfrm>
          <a:custGeom>
            <a:avLst/>
            <a:gdLst/>
            <a:ahLst/>
            <a:cxnLst/>
            <a:rect l="l" t="t" r="r" b="b"/>
            <a:pathLst>
              <a:path w="7429449" h="6177587">
                <a:moveTo>
                  <a:pt x="0" y="0"/>
                </a:moveTo>
                <a:lnTo>
                  <a:pt x="7429450" y="0"/>
                </a:lnTo>
                <a:lnTo>
                  <a:pt x="7429450" y="6177587"/>
                </a:lnTo>
                <a:lnTo>
                  <a:pt x="0" y="6177587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620569" y="8399378"/>
            <a:ext cx="9209281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8"/>
              </a:lnSpc>
              <a:spcBef>
                <a:spcPct val="0"/>
              </a:spcBef>
            </a:pPr>
            <a:r>
              <a:rPr lang="en-US" sz="2848">
                <a:solidFill>
                  <a:srgbClr val="545454"/>
                </a:solidFill>
                <a:latin typeface="Gloria Hallelujah"/>
              </a:rPr>
              <a:t>Lorem ipsum dolor sit amet consectetur adipiscing elit condimentum, nostra lobortis dis neque.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929537" y="6224261"/>
            <a:ext cx="4242561" cy="780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36"/>
              </a:lnSpc>
              <a:spcBef>
                <a:spcPct val="0"/>
              </a:spcBef>
            </a:pPr>
            <a:r>
              <a:rPr lang="en-US" sz="5113">
                <a:solidFill>
                  <a:srgbClr val="494949"/>
                </a:solidFill>
                <a:latin typeface="Londrina Solid"/>
              </a:rPr>
              <a:t>Frase anónima</a:t>
            </a:r>
          </a:p>
        </p:txBody>
      </p:sp>
    </p:spTree>
  </p:cSld>
  <p:clrMapOvr>
    <a:masterClrMapping/>
  </p:clrMapOvr>
  <p:transition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89525" y="-2814304"/>
            <a:ext cx="5171284" cy="5628608"/>
          </a:xfrm>
          <a:custGeom>
            <a:avLst/>
            <a:gdLst/>
            <a:ahLst/>
            <a:cxnLst/>
            <a:rect l="l" t="t" r="r" b="b"/>
            <a:pathLst>
              <a:path w="5171284" h="5628608">
                <a:moveTo>
                  <a:pt x="0" y="0"/>
                </a:moveTo>
                <a:lnTo>
                  <a:pt x="5171284" y="0"/>
                </a:lnTo>
                <a:lnTo>
                  <a:pt x="5171284" y="5628608"/>
                </a:lnTo>
                <a:lnTo>
                  <a:pt x="0" y="56286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1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292216">
            <a:off x="-8956723" y="-3897224"/>
            <a:ext cx="16704494" cy="11085710"/>
          </a:xfrm>
          <a:custGeom>
            <a:avLst/>
            <a:gdLst/>
            <a:ahLst/>
            <a:cxnLst/>
            <a:rect l="l" t="t" r="r" b="b"/>
            <a:pathLst>
              <a:path w="16704494" h="11085710">
                <a:moveTo>
                  <a:pt x="0" y="0"/>
                </a:moveTo>
                <a:lnTo>
                  <a:pt x="16704494" y="0"/>
                </a:lnTo>
                <a:lnTo>
                  <a:pt x="16704494" y="11085710"/>
                </a:lnTo>
                <a:lnTo>
                  <a:pt x="0" y="110857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198649" y="-550773"/>
            <a:ext cx="1617710" cy="1579473"/>
          </a:xfrm>
          <a:custGeom>
            <a:avLst/>
            <a:gdLst/>
            <a:ahLst/>
            <a:cxnLst/>
            <a:rect l="l" t="t" r="r" b="b"/>
            <a:pathLst>
              <a:path w="1617710" h="1579473">
                <a:moveTo>
                  <a:pt x="0" y="0"/>
                </a:moveTo>
                <a:lnTo>
                  <a:pt x="1617710" y="0"/>
                </a:lnTo>
                <a:lnTo>
                  <a:pt x="1617710" y="1579473"/>
                </a:lnTo>
                <a:lnTo>
                  <a:pt x="0" y="15794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8700" y="8178041"/>
            <a:ext cx="1617710" cy="1579473"/>
          </a:xfrm>
          <a:custGeom>
            <a:avLst/>
            <a:gdLst/>
            <a:ahLst/>
            <a:cxnLst/>
            <a:rect l="l" t="t" r="r" b="b"/>
            <a:pathLst>
              <a:path w="1617710" h="1579473">
                <a:moveTo>
                  <a:pt x="0" y="0"/>
                </a:moveTo>
                <a:lnTo>
                  <a:pt x="1617710" y="0"/>
                </a:lnTo>
                <a:lnTo>
                  <a:pt x="1617710" y="1579474"/>
                </a:lnTo>
                <a:lnTo>
                  <a:pt x="0" y="15794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274219" y="2457951"/>
            <a:ext cx="5430611" cy="5371097"/>
          </a:xfrm>
          <a:custGeom>
            <a:avLst/>
            <a:gdLst/>
            <a:ahLst/>
            <a:cxnLst/>
            <a:rect l="l" t="t" r="r" b="b"/>
            <a:pathLst>
              <a:path w="5430611" h="5371097">
                <a:moveTo>
                  <a:pt x="0" y="0"/>
                </a:moveTo>
                <a:lnTo>
                  <a:pt x="5430611" y="0"/>
                </a:lnTo>
                <a:lnTo>
                  <a:pt x="5430611" y="5371098"/>
                </a:lnTo>
                <a:lnTo>
                  <a:pt x="0" y="53710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771215" y="8357344"/>
            <a:ext cx="11488085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18"/>
              </a:lnSpc>
              <a:spcBef>
                <a:spcPct val="0"/>
              </a:spcBef>
            </a:pPr>
            <a:r>
              <a:rPr lang="en-US" sz="2848">
                <a:solidFill>
                  <a:srgbClr val="545454"/>
                </a:solidFill>
                <a:latin typeface="Gloria Hallelujah"/>
              </a:rPr>
              <a:t>Lorem ipsum dolor sit amet consectetur adipiscing elit condimentum, nostra lobortis dis neque.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520711" y="6234667"/>
            <a:ext cx="8667455" cy="463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496"/>
              </a:lnSpc>
              <a:spcBef>
                <a:spcPct val="0"/>
              </a:spcBef>
            </a:pPr>
            <a:r>
              <a:rPr lang="en-US" sz="3496">
                <a:solidFill>
                  <a:srgbClr val="545454"/>
                </a:solidFill>
                <a:latin typeface="More Sugar"/>
              </a:rPr>
              <a:t>AÑADE UN SUBTITULO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507559" y="3970451"/>
            <a:ext cx="4242561" cy="780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36"/>
              </a:lnSpc>
              <a:spcBef>
                <a:spcPct val="0"/>
              </a:spcBef>
            </a:pPr>
            <a:r>
              <a:rPr lang="en-US" sz="5113">
                <a:solidFill>
                  <a:srgbClr val="494949"/>
                </a:solidFill>
                <a:latin typeface="Londrina Solid"/>
              </a:rPr>
              <a:t>Frase anónima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47674" y="661532"/>
            <a:ext cx="12550975" cy="3170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00"/>
              </a:lnSpc>
              <a:spcBef>
                <a:spcPct val="0"/>
              </a:spcBef>
            </a:pPr>
            <a:r>
              <a:rPr lang="en-US" sz="5000">
                <a:solidFill>
                  <a:srgbClr val="494949"/>
                </a:solidFill>
                <a:latin typeface="More Sugar Thin"/>
              </a:rPr>
              <a:t>Lorem ipsum dolor sit amet consectetur adipiscing elit condimentum, nostra lobortis dis neque taciti tempus orci, tempor litora arcu dignissim quis luctus.</a:t>
            </a:r>
          </a:p>
        </p:txBody>
      </p:sp>
    </p:spTree>
  </p:cSld>
  <p:clrMapOvr>
    <a:masterClrMapping/>
  </p:clrMapOvr>
  <p:transition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61875" y="9469970"/>
            <a:ext cx="4278147" cy="4114800"/>
          </a:xfrm>
          <a:custGeom>
            <a:avLst/>
            <a:gdLst/>
            <a:ahLst/>
            <a:cxnLst/>
            <a:rect l="l" t="t" r="r" b="b"/>
            <a:pathLst>
              <a:path w="4278147" h="4114800">
                <a:moveTo>
                  <a:pt x="0" y="0"/>
                </a:moveTo>
                <a:lnTo>
                  <a:pt x="4278147" y="0"/>
                </a:lnTo>
                <a:lnTo>
                  <a:pt x="427814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292216">
            <a:off x="-11128349" y="5449713"/>
            <a:ext cx="16704494" cy="11085710"/>
          </a:xfrm>
          <a:custGeom>
            <a:avLst/>
            <a:gdLst/>
            <a:ahLst/>
            <a:cxnLst/>
            <a:rect l="l" t="t" r="r" b="b"/>
            <a:pathLst>
              <a:path w="16704494" h="11085710">
                <a:moveTo>
                  <a:pt x="0" y="0"/>
                </a:moveTo>
                <a:lnTo>
                  <a:pt x="16704494" y="0"/>
                </a:lnTo>
                <a:lnTo>
                  <a:pt x="16704494" y="11085710"/>
                </a:lnTo>
                <a:lnTo>
                  <a:pt x="0" y="110857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292216">
            <a:off x="11255683" y="-1852614"/>
            <a:ext cx="11163850" cy="7408737"/>
          </a:xfrm>
          <a:custGeom>
            <a:avLst/>
            <a:gdLst/>
            <a:ahLst/>
            <a:cxnLst/>
            <a:rect l="l" t="t" r="r" b="b"/>
            <a:pathLst>
              <a:path w="11163850" h="7408737">
                <a:moveTo>
                  <a:pt x="0" y="0"/>
                </a:moveTo>
                <a:lnTo>
                  <a:pt x="11163850" y="0"/>
                </a:lnTo>
                <a:lnTo>
                  <a:pt x="11163850" y="7408737"/>
                </a:lnTo>
                <a:lnTo>
                  <a:pt x="0" y="74087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37158">
            <a:off x="14089925" y="-962550"/>
            <a:ext cx="5171284" cy="5628608"/>
          </a:xfrm>
          <a:custGeom>
            <a:avLst/>
            <a:gdLst/>
            <a:ahLst/>
            <a:cxnLst/>
            <a:rect l="l" t="t" r="r" b="b"/>
            <a:pathLst>
              <a:path w="5171284" h="5628608">
                <a:moveTo>
                  <a:pt x="0" y="0"/>
                </a:moveTo>
                <a:lnTo>
                  <a:pt x="5171284" y="0"/>
                </a:lnTo>
                <a:lnTo>
                  <a:pt x="5171284" y="5628608"/>
                </a:lnTo>
                <a:lnTo>
                  <a:pt x="0" y="56286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315581" y="6552284"/>
            <a:ext cx="1548688" cy="1690036"/>
          </a:xfrm>
          <a:custGeom>
            <a:avLst/>
            <a:gdLst/>
            <a:ahLst/>
            <a:cxnLst/>
            <a:rect l="l" t="t" r="r" b="b"/>
            <a:pathLst>
              <a:path w="1548688" h="1690036">
                <a:moveTo>
                  <a:pt x="0" y="0"/>
                </a:moveTo>
                <a:lnTo>
                  <a:pt x="1548688" y="0"/>
                </a:lnTo>
                <a:lnTo>
                  <a:pt x="1548688" y="1690036"/>
                </a:lnTo>
                <a:lnTo>
                  <a:pt x="0" y="169003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734566">
            <a:off x="419481" y="873173"/>
            <a:ext cx="1218438" cy="1301244"/>
          </a:xfrm>
          <a:custGeom>
            <a:avLst/>
            <a:gdLst/>
            <a:ahLst/>
            <a:cxnLst/>
            <a:rect l="l" t="t" r="r" b="b"/>
            <a:pathLst>
              <a:path w="1218438" h="1301244">
                <a:moveTo>
                  <a:pt x="0" y="0"/>
                </a:moveTo>
                <a:lnTo>
                  <a:pt x="1218438" y="0"/>
                </a:lnTo>
                <a:lnTo>
                  <a:pt x="1218438" y="1301244"/>
                </a:lnTo>
                <a:lnTo>
                  <a:pt x="0" y="130124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771287" y="2050191"/>
            <a:ext cx="978964" cy="1085545"/>
          </a:xfrm>
          <a:custGeom>
            <a:avLst/>
            <a:gdLst/>
            <a:ahLst/>
            <a:cxnLst/>
            <a:rect l="l" t="t" r="r" b="b"/>
            <a:pathLst>
              <a:path w="978964" h="1085545">
                <a:moveTo>
                  <a:pt x="0" y="0"/>
                </a:moveTo>
                <a:lnTo>
                  <a:pt x="978964" y="0"/>
                </a:lnTo>
                <a:lnTo>
                  <a:pt x="978964" y="1085545"/>
                </a:lnTo>
                <a:lnTo>
                  <a:pt x="0" y="108554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6765344">
            <a:off x="14079532" y="8388374"/>
            <a:ext cx="2451258" cy="3209981"/>
          </a:xfrm>
          <a:custGeom>
            <a:avLst/>
            <a:gdLst/>
            <a:ahLst/>
            <a:cxnLst/>
            <a:rect l="l" t="t" r="r" b="b"/>
            <a:pathLst>
              <a:path w="2451258" h="3209981">
                <a:moveTo>
                  <a:pt x="0" y="0"/>
                </a:moveTo>
                <a:lnTo>
                  <a:pt x="2451258" y="0"/>
                </a:lnTo>
                <a:lnTo>
                  <a:pt x="2451258" y="3209981"/>
                </a:lnTo>
                <a:lnTo>
                  <a:pt x="0" y="320998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300949" y="6947559"/>
            <a:ext cx="1548688" cy="1690036"/>
          </a:xfrm>
          <a:custGeom>
            <a:avLst/>
            <a:gdLst/>
            <a:ahLst/>
            <a:cxnLst/>
            <a:rect l="l" t="t" r="r" b="b"/>
            <a:pathLst>
              <a:path w="1548688" h="1690036">
                <a:moveTo>
                  <a:pt x="0" y="0"/>
                </a:moveTo>
                <a:lnTo>
                  <a:pt x="1548687" y="0"/>
                </a:lnTo>
                <a:lnTo>
                  <a:pt x="1548687" y="1690036"/>
                </a:lnTo>
                <a:lnTo>
                  <a:pt x="0" y="169003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234489" y="6552284"/>
            <a:ext cx="3286624" cy="3586594"/>
          </a:xfrm>
          <a:custGeom>
            <a:avLst/>
            <a:gdLst/>
            <a:ahLst/>
            <a:cxnLst/>
            <a:rect l="l" t="t" r="r" b="b"/>
            <a:pathLst>
              <a:path w="3286624" h="3586594">
                <a:moveTo>
                  <a:pt x="0" y="0"/>
                </a:moveTo>
                <a:lnTo>
                  <a:pt x="3286625" y="0"/>
                </a:lnTo>
                <a:lnTo>
                  <a:pt x="3286625" y="3586594"/>
                </a:lnTo>
                <a:lnTo>
                  <a:pt x="0" y="358659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0" y="3272200"/>
            <a:ext cx="6828164" cy="6130173"/>
          </a:xfrm>
          <a:custGeom>
            <a:avLst/>
            <a:gdLst/>
            <a:ahLst/>
            <a:cxnLst/>
            <a:rect l="l" t="t" r="r" b="b"/>
            <a:pathLst>
              <a:path w="6828164" h="6130173">
                <a:moveTo>
                  <a:pt x="0" y="0"/>
                </a:moveTo>
                <a:lnTo>
                  <a:pt x="6828164" y="0"/>
                </a:lnTo>
                <a:lnTo>
                  <a:pt x="6828164" y="6130174"/>
                </a:lnTo>
                <a:lnTo>
                  <a:pt x="0" y="6130174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6300949" y="4693374"/>
            <a:ext cx="9156139" cy="863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18"/>
              </a:lnSpc>
              <a:spcBef>
                <a:spcPct val="0"/>
              </a:spcBef>
            </a:pPr>
            <a:r>
              <a:rPr lang="en-US" sz="2848">
                <a:solidFill>
                  <a:srgbClr val="545454"/>
                </a:solidFill>
                <a:latin typeface="Gloria Hallelujah"/>
              </a:rPr>
              <a:t>Lorem ipsum dolor sit amet consectetur adipiscing elit condimentum, nostra lobortis dis.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35440" y="814935"/>
            <a:ext cx="9919640" cy="2073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266"/>
              </a:lnSpc>
              <a:spcBef>
                <a:spcPct val="0"/>
              </a:spcBef>
            </a:pPr>
            <a:r>
              <a:rPr lang="en-US" sz="4389">
                <a:solidFill>
                  <a:srgbClr val="494949"/>
                </a:solidFill>
                <a:latin typeface="More Sugar Thin"/>
              </a:rPr>
              <a:t>Lorem ipsum dolor sit amet consectetur adipiscing elit condimentum, nostra lobortis dis neque taciti.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297204" y="3126211"/>
            <a:ext cx="3093031" cy="571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3"/>
              </a:lnSpc>
              <a:spcBef>
                <a:spcPct val="0"/>
              </a:spcBef>
            </a:pPr>
            <a:r>
              <a:rPr lang="en-US" sz="3727">
                <a:solidFill>
                  <a:srgbClr val="494949"/>
                </a:solidFill>
                <a:latin typeface="Londrina Solid"/>
              </a:rPr>
              <a:t>Frase anónima</a:t>
            </a:r>
          </a:p>
        </p:txBody>
      </p:sp>
    </p:spTree>
  </p:cSld>
  <p:clrMapOvr>
    <a:masterClrMapping/>
  </p:clrMapOvr>
  <p:transition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C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292216">
            <a:off x="-7687464" y="-2104228"/>
            <a:ext cx="19431207" cy="12895256"/>
          </a:xfrm>
          <a:custGeom>
            <a:avLst/>
            <a:gdLst/>
            <a:ahLst/>
            <a:cxnLst/>
            <a:rect l="l" t="t" r="r" b="b"/>
            <a:pathLst>
              <a:path w="19431207" h="12895256">
                <a:moveTo>
                  <a:pt x="0" y="0"/>
                </a:moveTo>
                <a:lnTo>
                  <a:pt x="19431207" y="0"/>
                </a:lnTo>
                <a:lnTo>
                  <a:pt x="19431207" y="12895256"/>
                </a:lnTo>
                <a:lnTo>
                  <a:pt x="0" y="128952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412866" y="-2521982"/>
            <a:ext cx="5171284" cy="5628608"/>
          </a:xfrm>
          <a:custGeom>
            <a:avLst/>
            <a:gdLst/>
            <a:ahLst/>
            <a:cxnLst/>
            <a:rect l="l" t="t" r="r" b="b"/>
            <a:pathLst>
              <a:path w="5171284" h="5628608">
                <a:moveTo>
                  <a:pt x="0" y="0"/>
                </a:moveTo>
                <a:lnTo>
                  <a:pt x="5171284" y="0"/>
                </a:lnTo>
                <a:lnTo>
                  <a:pt x="5171284" y="5628608"/>
                </a:lnTo>
                <a:lnTo>
                  <a:pt x="0" y="56286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734566">
            <a:off x="419481" y="3678544"/>
            <a:ext cx="1218438" cy="1301244"/>
          </a:xfrm>
          <a:custGeom>
            <a:avLst/>
            <a:gdLst/>
            <a:ahLst/>
            <a:cxnLst/>
            <a:rect l="l" t="t" r="r" b="b"/>
            <a:pathLst>
              <a:path w="1218438" h="1301244">
                <a:moveTo>
                  <a:pt x="0" y="0"/>
                </a:moveTo>
                <a:lnTo>
                  <a:pt x="1218438" y="0"/>
                </a:lnTo>
                <a:lnTo>
                  <a:pt x="1218438" y="1301245"/>
                </a:lnTo>
                <a:lnTo>
                  <a:pt x="0" y="13012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77903">
            <a:off x="6987144" y="8453529"/>
            <a:ext cx="2485169" cy="2299911"/>
          </a:xfrm>
          <a:custGeom>
            <a:avLst/>
            <a:gdLst/>
            <a:ahLst/>
            <a:cxnLst/>
            <a:rect l="l" t="t" r="r" b="b"/>
            <a:pathLst>
              <a:path w="2485169" h="2299911">
                <a:moveTo>
                  <a:pt x="0" y="0"/>
                </a:moveTo>
                <a:lnTo>
                  <a:pt x="2485169" y="0"/>
                </a:lnTo>
                <a:lnTo>
                  <a:pt x="2485169" y="2299912"/>
                </a:lnTo>
                <a:lnTo>
                  <a:pt x="0" y="22999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486576" y="-1428750"/>
            <a:ext cx="3142211" cy="4114800"/>
          </a:xfrm>
          <a:custGeom>
            <a:avLst/>
            <a:gdLst/>
            <a:ahLst/>
            <a:cxnLst/>
            <a:rect l="l" t="t" r="r" b="b"/>
            <a:pathLst>
              <a:path w="3142211" h="4114800">
                <a:moveTo>
                  <a:pt x="0" y="0"/>
                </a:moveTo>
                <a:lnTo>
                  <a:pt x="3142211" y="0"/>
                </a:lnTo>
                <a:lnTo>
                  <a:pt x="31422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3343462" y="8145280"/>
            <a:ext cx="2735728" cy="491028"/>
            <a:chOff x="0" y="0"/>
            <a:chExt cx="3647637" cy="654704"/>
          </a:xfrm>
        </p:grpSpPr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0" y="0"/>
              <a:ext cx="3647637" cy="654704"/>
              <a:chOff x="0" y="0"/>
              <a:chExt cx="6604000" cy="1185333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8255" y="-5038"/>
                <a:ext cx="6620552" cy="1198584"/>
              </a:xfrm>
              <a:custGeom>
                <a:avLst/>
                <a:gdLst/>
                <a:ahLst/>
                <a:cxnLst/>
                <a:rect l="l" t="t" r="r" b="b"/>
                <a:pathLst>
                  <a:path w="6620552" h="1198584">
                    <a:moveTo>
                      <a:pt x="621961" y="20193"/>
                    </a:moveTo>
                    <a:cubicBezTo>
                      <a:pt x="628650" y="0"/>
                      <a:pt x="657860" y="0"/>
                      <a:pt x="664549" y="20193"/>
                    </a:cubicBezTo>
                    <a:lnTo>
                      <a:pt x="799084" y="425831"/>
                    </a:lnTo>
                    <a:cubicBezTo>
                      <a:pt x="802090" y="434891"/>
                      <a:pt x="810683" y="440987"/>
                      <a:pt x="820378" y="440987"/>
                    </a:cubicBezTo>
                    <a:lnTo>
                      <a:pt x="1255818" y="440987"/>
                    </a:lnTo>
                    <a:cubicBezTo>
                      <a:pt x="1277493" y="440987"/>
                      <a:pt x="1286552" y="468207"/>
                      <a:pt x="1268942" y="480695"/>
                    </a:cubicBezTo>
                    <a:lnTo>
                      <a:pt x="916728" y="731393"/>
                    </a:lnTo>
                    <a:cubicBezTo>
                      <a:pt x="908898" y="736887"/>
                      <a:pt x="905595" y="746865"/>
                      <a:pt x="908600" y="755947"/>
                    </a:cubicBezTo>
                    <a:lnTo>
                      <a:pt x="1043136" y="1161542"/>
                    </a:lnTo>
                    <a:cubicBezTo>
                      <a:pt x="1049824" y="1181778"/>
                      <a:pt x="1026202" y="1198584"/>
                      <a:pt x="1008676" y="1186096"/>
                    </a:cubicBezTo>
                    <a:lnTo>
                      <a:pt x="656421" y="935398"/>
                    </a:lnTo>
                    <a:cubicBezTo>
                      <a:pt x="648533" y="929810"/>
                      <a:pt x="637977" y="929810"/>
                      <a:pt x="630089" y="935398"/>
                    </a:cubicBezTo>
                    <a:lnTo>
                      <a:pt x="277834" y="1186096"/>
                    </a:lnTo>
                    <a:cubicBezTo>
                      <a:pt x="260265" y="1198584"/>
                      <a:pt x="236686" y="1181778"/>
                      <a:pt x="243374" y="1161542"/>
                    </a:cubicBezTo>
                    <a:lnTo>
                      <a:pt x="377910" y="755904"/>
                    </a:lnTo>
                    <a:cubicBezTo>
                      <a:pt x="380915" y="746823"/>
                      <a:pt x="377612" y="736845"/>
                      <a:pt x="369782" y="731351"/>
                    </a:cubicBezTo>
                    <a:lnTo>
                      <a:pt x="17568" y="480738"/>
                    </a:lnTo>
                    <a:cubicBezTo>
                      <a:pt x="0" y="468249"/>
                      <a:pt x="9017" y="441029"/>
                      <a:pt x="30692" y="441029"/>
                    </a:cubicBezTo>
                    <a:lnTo>
                      <a:pt x="466090" y="441029"/>
                    </a:lnTo>
                    <a:cubicBezTo>
                      <a:pt x="475827" y="441029"/>
                      <a:pt x="484420" y="434933"/>
                      <a:pt x="487426" y="425874"/>
                    </a:cubicBezTo>
                    <a:lnTo>
                      <a:pt x="621961" y="20193"/>
                    </a:lnTo>
                    <a:close/>
                    <a:moveTo>
                      <a:pt x="1955461" y="20193"/>
                    </a:moveTo>
                    <a:cubicBezTo>
                      <a:pt x="1962150" y="0"/>
                      <a:pt x="1991360" y="0"/>
                      <a:pt x="1998049" y="20193"/>
                    </a:cubicBezTo>
                    <a:lnTo>
                      <a:pt x="2132584" y="425831"/>
                    </a:lnTo>
                    <a:cubicBezTo>
                      <a:pt x="2135590" y="434891"/>
                      <a:pt x="2144183" y="440987"/>
                      <a:pt x="2153878" y="440987"/>
                    </a:cubicBezTo>
                    <a:lnTo>
                      <a:pt x="2589318" y="440987"/>
                    </a:lnTo>
                    <a:cubicBezTo>
                      <a:pt x="2610993" y="440987"/>
                      <a:pt x="2620052" y="468207"/>
                      <a:pt x="2602442" y="480695"/>
                    </a:cubicBezTo>
                    <a:lnTo>
                      <a:pt x="2250228" y="731393"/>
                    </a:lnTo>
                    <a:cubicBezTo>
                      <a:pt x="2242398" y="736887"/>
                      <a:pt x="2239095" y="746865"/>
                      <a:pt x="2242100" y="755947"/>
                    </a:cubicBezTo>
                    <a:lnTo>
                      <a:pt x="2376636" y="1161542"/>
                    </a:lnTo>
                    <a:cubicBezTo>
                      <a:pt x="2383324" y="1181778"/>
                      <a:pt x="2359702" y="1198584"/>
                      <a:pt x="2342176" y="1186096"/>
                    </a:cubicBezTo>
                    <a:lnTo>
                      <a:pt x="1989921" y="935398"/>
                    </a:lnTo>
                    <a:cubicBezTo>
                      <a:pt x="1982033" y="929810"/>
                      <a:pt x="1971477" y="929810"/>
                      <a:pt x="1963589" y="935398"/>
                    </a:cubicBezTo>
                    <a:lnTo>
                      <a:pt x="1611334" y="1186096"/>
                    </a:lnTo>
                    <a:cubicBezTo>
                      <a:pt x="1593765" y="1198584"/>
                      <a:pt x="1570186" y="1181778"/>
                      <a:pt x="1576874" y="1161542"/>
                    </a:cubicBezTo>
                    <a:lnTo>
                      <a:pt x="1711410" y="755904"/>
                    </a:lnTo>
                    <a:cubicBezTo>
                      <a:pt x="1714415" y="746823"/>
                      <a:pt x="1711112" y="736845"/>
                      <a:pt x="1703282" y="731351"/>
                    </a:cubicBezTo>
                    <a:lnTo>
                      <a:pt x="1351068" y="480738"/>
                    </a:lnTo>
                    <a:cubicBezTo>
                      <a:pt x="1333500" y="468249"/>
                      <a:pt x="1342517" y="441029"/>
                      <a:pt x="1364192" y="441029"/>
                    </a:cubicBezTo>
                    <a:lnTo>
                      <a:pt x="1799590" y="441029"/>
                    </a:lnTo>
                    <a:cubicBezTo>
                      <a:pt x="1809327" y="441029"/>
                      <a:pt x="1817920" y="434933"/>
                      <a:pt x="1820926" y="425874"/>
                    </a:cubicBezTo>
                    <a:lnTo>
                      <a:pt x="1955461" y="20193"/>
                    </a:lnTo>
                    <a:close/>
                    <a:moveTo>
                      <a:pt x="3288961" y="20193"/>
                    </a:moveTo>
                    <a:cubicBezTo>
                      <a:pt x="3295650" y="0"/>
                      <a:pt x="3324860" y="0"/>
                      <a:pt x="3331549" y="20193"/>
                    </a:cubicBezTo>
                    <a:lnTo>
                      <a:pt x="3466084" y="425831"/>
                    </a:lnTo>
                    <a:cubicBezTo>
                      <a:pt x="3469089" y="434891"/>
                      <a:pt x="3477683" y="440987"/>
                      <a:pt x="3487378" y="440987"/>
                    </a:cubicBezTo>
                    <a:lnTo>
                      <a:pt x="3922818" y="440987"/>
                    </a:lnTo>
                    <a:cubicBezTo>
                      <a:pt x="3944493" y="440987"/>
                      <a:pt x="3953552" y="468207"/>
                      <a:pt x="3935942" y="480695"/>
                    </a:cubicBezTo>
                    <a:lnTo>
                      <a:pt x="3583728" y="731393"/>
                    </a:lnTo>
                    <a:cubicBezTo>
                      <a:pt x="3575898" y="736888"/>
                      <a:pt x="3572595" y="746865"/>
                      <a:pt x="3575600" y="755947"/>
                    </a:cubicBezTo>
                    <a:lnTo>
                      <a:pt x="3710136" y="1161542"/>
                    </a:lnTo>
                    <a:cubicBezTo>
                      <a:pt x="3716824" y="1181778"/>
                      <a:pt x="3693202" y="1198584"/>
                      <a:pt x="3675676" y="1186096"/>
                    </a:cubicBezTo>
                    <a:lnTo>
                      <a:pt x="3323421" y="935398"/>
                    </a:lnTo>
                    <a:cubicBezTo>
                      <a:pt x="3315533" y="929810"/>
                      <a:pt x="3304977" y="929810"/>
                      <a:pt x="3297090" y="935398"/>
                    </a:cubicBezTo>
                    <a:lnTo>
                      <a:pt x="2944834" y="1186096"/>
                    </a:lnTo>
                    <a:cubicBezTo>
                      <a:pt x="2927265" y="1198584"/>
                      <a:pt x="2903686" y="1181778"/>
                      <a:pt x="2910374" y="1161542"/>
                    </a:cubicBezTo>
                    <a:lnTo>
                      <a:pt x="3044910" y="755904"/>
                    </a:lnTo>
                    <a:cubicBezTo>
                      <a:pt x="3047915" y="746823"/>
                      <a:pt x="3044612" y="736845"/>
                      <a:pt x="3036782" y="731351"/>
                    </a:cubicBezTo>
                    <a:lnTo>
                      <a:pt x="2684568" y="480738"/>
                    </a:lnTo>
                    <a:cubicBezTo>
                      <a:pt x="2667000" y="468249"/>
                      <a:pt x="2676017" y="441029"/>
                      <a:pt x="2697692" y="441029"/>
                    </a:cubicBezTo>
                    <a:lnTo>
                      <a:pt x="3133090" y="441029"/>
                    </a:lnTo>
                    <a:cubicBezTo>
                      <a:pt x="3142827" y="441029"/>
                      <a:pt x="3151420" y="434933"/>
                      <a:pt x="3154426" y="425874"/>
                    </a:cubicBezTo>
                    <a:lnTo>
                      <a:pt x="3288961" y="20193"/>
                    </a:lnTo>
                    <a:close/>
                    <a:moveTo>
                      <a:pt x="4622461" y="20193"/>
                    </a:moveTo>
                    <a:cubicBezTo>
                      <a:pt x="4629150" y="0"/>
                      <a:pt x="4658360" y="0"/>
                      <a:pt x="4665049" y="20193"/>
                    </a:cubicBezTo>
                    <a:lnTo>
                      <a:pt x="4799584" y="425831"/>
                    </a:lnTo>
                    <a:cubicBezTo>
                      <a:pt x="4802589" y="434891"/>
                      <a:pt x="4811183" y="440987"/>
                      <a:pt x="4820878" y="440987"/>
                    </a:cubicBezTo>
                    <a:lnTo>
                      <a:pt x="5256318" y="440987"/>
                    </a:lnTo>
                    <a:cubicBezTo>
                      <a:pt x="5277993" y="440987"/>
                      <a:pt x="5287052" y="468207"/>
                      <a:pt x="5269442" y="480695"/>
                    </a:cubicBezTo>
                    <a:lnTo>
                      <a:pt x="4917228" y="731393"/>
                    </a:lnTo>
                    <a:cubicBezTo>
                      <a:pt x="4909398" y="736888"/>
                      <a:pt x="4906095" y="746865"/>
                      <a:pt x="4909100" y="755947"/>
                    </a:cubicBezTo>
                    <a:lnTo>
                      <a:pt x="5043636" y="1161542"/>
                    </a:lnTo>
                    <a:cubicBezTo>
                      <a:pt x="5050324" y="1181778"/>
                      <a:pt x="5026702" y="1198584"/>
                      <a:pt x="5009176" y="1186096"/>
                    </a:cubicBezTo>
                    <a:lnTo>
                      <a:pt x="4656921" y="935398"/>
                    </a:lnTo>
                    <a:cubicBezTo>
                      <a:pt x="4649033" y="929810"/>
                      <a:pt x="4638477" y="929810"/>
                      <a:pt x="4630590" y="935398"/>
                    </a:cubicBezTo>
                    <a:lnTo>
                      <a:pt x="4278334" y="1186096"/>
                    </a:lnTo>
                    <a:cubicBezTo>
                      <a:pt x="4260765" y="1198584"/>
                      <a:pt x="4237186" y="1181778"/>
                      <a:pt x="4243874" y="1161542"/>
                    </a:cubicBezTo>
                    <a:lnTo>
                      <a:pt x="4378410" y="755904"/>
                    </a:lnTo>
                    <a:cubicBezTo>
                      <a:pt x="4381415" y="746823"/>
                      <a:pt x="4378112" y="736845"/>
                      <a:pt x="4370282" y="731351"/>
                    </a:cubicBezTo>
                    <a:lnTo>
                      <a:pt x="4018068" y="480738"/>
                    </a:lnTo>
                    <a:cubicBezTo>
                      <a:pt x="4000500" y="468249"/>
                      <a:pt x="4009517" y="441029"/>
                      <a:pt x="4031192" y="441029"/>
                    </a:cubicBezTo>
                    <a:lnTo>
                      <a:pt x="4466590" y="441029"/>
                    </a:lnTo>
                    <a:cubicBezTo>
                      <a:pt x="4476327" y="441029"/>
                      <a:pt x="4484921" y="434933"/>
                      <a:pt x="4487926" y="425874"/>
                    </a:cubicBezTo>
                    <a:lnTo>
                      <a:pt x="4622461" y="20193"/>
                    </a:lnTo>
                    <a:close/>
                    <a:moveTo>
                      <a:pt x="5955961" y="20193"/>
                    </a:moveTo>
                    <a:cubicBezTo>
                      <a:pt x="5962650" y="0"/>
                      <a:pt x="5991860" y="0"/>
                      <a:pt x="5998549" y="20193"/>
                    </a:cubicBezTo>
                    <a:lnTo>
                      <a:pt x="6133084" y="425831"/>
                    </a:lnTo>
                    <a:cubicBezTo>
                      <a:pt x="6136089" y="434891"/>
                      <a:pt x="6144683" y="440987"/>
                      <a:pt x="6154378" y="440987"/>
                    </a:cubicBezTo>
                    <a:lnTo>
                      <a:pt x="6589818" y="440987"/>
                    </a:lnTo>
                    <a:cubicBezTo>
                      <a:pt x="6611493" y="440987"/>
                      <a:pt x="6620552" y="468207"/>
                      <a:pt x="6602942" y="480695"/>
                    </a:cubicBezTo>
                    <a:lnTo>
                      <a:pt x="6250728" y="731393"/>
                    </a:lnTo>
                    <a:cubicBezTo>
                      <a:pt x="6242898" y="736888"/>
                      <a:pt x="6239595" y="746865"/>
                      <a:pt x="6242600" y="755947"/>
                    </a:cubicBezTo>
                    <a:lnTo>
                      <a:pt x="6377136" y="1161542"/>
                    </a:lnTo>
                    <a:cubicBezTo>
                      <a:pt x="6383824" y="1181778"/>
                      <a:pt x="6360202" y="1198584"/>
                      <a:pt x="6342676" y="1186096"/>
                    </a:cubicBezTo>
                    <a:lnTo>
                      <a:pt x="5990421" y="935398"/>
                    </a:lnTo>
                    <a:cubicBezTo>
                      <a:pt x="5982533" y="929810"/>
                      <a:pt x="5971977" y="929810"/>
                      <a:pt x="5964090" y="935398"/>
                    </a:cubicBezTo>
                    <a:lnTo>
                      <a:pt x="5611834" y="1186096"/>
                    </a:lnTo>
                    <a:cubicBezTo>
                      <a:pt x="5594265" y="1198584"/>
                      <a:pt x="5570686" y="1181778"/>
                      <a:pt x="5577374" y="1161542"/>
                    </a:cubicBezTo>
                    <a:lnTo>
                      <a:pt x="5711910" y="755904"/>
                    </a:lnTo>
                    <a:cubicBezTo>
                      <a:pt x="5714915" y="746823"/>
                      <a:pt x="5711612" y="736845"/>
                      <a:pt x="5703782" y="731351"/>
                    </a:cubicBezTo>
                    <a:lnTo>
                      <a:pt x="5351568" y="480738"/>
                    </a:lnTo>
                    <a:cubicBezTo>
                      <a:pt x="5334000" y="468249"/>
                      <a:pt x="5343017" y="441029"/>
                      <a:pt x="5364692" y="441029"/>
                    </a:cubicBezTo>
                    <a:lnTo>
                      <a:pt x="5800090" y="441029"/>
                    </a:lnTo>
                    <a:cubicBezTo>
                      <a:pt x="5809827" y="441029"/>
                      <a:pt x="5818421" y="434933"/>
                      <a:pt x="5821426" y="425874"/>
                    </a:cubicBezTo>
                    <a:lnTo>
                      <a:pt x="5955961" y="20193"/>
                    </a:lnTo>
                    <a:close/>
                  </a:path>
                </a:pathLst>
              </a:custGeom>
              <a:solidFill>
                <a:srgbClr val="FABB17"/>
              </a:solidFill>
            </p:spPr>
          </p:sp>
        </p:grpSp>
      </p:grpSp>
      <p:sp>
        <p:nvSpPr>
          <p:cNvPr id="10" name="Freeform 10"/>
          <p:cNvSpPr/>
          <p:nvPr/>
        </p:nvSpPr>
        <p:spPr>
          <a:xfrm>
            <a:off x="8802717" y="2348054"/>
            <a:ext cx="8974945" cy="7348918"/>
          </a:xfrm>
          <a:custGeom>
            <a:avLst/>
            <a:gdLst/>
            <a:ahLst/>
            <a:cxnLst/>
            <a:rect l="l" t="t" r="r" b="b"/>
            <a:pathLst>
              <a:path w="8974945" h="7348918">
                <a:moveTo>
                  <a:pt x="0" y="0"/>
                </a:moveTo>
                <a:lnTo>
                  <a:pt x="8974945" y="0"/>
                </a:lnTo>
                <a:lnTo>
                  <a:pt x="8974945" y="7348917"/>
                </a:lnTo>
                <a:lnTo>
                  <a:pt x="0" y="734891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754534" y="1394709"/>
            <a:ext cx="9038637" cy="2573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542"/>
              </a:lnSpc>
              <a:spcBef>
                <a:spcPct val="0"/>
              </a:spcBef>
            </a:pPr>
            <a:r>
              <a:rPr lang="en-US" sz="5452">
                <a:solidFill>
                  <a:srgbClr val="494949"/>
                </a:solidFill>
                <a:latin typeface="More Sugar Thin"/>
              </a:rPr>
              <a:t>Lorem ipsum dolor sit amet consectetur adipiscing elit condimentum.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88918" y="6081346"/>
            <a:ext cx="7202563" cy="1419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81"/>
              </a:lnSpc>
              <a:spcBef>
                <a:spcPct val="0"/>
              </a:spcBef>
            </a:pPr>
            <a:r>
              <a:rPr lang="en-US" sz="3151">
                <a:solidFill>
                  <a:srgbClr val="1B1817"/>
                </a:solidFill>
                <a:latin typeface="Gloria Hallelujah"/>
              </a:rPr>
              <a:t>Lorem ipsum dolor sit amet consectetur adipiscing elit condimentum, nostra.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709686" y="4319641"/>
            <a:ext cx="3093031" cy="571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3"/>
              </a:lnSpc>
              <a:spcBef>
                <a:spcPct val="0"/>
              </a:spcBef>
            </a:pPr>
            <a:r>
              <a:rPr lang="en-US" sz="3727">
                <a:solidFill>
                  <a:srgbClr val="494949"/>
                </a:solidFill>
                <a:latin typeface="Londrina Solid"/>
              </a:rPr>
              <a:t>Frase anónima</a:t>
            </a:r>
          </a:p>
        </p:txBody>
      </p:sp>
    </p:spTree>
  </p:cSld>
  <p:clrMapOvr>
    <a:masterClrMapping/>
  </p:clrMapOvr>
  <p:transition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270683">
            <a:off x="15119222" y="7200900"/>
            <a:ext cx="4278147" cy="4114800"/>
          </a:xfrm>
          <a:custGeom>
            <a:avLst/>
            <a:gdLst/>
            <a:ahLst/>
            <a:cxnLst/>
            <a:rect l="l" t="t" r="r" b="b"/>
            <a:pathLst>
              <a:path w="4278147" h="4114800">
                <a:moveTo>
                  <a:pt x="0" y="0"/>
                </a:moveTo>
                <a:lnTo>
                  <a:pt x="4278147" y="0"/>
                </a:lnTo>
                <a:lnTo>
                  <a:pt x="427814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292216">
            <a:off x="-12097239" y="5273321"/>
            <a:ext cx="16704494" cy="11085710"/>
          </a:xfrm>
          <a:custGeom>
            <a:avLst/>
            <a:gdLst/>
            <a:ahLst/>
            <a:cxnLst/>
            <a:rect l="l" t="t" r="r" b="b"/>
            <a:pathLst>
              <a:path w="16704494" h="11085710">
                <a:moveTo>
                  <a:pt x="0" y="0"/>
                </a:moveTo>
                <a:lnTo>
                  <a:pt x="16704494" y="0"/>
                </a:lnTo>
                <a:lnTo>
                  <a:pt x="16704494" y="11085710"/>
                </a:lnTo>
                <a:lnTo>
                  <a:pt x="0" y="110857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292216">
            <a:off x="-4587131" y="-4031029"/>
            <a:ext cx="19431207" cy="12895256"/>
          </a:xfrm>
          <a:custGeom>
            <a:avLst/>
            <a:gdLst/>
            <a:ahLst/>
            <a:cxnLst/>
            <a:rect l="l" t="t" r="r" b="b"/>
            <a:pathLst>
              <a:path w="19431207" h="12895256">
                <a:moveTo>
                  <a:pt x="0" y="0"/>
                </a:moveTo>
                <a:lnTo>
                  <a:pt x="19431207" y="0"/>
                </a:lnTo>
                <a:lnTo>
                  <a:pt x="19431207" y="12895255"/>
                </a:lnTo>
                <a:lnTo>
                  <a:pt x="0" y="128952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412866" y="-2230935"/>
            <a:ext cx="5171284" cy="5628608"/>
          </a:xfrm>
          <a:custGeom>
            <a:avLst/>
            <a:gdLst/>
            <a:ahLst/>
            <a:cxnLst/>
            <a:rect l="l" t="t" r="r" b="b"/>
            <a:pathLst>
              <a:path w="5171284" h="5628608">
                <a:moveTo>
                  <a:pt x="0" y="0"/>
                </a:moveTo>
                <a:lnTo>
                  <a:pt x="5171284" y="0"/>
                </a:lnTo>
                <a:lnTo>
                  <a:pt x="5171284" y="5628608"/>
                </a:lnTo>
                <a:lnTo>
                  <a:pt x="0" y="56286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755698" y="485928"/>
            <a:ext cx="978964" cy="1085545"/>
          </a:xfrm>
          <a:custGeom>
            <a:avLst/>
            <a:gdLst/>
            <a:ahLst/>
            <a:cxnLst/>
            <a:rect l="l" t="t" r="r" b="b"/>
            <a:pathLst>
              <a:path w="978964" h="1085545">
                <a:moveTo>
                  <a:pt x="0" y="0"/>
                </a:moveTo>
                <a:lnTo>
                  <a:pt x="978964" y="0"/>
                </a:lnTo>
                <a:lnTo>
                  <a:pt x="978964" y="1085544"/>
                </a:lnTo>
                <a:lnTo>
                  <a:pt x="0" y="10855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898104" y="1019175"/>
            <a:ext cx="11857594" cy="1718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542"/>
              </a:lnSpc>
              <a:spcBef>
                <a:spcPct val="0"/>
              </a:spcBef>
            </a:pPr>
            <a:r>
              <a:rPr lang="en-US" sz="5452">
                <a:solidFill>
                  <a:srgbClr val="494949"/>
                </a:solidFill>
                <a:latin typeface="More Sugar Thin"/>
              </a:rPr>
              <a:t>Lorem ipsum dolor sit amet consectetur adipiscing elit condimentum.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981871" y="3227372"/>
            <a:ext cx="3957346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9"/>
              </a:lnSpc>
              <a:spcBef>
                <a:spcPct val="0"/>
              </a:spcBef>
            </a:pPr>
            <a:r>
              <a:rPr lang="en-US" sz="3474">
                <a:solidFill>
                  <a:srgbClr val="000000"/>
                </a:solidFill>
                <a:latin typeface="Londrina Solid"/>
              </a:rPr>
              <a:t>Proverbio japonés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826901" y="4675488"/>
            <a:ext cx="5112316" cy="945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81"/>
              </a:lnSpc>
              <a:spcBef>
                <a:spcPct val="0"/>
              </a:spcBef>
            </a:pPr>
            <a:r>
              <a:rPr lang="en-US" sz="3151">
                <a:solidFill>
                  <a:srgbClr val="545454"/>
                </a:solidFill>
                <a:latin typeface="Gloria Hallelujah"/>
              </a:rPr>
              <a:t>Lorem ipsum dolor sit amet consectetur.</a:t>
            </a:r>
          </a:p>
        </p:txBody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-613226" y="3659611"/>
            <a:ext cx="7716219" cy="8201534"/>
            <a:chOff x="-241300" y="-2540"/>
            <a:chExt cx="6623050" cy="7039610"/>
          </a:xfrm>
        </p:grpSpPr>
        <p:sp>
          <p:nvSpPr>
            <p:cNvPr id="11" name="Freeform 11"/>
            <p:cNvSpPr/>
            <p:nvPr/>
          </p:nvSpPr>
          <p:spPr>
            <a:xfrm>
              <a:off x="-241300" y="-2540"/>
              <a:ext cx="6623050" cy="7039610"/>
            </a:xfrm>
            <a:custGeom>
              <a:avLst/>
              <a:gdLst/>
              <a:ahLst/>
              <a:cxnLst/>
              <a:rect l="l" t="t" r="r" b="b"/>
              <a:pathLst>
                <a:path w="6623050" h="7039610">
                  <a:moveTo>
                    <a:pt x="4606290" y="604520"/>
                  </a:moveTo>
                  <a:cubicBezTo>
                    <a:pt x="4606290" y="604520"/>
                    <a:pt x="4391660" y="0"/>
                    <a:pt x="3512820" y="2540"/>
                  </a:cubicBezTo>
                  <a:cubicBezTo>
                    <a:pt x="2633980" y="5080"/>
                    <a:pt x="2282190" y="895350"/>
                    <a:pt x="2282190" y="895350"/>
                  </a:cubicBezTo>
                  <a:cubicBezTo>
                    <a:pt x="2282190" y="895350"/>
                    <a:pt x="1553210" y="577850"/>
                    <a:pt x="1121410" y="1400810"/>
                  </a:cubicBezTo>
                  <a:cubicBezTo>
                    <a:pt x="922020" y="1779270"/>
                    <a:pt x="1017270" y="2247900"/>
                    <a:pt x="1017270" y="2247900"/>
                  </a:cubicBezTo>
                  <a:cubicBezTo>
                    <a:pt x="1017270" y="2247900"/>
                    <a:pt x="577850" y="2329180"/>
                    <a:pt x="342900" y="2988310"/>
                  </a:cubicBezTo>
                  <a:cubicBezTo>
                    <a:pt x="0" y="3950970"/>
                    <a:pt x="635000" y="4321810"/>
                    <a:pt x="635000" y="4321810"/>
                  </a:cubicBezTo>
                  <a:cubicBezTo>
                    <a:pt x="635000" y="4321810"/>
                    <a:pt x="383540" y="4919980"/>
                    <a:pt x="694690" y="5285740"/>
                  </a:cubicBezTo>
                  <a:cubicBezTo>
                    <a:pt x="1351280" y="6057900"/>
                    <a:pt x="1915160" y="5838190"/>
                    <a:pt x="1915160" y="5838190"/>
                  </a:cubicBezTo>
                  <a:cubicBezTo>
                    <a:pt x="1915160" y="5838190"/>
                    <a:pt x="2297430" y="6818630"/>
                    <a:pt x="3309620" y="6929120"/>
                  </a:cubicBezTo>
                  <a:cubicBezTo>
                    <a:pt x="4321810" y="7039610"/>
                    <a:pt x="4560570" y="6162040"/>
                    <a:pt x="4560570" y="6162040"/>
                  </a:cubicBezTo>
                  <a:cubicBezTo>
                    <a:pt x="4560570" y="6162040"/>
                    <a:pt x="5151120" y="6447790"/>
                    <a:pt x="5645150" y="5688331"/>
                  </a:cubicBezTo>
                  <a:cubicBezTo>
                    <a:pt x="6037580" y="5086351"/>
                    <a:pt x="5880100" y="4382770"/>
                    <a:pt x="5880100" y="4382770"/>
                  </a:cubicBezTo>
                  <a:cubicBezTo>
                    <a:pt x="5880100" y="4382770"/>
                    <a:pt x="6623050" y="4075430"/>
                    <a:pt x="6590030" y="3317240"/>
                  </a:cubicBezTo>
                  <a:cubicBezTo>
                    <a:pt x="6557010" y="2559051"/>
                    <a:pt x="5969000" y="2237740"/>
                    <a:pt x="5969000" y="2237740"/>
                  </a:cubicBezTo>
                  <a:cubicBezTo>
                    <a:pt x="5969000" y="2237740"/>
                    <a:pt x="6182360" y="1606550"/>
                    <a:pt x="5633720" y="996950"/>
                  </a:cubicBezTo>
                  <a:cubicBezTo>
                    <a:pt x="5233670" y="552450"/>
                    <a:pt x="4606290" y="604520"/>
                    <a:pt x="4606290" y="604520"/>
                  </a:cubicBezTo>
                  <a:close/>
                </a:path>
              </a:pathLst>
            </a:custGeom>
            <a:blipFill>
              <a:blip r:embed="rId12"/>
              <a:stretch>
                <a:fillRect l="-15219" t="36" r="-22819" b="-36"/>
              </a:stretch>
            </a:blipFill>
          </p:spPr>
        </p:sp>
      </p:grpSp>
      <p:sp>
        <p:nvSpPr>
          <p:cNvPr id="12" name="Freeform 12"/>
          <p:cNvSpPr/>
          <p:nvPr/>
        </p:nvSpPr>
        <p:spPr>
          <a:xfrm rot="-177903">
            <a:off x="15745011" y="7924275"/>
            <a:ext cx="2485169" cy="2299911"/>
          </a:xfrm>
          <a:custGeom>
            <a:avLst/>
            <a:gdLst/>
            <a:ahLst/>
            <a:cxnLst/>
            <a:rect l="l" t="t" r="r" b="b"/>
            <a:pathLst>
              <a:path w="2485169" h="2299911">
                <a:moveTo>
                  <a:pt x="0" y="0"/>
                </a:moveTo>
                <a:lnTo>
                  <a:pt x="2485169" y="0"/>
                </a:lnTo>
                <a:lnTo>
                  <a:pt x="2485169" y="2299911"/>
                </a:lnTo>
                <a:lnTo>
                  <a:pt x="0" y="229991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687190" y="-1028700"/>
            <a:ext cx="3142211" cy="4114800"/>
          </a:xfrm>
          <a:custGeom>
            <a:avLst/>
            <a:gdLst/>
            <a:ahLst/>
            <a:cxnLst/>
            <a:rect l="l" t="t" r="r" b="b"/>
            <a:pathLst>
              <a:path w="3142211" h="4114800">
                <a:moveTo>
                  <a:pt x="0" y="0"/>
                </a:moveTo>
                <a:lnTo>
                  <a:pt x="3142211" y="0"/>
                </a:lnTo>
                <a:lnTo>
                  <a:pt x="31422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121906" y="2536587"/>
            <a:ext cx="1553592" cy="1924495"/>
          </a:xfrm>
          <a:custGeom>
            <a:avLst/>
            <a:gdLst/>
            <a:ahLst/>
            <a:cxnLst/>
            <a:rect l="l" t="t" r="r" b="b"/>
            <a:pathLst>
              <a:path w="1553592" h="1924495">
                <a:moveTo>
                  <a:pt x="0" y="0"/>
                </a:moveTo>
                <a:lnTo>
                  <a:pt x="1553592" y="0"/>
                </a:lnTo>
                <a:lnTo>
                  <a:pt x="1553592" y="1924495"/>
                </a:lnTo>
                <a:lnTo>
                  <a:pt x="0" y="192449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C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292216">
            <a:off x="-1190016" y="4757327"/>
            <a:ext cx="19431207" cy="12895256"/>
          </a:xfrm>
          <a:custGeom>
            <a:avLst/>
            <a:gdLst/>
            <a:ahLst/>
            <a:cxnLst/>
            <a:rect l="l" t="t" r="r" b="b"/>
            <a:pathLst>
              <a:path w="19431207" h="12895256">
                <a:moveTo>
                  <a:pt x="0" y="0"/>
                </a:moveTo>
                <a:lnTo>
                  <a:pt x="19431207" y="0"/>
                </a:lnTo>
                <a:lnTo>
                  <a:pt x="19431207" y="12895255"/>
                </a:lnTo>
                <a:lnTo>
                  <a:pt x="0" y="128952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412866" y="-2230935"/>
            <a:ext cx="5171284" cy="5628608"/>
          </a:xfrm>
          <a:custGeom>
            <a:avLst/>
            <a:gdLst/>
            <a:ahLst/>
            <a:cxnLst/>
            <a:rect l="l" t="t" r="r" b="b"/>
            <a:pathLst>
              <a:path w="5171284" h="5628608">
                <a:moveTo>
                  <a:pt x="0" y="0"/>
                </a:moveTo>
                <a:lnTo>
                  <a:pt x="5171284" y="0"/>
                </a:lnTo>
                <a:lnTo>
                  <a:pt x="5171284" y="5628608"/>
                </a:lnTo>
                <a:lnTo>
                  <a:pt x="0" y="56286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734566">
            <a:off x="419481" y="3678544"/>
            <a:ext cx="1218438" cy="1301244"/>
          </a:xfrm>
          <a:custGeom>
            <a:avLst/>
            <a:gdLst/>
            <a:ahLst/>
            <a:cxnLst/>
            <a:rect l="l" t="t" r="r" b="b"/>
            <a:pathLst>
              <a:path w="1218438" h="1301244">
                <a:moveTo>
                  <a:pt x="0" y="0"/>
                </a:moveTo>
                <a:lnTo>
                  <a:pt x="1218438" y="0"/>
                </a:lnTo>
                <a:lnTo>
                  <a:pt x="1218438" y="1301245"/>
                </a:lnTo>
                <a:lnTo>
                  <a:pt x="0" y="13012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215203" y="1192598"/>
            <a:ext cx="12674032" cy="1718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542"/>
              </a:lnSpc>
              <a:spcBef>
                <a:spcPct val="0"/>
              </a:spcBef>
            </a:pPr>
            <a:r>
              <a:rPr lang="en-US" sz="5452">
                <a:solidFill>
                  <a:srgbClr val="494949"/>
                </a:solidFill>
                <a:latin typeface="More Sugar Thin"/>
              </a:rPr>
              <a:t>Lorem ipsum dolor sit amet consectetur adipiscing elit condimentum.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117948" y="4338691"/>
            <a:ext cx="7202563" cy="94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81"/>
              </a:lnSpc>
              <a:spcBef>
                <a:spcPct val="0"/>
              </a:spcBef>
            </a:pPr>
            <a:r>
              <a:rPr lang="en-US" sz="3151">
                <a:solidFill>
                  <a:srgbClr val="1B1817"/>
                </a:solidFill>
                <a:latin typeface="Gloria Hallelujah"/>
              </a:rPr>
              <a:t>Lorem ipsum dolor sit amet consectetur adipiscing elit.</a:t>
            </a:r>
          </a:p>
        </p:txBody>
      </p:sp>
      <p:sp>
        <p:nvSpPr>
          <p:cNvPr id="7" name="Freeform 7"/>
          <p:cNvSpPr/>
          <p:nvPr/>
        </p:nvSpPr>
        <p:spPr>
          <a:xfrm rot="-177903">
            <a:off x="15745011" y="3709174"/>
            <a:ext cx="2485169" cy="2299911"/>
          </a:xfrm>
          <a:custGeom>
            <a:avLst/>
            <a:gdLst/>
            <a:ahLst/>
            <a:cxnLst/>
            <a:rect l="l" t="t" r="r" b="b"/>
            <a:pathLst>
              <a:path w="2485169" h="2299911">
                <a:moveTo>
                  <a:pt x="0" y="0"/>
                </a:moveTo>
                <a:lnTo>
                  <a:pt x="2485169" y="0"/>
                </a:lnTo>
                <a:lnTo>
                  <a:pt x="2485169" y="2299912"/>
                </a:lnTo>
                <a:lnTo>
                  <a:pt x="0" y="22999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1406771" y="-354028"/>
            <a:ext cx="3142211" cy="4114800"/>
          </a:xfrm>
          <a:custGeom>
            <a:avLst/>
            <a:gdLst/>
            <a:ahLst/>
            <a:cxnLst/>
            <a:rect l="l" t="t" r="r" b="b"/>
            <a:pathLst>
              <a:path w="3142211" h="4114800">
                <a:moveTo>
                  <a:pt x="0" y="0"/>
                </a:moveTo>
                <a:lnTo>
                  <a:pt x="3142211" y="0"/>
                </a:lnTo>
                <a:lnTo>
                  <a:pt x="31422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744990" y="2885342"/>
            <a:ext cx="6372958" cy="6372958"/>
            <a:chOff x="0" y="0"/>
            <a:chExt cx="12700000" cy="12700000"/>
          </a:xfrm>
        </p:grpSpPr>
        <p:sp>
          <p:nvSpPr>
            <p:cNvPr id="10" name="Freeform 10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19" y="11470640"/>
                  </a:cubicBezTo>
                  <a:cubicBezTo>
                    <a:pt x="9123679" y="11334750"/>
                    <a:pt x="10237469" y="10519410"/>
                    <a:pt x="11071860" y="9767570"/>
                  </a:cubicBezTo>
                  <a:cubicBezTo>
                    <a:pt x="11625579" y="9268460"/>
                    <a:pt x="11971019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12"/>
              <a:stretch>
                <a:fillRect l="-14826" r="-14826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9005648" y="6071821"/>
            <a:ext cx="3427162" cy="615132"/>
            <a:chOff x="0" y="0"/>
            <a:chExt cx="4569549" cy="820176"/>
          </a:xfrm>
        </p:grpSpPr>
        <p:grpSp>
          <p:nvGrpSpPr>
            <p:cNvPr id="12" name="Group 12"/>
            <p:cNvGrpSpPr>
              <a:grpSpLocks noChangeAspect="1"/>
            </p:cNvGrpSpPr>
            <p:nvPr/>
          </p:nvGrpSpPr>
          <p:grpSpPr>
            <a:xfrm>
              <a:off x="0" y="0"/>
              <a:ext cx="4569549" cy="820176"/>
              <a:chOff x="0" y="0"/>
              <a:chExt cx="6604000" cy="1185333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-8255" y="-5038"/>
                <a:ext cx="6620552" cy="1198584"/>
              </a:xfrm>
              <a:custGeom>
                <a:avLst/>
                <a:gdLst/>
                <a:ahLst/>
                <a:cxnLst/>
                <a:rect l="l" t="t" r="r" b="b"/>
                <a:pathLst>
                  <a:path w="6620552" h="1198584">
                    <a:moveTo>
                      <a:pt x="621961" y="20193"/>
                    </a:moveTo>
                    <a:cubicBezTo>
                      <a:pt x="628650" y="0"/>
                      <a:pt x="657860" y="0"/>
                      <a:pt x="664549" y="20193"/>
                    </a:cubicBezTo>
                    <a:lnTo>
                      <a:pt x="799084" y="425831"/>
                    </a:lnTo>
                    <a:cubicBezTo>
                      <a:pt x="802090" y="434891"/>
                      <a:pt x="810683" y="440987"/>
                      <a:pt x="820378" y="440987"/>
                    </a:cubicBezTo>
                    <a:lnTo>
                      <a:pt x="1255818" y="440987"/>
                    </a:lnTo>
                    <a:cubicBezTo>
                      <a:pt x="1277493" y="440987"/>
                      <a:pt x="1286552" y="468207"/>
                      <a:pt x="1268942" y="480695"/>
                    </a:cubicBezTo>
                    <a:lnTo>
                      <a:pt x="916728" y="731393"/>
                    </a:lnTo>
                    <a:cubicBezTo>
                      <a:pt x="908898" y="736887"/>
                      <a:pt x="905595" y="746865"/>
                      <a:pt x="908600" y="755947"/>
                    </a:cubicBezTo>
                    <a:lnTo>
                      <a:pt x="1043136" y="1161542"/>
                    </a:lnTo>
                    <a:cubicBezTo>
                      <a:pt x="1049824" y="1181778"/>
                      <a:pt x="1026202" y="1198584"/>
                      <a:pt x="1008676" y="1186096"/>
                    </a:cubicBezTo>
                    <a:lnTo>
                      <a:pt x="656421" y="935398"/>
                    </a:lnTo>
                    <a:cubicBezTo>
                      <a:pt x="648533" y="929810"/>
                      <a:pt x="637977" y="929810"/>
                      <a:pt x="630089" y="935398"/>
                    </a:cubicBezTo>
                    <a:lnTo>
                      <a:pt x="277834" y="1186096"/>
                    </a:lnTo>
                    <a:cubicBezTo>
                      <a:pt x="260265" y="1198584"/>
                      <a:pt x="236686" y="1181778"/>
                      <a:pt x="243374" y="1161542"/>
                    </a:cubicBezTo>
                    <a:lnTo>
                      <a:pt x="377910" y="755904"/>
                    </a:lnTo>
                    <a:cubicBezTo>
                      <a:pt x="380915" y="746823"/>
                      <a:pt x="377612" y="736845"/>
                      <a:pt x="369782" y="731351"/>
                    </a:cubicBezTo>
                    <a:lnTo>
                      <a:pt x="17568" y="480738"/>
                    </a:lnTo>
                    <a:cubicBezTo>
                      <a:pt x="0" y="468249"/>
                      <a:pt x="9017" y="441029"/>
                      <a:pt x="30692" y="441029"/>
                    </a:cubicBezTo>
                    <a:lnTo>
                      <a:pt x="466090" y="441029"/>
                    </a:lnTo>
                    <a:cubicBezTo>
                      <a:pt x="475827" y="441029"/>
                      <a:pt x="484420" y="434933"/>
                      <a:pt x="487426" y="425874"/>
                    </a:cubicBezTo>
                    <a:lnTo>
                      <a:pt x="621961" y="20193"/>
                    </a:lnTo>
                    <a:close/>
                    <a:moveTo>
                      <a:pt x="1955461" y="20193"/>
                    </a:moveTo>
                    <a:cubicBezTo>
                      <a:pt x="1962150" y="0"/>
                      <a:pt x="1991360" y="0"/>
                      <a:pt x="1998049" y="20193"/>
                    </a:cubicBezTo>
                    <a:lnTo>
                      <a:pt x="2132584" y="425831"/>
                    </a:lnTo>
                    <a:cubicBezTo>
                      <a:pt x="2135590" y="434891"/>
                      <a:pt x="2144183" y="440987"/>
                      <a:pt x="2153878" y="440987"/>
                    </a:cubicBezTo>
                    <a:lnTo>
                      <a:pt x="2589318" y="440987"/>
                    </a:lnTo>
                    <a:cubicBezTo>
                      <a:pt x="2610993" y="440987"/>
                      <a:pt x="2620052" y="468207"/>
                      <a:pt x="2602442" y="480695"/>
                    </a:cubicBezTo>
                    <a:lnTo>
                      <a:pt x="2250228" y="731393"/>
                    </a:lnTo>
                    <a:cubicBezTo>
                      <a:pt x="2242398" y="736887"/>
                      <a:pt x="2239095" y="746865"/>
                      <a:pt x="2242100" y="755947"/>
                    </a:cubicBezTo>
                    <a:lnTo>
                      <a:pt x="2376636" y="1161542"/>
                    </a:lnTo>
                    <a:cubicBezTo>
                      <a:pt x="2383324" y="1181778"/>
                      <a:pt x="2359702" y="1198584"/>
                      <a:pt x="2342176" y="1186096"/>
                    </a:cubicBezTo>
                    <a:lnTo>
                      <a:pt x="1989921" y="935398"/>
                    </a:lnTo>
                    <a:cubicBezTo>
                      <a:pt x="1982033" y="929810"/>
                      <a:pt x="1971477" y="929810"/>
                      <a:pt x="1963589" y="935398"/>
                    </a:cubicBezTo>
                    <a:lnTo>
                      <a:pt x="1611334" y="1186096"/>
                    </a:lnTo>
                    <a:cubicBezTo>
                      <a:pt x="1593765" y="1198584"/>
                      <a:pt x="1570186" y="1181778"/>
                      <a:pt x="1576874" y="1161542"/>
                    </a:cubicBezTo>
                    <a:lnTo>
                      <a:pt x="1711410" y="755904"/>
                    </a:lnTo>
                    <a:cubicBezTo>
                      <a:pt x="1714415" y="746823"/>
                      <a:pt x="1711112" y="736845"/>
                      <a:pt x="1703282" y="731351"/>
                    </a:cubicBezTo>
                    <a:lnTo>
                      <a:pt x="1351068" y="480738"/>
                    </a:lnTo>
                    <a:cubicBezTo>
                      <a:pt x="1333500" y="468249"/>
                      <a:pt x="1342517" y="441029"/>
                      <a:pt x="1364192" y="441029"/>
                    </a:cubicBezTo>
                    <a:lnTo>
                      <a:pt x="1799590" y="441029"/>
                    </a:lnTo>
                    <a:cubicBezTo>
                      <a:pt x="1809327" y="441029"/>
                      <a:pt x="1817920" y="434933"/>
                      <a:pt x="1820926" y="425874"/>
                    </a:cubicBezTo>
                    <a:lnTo>
                      <a:pt x="1955461" y="20193"/>
                    </a:lnTo>
                    <a:close/>
                    <a:moveTo>
                      <a:pt x="3288961" y="20193"/>
                    </a:moveTo>
                    <a:cubicBezTo>
                      <a:pt x="3295650" y="0"/>
                      <a:pt x="3324860" y="0"/>
                      <a:pt x="3331549" y="20193"/>
                    </a:cubicBezTo>
                    <a:lnTo>
                      <a:pt x="3466084" y="425831"/>
                    </a:lnTo>
                    <a:cubicBezTo>
                      <a:pt x="3469089" y="434891"/>
                      <a:pt x="3477683" y="440987"/>
                      <a:pt x="3487378" y="440987"/>
                    </a:cubicBezTo>
                    <a:lnTo>
                      <a:pt x="3922818" y="440987"/>
                    </a:lnTo>
                    <a:cubicBezTo>
                      <a:pt x="3944493" y="440987"/>
                      <a:pt x="3953552" y="468207"/>
                      <a:pt x="3935942" y="480695"/>
                    </a:cubicBezTo>
                    <a:lnTo>
                      <a:pt x="3583728" y="731393"/>
                    </a:lnTo>
                    <a:cubicBezTo>
                      <a:pt x="3575898" y="736888"/>
                      <a:pt x="3572595" y="746865"/>
                      <a:pt x="3575600" y="755947"/>
                    </a:cubicBezTo>
                    <a:lnTo>
                      <a:pt x="3710136" y="1161542"/>
                    </a:lnTo>
                    <a:cubicBezTo>
                      <a:pt x="3716824" y="1181778"/>
                      <a:pt x="3693202" y="1198584"/>
                      <a:pt x="3675676" y="1186096"/>
                    </a:cubicBezTo>
                    <a:lnTo>
                      <a:pt x="3323421" y="935398"/>
                    </a:lnTo>
                    <a:cubicBezTo>
                      <a:pt x="3315533" y="929810"/>
                      <a:pt x="3304977" y="929810"/>
                      <a:pt x="3297090" y="935398"/>
                    </a:cubicBezTo>
                    <a:lnTo>
                      <a:pt x="2944834" y="1186096"/>
                    </a:lnTo>
                    <a:cubicBezTo>
                      <a:pt x="2927265" y="1198584"/>
                      <a:pt x="2903686" y="1181778"/>
                      <a:pt x="2910374" y="1161542"/>
                    </a:cubicBezTo>
                    <a:lnTo>
                      <a:pt x="3044910" y="755904"/>
                    </a:lnTo>
                    <a:cubicBezTo>
                      <a:pt x="3047915" y="746823"/>
                      <a:pt x="3044612" y="736845"/>
                      <a:pt x="3036782" y="731351"/>
                    </a:cubicBezTo>
                    <a:lnTo>
                      <a:pt x="2684568" y="480738"/>
                    </a:lnTo>
                    <a:cubicBezTo>
                      <a:pt x="2667000" y="468249"/>
                      <a:pt x="2676017" y="441029"/>
                      <a:pt x="2697692" y="441029"/>
                    </a:cubicBezTo>
                    <a:lnTo>
                      <a:pt x="3133090" y="441029"/>
                    </a:lnTo>
                    <a:cubicBezTo>
                      <a:pt x="3142827" y="441029"/>
                      <a:pt x="3151420" y="434933"/>
                      <a:pt x="3154426" y="425874"/>
                    </a:cubicBezTo>
                    <a:lnTo>
                      <a:pt x="3288961" y="20193"/>
                    </a:lnTo>
                    <a:close/>
                    <a:moveTo>
                      <a:pt x="4622461" y="20193"/>
                    </a:moveTo>
                    <a:cubicBezTo>
                      <a:pt x="4629150" y="0"/>
                      <a:pt x="4658360" y="0"/>
                      <a:pt x="4665049" y="20193"/>
                    </a:cubicBezTo>
                    <a:lnTo>
                      <a:pt x="4799584" y="425831"/>
                    </a:lnTo>
                    <a:cubicBezTo>
                      <a:pt x="4802589" y="434891"/>
                      <a:pt x="4811183" y="440987"/>
                      <a:pt x="4820878" y="440987"/>
                    </a:cubicBezTo>
                    <a:lnTo>
                      <a:pt x="5256318" y="440987"/>
                    </a:lnTo>
                    <a:cubicBezTo>
                      <a:pt x="5277993" y="440987"/>
                      <a:pt x="5287052" y="468207"/>
                      <a:pt x="5269442" y="480695"/>
                    </a:cubicBezTo>
                    <a:lnTo>
                      <a:pt x="4917228" y="731393"/>
                    </a:lnTo>
                    <a:cubicBezTo>
                      <a:pt x="4909398" y="736888"/>
                      <a:pt x="4906095" y="746865"/>
                      <a:pt x="4909100" y="755947"/>
                    </a:cubicBezTo>
                    <a:lnTo>
                      <a:pt x="5043636" y="1161542"/>
                    </a:lnTo>
                    <a:cubicBezTo>
                      <a:pt x="5050324" y="1181778"/>
                      <a:pt x="5026702" y="1198584"/>
                      <a:pt x="5009176" y="1186096"/>
                    </a:cubicBezTo>
                    <a:lnTo>
                      <a:pt x="4656921" y="935398"/>
                    </a:lnTo>
                    <a:cubicBezTo>
                      <a:pt x="4649033" y="929810"/>
                      <a:pt x="4638477" y="929810"/>
                      <a:pt x="4630590" y="935398"/>
                    </a:cubicBezTo>
                    <a:lnTo>
                      <a:pt x="4278334" y="1186096"/>
                    </a:lnTo>
                    <a:cubicBezTo>
                      <a:pt x="4260765" y="1198584"/>
                      <a:pt x="4237186" y="1181778"/>
                      <a:pt x="4243874" y="1161542"/>
                    </a:cubicBezTo>
                    <a:lnTo>
                      <a:pt x="4378410" y="755904"/>
                    </a:lnTo>
                    <a:cubicBezTo>
                      <a:pt x="4381415" y="746823"/>
                      <a:pt x="4378112" y="736845"/>
                      <a:pt x="4370282" y="731351"/>
                    </a:cubicBezTo>
                    <a:lnTo>
                      <a:pt x="4018068" y="480738"/>
                    </a:lnTo>
                    <a:cubicBezTo>
                      <a:pt x="4000500" y="468249"/>
                      <a:pt x="4009517" y="441029"/>
                      <a:pt x="4031192" y="441029"/>
                    </a:cubicBezTo>
                    <a:lnTo>
                      <a:pt x="4466590" y="441029"/>
                    </a:lnTo>
                    <a:cubicBezTo>
                      <a:pt x="4476327" y="441029"/>
                      <a:pt x="4484921" y="434933"/>
                      <a:pt x="4487926" y="425874"/>
                    </a:cubicBezTo>
                    <a:lnTo>
                      <a:pt x="4622461" y="20193"/>
                    </a:lnTo>
                    <a:close/>
                    <a:moveTo>
                      <a:pt x="5955961" y="20193"/>
                    </a:moveTo>
                    <a:cubicBezTo>
                      <a:pt x="5962650" y="0"/>
                      <a:pt x="5991860" y="0"/>
                      <a:pt x="5998549" y="20193"/>
                    </a:cubicBezTo>
                    <a:lnTo>
                      <a:pt x="6133084" y="425831"/>
                    </a:lnTo>
                    <a:cubicBezTo>
                      <a:pt x="6136089" y="434891"/>
                      <a:pt x="6144683" y="440987"/>
                      <a:pt x="6154378" y="440987"/>
                    </a:cubicBezTo>
                    <a:lnTo>
                      <a:pt x="6589818" y="440987"/>
                    </a:lnTo>
                    <a:cubicBezTo>
                      <a:pt x="6611493" y="440987"/>
                      <a:pt x="6620552" y="468207"/>
                      <a:pt x="6602942" y="480695"/>
                    </a:cubicBezTo>
                    <a:lnTo>
                      <a:pt x="6250728" y="731393"/>
                    </a:lnTo>
                    <a:cubicBezTo>
                      <a:pt x="6242898" y="736888"/>
                      <a:pt x="6239595" y="746865"/>
                      <a:pt x="6242600" y="755947"/>
                    </a:cubicBezTo>
                    <a:lnTo>
                      <a:pt x="6377136" y="1161542"/>
                    </a:lnTo>
                    <a:cubicBezTo>
                      <a:pt x="6383824" y="1181778"/>
                      <a:pt x="6360202" y="1198584"/>
                      <a:pt x="6342676" y="1186096"/>
                    </a:cubicBezTo>
                    <a:lnTo>
                      <a:pt x="5990421" y="935398"/>
                    </a:lnTo>
                    <a:cubicBezTo>
                      <a:pt x="5982533" y="929810"/>
                      <a:pt x="5971977" y="929810"/>
                      <a:pt x="5964090" y="935398"/>
                    </a:cubicBezTo>
                    <a:lnTo>
                      <a:pt x="5611834" y="1186096"/>
                    </a:lnTo>
                    <a:cubicBezTo>
                      <a:pt x="5594265" y="1198584"/>
                      <a:pt x="5570686" y="1181778"/>
                      <a:pt x="5577374" y="1161542"/>
                    </a:cubicBezTo>
                    <a:lnTo>
                      <a:pt x="5711910" y="755904"/>
                    </a:lnTo>
                    <a:cubicBezTo>
                      <a:pt x="5714915" y="746823"/>
                      <a:pt x="5711612" y="736845"/>
                      <a:pt x="5703782" y="731351"/>
                    </a:cubicBezTo>
                    <a:lnTo>
                      <a:pt x="5351568" y="480738"/>
                    </a:lnTo>
                    <a:cubicBezTo>
                      <a:pt x="5334000" y="468249"/>
                      <a:pt x="5343017" y="441029"/>
                      <a:pt x="5364692" y="441029"/>
                    </a:cubicBezTo>
                    <a:lnTo>
                      <a:pt x="5800090" y="441029"/>
                    </a:lnTo>
                    <a:cubicBezTo>
                      <a:pt x="5809827" y="441029"/>
                      <a:pt x="5818421" y="434933"/>
                      <a:pt x="5821426" y="425874"/>
                    </a:cubicBezTo>
                    <a:lnTo>
                      <a:pt x="5955961" y="20193"/>
                    </a:lnTo>
                    <a:close/>
                  </a:path>
                </a:pathLst>
              </a:custGeom>
              <a:solidFill>
                <a:srgbClr val="FABB17"/>
              </a:solidFill>
            </p:spPr>
          </p:sp>
        </p:grpSp>
      </p:grpSp>
      <p:sp>
        <p:nvSpPr>
          <p:cNvPr id="14" name="TextBox 14"/>
          <p:cNvSpPr txBox="1"/>
          <p:nvPr/>
        </p:nvSpPr>
        <p:spPr>
          <a:xfrm>
            <a:off x="11969044" y="3107144"/>
            <a:ext cx="3093031" cy="571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3"/>
              </a:lnSpc>
              <a:spcBef>
                <a:spcPct val="0"/>
              </a:spcBef>
            </a:pPr>
            <a:r>
              <a:rPr lang="en-US" sz="3727">
                <a:solidFill>
                  <a:srgbClr val="494949"/>
                </a:solidFill>
                <a:latin typeface="Londrina Solid"/>
              </a:rPr>
              <a:t>Frase anónima</a:t>
            </a:r>
          </a:p>
        </p:txBody>
      </p:sp>
    </p:spTree>
  </p:cSld>
  <p:clrMapOvr>
    <a:masterClrMapping/>
  </p:clrMapOvr>
  <p:transition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59948" y="5619507"/>
            <a:ext cx="5171284" cy="5628608"/>
          </a:xfrm>
          <a:custGeom>
            <a:avLst/>
            <a:gdLst/>
            <a:ahLst/>
            <a:cxnLst/>
            <a:rect l="l" t="t" r="r" b="b"/>
            <a:pathLst>
              <a:path w="5171284" h="5628608">
                <a:moveTo>
                  <a:pt x="0" y="0"/>
                </a:moveTo>
                <a:lnTo>
                  <a:pt x="5171284" y="0"/>
                </a:lnTo>
                <a:lnTo>
                  <a:pt x="5171284" y="5628608"/>
                </a:lnTo>
                <a:lnTo>
                  <a:pt x="0" y="56286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120226" y="-1028700"/>
            <a:ext cx="4278147" cy="4114800"/>
          </a:xfrm>
          <a:custGeom>
            <a:avLst/>
            <a:gdLst/>
            <a:ahLst/>
            <a:cxnLst/>
            <a:rect l="l" t="t" r="r" b="b"/>
            <a:pathLst>
              <a:path w="4278147" h="4114800">
                <a:moveTo>
                  <a:pt x="0" y="0"/>
                </a:moveTo>
                <a:lnTo>
                  <a:pt x="4278148" y="0"/>
                </a:lnTo>
                <a:lnTo>
                  <a:pt x="42781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292216">
            <a:off x="-3246275" y="-399355"/>
            <a:ext cx="16704494" cy="11085710"/>
          </a:xfrm>
          <a:custGeom>
            <a:avLst/>
            <a:gdLst/>
            <a:ahLst/>
            <a:cxnLst/>
            <a:rect l="l" t="t" r="r" b="b"/>
            <a:pathLst>
              <a:path w="16704494" h="11085710">
                <a:moveTo>
                  <a:pt x="0" y="0"/>
                </a:moveTo>
                <a:lnTo>
                  <a:pt x="16704494" y="0"/>
                </a:lnTo>
                <a:lnTo>
                  <a:pt x="16704494" y="11085710"/>
                </a:lnTo>
                <a:lnTo>
                  <a:pt x="0" y="110857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78748" y="2627822"/>
            <a:ext cx="10027041" cy="2057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7897"/>
              </a:lnSpc>
              <a:spcBef>
                <a:spcPct val="0"/>
              </a:spcBef>
            </a:pPr>
            <a:r>
              <a:rPr lang="en-US" sz="7897">
                <a:solidFill>
                  <a:srgbClr val="1B1817"/>
                </a:solidFill>
                <a:latin typeface="More Sugar"/>
              </a:rPr>
              <a:t>LOREM IPSUM DOLOR SIT AMET</a:t>
            </a:r>
          </a:p>
        </p:txBody>
      </p:sp>
      <p:sp>
        <p:nvSpPr>
          <p:cNvPr id="6" name="Freeform 6"/>
          <p:cNvSpPr/>
          <p:nvPr/>
        </p:nvSpPr>
        <p:spPr>
          <a:xfrm rot="-7026375">
            <a:off x="10098412" y="1344905"/>
            <a:ext cx="1289380" cy="1315047"/>
          </a:xfrm>
          <a:custGeom>
            <a:avLst/>
            <a:gdLst/>
            <a:ahLst/>
            <a:cxnLst/>
            <a:rect l="l" t="t" r="r" b="b"/>
            <a:pathLst>
              <a:path w="1289380" h="1315047">
                <a:moveTo>
                  <a:pt x="0" y="0"/>
                </a:moveTo>
                <a:lnTo>
                  <a:pt x="1289379" y="0"/>
                </a:lnTo>
                <a:lnTo>
                  <a:pt x="1289379" y="1315046"/>
                </a:lnTo>
                <a:lnTo>
                  <a:pt x="0" y="13150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l="-68991" t="-59065"/>
            </a:stretch>
          </a:blipFill>
        </p:spPr>
      </p:sp>
      <p:sp>
        <p:nvSpPr>
          <p:cNvPr id="7" name="Freeform 7"/>
          <p:cNvSpPr/>
          <p:nvPr/>
        </p:nvSpPr>
        <p:spPr>
          <a:xfrm rot="-177903">
            <a:off x="-563836" y="-360219"/>
            <a:ext cx="2485169" cy="2299911"/>
          </a:xfrm>
          <a:custGeom>
            <a:avLst/>
            <a:gdLst/>
            <a:ahLst/>
            <a:cxnLst/>
            <a:rect l="l" t="t" r="r" b="b"/>
            <a:pathLst>
              <a:path w="2485169" h="2299911">
                <a:moveTo>
                  <a:pt x="0" y="0"/>
                </a:moveTo>
                <a:lnTo>
                  <a:pt x="2485169" y="0"/>
                </a:lnTo>
                <a:lnTo>
                  <a:pt x="2485169" y="2299911"/>
                </a:lnTo>
                <a:lnTo>
                  <a:pt x="0" y="229991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721675" y="0"/>
            <a:ext cx="1617710" cy="1579473"/>
          </a:xfrm>
          <a:custGeom>
            <a:avLst/>
            <a:gdLst/>
            <a:ahLst/>
            <a:cxnLst/>
            <a:rect l="l" t="t" r="r" b="b"/>
            <a:pathLst>
              <a:path w="1617710" h="1579473">
                <a:moveTo>
                  <a:pt x="0" y="0"/>
                </a:moveTo>
                <a:lnTo>
                  <a:pt x="1617710" y="0"/>
                </a:lnTo>
                <a:lnTo>
                  <a:pt x="1617710" y="1579473"/>
                </a:lnTo>
                <a:lnTo>
                  <a:pt x="0" y="15794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509047" y="7021591"/>
            <a:ext cx="1832261" cy="849503"/>
          </a:xfrm>
          <a:custGeom>
            <a:avLst/>
            <a:gdLst/>
            <a:ahLst/>
            <a:cxnLst/>
            <a:rect l="l" t="t" r="r" b="b"/>
            <a:pathLst>
              <a:path w="1832261" h="849503">
                <a:moveTo>
                  <a:pt x="0" y="0"/>
                </a:moveTo>
                <a:lnTo>
                  <a:pt x="1832261" y="0"/>
                </a:lnTo>
                <a:lnTo>
                  <a:pt x="1832261" y="849503"/>
                </a:lnTo>
                <a:lnTo>
                  <a:pt x="0" y="84950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579049" y="1504707"/>
            <a:ext cx="8229600" cy="8229600"/>
          </a:xfrm>
          <a:custGeom>
            <a:avLst/>
            <a:gdLst/>
            <a:ahLst/>
            <a:cxnLst/>
            <a:rect l="l" t="t" r="r" b="b"/>
            <a:pathLst>
              <a:path w="8229600" h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367816" y="4981066"/>
            <a:ext cx="7926968" cy="204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3"/>
              </a:lnSpc>
            </a:pPr>
            <a:r>
              <a:rPr lang="en-US" sz="4319">
                <a:solidFill>
                  <a:srgbClr val="494949"/>
                </a:solidFill>
                <a:latin typeface="More Sugar Thin"/>
              </a:rPr>
              <a:t>Lorem ipsum dolor sit amet consectetur adipiscing elit condimentum, nostra lobortis.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77101" y="8190135"/>
            <a:ext cx="7308398" cy="945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81"/>
              </a:lnSpc>
              <a:spcBef>
                <a:spcPct val="0"/>
              </a:spcBef>
            </a:pPr>
            <a:r>
              <a:rPr lang="en-US" sz="3151">
                <a:solidFill>
                  <a:srgbClr val="545454"/>
                </a:solidFill>
                <a:latin typeface="Gloria Hallelujah"/>
              </a:rPr>
              <a:t>Lorem ipsum dolor sit amet consectetur adipiscing elit.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438983" y="7155813"/>
            <a:ext cx="3093031" cy="571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3"/>
              </a:lnSpc>
              <a:spcBef>
                <a:spcPct val="0"/>
              </a:spcBef>
            </a:pPr>
            <a:r>
              <a:rPr lang="en-US" sz="3727">
                <a:solidFill>
                  <a:srgbClr val="494949"/>
                </a:solidFill>
                <a:latin typeface="Londrina Solid"/>
              </a:rPr>
              <a:t>Frase anónima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5064735" y="7116745"/>
            <a:ext cx="4278147" cy="4114800"/>
          </a:xfrm>
          <a:custGeom>
            <a:avLst/>
            <a:gdLst/>
            <a:ahLst/>
            <a:cxnLst/>
            <a:rect l="l" t="t" r="r" b="b"/>
            <a:pathLst>
              <a:path w="4278147" h="4114800">
                <a:moveTo>
                  <a:pt x="0" y="0"/>
                </a:moveTo>
                <a:lnTo>
                  <a:pt x="4278148" y="0"/>
                </a:lnTo>
                <a:lnTo>
                  <a:pt x="42781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292216">
            <a:off x="-6878932" y="120163"/>
            <a:ext cx="16704494" cy="11085710"/>
          </a:xfrm>
          <a:custGeom>
            <a:avLst/>
            <a:gdLst/>
            <a:ahLst/>
            <a:cxnLst/>
            <a:rect l="l" t="t" r="r" b="b"/>
            <a:pathLst>
              <a:path w="16704494" h="11085710">
                <a:moveTo>
                  <a:pt x="0" y="0"/>
                </a:moveTo>
                <a:lnTo>
                  <a:pt x="16704495" y="0"/>
                </a:lnTo>
                <a:lnTo>
                  <a:pt x="16704495" y="11085710"/>
                </a:lnTo>
                <a:lnTo>
                  <a:pt x="0" y="110857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175623" y="-4300799"/>
            <a:ext cx="16704494" cy="11085710"/>
          </a:xfrm>
          <a:custGeom>
            <a:avLst/>
            <a:gdLst/>
            <a:ahLst/>
            <a:cxnLst/>
            <a:rect l="l" t="t" r="r" b="b"/>
            <a:pathLst>
              <a:path w="16704494" h="11085710">
                <a:moveTo>
                  <a:pt x="0" y="0"/>
                </a:moveTo>
                <a:lnTo>
                  <a:pt x="16704494" y="0"/>
                </a:lnTo>
                <a:lnTo>
                  <a:pt x="16704494" y="11085710"/>
                </a:lnTo>
                <a:lnTo>
                  <a:pt x="0" y="110857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131388" y="-4432625"/>
            <a:ext cx="7843450" cy="8537088"/>
          </a:xfrm>
          <a:custGeom>
            <a:avLst/>
            <a:gdLst/>
            <a:ahLst/>
            <a:cxnLst/>
            <a:rect l="l" t="t" r="r" b="b"/>
            <a:pathLst>
              <a:path w="7843450" h="8537088">
                <a:moveTo>
                  <a:pt x="0" y="0"/>
                </a:moveTo>
                <a:lnTo>
                  <a:pt x="7843450" y="0"/>
                </a:lnTo>
                <a:lnTo>
                  <a:pt x="7843450" y="8537088"/>
                </a:lnTo>
                <a:lnTo>
                  <a:pt x="0" y="85370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783232" y="8135108"/>
            <a:ext cx="952135" cy="1039037"/>
          </a:xfrm>
          <a:custGeom>
            <a:avLst/>
            <a:gdLst/>
            <a:ahLst/>
            <a:cxnLst/>
            <a:rect l="l" t="t" r="r" b="b"/>
            <a:pathLst>
              <a:path w="952135" h="1039037">
                <a:moveTo>
                  <a:pt x="0" y="0"/>
                </a:moveTo>
                <a:lnTo>
                  <a:pt x="952136" y="0"/>
                </a:lnTo>
                <a:lnTo>
                  <a:pt x="952136" y="1039037"/>
                </a:lnTo>
                <a:lnTo>
                  <a:pt x="0" y="103903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7203809" y="2873798"/>
            <a:ext cx="978964" cy="1085545"/>
          </a:xfrm>
          <a:custGeom>
            <a:avLst/>
            <a:gdLst/>
            <a:ahLst/>
            <a:cxnLst/>
            <a:rect l="l" t="t" r="r" b="b"/>
            <a:pathLst>
              <a:path w="978964" h="1085545">
                <a:moveTo>
                  <a:pt x="0" y="0"/>
                </a:moveTo>
                <a:lnTo>
                  <a:pt x="978964" y="0"/>
                </a:lnTo>
                <a:lnTo>
                  <a:pt x="978964" y="1085545"/>
                </a:lnTo>
                <a:lnTo>
                  <a:pt x="0" y="10855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755912" y="5143500"/>
            <a:ext cx="952135" cy="1039037"/>
          </a:xfrm>
          <a:custGeom>
            <a:avLst/>
            <a:gdLst/>
            <a:ahLst/>
            <a:cxnLst/>
            <a:rect l="l" t="t" r="r" b="b"/>
            <a:pathLst>
              <a:path w="952135" h="1039037">
                <a:moveTo>
                  <a:pt x="0" y="0"/>
                </a:moveTo>
                <a:lnTo>
                  <a:pt x="952135" y="0"/>
                </a:lnTo>
                <a:lnTo>
                  <a:pt x="952135" y="1039037"/>
                </a:lnTo>
                <a:lnTo>
                  <a:pt x="0" y="103903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831097" y="5189447"/>
            <a:ext cx="952135" cy="1039037"/>
          </a:xfrm>
          <a:custGeom>
            <a:avLst/>
            <a:gdLst/>
            <a:ahLst/>
            <a:cxnLst/>
            <a:rect l="l" t="t" r="r" b="b"/>
            <a:pathLst>
              <a:path w="952135" h="1039037">
                <a:moveTo>
                  <a:pt x="0" y="0"/>
                </a:moveTo>
                <a:lnTo>
                  <a:pt x="952135" y="0"/>
                </a:lnTo>
                <a:lnTo>
                  <a:pt x="952135" y="1039036"/>
                </a:lnTo>
                <a:lnTo>
                  <a:pt x="0" y="103903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790062" y="4633019"/>
            <a:ext cx="2191742" cy="2151892"/>
          </a:xfrm>
          <a:custGeom>
            <a:avLst/>
            <a:gdLst/>
            <a:ahLst/>
            <a:cxnLst/>
            <a:rect l="l" t="t" r="r" b="b"/>
            <a:pathLst>
              <a:path w="2191742" h="2151892">
                <a:moveTo>
                  <a:pt x="0" y="0"/>
                </a:moveTo>
                <a:lnTo>
                  <a:pt x="2191742" y="0"/>
                </a:lnTo>
                <a:lnTo>
                  <a:pt x="2191742" y="2151892"/>
                </a:lnTo>
                <a:lnTo>
                  <a:pt x="0" y="215189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20079" y="2327055"/>
            <a:ext cx="7710963" cy="7710963"/>
          </a:xfrm>
          <a:custGeom>
            <a:avLst/>
            <a:gdLst/>
            <a:ahLst/>
            <a:cxnLst/>
            <a:rect l="l" t="t" r="r" b="b"/>
            <a:pathLst>
              <a:path w="7710963" h="7710963">
                <a:moveTo>
                  <a:pt x="0" y="0"/>
                </a:moveTo>
                <a:lnTo>
                  <a:pt x="7710962" y="0"/>
                </a:lnTo>
                <a:lnTo>
                  <a:pt x="7710962" y="7710963"/>
                </a:lnTo>
                <a:lnTo>
                  <a:pt x="0" y="7710963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028700" y="377987"/>
            <a:ext cx="13711408" cy="1718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542"/>
              </a:lnSpc>
              <a:spcBef>
                <a:spcPct val="0"/>
              </a:spcBef>
            </a:pPr>
            <a:r>
              <a:rPr lang="en-US" sz="5452">
                <a:solidFill>
                  <a:srgbClr val="1B1817"/>
                </a:solidFill>
                <a:latin typeface="More Sugar Thin"/>
              </a:rPr>
              <a:t>Lorem ipsum dolor sit amet consectetur adipiscing elit inceptos est, hendrerit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550366" y="2538845"/>
            <a:ext cx="3940491" cy="660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0"/>
              </a:lnSpc>
              <a:spcBef>
                <a:spcPct val="0"/>
              </a:spcBef>
            </a:pPr>
            <a:r>
              <a:rPr lang="en-US" sz="4317">
                <a:solidFill>
                  <a:srgbClr val="000000"/>
                </a:solidFill>
                <a:latin typeface="Londrina Solid"/>
              </a:rPr>
              <a:t>Proverbio chino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222157" y="7241540"/>
            <a:ext cx="8085007" cy="893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7"/>
              </a:lnSpc>
              <a:spcBef>
                <a:spcPct val="0"/>
              </a:spcBef>
            </a:pPr>
            <a:r>
              <a:rPr lang="en-US" sz="2948">
                <a:solidFill>
                  <a:srgbClr val="545454"/>
                </a:solidFill>
                <a:latin typeface="Gloria Hallelujah"/>
              </a:rPr>
              <a:t>Lorem ipsum dolor sit amet consectetur adipiscing elit inceptos est, hendreritr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alizado 60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0DE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251</Words>
  <Application>Microsoft Office PowerPoint</Application>
  <PresentationFormat>Personalizado</PresentationFormat>
  <Paragraphs>29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Gloria Hallelujah</vt:lpstr>
      <vt:lpstr>Chau Philomene</vt:lpstr>
      <vt:lpstr>Arial</vt:lpstr>
      <vt:lpstr>Londrina Solid</vt:lpstr>
      <vt:lpstr>Calibri</vt:lpstr>
      <vt:lpstr>More Sugar</vt:lpstr>
      <vt:lpstr>More Sugar Thin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presentacion maestros docentes infantil rosado</dc:title>
  <cp:lastModifiedBy>eduardo</cp:lastModifiedBy>
  <cp:revision>2</cp:revision>
  <dcterms:created xsi:type="dcterms:W3CDTF">2006-08-16T00:00:00Z</dcterms:created>
  <dcterms:modified xsi:type="dcterms:W3CDTF">2023-12-10T07:52:03Z</dcterms:modified>
  <dc:identifier>DAFw1dpNgWo</dc:identifier>
</cp:coreProperties>
</file>