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72" r:id="rId4"/>
    <p:sldId id="258" r:id="rId5"/>
    <p:sldId id="273" r:id="rId6"/>
    <p:sldId id="276" r:id="rId7"/>
    <p:sldId id="263" r:id="rId8"/>
    <p:sldId id="274" r:id="rId9"/>
    <p:sldId id="277" r:id="rId10"/>
    <p:sldId id="265" r:id="rId11"/>
    <p:sldId id="275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76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3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8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7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623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29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9A43C3-3AFB-4FA0-9212-9452A1B1F24B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3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VẪN CHỜ</a:t>
            </a:r>
            <a:endParaRPr lang="en-US" sz="8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553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953052"/>
            <a:ext cx="1131454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Tình trời đem đến nguồn vui đôi môi cười hát thắm tình đẹp tươi. Tình Chúa tràn dư ban xuống đời con Ngài đã chọn con Chúa ơi gần con.</a:t>
            </a:r>
            <a:endParaRPr lang="vi-VN" sz="54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30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82137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vẫn</a:t>
            </a:r>
            <a:r>
              <a:rPr lang="en-US" sz="6600" b="1" dirty="0"/>
              <a:t> </a:t>
            </a:r>
            <a:r>
              <a:rPr lang="en-US" sz="6600" b="1" dirty="0" err="1"/>
              <a:t>chờ</a:t>
            </a:r>
            <a:r>
              <a:rPr lang="en-US" sz="6600" b="1" dirty="0"/>
              <a:t> con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con </a:t>
            </a:r>
            <a:r>
              <a:rPr lang="en-US" sz="6600" b="1" dirty="0" err="1"/>
              <a:t>tim</a:t>
            </a:r>
            <a:r>
              <a:rPr lang="en-US" sz="6600" b="1" dirty="0"/>
              <a:t> </a:t>
            </a:r>
            <a:r>
              <a:rPr lang="en-US" sz="6600" b="1" dirty="0" err="1"/>
              <a:t>nhỏ</a:t>
            </a:r>
            <a:r>
              <a:rPr lang="en-US" sz="6600" b="1" dirty="0"/>
              <a:t> </a:t>
            </a:r>
            <a:r>
              <a:rPr lang="en-US" sz="6600" b="1" dirty="0" err="1"/>
              <a:t>bé</a:t>
            </a:r>
            <a:r>
              <a:rPr lang="en-US" sz="6600" b="1" dirty="0"/>
              <a:t> </a:t>
            </a:r>
            <a:r>
              <a:rPr lang="en-US" sz="6600" b="1" dirty="0" err="1"/>
              <a:t>trao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mối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huyền</a:t>
            </a:r>
            <a:r>
              <a:rPr lang="en-US" sz="6600" b="1" dirty="0"/>
              <a:t> </a:t>
            </a:r>
            <a:r>
              <a:rPr lang="en-US" sz="6600" b="1" dirty="0" err="1"/>
              <a:t>siêu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 con </a:t>
            </a:r>
            <a:r>
              <a:rPr lang="en-US" sz="6600" b="1" dirty="0" err="1"/>
              <a:t>thuộc</a:t>
            </a:r>
            <a:r>
              <a:rPr lang="en-US" sz="6600" b="1" dirty="0"/>
              <a:t> </a:t>
            </a:r>
            <a:r>
              <a:rPr lang="en-US" sz="6600" b="1" dirty="0" err="1"/>
              <a:t>về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sớm</a:t>
            </a:r>
            <a:r>
              <a:rPr lang="en-US" sz="6600" b="1" dirty="0"/>
              <a:t> </a:t>
            </a:r>
            <a:r>
              <a:rPr lang="en-US" sz="6600" b="1" dirty="0" err="1"/>
              <a:t>chiều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46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82137"/>
            <a:ext cx="1131454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Tim con reo vui dâng lời chúc tụng Ngài khôn nguôi ca tụng Danh Ngài muôn nơi rằng: Chúa tình yêu muôn đời yêu con! (ư ư).</a:t>
            </a:r>
            <a:r>
              <a:rPr lang="vi-VN" sz="5400" b="1" dirty="0"/>
              <a:t/>
            </a:r>
            <a:br>
              <a:rPr lang="vi-VN" sz="5400" b="1" dirty="0"/>
            </a:b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28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82137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vẫn</a:t>
            </a:r>
            <a:r>
              <a:rPr lang="en-US" sz="6600" b="1" dirty="0"/>
              <a:t> </a:t>
            </a:r>
            <a:r>
              <a:rPr lang="en-US" sz="6600" b="1" dirty="0" err="1"/>
              <a:t>chờ</a:t>
            </a:r>
            <a:r>
              <a:rPr lang="en-US" sz="6600" b="1" dirty="0"/>
              <a:t> con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con </a:t>
            </a:r>
            <a:r>
              <a:rPr lang="en-US" sz="6600" b="1" dirty="0" err="1"/>
              <a:t>tim</a:t>
            </a:r>
            <a:r>
              <a:rPr lang="en-US" sz="6600" b="1" dirty="0"/>
              <a:t> </a:t>
            </a:r>
            <a:r>
              <a:rPr lang="en-US" sz="6600" b="1" dirty="0" err="1"/>
              <a:t>nhỏ</a:t>
            </a:r>
            <a:r>
              <a:rPr lang="en-US" sz="6600" b="1" dirty="0"/>
              <a:t> </a:t>
            </a:r>
            <a:r>
              <a:rPr lang="en-US" sz="6600" b="1" dirty="0" err="1"/>
              <a:t>bé</a:t>
            </a:r>
            <a:r>
              <a:rPr lang="en-US" sz="6600" b="1" dirty="0"/>
              <a:t> </a:t>
            </a:r>
            <a:r>
              <a:rPr lang="en-US" sz="6600" b="1" dirty="0" err="1"/>
              <a:t>trao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mối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huyền</a:t>
            </a:r>
            <a:r>
              <a:rPr lang="en-US" sz="6600" b="1" dirty="0"/>
              <a:t> </a:t>
            </a:r>
            <a:r>
              <a:rPr lang="en-US" sz="6600" b="1" dirty="0" err="1"/>
              <a:t>siêu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 con </a:t>
            </a:r>
            <a:r>
              <a:rPr lang="en-US" sz="6600" b="1" dirty="0" err="1"/>
              <a:t>thuộc</a:t>
            </a:r>
            <a:r>
              <a:rPr lang="en-US" sz="6600" b="1" dirty="0"/>
              <a:t> </a:t>
            </a:r>
            <a:r>
              <a:rPr lang="en-US" sz="6600" b="1" dirty="0" err="1"/>
              <a:t>về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sớm</a:t>
            </a:r>
            <a:r>
              <a:rPr lang="en-US" sz="6600" b="1" dirty="0"/>
              <a:t> </a:t>
            </a:r>
            <a:r>
              <a:rPr lang="en-US" sz="6600" b="1" dirty="0" err="1"/>
              <a:t>chiều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0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82137"/>
            <a:ext cx="1131454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Tim con reo vui dâng lời chúc tụng Ngài khôn nguôi ca tụng Danh Ngài muôn nơi rằng: Chúa tình yêu muôn đời yêu con! (ư ư).</a:t>
            </a:r>
            <a:r>
              <a:rPr lang="vi-VN" sz="5400" b="1" dirty="0"/>
              <a:t/>
            </a:r>
            <a:br>
              <a:rPr lang="vi-VN" sz="5400" b="1" dirty="0"/>
            </a:b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74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7928" y="605138"/>
            <a:ext cx="1141614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Dù đời tội lỗi dường bao con tin tình Chúa phúc lộc trời cao. Đừng trách giận con đừng kết tội con đừng chối từ con Chúa ơi nhận cho.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04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82137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vẫn</a:t>
            </a:r>
            <a:r>
              <a:rPr lang="en-US" sz="6600" b="1" dirty="0"/>
              <a:t> </a:t>
            </a:r>
            <a:r>
              <a:rPr lang="en-US" sz="6600" b="1" dirty="0" err="1"/>
              <a:t>chờ</a:t>
            </a:r>
            <a:r>
              <a:rPr lang="en-US" sz="6600" b="1" dirty="0"/>
              <a:t> con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con </a:t>
            </a:r>
            <a:r>
              <a:rPr lang="en-US" sz="6600" b="1" dirty="0" err="1"/>
              <a:t>tim</a:t>
            </a:r>
            <a:r>
              <a:rPr lang="en-US" sz="6600" b="1" dirty="0"/>
              <a:t> </a:t>
            </a:r>
            <a:r>
              <a:rPr lang="en-US" sz="6600" b="1" dirty="0" err="1"/>
              <a:t>nhỏ</a:t>
            </a:r>
            <a:r>
              <a:rPr lang="en-US" sz="6600" b="1" dirty="0"/>
              <a:t> </a:t>
            </a:r>
            <a:r>
              <a:rPr lang="en-US" sz="6600" b="1" dirty="0" err="1"/>
              <a:t>bé</a:t>
            </a:r>
            <a:r>
              <a:rPr lang="en-US" sz="6600" b="1" dirty="0"/>
              <a:t> </a:t>
            </a:r>
            <a:r>
              <a:rPr lang="en-US" sz="6600" b="1" dirty="0" err="1"/>
              <a:t>trao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mối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huyền</a:t>
            </a:r>
            <a:r>
              <a:rPr lang="en-US" sz="6600" b="1" dirty="0"/>
              <a:t> </a:t>
            </a:r>
            <a:r>
              <a:rPr lang="en-US" sz="6600" b="1" dirty="0" err="1"/>
              <a:t>siêu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 con </a:t>
            </a:r>
            <a:r>
              <a:rPr lang="en-US" sz="6600" b="1" dirty="0" err="1"/>
              <a:t>thuộc</a:t>
            </a:r>
            <a:r>
              <a:rPr lang="en-US" sz="6600" b="1" dirty="0"/>
              <a:t> </a:t>
            </a:r>
            <a:r>
              <a:rPr lang="en-US" sz="6600" b="1" dirty="0" err="1"/>
              <a:t>về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sớm</a:t>
            </a:r>
            <a:r>
              <a:rPr lang="en-US" sz="6600" b="1" dirty="0"/>
              <a:t> </a:t>
            </a:r>
            <a:r>
              <a:rPr lang="en-US" sz="6600" b="1" dirty="0" err="1"/>
              <a:t>chiều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82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82137"/>
            <a:ext cx="1131454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Tim con reo vui dâng lời chúc tụng Ngài khôn nguôi ca tụng Danh Ngài muôn nơi rằng: Chúa tình yêu muôn đời yêu con! (ư ư).</a:t>
            </a:r>
            <a:r>
              <a:rPr lang="vi-VN" sz="5400" b="1" dirty="0"/>
              <a:t/>
            </a:r>
            <a:br>
              <a:rPr lang="vi-VN" sz="5400" b="1" dirty="0"/>
            </a:b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04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953052"/>
            <a:ext cx="11314545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Đường trần sa đắm tội nhơ đôi tay của Chúa thứ tội tuổi thơ. Tình Chúa từ nhân theo dõi đời con Ngài đến tìm con Chúa ơi chờ con.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2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82137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vẫn</a:t>
            </a:r>
            <a:r>
              <a:rPr lang="en-US" sz="6600" b="1" dirty="0"/>
              <a:t> </a:t>
            </a:r>
            <a:r>
              <a:rPr lang="en-US" sz="6600" b="1" dirty="0" err="1"/>
              <a:t>chờ</a:t>
            </a:r>
            <a:r>
              <a:rPr lang="en-US" sz="6600" b="1" dirty="0"/>
              <a:t> con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con </a:t>
            </a:r>
            <a:r>
              <a:rPr lang="en-US" sz="6600" b="1" dirty="0" err="1"/>
              <a:t>tim</a:t>
            </a:r>
            <a:r>
              <a:rPr lang="en-US" sz="6600" b="1" dirty="0"/>
              <a:t> </a:t>
            </a:r>
            <a:r>
              <a:rPr lang="en-US" sz="6600" b="1" dirty="0" err="1"/>
              <a:t>nhỏ</a:t>
            </a:r>
            <a:r>
              <a:rPr lang="en-US" sz="6600" b="1" dirty="0"/>
              <a:t> </a:t>
            </a:r>
            <a:r>
              <a:rPr lang="en-US" sz="6600" b="1" dirty="0" err="1"/>
              <a:t>bé</a:t>
            </a:r>
            <a:r>
              <a:rPr lang="en-US" sz="6600" b="1" dirty="0"/>
              <a:t> </a:t>
            </a:r>
            <a:r>
              <a:rPr lang="en-US" sz="6600" b="1" dirty="0" err="1"/>
              <a:t>trao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mối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huyền</a:t>
            </a:r>
            <a:r>
              <a:rPr lang="en-US" sz="6600" b="1" dirty="0"/>
              <a:t> </a:t>
            </a:r>
            <a:r>
              <a:rPr lang="en-US" sz="6600" b="1" dirty="0" err="1"/>
              <a:t>siêu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 con </a:t>
            </a:r>
            <a:r>
              <a:rPr lang="en-US" sz="6600" b="1" dirty="0" err="1"/>
              <a:t>thuộc</a:t>
            </a:r>
            <a:r>
              <a:rPr lang="en-US" sz="6600" b="1" dirty="0"/>
              <a:t> </a:t>
            </a:r>
            <a:r>
              <a:rPr lang="en-US" sz="6600" b="1" dirty="0" err="1"/>
              <a:t>về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sớm</a:t>
            </a:r>
            <a:r>
              <a:rPr lang="en-US" sz="6600" b="1" dirty="0"/>
              <a:t> </a:t>
            </a:r>
            <a:r>
              <a:rPr lang="en-US" sz="6600" b="1" dirty="0" err="1"/>
              <a:t>chiều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63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82137"/>
            <a:ext cx="1131454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Tim con reo vui dâng lời chúc tụng Ngài khôn nguôi ca tụng Danh Ngài muôn nơi rằng: Chúa tình yêu muôn đời yêu con! (ư ư).</a:t>
            </a:r>
            <a:r>
              <a:rPr lang="vi-VN" sz="5400" b="1" dirty="0"/>
              <a:t/>
            </a:r>
            <a:br>
              <a:rPr lang="vi-VN" sz="5400" b="1" dirty="0"/>
            </a:b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47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69</TotalTime>
  <Words>341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Garamond</vt:lpstr>
      <vt:lpstr>Verdana</vt:lpstr>
      <vt:lpstr>Savon</vt:lpstr>
      <vt:lpstr>CHÚA VẪN CHỜ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LOÀI NGƯỜI ƠI</dc:title>
  <dc:creator>Admin</dc:creator>
  <cp:lastModifiedBy>Windows User</cp:lastModifiedBy>
  <cp:revision>37</cp:revision>
  <dcterms:created xsi:type="dcterms:W3CDTF">2024-12-09T14:34:39Z</dcterms:created>
  <dcterms:modified xsi:type="dcterms:W3CDTF">2025-02-26T12:40:20Z</dcterms:modified>
</cp:coreProperties>
</file>