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red suitcase&#10;&#10;Description automatically generated">
            <a:extLst>
              <a:ext uri="{FF2B5EF4-FFF2-40B4-BE49-F238E27FC236}">
                <a16:creationId xmlns:a16="http://schemas.microsoft.com/office/drawing/2014/main" id="{F2E1B4FA-7856-4BAD-B0B2-BFE0C5E397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red suitcase&#10;&#10;Description automatically generated">
            <a:extLst>
              <a:ext uri="{FF2B5EF4-FFF2-40B4-BE49-F238E27FC236}">
                <a16:creationId xmlns:a16="http://schemas.microsoft.com/office/drawing/2014/main" id="{DF8089E5-B35E-49B1-9303-195B507621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red suitcase&#10;&#10;Description automatically generated">
            <a:extLst>
              <a:ext uri="{FF2B5EF4-FFF2-40B4-BE49-F238E27FC236}">
                <a16:creationId xmlns:a16="http://schemas.microsoft.com/office/drawing/2014/main" id="{3263F5F9-BBE6-40B0-B26E-A98B058223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2019-09-16T14:25:57Z</dcterms:modified>
</cp:coreProperties>
</file>