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0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90A94-0150-BC4E-88FB-2AAE7540A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FEC77E0-378C-8188-5D3E-D6B80F26303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FEC77E0-378C-8188-5D3E-D6B80F2630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BABD82D-DEE1-0B07-DC26-991C79144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45263BF-0B04-9CF0-8283-4D1176B8484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3" name="Shape0_20220517_165518">
            <a:extLst>
              <a:ext uri="{FF2B5EF4-FFF2-40B4-BE49-F238E27FC236}">
                <a16:creationId xmlns:a16="http://schemas.microsoft.com/office/drawing/2014/main" id="{DDADC7E6-D36A-A1BA-CC34-7E78CC97E296}"/>
              </a:ext>
            </a:extLst>
          </p:cNvPr>
          <p:cNvSpPr>
            <a:spLocks/>
          </p:cNvSpPr>
          <p:nvPr/>
        </p:nvSpPr>
        <p:spPr>
          <a:xfrm>
            <a:off x="699644" y="1578058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4" name="Shape0_20211213_182644">
            <a:extLst>
              <a:ext uri="{FF2B5EF4-FFF2-40B4-BE49-F238E27FC236}">
                <a16:creationId xmlns:a16="http://schemas.microsoft.com/office/drawing/2014/main" id="{CBD74DDA-58B9-EB7A-CD8C-371ACE215293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0476" y="1484655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5" name="Shape1_20220517_165518">
            <a:extLst>
              <a:ext uri="{FF2B5EF4-FFF2-40B4-BE49-F238E27FC236}">
                <a16:creationId xmlns:a16="http://schemas.microsoft.com/office/drawing/2014/main" id="{DDDC66FA-9E49-EE27-3E78-2CBEC5CC44E9}"/>
              </a:ext>
            </a:extLst>
          </p:cNvPr>
          <p:cNvSpPr>
            <a:spLocks/>
          </p:cNvSpPr>
          <p:nvPr/>
        </p:nvSpPr>
        <p:spPr>
          <a:xfrm>
            <a:off x="6417445" y="1578058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6" name="Shape1_20211213_182644">
            <a:extLst>
              <a:ext uri="{FF2B5EF4-FFF2-40B4-BE49-F238E27FC236}">
                <a16:creationId xmlns:a16="http://schemas.microsoft.com/office/drawing/2014/main" id="{DE0FC84F-994B-FAE7-7F0B-4B64800F3D25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48278" y="1484655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7" name="Shape2_20220517_165518">
            <a:extLst>
              <a:ext uri="{FF2B5EF4-FFF2-40B4-BE49-F238E27FC236}">
                <a16:creationId xmlns:a16="http://schemas.microsoft.com/office/drawing/2014/main" id="{4EFCBAE5-D4AD-059B-C304-F8BBB731B010}"/>
              </a:ext>
            </a:extLst>
          </p:cNvPr>
          <p:cNvSpPr>
            <a:spLocks/>
          </p:cNvSpPr>
          <p:nvPr/>
        </p:nvSpPr>
        <p:spPr>
          <a:xfrm>
            <a:off x="699644" y="3867507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8" name="Shape2_20211213_182644">
            <a:extLst>
              <a:ext uri="{FF2B5EF4-FFF2-40B4-BE49-F238E27FC236}">
                <a16:creationId xmlns:a16="http://schemas.microsoft.com/office/drawing/2014/main" id="{0C38BE9F-1230-4817-98E9-F101670E7CB4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0476" y="3774104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9" name="Shape3_20220517_165518">
            <a:extLst>
              <a:ext uri="{FF2B5EF4-FFF2-40B4-BE49-F238E27FC236}">
                <a16:creationId xmlns:a16="http://schemas.microsoft.com/office/drawing/2014/main" id="{4437B3DA-88B5-145C-7267-397E1922FDF8}"/>
              </a:ext>
            </a:extLst>
          </p:cNvPr>
          <p:cNvSpPr>
            <a:spLocks/>
          </p:cNvSpPr>
          <p:nvPr/>
        </p:nvSpPr>
        <p:spPr>
          <a:xfrm>
            <a:off x="6417445" y="3867507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90" name="Shape3_20211213_182644">
            <a:extLst>
              <a:ext uri="{FF2B5EF4-FFF2-40B4-BE49-F238E27FC236}">
                <a16:creationId xmlns:a16="http://schemas.microsoft.com/office/drawing/2014/main" id="{65A5E804-4BFB-48DE-75E9-4481CFE3C34F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48278" y="3774104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</p:spTree>
    <p:extLst>
      <p:ext uri="{BB962C8B-B14F-4D97-AF65-F5344CB8AC3E}">
        <p14:creationId xmlns:p14="http://schemas.microsoft.com/office/powerpoint/2010/main" val="18250330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8600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556</cp:revision>
  <dcterms:created xsi:type="dcterms:W3CDTF">2021-03-31T02:49:57Z</dcterms:created>
  <dcterms:modified xsi:type="dcterms:W3CDTF">2025-10-15T08:44:34Z</dcterms:modified>
  <cp:category/>
</cp:coreProperties>
</file>