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5143500" cx="9144000"/>
  <p:notesSz cx="6858000" cy="9144000"/>
  <p:embeddedFontLst>
    <p:embeddedFont>
      <p:font typeface="Lato"/>
      <p:regular r:id="rId40"/>
      <p:bold r:id="rId41"/>
      <p:italic r:id="rId42"/>
      <p:boldItalic r:id="rId43"/>
    </p:embeddedFont>
    <p:embeddedFont>
      <p:font typeface="Fira Sans Medium"/>
      <p:regular r:id="rId44"/>
      <p:bold r:id="rId45"/>
      <p:italic r:id="rId46"/>
      <p:boldItalic r:id="rId47"/>
    </p:embeddedFont>
    <p:embeddedFont>
      <p:font typeface="Fira Sans SemiBold"/>
      <p:regular r:id="rId48"/>
      <p:bold r:id="rId49"/>
      <p:italic r:id="rId50"/>
      <p:boldItalic r:id="rId51"/>
    </p:embeddedFont>
    <p:embeddedFont>
      <p:font typeface="Helvetica Neue Light"/>
      <p:regular r:id="rId52"/>
      <p:bold r:id="rId53"/>
      <p:italic r:id="rId54"/>
      <p:boldItalic r:id="rId55"/>
    </p:embeddedFont>
    <p:embeddedFont>
      <p:font typeface="Oswald"/>
      <p:regular r:id="rId56"/>
      <p:bold r:id="rId57"/>
    </p:embeddedFont>
    <p:embeddedFont>
      <p:font typeface="Open Sans Light"/>
      <p:regular r:id="rId58"/>
      <p:bold r:id="rId59"/>
      <p:italic r:id="rId60"/>
      <p:boldItalic r:id="rId61"/>
    </p:embeddedFont>
    <p:embeddedFont>
      <p:font typeface="Open Sans"/>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66" roundtripDataSignature="AMtx7mjXBiKDQgjlpv8gugBIwahnHmn6/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regular.fntdata"/><Relationship Id="rId42" Type="http://schemas.openxmlformats.org/officeDocument/2006/relationships/font" Target="fonts/Lato-italic.fntdata"/><Relationship Id="rId41" Type="http://schemas.openxmlformats.org/officeDocument/2006/relationships/font" Target="fonts/Lato-bold.fntdata"/><Relationship Id="rId44" Type="http://schemas.openxmlformats.org/officeDocument/2006/relationships/font" Target="fonts/FiraSansMedium-regular.fntdata"/><Relationship Id="rId43" Type="http://schemas.openxmlformats.org/officeDocument/2006/relationships/font" Target="fonts/Lato-boldItalic.fntdata"/><Relationship Id="rId46" Type="http://schemas.openxmlformats.org/officeDocument/2006/relationships/font" Target="fonts/FiraSansMedium-italic.fntdata"/><Relationship Id="rId45" Type="http://schemas.openxmlformats.org/officeDocument/2006/relationships/font" Target="fonts/FiraSansMedium-bold.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FiraSansSemiBold-regular.fntdata"/><Relationship Id="rId47" Type="http://schemas.openxmlformats.org/officeDocument/2006/relationships/font" Target="fonts/FiraSansMedium-boldItalic.fntdata"/><Relationship Id="rId49" Type="http://schemas.openxmlformats.org/officeDocument/2006/relationships/font" Target="fonts/FiraSansSemiBol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OpenSans-regular.fntdata"/><Relationship Id="rId61" Type="http://schemas.openxmlformats.org/officeDocument/2006/relationships/font" Target="fonts/OpenSansLight-boldItalic.fntdata"/><Relationship Id="rId20" Type="http://schemas.openxmlformats.org/officeDocument/2006/relationships/slide" Target="slides/slide15.xml"/><Relationship Id="rId64" Type="http://schemas.openxmlformats.org/officeDocument/2006/relationships/font" Target="fonts/OpenSans-italic.fntdata"/><Relationship Id="rId63" Type="http://schemas.openxmlformats.org/officeDocument/2006/relationships/font" Target="fonts/OpenSans-bold.fntdata"/><Relationship Id="rId22" Type="http://schemas.openxmlformats.org/officeDocument/2006/relationships/slide" Target="slides/slide17.xml"/><Relationship Id="rId66" Type="http://customschemas.google.com/relationships/presentationmetadata" Target="metadata"/><Relationship Id="rId21" Type="http://schemas.openxmlformats.org/officeDocument/2006/relationships/slide" Target="slides/slide16.xml"/><Relationship Id="rId65" Type="http://schemas.openxmlformats.org/officeDocument/2006/relationships/font" Target="fonts/OpenSans-boldItalic.fntdata"/><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OpenSansLight-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FiraSansSemiBold-boldItalic.fntdata"/><Relationship Id="rId50" Type="http://schemas.openxmlformats.org/officeDocument/2006/relationships/font" Target="fonts/FiraSansSemiBold-italic.fntdata"/><Relationship Id="rId53" Type="http://schemas.openxmlformats.org/officeDocument/2006/relationships/font" Target="fonts/HelveticaNeueLight-bold.fntdata"/><Relationship Id="rId52" Type="http://schemas.openxmlformats.org/officeDocument/2006/relationships/font" Target="fonts/HelveticaNeueLight-regular.fntdata"/><Relationship Id="rId11" Type="http://schemas.openxmlformats.org/officeDocument/2006/relationships/slide" Target="slides/slide6.xml"/><Relationship Id="rId55" Type="http://schemas.openxmlformats.org/officeDocument/2006/relationships/font" Target="fonts/HelveticaNeueLight-boldItalic.fntdata"/><Relationship Id="rId10" Type="http://schemas.openxmlformats.org/officeDocument/2006/relationships/slide" Target="slides/slide5.xml"/><Relationship Id="rId54" Type="http://schemas.openxmlformats.org/officeDocument/2006/relationships/font" Target="fonts/HelveticaNeueLight-italic.fntdata"/><Relationship Id="rId13" Type="http://schemas.openxmlformats.org/officeDocument/2006/relationships/slide" Target="slides/slide8.xml"/><Relationship Id="rId57" Type="http://schemas.openxmlformats.org/officeDocument/2006/relationships/font" Target="fonts/Oswald-bold.fntdata"/><Relationship Id="rId12" Type="http://schemas.openxmlformats.org/officeDocument/2006/relationships/slide" Target="slides/slide7.xml"/><Relationship Id="rId56" Type="http://schemas.openxmlformats.org/officeDocument/2006/relationships/font" Target="fonts/Oswald-regular.fntdata"/><Relationship Id="rId15" Type="http://schemas.openxmlformats.org/officeDocument/2006/relationships/slide" Target="slides/slide10.xml"/><Relationship Id="rId59" Type="http://schemas.openxmlformats.org/officeDocument/2006/relationships/font" Target="fonts/OpenSansLight-bold.fntdata"/><Relationship Id="rId14" Type="http://schemas.openxmlformats.org/officeDocument/2006/relationships/slide" Target="slides/slide9.xml"/><Relationship Id="rId58" Type="http://schemas.openxmlformats.org/officeDocument/2006/relationships/font" Target="fonts/OpenSansLight-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Series 1</c:v>
                </c:pt>
              </c:strCache>
            </c:strRef>
          </c:tx>
          <c:spPr>
            <a:ln w="31750">
              <a:solidFill>
                <a:schemeClr val="accent2"/>
              </a:solidFill>
              <a:headEnd w="med" len="med"/>
            </a:ln>
          </c:spPr>
          <c:marker>
            <c:symbol val="x"/>
            <c:size val="6"/>
            <c:spPr>
              <a:solidFill>
                <a:schemeClr val="accent2"/>
              </a:solidFill>
              <a:ln w="44450">
                <a:noFill/>
              </a:ln>
            </c:spPr>
          </c:marker>
          <c:cat>
            <c:numRef>
              <c:f>Sheet1!$A$2:$A$7</c:f>
              <c:numCache>
                <c:formatCode>General</c:formatCode>
                <c:ptCount val="6"/>
                <c:pt idx="0">
                  <c:v>1000</c:v>
                </c:pt>
                <c:pt idx="1">
                  <c:v>2000</c:v>
                </c:pt>
                <c:pt idx="2">
                  <c:v>3000</c:v>
                </c:pt>
                <c:pt idx="3">
                  <c:v>4000</c:v>
                </c:pt>
                <c:pt idx="4">
                  <c:v>5000</c:v>
                </c:pt>
                <c:pt idx="5">
                  <c:v>6000</c:v>
                </c:pt>
              </c:numCache>
            </c:numRef>
          </c:cat>
          <c:val>
            <c:numRef>
              <c:f>Sheet1!$B$2:$B$7</c:f>
              <c:numCache>
                <c:formatCode>General</c:formatCode>
                <c:ptCount val="6"/>
                <c:pt idx="0">
                  <c:v>1.3</c:v>
                </c:pt>
                <c:pt idx="1">
                  <c:v>0.6</c:v>
                </c:pt>
                <c:pt idx="2">
                  <c:v>0.5</c:v>
                </c:pt>
                <c:pt idx="3">
                  <c:v>1.5</c:v>
                </c:pt>
                <c:pt idx="4">
                  <c:v>1.8</c:v>
                </c:pt>
                <c:pt idx="5">
                  <c:v>0.9</c:v>
                </c:pt>
              </c:numCache>
            </c:numRef>
          </c:val>
          <c:smooth val="0"/>
          <c:extLst>
            <c:ext xmlns:c16="http://schemas.microsoft.com/office/drawing/2014/chart" uri="{C3380CC4-5D6E-409C-BE32-E72D297353CC}">
              <c16:uniqueId val="{00000000-B920-48AE-A806-D4B93FC33FC1}"/>
            </c:ext>
          </c:extLst>
        </c:ser>
        <c:ser>
          <c:idx val="1"/>
          <c:order val="1"/>
          <c:tx>
            <c:strRef>
              <c:f>Sheet1!$C$1</c:f>
              <c:strCache>
                <c:ptCount val="1"/>
                <c:pt idx="0">
                  <c:v>Series 2</c:v>
                </c:pt>
              </c:strCache>
            </c:strRef>
          </c:tx>
          <c:spPr>
            <a:ln w="31750">
              <a:solidFill>
                <a:schemeClr val="accent1"/>
              </a:solidFill>
            </a:ln>
          </c:spPr>
          <c:marker>
            <c:symbol val="square"/>
            <c:size val="8"/>
            <c:spPr>
              <a:solidFill>
                <a:schemeClr val="accent1"/>
              </a:solidFill>
              <a:ln w="44450" cap="rnd">
                <a:noFill/>
                <a:headEnd type="none"/>
                <a:tailEnd type="none"/>
              </a:ln>
            </c:spPr>
          </c:marker>
          <c:dPt>
            <c:idx val="1"/>
            <c:bubble3D val="0"/>
            <c:extLst>
              <c:ext xmlns:c16="http://schemas.microsoft.com/office/drawing/2014/chart" uri="{C3380CC4-5D6E-409C-BE32-E72D297353CC}">
                <c16:uniqueId val="{00000001-B920-48AE-A806-D4B93FC33FC1}"/>
              </c:ext>
            </c:extLst>
          </c:dPt>
          <c:dPt>
            <c:idx val="2"/>
            <c:bubble3D val="0"/>
            <c:extLst>
              <c:ext xmlns:c16="http://schemas.microsoft.com/office/drawing/2014/chart" uri="{C3380CC4-5D6E-409C-BE32-E72D297353CC}">
                <c16:uniqueId val="{00000002-B920-48AE-A806-D4B93FC33FC1}"/>
              </c:ext>
            </c:extLst>
          </c:dPt>
          <c:dPt>
            <c:idx val="3"/>
            <c:bubble3D val="0"/>
            <c:extLst>
              <c:ext xmlns:c16="http://schemas.microsoft.com/office/drawing/2014/chart" uri="{C3380CC4-5D6E-409C-BE32-E72D297353CC}">
                <c16:uniqueId val="{00000003-B920-48AE-A806-D4B93FC33FC1}"/>
              </c:ext>
            </c:extLst>
          </c:dPt>
          <c:cat>
            <c:numRef>
              <c:f>Sheet1!$A$2:$A$7</c:f>
              <c:numCache>
                <c:formatCode>General</c:formatCode>
                <c:ptCount val="6"/>
                <c:pt idx="0">
                  <c:v>1000</c:v>
                </c:pt>
                <c:pt idx="1">
                  <c:v>2000</c:v>
                </c:pt>
                <c:pt idx="2">
                  <c:v>3000</c:v>
                </c:pt>
                <c:pt idx="3">
                  <c:v>4000</c:v>
                </c:pt>
                <c:pt idx="4">
                  <c:v>5000</c:v>
                </c:pt>
                <c:pt idx="5">
                  <c:v>6000</c:v>
                </c:pt>
              </c:numCache>
            </c:numRef>
          </c:cat>
          <c:val>
            <c:numRef>
              <c:f>Sheet1!$C$2:$C$7</c:f>
              <c:numCache>
                <c:formatCode>General</c:formatCode>
                <c:ptCount val="6"/>
                <c:pt idx="0">
                  <c:v>0.4</c:v>
                </c:pt>
                <c:pt idx="1">
                  <c:v>1.4</c:v>
                </c:pt>
                <c:pt idx="2">
                  <c:v>1.8</c:v>
                </c:pt>
                <c:pt idx="3">
                  <c:v>0.8</c:v>
                </c:pt>
                <c:pt idx="4">
                  <c:v>1.1000000000000001</c:v>
                </c:pt>
                <c:pt idx="5">
                  <c:v>1.5</c:v>
                </c:pt>
              </c:numCache>
            </c:numRef>
          </c:val>
          <c:smooth val="0"/>
          <c:extLst>
            <c:ext xmlns:c16="http://schemas.microsoft.com/office/drawing/2014/chart" uri="{C3380CC4-5D6E-409C-BE32-E72D297353CC}">
              <c16:uniqueId val="{00000004-B920-48AE-A806-D4B93FC33FC1}"/>
            </c:ext>
          </c:extLst>
        </c:ser>
        <c:dLbls>
          <c:showLegendKey val="0"/>
          <c:showVal val="0"/>
          <c:showCatName val="0"/>
          <c:showSerName val="0"/>
          <c:showPercent val="0"/>
          <c:showBubbleSize val="0"/>
        </c:dLbls>
        <c:marker val="1"/>
        <c:smooth val="0"/>
        <c:axId val="53576832"/>
        <c:axId val="53578368"/>
      </c:lineChart>
      <c:catAx>
        <c:axId val="53576832"/>
        <c:scaling>
          <c:orientation val="minMax"/>
        </c:scaling>
        <c:delete val="0"/>
        <c:axPos val="b"/>
        <c:numFmt formatCode="General" sourceLinked="1"/>
        <c:majorTickMark val="out"/>
        <c:minorTickMark val="none"/>
        <c:tickLblPos val="nextTo"/>
        <c:txPr>
          <a:bodyPr/>
          <a:lstStyle/>
          <a:p>
            <a:pPr>
              <a:defRPr sz="1200" b="1">
                <a:solidFill>
                  <a:schemeClr val="tx1">
                    <a:lumMod val="75000"/>
                    <a:lumOff val="25000"/>
                  </a:schemeClr>
                </a:solidFill>
                <a:latin typeface="Arial" pitchFamily="34" charset="0"/>
                <a:cs typeface="Arial" pitchFamily="34" charset="0"/>
              </a:defRPr>
            </a:pPr>
            <a:endParaRPr lang="es-PE"/>
          </a:p>
        </c:txPr>
        <c:crossAx val="53578368"/>
        <c:crosses val="autoZero"/>
        <c:auto val="1"/>
        <c:lblAlgn val="ctr"/>
        <c:lblOffset val="100"/>
        <c:noMultiLvlLbl val="0"/>
      </c:catAx>
      <c:valAx>
        <c:axId val="53578368"/>
        <c:scaling>
          <c:orientation val="minMax"/>
        </c:scaling>
        <c:delete val="0"/>
        <c:axPos val="l"/>
        <c:numFmt formatCode="General" sourceLinked="1"/>
        <c:majorTickMark val="out"/>
        <c:minorTickMark val="none"/>
        <c:tickLblPos val="nextTo"/>
        <c:txPr>
          <a:bodyPr/>
          <a:lstStyle/>
          <a:p>
            <a:pPr>
              <a:defRPr sz="1400" b="1">
                <a:solidFill>
                  <a:schemeClr val="tx1">
                    <a:lumMod val="75000"/>
                    <a:lumOff val="25000"/>
                  </a:schemeClr>
                </a:solidFill>
              </a:defRPr>
            </a:pPr>
            <a:endParaRPr lang="es-PE"/>
          </a:p>
        </c:txPr>
        <c:crossAx val="53576832"/>
        <c:crosses val="autoZero"/>
        <c:crossBetween val="between"/>
      </c:valAx>
      <c:spPr>
        <a:noFill/>
        <a:ln w="25400">
          <a:noFill/>
        </a:ln>
      </c:spPr>
    </c:plotArea>
    <c:plotVisOnly val="1"/>
    <c:dispBlanksAs val="gap"/>
    <c:showDLblsOverMax val="0"/>
  </c:chart>
  <c:txPr>
    <a:bodyPr/>
    <a:lstStyle/>
    <a:p>
      <a:pPr>
        <a:defRPr sz="1800"/>
      </a:pPr>
      <a:endParaRPr lang="es-P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27408739936226E-2"/>
          <c:y val="5.9099844300008877E-2"/>
          <c:w val="0.90761630173564112"/>
          <c:h val="0.85993723596212646"/>
        </c:manualLayout>
      </c:layout>
      <c:areaChart>
        <c:grouping val="standard"/>
        <c:varyColors val="0"/>
        <c:ser>
          <c:idx val="0"/>
          <c:order val="0"/>
          <c:tx>
            <c:strRef>
              <c:f>Sheet1!$B$1</c:f>
              <c:strCache>
                <c:ptCount val="1"/>
                <c:pt idx="0">
                  <c:v>Product 01</c:v>
                </c:pt>
              </c:strCache>
            </c:strRef>
          </c:tx>
          <c:spPr>
            <a:solidFill>
              <a:schemeClr val="accent3"/>
            </a:solidFill>
            <a:ln>
              <a:noFill/>
            </a:ln>
            <a:effectLst/>
          </c:spPr>
          <c:cat>
            <c:numRef>
              <c:f>Sheet1!$A$2:$A$6</c:f>
              <c:numCache>
                <c:formatCode>m/d/yyyy</c:formatCode>
                <c:ptCount val="5"/>
                <c:pt idx="0">
                  <c:v>41760</c:v>
                </c:pt>
                <c:pt idx="1">
                  <c:v>41791</c:v>
                </c:pt>
                <c:pt idx="2">
                  <c:v>41821</c:v>
                </c:pt>
                <c:pt idx="3">
                  <c:v>41852</c:v>
                </c:pt>
                <c:pt idx="4">
                  <c:v>41883</c:v>
                </c:pt>
              </c:numCache>
            </c:numRef>
          </c:cat>
          <c:val>
            <c:numRef>
              <c:f>Sheet1!$B$2:$B$6</c:f>
              <c:numCache>
                <c:formatCode>General</c:formatCode>
                <c:ptCount val="5"/>
                <c:pt idx="0">
                  <c:v>40</c:v>
                </c:pt>
                <c:pt idx="1">
                  <c:v>30</c:v>
                </c:pt>
                <c:pt idx="2">
                  <c:v>30</c:v>
                </c:pt>
                <c:pt idx="3">
                  <c:v>35</c:v>
                </c:pt>
                <c:pt idx="4">
                  <c:v>25</c:v>
                </c:pt>
              </c:numCache>
            </c:numRef>
          </c:val>
          <c:extLst>
            <c:ext xmlns:c16="http://schemas.microsoft.com/office/drawing/2014/chart" uri="{C3380CC4-5D6E-409C-BE32-E72D297353CC}">
              <c16:uniqueId val="{00000000-18A6-40E4-BC25-A20410B96A18}"/>
            </c:ext>
          </c:extLst>
        </c:ser>
        <c:ser>
          <c:idx val="1"/>
          <c:order val="1"/>
          <c:tx>
            <c:strRef>
              <c:f>Sheet1!$C$1</c:f>
              <c:strCache>
                <c:ptCount val="1"/>
                <c:pt idx="0">
                  <c:v>Product 02</c:v>
                </c:pt>
              </c:strCache>
            </c:strRef>
          </c:tx>
          <c:spPr>
            <a:solidFill>
              <a:schemeClr val="accent1"/>
            </a:solidFill>
            <a:ln>
              <a:noFill/>
            </a:ln>
            <a:effectLst/>
          </c:spPr>
          <c:cat>
            <c:numRef>
              <c:f>Sheet1!$A$2:$A$6</c:f>
              <c:numCache>
                <c:formatCode>m/d/yyyy</c:formatCode>
                <c:ptCount val="5"/>
                <c:pt idx="0">
                  <c:v>41760</c:v>
                </c:pt>
                <c:pt idx="1">
                  <c:v>41791</c:v>
                </c:pt>
                <c:pt idx="2">
                  <c:v>41821</c:v>
                </c:pt>
                <c:pt idx="3">
                  <c:v>41852</c:v>
                </c:pt>
                <c:pt idx="4">
                  <c:v>41883</c:v>
                </c:pt>
              </c:numCache>
            </c:numRef>
          </c:cat>
          <c:val>
            <c:numRef>
              <c:f>Sheet1!$C$2:$C$6</c:f>
              <c:numCache>
                <c:formatCode>General</c:formatCode>
                <c:ptCount val="5"/>
                <c:pt idx="0">
                  <c:v>30</c:v>
                </c:pt>
                <c:pt idx="1">
                  <c:v>35</c:v>
                </c:pt>
                <c:pt idx="2">
                  <c:v>20</c:v>
                </c:pt>
                <c:pt idx="3">
                  <c:v>30</c:v>
                </c:pt>
                <c:pt idx="4">
                  <c:v>25</c:v>
                </c:pt>
              </c:numCache>
            </c:numRef>
          </c:val>
          <c:extLst>
            <c:ext xmlns:c16="http://schemas.microsoft.com/office/drawing/2014/chart" uri="{C3380CC4-5D6E-409C-BE32-E72D297353CC}">
              <c16:uniqueId val="{00000001-18A6-40E4-BC25-A20410B96A18}"/>
            </c:ext>
          </c:extLst>
        </c:ser>
        <c:ser>
          <c:idx val="2"/>
          <c:order val="2"/>
          <c:tx>
            <c:strRef>
              <c:f>Sheet1!$D$1</c:f>
              <c:strCache>
                <c:ptCount val="1"/>
                <c:pt idx="0">
                  <c:v>Product 3</c:v>
                </c:pt>
              </c:strCache>
            </c:strRef>
          </c:tx>
          <c:spPr>
            <a:solidFill>
              <a:schemeClr val="accent2"/>
            </a:solidFill>
            <a:ln w="25400">
              <a:noFill/>
            </a:ln>
            <a:effectLst/>
          </c:spPr>
          <c:cat>
            <c:numRef>
              <c:f>Sheet1!$A$2:$A$6</c:f>
              <c:numCache>
                <c:formatCode>m/d/yyyy</c:formatCode>
                <c:ptCount val="5"/>
                <c:pt idx="0">
                  <c:v>41760</c:v>
                </c:pt>
                <c:pt idx="1">
                  <c:v>41791</c:v>
                </c:pt>
                <c:pt idx="2">
                  <c:v>41821</c:v>
                </c:pt>
                <c:pt idx="3">
                  <c:v>41852</c:v>
                </c:pt>
                <c:pt idx="4">
                  <c:v>41883</c:v>
                </c:pt>
              </c:numCache>
            </c:numRef>
          </c:cat>
          <c:val>
            <c:numRef>
              <c:f>Sheet1!$D$2:$D$6</c:f>
              <c:numCache>
                <c:formatCode>General</c:formatCode>
                <c:ptCount val="5"/>
                <c:pt idx="0">
                  <c:v>25</c:v>
                </c:pt>
                <c:pt idx="1">
                  <c:v>30</c:v>
                </c:pt>
                <c:pt idx="2">
                  <c:v>20</c:v>
                </c:pt>
                <c:pt idx="3">
                  <c:v>25</c:v>
                </c:pt>
                <c:pt idx="4">
                  <c:v>35</c:v>
                </c:pt>
              </c:numCache>
            </c:numRef>
          </c:val>
          <c:extLst>
            <c:ext xmlns:c16="http://schemas.microsoft.com/office/drawing/2014/chart" uri="{C3380CC4-5D6E-409C-BE32-E72D297353CC}">
              <c16:uniqueId val="{00000002-18A6-40E4-BC25-A20410B96A18}"/>
            </c:ext>
          </c:extLst>
        </c:ser>
        <c:ser>
          <c:idx val="3"/>
          <c:order val="3"/>
          <c:tx>
            <c:strRef>
              <c:f>Sheet1!$E$1</c:f>
              <c:strCache>
                <c:ptCount val="1"/>
                <c:pt idx="0">
                  <c:v>Product 4</c:v>
                </c:pt>
              </c:strCache>
            </c:strRef>
          </c:tx>
          <c:spPr>
            <a:solidFill>
              <a:schemeClr val="accent4"/>
            </a:solidFill>
            <a:ln w="25400">
              <a:noFill/>
            </a:ln>
            <a:effectLst/>
          </c:spPr>
          <c:cat>
            <c:numRef>
              <c:f>Sheet1!$A$2:$A$6</c:f>
              <c:numCache>
                <c:formatCode>m/d/yyyy</c:formatCode>
                <c:ptCount val="5"/>
                <c:pt idx="0">
                  <c:v>41760</c:v>
                </c:pt>
                <c:pt idx="1">
                  <c:v>41791</c:v>
                </c:pt>
                <c:pt idx="2">
                  <c:v>41821</c:v>
                </c:pt>
                <c:pt idx="3">
                  <c:v>41852</c:v>
                </c:pt>
                <c:pt idx="4">
                  <c:v>41883</c:v>
                </c:pt>
              </c:numCache>
            </c:numRef>
          </c:cat>
          <c:val>
            <c:numRef>
              <c:f>Sheet1!$E$2:$E$6</c:f>
              <c:numCache>
                <c:formatCode>General</c:formatCode>
                <c:ptCount val="5"/>
                <c:pt idx="0">
                  <c:v>20</c:v>
                </c:pt>
                <c:pt idx="1">
                  <c:v>22</c:v>
                </c:pt>
                <c:pt idx="2">
                  <c:v>15</c:v>
                </c:pt>
                <c:pt idx="3">
                  <c:v>25</c:v>
                </c:pt>
                <c:pt idx="4">
                  <c:v>30</c:v>
                </c:pt>
              </c:numCache>
            </c:numRef>
          </c:val>
          <c:extLst>
            <c:ext xmlns:c16="http://schemas.microsoft.com/office/drawing/2014/chart" uri="{C3380CC4-5D6E-409C-BE32-E72D297353CC}">
              <c16:uniqueId val="{00000003-18A6-40E4-BC25-A20410B96A18}"/>
            </c:ext>
          </c:extLst>
        </c:ser>
        <c:ser>
          <c:idx val="4"/>
          <c:order val="4"/>
          <c:tx>
            <c:strRef>
              <c:f>Sheet1!$F$1</c:f>
              <c:strCache>
                <c:ptCount val="1"/>
                <c:pt idx="0">
                  <c:v>Product 5</c:v>
                </c:pt>
              </c:strCache>
            </c:strRef>
          </c:tx>
          <c:spPr>
            <a:solidFill>
              <a:schemeClr val="accent5"/>
            </a:solidFill>
            <a:ln w="25400">
              <a:noFill/>
            </a:ln>
            <a:effectLst/>
          </c:spPr>
          <c:cat>
            <c:numRef>
              <c:f>Sheet1!$A$2:$A$6</c:f>
              <c:numCache>
                <c:formatCode>m/d/yyyy</c:formatCode>
                <c:ptCount val="5"/>
                <c:pt idx="0">
                  <c:v>41760</c:v>
                </c:pt>
                <c:pt idx="1">
                  <c:v>41791</c:v>
                </c:pt>
                <c:pt idx="2">
                  <c:v>41821</c:v>
                </c:pt>
                <c:pt idx="3">
                  <c:v>41852</c:v>
                </c:pt>
                <c:pt idx="4">
                  <c:v>41883</c:v>
                </c:pt>
              </c:numCache>
            </c:numRef>
          </c:cat>
          <c:val>
            <c:numRef>
              <c:f>Sheet1!$F$2:$F$6</c:f>
              <c:numCache>
                <c:formatCode>General</c:formatCode>
                <c:ptCount val="5"/>
                <c:pt idx="0">
                  <c:v>10</c:v>
                </c:pt>
                <c:pt idx="1">
                  <c:v>15</c:v>
                </c:pt>
                <c:pt idx="2">
                  <c:v>5</c:v>
                </c:pt>
                <c:pt idx="3">
                  <c:v>20</c:v>
                </c:pt>
                <c:pt idx="4">
                  <c:v>30</c:v>
                </c:pt>
              </c:numCache>
            </c:numRef>
          </c:val>
          <c:extLst>
            <c:ext xmlns:c16="http://schemas.microsoft.com/office/drawing/2014/chart" uri="{C3380CC4-5D6E-409C-BE32-E72D297353CC}">
              <c16:uniqueId val="{00000004-18A6-40E4-BC25-A20410B96A18}"/>
            </c:ext>
          </c:extLst>
        </c:ser>
        <c:dLbls>
          <c:showLegendKey val="0"/>
          <c:showVal val="0"/>
          <c:showCatName val="0"/>
          <c:showSerName val="0"/>
          <c:showPercent val="0"/>
          <c:showBubbleSize val="0"/>
        </c:dLbls>
        <c:axId val="2113136032"/>
        <c:axId val="2113137664"/>
      </c:areaChart>
      <c:dateAx>
        <c:axId val="2113136032"/>
        <c:scaling>
          <c:orientation val="minMax"/>
        </c:scaling>
        <c:delete val="0"/>
        <c:axPos val="b"/>
        <c:numFmt formatCode="[$-409]m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lumMod val="75000"/>
                  </a:schemeClr>
                </a:solidFill>
                <a:latin typeface="+mn-lt"/>
                <a:ea typeface="+mn-ea"/>
                <a:cs typeface="+mn-cs"/>
              </a:defRPr>
            </a:pPr>
            <a:endParaRPr lang="es-PE"/>
          </a:p>
        </c:txPr>
        <c:crossAx val="2113137664"/>
        <c:crosses val="autoZero"/>
        <c:auto val="1"/>
        <c:lblOffset val="100"/>
        <c:baseTimeUnit val="months"/>
      </c:dateAx>
      <c:valAx>
        <c:axId val="2113137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lumMod val="75000"/>
                  </a:schemeClr>
                </a:solidFill>
                <a:latin typeface="+mn-lt"/>
                <a:ea typeface="+mn-ea"/>
                <a:cs typeface="+mn-cs"/>
              </a:defRPr>
            </a:pPr>
            <a:endParaRPr lang="es-PE"/>
          </a:p>
        </c:txPr>
        <c:crossAx val="2113136032"/>
        <c:crosses val="autoZero"/>
        <c:crossBetween val="midCat"/>
      </c:valAx>
      <c:spPr>
        <a:noFill/>
        <a:ln>
          <a:noFill/>
        </a:ln>
        <a:effectLst/>
      </c:spPr>
    </c:plotArea>
    <c:plotVisOnly val="1"/>
    <c:dispBlanksAs val="zero"/>
    <c:showDLblsOverMax val="0"/>
  </c:chart>
  <c:spPr>
    <a:noFill/>
    <a:ln>
      <a:noFill/>
    </a:ln>
    <a:effectLst/>
  </c:spPr>
  <c:txPr>
    <a:bodyPr/>
    <a:lstStyle/>
    <a:p>
      <a:pPr>
        <a:defRPr/>
      </a:pPr>
      <a:endParaRPr lang="es-P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79" name="Google Shape;17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06" name="Google Shape;70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1" name="Google Shape;72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4" name="Google Shape;78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5" name="Google Shape;78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9" name="Google Shape;83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0" name="Google Shape;84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4" name="Google Shape;91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5" name="Google Shape;91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0" name="Google Shape;107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1" name="Google Shape;107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19" name="Google Shape;111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0" name="Google Shape;112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4" name="Google Shape;1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5" name="Google Shape;113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6" name="Google Shape;113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6" name="Shape 1216"/>
        <p:cNvGrpSpPr/>
        <p:nvPr/>
      </p:nvGrpSpPr>
      <p:grpSpPr>
        <a:xfrm>
          <a:off x="0" y="0"/>
          <a:ext cx="0" cy="0"/>
          <a:chOff x="0" y="0"/>
          <a:chExt cx="0" cy="0"/>
        </a:xfrm>
      </p:grpSpPr>
      <p:sp>
        <p:nvSpPr>
          <p:cNvPr id="1217" name="Google Shape;121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8" name="Google Shape;121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9" name="Google Shape;121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0" name="Google Shape;126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1" name="Google Shape;126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3" name="Google Shape;131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4" name="Google Shape;131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1" name="Shape 1381"/>
        <p:cNvGrpSpPr/>
        <p:nvPr/>
      </p:nvGrpSpPr>
      <p:grpSpPr>
        <a:xfrm>
          <a:off x="0" y="0"/>
          <a:ext cx="0" cy="0"/>
          <a:chOff x="0" y="0"/>
          <a:chExt cx="0" cy="0"/>
        </a:xfrm>
      </p:grpSpPr>
      <p:sp>
        <p:nvSpPr>
          <p:cNvPr id="1382" name="Google Shape;138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3" name="Google Shape;138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4" name="Google Shape;138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07" name="Google Shape;140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8" name="Google Shape;140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0" name="Shape 1420"/>
        <p:cNvGrpSpPr/>
        <p:nvPr/>
      </p:nvGrpSpPr>
      <p:grpSpPr>
        <a:xfrm>
          <a:off x="0" y="0"/>
          <a:ext cx="0" cy="0"/>
          <a:chOff x="0" y="0"/>
          <a:chExt cx="0" cy="0"/>
        </a:xfrm>
      </p:grpSpPr>
      <p:sp>
        <p:nvSpPr>
          <p:cNvPr id="1421" name="Google Shape;142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2" name="Google Shape;142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3" name="Google Shape;142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3" name="Google Shape;149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8" name="Shape 1548"/>
        <p:cNvGrpSpPr/>
        <p:nvPr/>
      </p:nvGrpSpPr>
      <p:grpSpPr>
        <a:xfrm>
          <a:off x="0" y="0"/>
          <a:ext cx="0" cy="0"/>
          <a:chOff x="0" y="0"/>
          <a:chExt cx="0" cy="0"/>
        </a:xfrm>
      </p:grpSpPr>
      <p:sp>
        <p:nvSpPr>
          <p:cNvPr id="1549" name="Google Shape;154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0" name="Google Shape;1550;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1" name="Google Shape;1551;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9" name="Shape 1599"/>
        <p:cNvGrpSpPr/>
        <p:nvPr/>
      </p:nvGrpSpPr>
      <p:grpSpPr>
        <a:xfrm>
          <a:off x="0" y="0"/>
          <a:ext cx="0" cy="0"/>
          <a:chOff x="0" y="0"/>
          <a:chExt cx="0" cy="0"/>
        </a:xfrm>
      </p:grpSpPr>
      <p:sp>
        <p:nvSpPr>
          <p:cNvPr id="1600" name="Google Shape;160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1" name="Google Shape;1601;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2" name="Google Shape;1602;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1" name="Google Shape;21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7" name="Shape 1677"/>
        <p:cNvGrpSpPr/>
        <p:nvPr/>
      </p:nvGrpSpPr>
      <p:grpSpPr>
        <a:xfrm>
          <a:off x="0" y="0"/>
          <a:ext cx="0" cy="0"/>
          <a:chOff x="0" y="0"/>
          <a:chExt cx="0" cy="0"/>
        </a:xfrm>
      </p:grpSpPr>
      <p:sp>
        <p:nvSpPr>
          <p:cNvPr id="1678" name="Google Shape;167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9" name="Google Shape;1679;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0" name="Google Shape;1680;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3" name="Shape 1723"/>
        <p:cNvGrpSpPr/>
        <p:nvPr/>
      </p:nvGrpSpPr>
      <p:grpSpPr>
        <a:xfrm>
          <a:off x="0" y="0"/>
          <a:ext cx="0" cy="0"/>
          <a:chOff x="0" y="0"/>
          <a:chExt cx="0" cy="0"/>
        </a:xfrm>
      </p:grpSpPr>
      <p:sp>
        <p:nvSpPr>
          <p:cNvPr id="1724" name="Google Shape;172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5" name="Google Shape;1725;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6" name="Google Shape;1726;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2" name="Shape 1762"/>
        <p:cNvGrpSpPr/>
        <p:nvPr/>
      </p:nvGrpSpPr>
      <p:grpSpPr>
        <a:xfrm>
          <a:off x="0" y="0"/>
          <a:ext cx="0" cy="0"/>
          <a:chOff x="0" y="0"/>
          <a:chExt cx="0" cy="0"/>
        </a:xfrm>
      </p:grpSpPr>
      <p:sp>
        <p:nvSpPr>
          <p:cNvPr id="1763" name="Google Shape;1763;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764" name="Google Shape;1764;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5" name="Google Shape;1765;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7" name="Shape 1777"/>
        <p:cNvGrpSpPr/>
        <p:nvPr/>
      </p:nvGrpSpPr>
      <p:grpSpPr>
        <a:xfrm>
          <a:off x="0" y="0"/>
          <a:ext cx="0" cy="0"/>
          <a:chOff x="0" y="0"/>
          <a:chExt cx="0" cy="0"/>
        </a:xfrm>
      </p:grpSpPr>
      <p:sp>
        <p:nvSpPr>
          <p:cNvPr id="1778" name="Google Shape;177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9" name="Google Shape;177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7" name="Shape 1827"/>
        <p:cNvGrpSpPr/>
        <p:nvPr/>
      </p:nvGrpSpPr>
      <p:grpSpPr>
        <a:xfrm>
          <a:off x="0" y="0"/>
          <a:ext cx="0" cy="0"/>
          <a:chOff x="0" y="0"/>
          <a:chExt cx="0" cy="0"/>
        </a:xfrm>
      </p:grpSpPr>
      <p:sp>
        <p:nvSpPr>
          <p:cNvPr id="1828" name="Google Shape;1828;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9" name="Google Shape;182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39" name="Shape 39"/>
        <p:cNvGrpSpPr/>
        <p:nvPr/>
      </p:nvGrpSpPr>
      <p:grpSpPr>
        <a:xfrm>
          <a:off x="0" y="0"/>
          <a:ext cx="0" cy="0"/>
          <a:chOff x="0" y="0"/>
          <a:chExt cx="0" cy="0"/>
        </a:xfrm>
      </p:grpSpPr>
      <p:sp>
        <p:nvSpPr>
          <p:cNvPr id="40" name="Google Shape;40;p3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96" name="Shape 96"/>
        <p:cNvGrpSpPr/>
        <p:nvPr/>
      </p:nvGrpSpPr>
      <p:grpSpPr>
        <a:xfrm>
          <a:off x="0" y="0"/>
          <a:ext cx="0" cy="0"/>
          <a:chOff x="0" y="0"/>
          <a:chExt cx="0" cy="0"/>
        </a:xfrm>
      </p:grpSpPr>
      <p:sp>
        <p:nvSpPr>
          <p:cNvPr id="97" name="Google Shape;97;p53"/>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5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9" name="Google Shape;99;p5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5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5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竖排标题与文本" type="vertTitleAndTx">
  <p:cSld name="VERTICAL_TITLE_AND_VERTICAL_TEXT">
    <p:spTree>
      <p:nvGrpSpPr>
        <p:cNvPr id="102" name="Shape 102"/>
        <p:cNvGrpSpPr/>
        <p:nvPr/>
      </p:nvGrpSpPr>
      <p:grpSpPr>
        <a:xfrm>
          <a:off x="0" y="0"/>
          <a:ext cx="0" cy="0"/>
          <a:chOff x="0" y="0"/>
          <a:chExt cx="0" cy="0"/>
        </a:xfrm>
      </p:grpSpPr>
      <p:sp>
        <p:nvSpPr>
          <p:cNvPr id="103" name="Google Shape;103;p54"/>
          <p:cNvSpPr txBox="1"/>
          <p:nvPr>
            <p:ph type="title"/>
          </p:nvPr>
        </p:nvSpPr>
        <p:spPr>
          <a:xfrm rot="5400000">
            <a:off x="5350073" y="1467446"/>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54"/>
          <p:cNvSpPr txBox="1"/>
          <p:nvPr>
            <p:ph idx="1" type="body"/>
          </p:nvPr>
        </p:nvSpPr>
        <p:spPr>
          <a:xfrm rot="5400000">
            <a:off x="1349573" y="-447079"/>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05" name="Google Shape;105;p5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5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5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节标题">
  <p:cSld name="1_节标题">
    <p:spTree>
      <p:nvGrpSpPr>
        <p:cNvPr id="108" name="Shape 108"/>
        <p:cNvGrpSpPr/>
        <p:nvPr/>
      </p:nvGrpSpPr>
      <p:grpSpPr>
        <a:xfrm>
          <a:off x="0" y="0"/>
          <a:ext cx="0" cy="0"/>
          <a:chOff x="0" y="0"/>
          <a:chExt cx="0" cy="0"/>
        </a:xfrm>
      </p:grpSpPr>
    </p:spTree>
  </p:cSld>
  <p:clrMapOvr>
    <a:masterClrMapping/>
  </p:clrMapOvr>
  <p:transition spd="slow" p14:dur="1500">
    <p:random/>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p:cSld name="两栏内容">
    <p:spTree>
      <p:nvGrpSpPr>
        <p:cNvPr id="134" name="Shape 134"/>
        <p:cNvGrpSpPr/>
        <p:nvPr/>
      </p:nvGrpSpPr>
      <p:grpSpPr>
        <a:xfrm>
          <a:off x="0" y="0"/>
          <a:ext cx="0" cy="0"/>
          <a:chOff x="0" y="0"/>
          <a:chExt cx="0" cy="0"/>
        </a:xfrm>
      </p:grpSpPr>
    </p:spTree>
  </p:cSld>
  <p:clrMapOvr>
    <a:masterClrMapping/>
  </p:clrMapOvr>
  <p:transition spd="slow" p14:dur="1500">
    <p:random/>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p:cSld name="仅标题">
    <p:spTree>
      <p:nvGrpSpPr>
        <p:cNvPr id="135" name="Shape 135"/>
        <p:cNvGrpSpPr/>
        <p:nvPr/>
      </p:nvGrpSpPr>
      <p:grpSpPr>
        <a:xfrm>
          <a:off x="0" y="0"/>
          <a:ext cx="0" cy="0"/>
          <a:chOff x="0" y="0"/>
          <a:chExt cx="0" cy="0"/>
        </a:xfrm>
      </p:grpSpPr>
    </p:spTree>
  </p:cSld>
  <p:clrMapOvr>
    <a:masterClrMapping/>
  </p:clrMapOvr>
  <p:transition spd="slow" p14:dur="1500">
    <p:random/>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标题幻灯片" type="title">
  <p:cSld name="TITLE">
    <p:spTree>
      <p:nvGrpSpPr>
        <p:cNvPr id="136" name="Shape 136"/>
        <p:cNvGrpSpPr/>
        <p:nvPr/>
      </p:nvGrpSpPr>
      <p:grpSpPr>
        <a:xfrm>
          <a:off x="0" y="0"/>
          <a:ext cx="0" cy="0"/>
          <a:chOff x="0" y="0"/>
          <a:chExt cx="0" cy="0"/>
        </a:xfrm>
      </p:grpSpPr>
      <p:sp>
        <p:nvSpPr>
          <p:cNvPr id="137" name="Google Shape;137;p40"/>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8" name="Google Shape;138;p40"/>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Autofit/>
          </a:bodyPr>
          <a:lstStyle>
            <a:lvl1pPr lvl="0" marR="0" rtl="0" algn="ctr">
              <a:spcBef>
                <a:spcPts val="36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1pPr>
            <a:lvl2pPr lvl="1" marR="0" rtl="0" algn="ctr">
              <a:spcBef>
                <a:spcPts val="3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rtl="0" algn="ctr">
              <a:spcBef>
                <a:spcPts val="270"/>
              </a:spcBef>
              <a:spcAft>
                <a:spcPts val="0"/>
              </a:spcAft>
              <a:buClr>
                <a:schemeClr val="dk1"/>
              </a:buClr>
              <a:buSzPts val="1350"/>
              <a:buFont typeface="Arial"/>
              <a:buNone/>
              <a:defRPr b="0" i="0" sz="1350" u="none" cap="none" strike="noStrike">
                <a:solidFill>
                  <a:schemeClr val="dk1"/>
                </a:solidFill>
                <a:latin typeface="Calibri"/>
                <a:ea typeface="Calibri"/>
                <a:cs typeface="Calibri"/>
                <a:sym typeface="Calibri"/>
              </a:defRPr>
            </a:lvl3pPr>
            <a:lvl4pPr lvl="3" marR="0" rtl="0" algn="ctr">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rtl="0" algn="ctr">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rtl="0" algn="ctr">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rtl="0" algn="ctr">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rtl="0" algn="ctr">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rtl="0" algn="ctr">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139" name="Google Shape;139;p4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350">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40" name="Google Shape;140;p4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350">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41" name="Google Shape;141;p4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350">
                <a:solidFill>
                  <a:schemeClr val="dk1"/>
                </a:solidFill>
                <a:latin typeface="Calibri"/>
                <a:ea typeface="Calibri"/>
                <a:cs typeface="Calibri"/>
                <a:sym typeface="Calibri"/>
              </a:defRPr>
            </a:lvl1pPr>
            <a:lvl2pPr indent="0" lvl="1" marL="0" marR="0" rtl="0" algn="l">
              <a:spcBef>
                <a:spcPts val="0"/>
              </a:spcBef>
              <a:buNone/>
              <a:defRPr sz="1350">
                <a:solidFill>
                  <a:schemeClr val="dk1"/>
                </a:solidFill>
                <a:latin typeface="Calibri"/>
                <a:ea typeface="Calibri"/>
                <a:cs typeface="Calibri"/>
                <a:sym typeface="Calibri"/>
              </a:defRPr>
            </a:lvl2pPr>
            <a:lvl3pPr indent="0" lvl="2" marL="0" marR="0" rtl="0" algn="l">
              <a:spcBef>
                <a:spcPts val="0"/>
              </a:spcBef>
              <a:buNone/>
              <a:defRPr sz="1350">
                <a:solidFill>
                  <a:schemeClr val="dk1"/>
                </a:solidFill>
                <a:latin typeface="Calibri"/>
                <a:ea typeface="Calibri"/>
                <a:cs typeface="Calibri"/>
                <a:sym typeface="Calibri"/>
              </a:defRPr>
            </a:lvl3pPr>
            <a:lvl4pPr indent="0" lvl="3" marL="0" marR="0" rtl="0" algn="l">
              <a:spcBef>
                <a:spcPts val="0"/>
              </a:spcBef>
              <a:buNone/>
              <a:defRPr sz="1350">
                <a:solidFill>
                  <a:schemeClr val="dk1"/>
                </a:solidFill>
                <a:latin typeface="Calibri"/>
                <a:ea typeface="Calibri"/>
                <a:cs typeface="Calibri"/>
                <a:sym typeface="Calibri"/>
              </a:defRPr>
            </a:lvl4pPr>
            <a:lvl5pPr indent="0" lvl="4" marL="0" marR="0" rtl="0" algn="l">
              <a:spcBef>
                <a:spcPts val="0"/>
              </a:spcBef>
              <a:buNone/>
              <a:defRPr sz="1350">
                <a:solidFill>
                  <a:schemeClr val="dk1"/>
                </a:solidFill>
                <a:latin typeface="Calibri"/>
                <a:ea typeface="Calibri"/>
                <a:cs typeface="Calibri"/>
                <a:sym typeface="Calibri"/>
              </a:defRPr>
            </a:lvl5pPr>
            <a:lvl6pPr indent="0" lvl="5" marL="0" marR="0" rtl="0" algn="l">
              <a:spcBef>
                <a:spcPts val="0"/>
              </a:spcBef>
              <a:buNone/>
              <a:defRPr sz="1350">
                <a:solidFill>
                  <a:schemeClr val="dk1"/>
                </a:solidFill>
                <a:latin typeface="Calibri"/>
                <a:ea typeface="Calibri"/>
                <a:cs typeface="Calibri"/>
                <a:sym typeface="Calibri"/>
              </a:defRPr>
            </a:lvl6pPr>
            <a:lvl7pPr indent="0" lvl="6" marL="0" marR="0" rtl="0" algn="l">
              <a:spcBef>
                <a:spcPts val="0"/>
              </a:spcBef>
              <a:buNone/>
              <a:defRPr sz="1350">
                <a:solidFill>
                  <a:schemeClr val="dk1"/>
                </a:solidFill>
                <a:latin typeface="Calibri"/>
                <a:ea typeface="Calibri"/>
                <a:cs typeface="Calibri"/>
                <a:sym typeface="Calibri"/>
              </a:defRPr>
            </a:lvl7pPr>
            <a:lvl8pPr indent="0" lvl="7" marL="0" marR="0" rtl="0" algn="l">
              <a:spcBef>
                <a:spcPts val="0"/>
              </a:spcBef>
              <a:buNone/>
              <a:defRPr sz="1350">
                <a:solidFill>
                  <a:schemeClr val="dk1"/>
                </a:solidFill>
                <a:latin typeface="Calibri"/>
                <a:ea typeface="Calibri"/>
                <a:cs typeface="Calibri"/>
                <a:sym typeface="Calibri"/>
              </a:defRPr>
            </a:lvl8pPr>
            <a:lvl9pPr indent="0" lvl="8" marL="0" marR="0" rtl="0" algn="l">
              <a:spcBef>
                <a:spcPts val="0"/>
              </a:spcBef>
              <a:buNone/>
              <a:defRPr sz="135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p:cSld name="比较">
    <p:spTree>
      <p:nvGrpSpPr>
        <p:cNvPr id="142" name="Shape 142"/>
        <p:cNvGrpSpPr/>
        <p:nvPr/>
      </p:nvGrpSpPr>
      <p:grpSpPr>
        <a:xfrm>
          <a:off x="0" y="0"/>
          <a:ext cx="0" cy="0"/>
          <a:chOff x="0" y="0"/>
          <a:chExt cx="0" cy="0"/>
        </a:xfrm>
      </p:grpSpPr>
    </p:spTree>
  </p:cSld>
  <p:clrMapOvr>
    <a:masterClrMapping/>
  </p:clrMapOvr>
  <p:transition spd="slow" p14:dur="1500">
    <p:random/>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p:cSld name="节标题">
    <p:spTree>
      <p:nvGrpSpPr>
        <p:cNvPr id="143" name="Shape 143"/>
        <p:cNvGrpSpPr/>
        <p:nvPr/>
      </p:nvGrpSpPr>
      <p:grpSpPr>
        <a:xfrm>
          <a:off x="0" y="0"/>
          <a:ext cx="0" cy="0"/>
          <a:chOff x="0" y="0"/>
          <a:chExt cx="0" cy="0"/>
        </a:xfrm>
      </p:grpSpPr>
    </p:spTree>
  </p:cSld>
  <p:clrMapOvr>
    <a:masterClrMapping/>
  </p:clrMapOvr>
  <p:transition spd="slow" p14:dur="1500">
    <p:random/>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p:cSld name="标题和内容">
    <p:spTree>
      <p:nvGrpSpPr>
        <p:cNvPr id="144" name="Shape 144"/>
        <p:cNvGrpSpPr/>
        <p:nvPr/>
      </p:nvGrpSpPr>
      <p:grpSpPr>
        <a:xfrm>
          <a:off x="0" y="0"/>
          <a:ext cx="0" cy="0"/>
          <a:chOff x="0" y="0"/>
          <a:chExt cx="0" cy="0"/>
        </a:xfrm>
      </p:grpSpPr>
    </p:spTree>
  </p:cSld>
  <p:clrMapOvr>
    <a:masterClrMapping/>
  </p:clrMapOvr>
  <p:transition spd="slow" p14:dur="1500">
    <p:random/>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标题幻灯片">
  <p:cSld name="2_标题幻灯片">
    <p:spTree>
      <p:nvGrpSpPr>
        <p:cNvPr id="145" name="Shape 145"/>
        <p:cNvGrpSpPr/>
        <p:nvPr/>
      </p:nvGrpSpPr>
      <p:grpSpPr>
        <a:xfrm>
          <a:off x="0" y="0"/>
          <a:ext cx="0" cy="0"/>
          <a:chOff x="0" y="0"/>
          <a:chExt cx="0" cy="0"/>
        </a:xfrm>
      </p:grpSpPr>
      <p:sp>
        <p:nvSpPr>
          <p:cNvPr id="146" name="Google Shape;146;p44"/>
          <p:cNvSpPr txBox="1"/>
          <p:nvPr>
            <p:ph idx="1" type="body"/>
          </p:nvPr>
        </p:nvSpPr>
        <p:spPr>
          <a:xfrm>
            <a:off x="323529" y="304800"/>
            <a:ext cx="8675739" cy="542925"/>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960"/>
              </a:spcBef>
              <a:spcAft>
                <a:spcPts val="0"/>
              </a:spcAft>
              <a:buClr>
                <a:srgbClr val="3D3D3D"/>
              </a:buClr>
              <a:buSzPts val="4800"/>
              <a:buFont typeface="Arial"/>
              <a:buNone/>
              <a:defRPr b="0" i="0" sz="4800" u="none" cap="none" strike="noStrike">
                <a:solidFill>
                  <a:srgbClr val="3D3D3D"/>
                </a:solidFill>
                <a:latin typeface="Calibri"/>
                <a:ea typeface="Calibri"/>
                <a:cs typeface="Calibri"/>
                <a:sym typeface="Calibri"/>
              </a:defRPr>
            </a:lvl1pPr>
            <a:lvl2pPr indent="-406336" lvl="1" marL="914400" marR="0" rtl="0" algn="l">
              <a:spcBef>
                <a:spcPts val="560"/>
              </a:spcBef>
              <a:spcAft>
                <a:spcPts val="0"/>
              </a:spcAft>
              <a:buClr>
                <a:schemeClr val="dk1"/>
              </a:buClr>
              <a:buSzPts val="2799"/>
              <a:buFont typeface="Arial"/>
              <a:buChar char="–"/>
              <a:defRPr b="0" i="0" sz="2799" u="none" cap="none" strike="noStrike">
                <a:solidFill>
                  <a:schemeClr val="dk1"/>
                </a:solidFill>
                <a:latin typeface="Calibri"/>
                <a:ea typeface="Calibri"/>
                <a:cs typeface="Calibri"/>
                <a:sym typeface="Calibri"/>
              </a:defRPr>
            </a:lvl2pPr>
            <a:lvl3pPr indent="-380936" lvl="2" marL="1371600" marR="0" rtl="0" algn="l">
              <a:spcBef>
                <a:spcPts val="480"/>
              </a:spcBef>
              <a:spcAft>
                <a:spcPts val="0"/>
              </a:spcAft>
              <a:buClr>
                <a:schemeClr val="dk1"/>
              </a:buClr>
              <a:buSzPts val="2399"/>
              <a:buFont typeface="Arial"/>
              <a:buChar char="•"/>
              <a:defRPr b="0" i="0" sz="2399" u="none" cap="none" strike="noStrike">
                <a:solidFill>
                  <a:schemeClr val="dk1"/>
                </a:solidFill>
                <a:latin typeface="Calibri"/>
                <a:ea typeface="Calibri"/>
                <a:cs typeface="Calibri"/>
                <a:sym typeface="Calibri"/>
              </a:defRPr>
            </a:lvl3pPr>
            <a:lvl4pPr indent="-355536" lvl="3" marL="18288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4pPr>
            <a:lvl5pPr indent="-355536" lvl="4" marL="22860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5pPr>
            <a:lvl6pPr indent="-355536" lvl="5" marL="27432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6pPr>
            <a:lvl7pPr indent="-355536" lvl="6" marL="32004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7pPr>
            <a:lvl8pPr indent="-355536" lvl="7" marL="36576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8pPr>
            <a:lvl9pPr indent="-355536" lvl="8" marL="41148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9pPr>
          </a:lstStyle>
          <a:p/>
        </p:txBody>
      </p:sp>
      <p:grpSp>
        <p:nvGrpSpPr>
          <p:cNvPr id="147" name="Google Shape;147;p44"/>
          <p:cNvGrpSpPr/>
          <p:nvPr/>
        </p:nvGrpSpPr>
        <p:grpSpPr>
          <a:xfrm>
            <a:off x="354011" y="1131591"/>
            <a:ext cx="2521712" cy="3826059"/>
            <a:chOff x="354010" y="1131591"/>
            <a:chExt cx="3560767" cy="5402561"/>
          </a:xfrm>
        </p:grpSpPr>
        <p:sp>
          <p:nvSpPr>
            <p:cNvPr id="148" name="Google Shape;148;p44"/>
            <p:cNvSpPr/>
            <p:nvPr/>
          </p:nvSpPr>
          <p:spPr>
            <a:xfrm>
              <a:off x="354010" y="1131591"/>
              <a:ext cx="3560767" cy="5402561"/>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chemeClr val="lt1"/>
                </a:solidFill>
                <a:latin typeface="Calibri"/>
                <a:ea typeface="Calibri"/>
                <a:cs typeface="Calibri"/>
                <a:sym typeface="Calibri"/>
              </a:endParaRPr>
            </a:p>
          </p:txBody>
        </p:sp>
        <p:sp>
          <p:nvSpPr>
            <p:cNvPr id="149" name="Google Shape;149;p44"/>
            <p:cNvSpPr/>
            <p:nvPr/>
          </p:nvSpPr>
          <p:spPr>
            <a:xfrm>
              <a:off x="531933" y="1347500"/>
              <a:ext cx="153868" cy="5015200"/>
            </a:xfrm>
            <a:prstGeom prst="roundRect">
              <a:avLst>
                <a:gd fmla="val 50000" name="adj"/>
              </a:avLst>
            </a:prstGeom>
            <a:solidFill>
              <a:schemeClr val="lt1">
                <a:alpha val="4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chemeClr val="lt1"/>
                </a:solidFill>
                <a:latin typeface="Calibri"/>
                <a:ea typeface="Calibri"/>
                <a:cs typeface="Calibri"/>
                <a:sym typeface="Calibri"/>
              </a:endParaRPr>
            </a:p>
          </p:txBody>
        </p:sp>
        <p:sp>
          <p:nvSpPr>
            <p:cNvPr id="150" name="Google Shape;150;p44"/>
            <p:cNvSpPr/>
            <p:nvPr/>
          </p:nvSpPr>
          <p:spPr>
            <a:xfrm rot="5400000">
              <a:off x="3057177" y="1276653"/>
              <a:ext cx="685849" cy="685148"/>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3D3D3D"/>
                </a:solidFill>
                <a:latin typeface="Calibri"/>
                <a:ea typeface="Calibri"/>
                <a:cs typeface="Calibri"/>
                <a:sym typeface="Calibri"/>
              </a:endParaRPr>
            </a:p>
          </p:txBody>
        </p:sp>
        <p:sp>
          <p:nvSpPr>
            <p:cNvPr id="151" name="Google Shape;151;p44"/>
            <p:cNvSpPr txBox="1"/>
            <p:nvPr/>
          </p:nvSpPr>
          <p:spPr>
            <a:xfrm>
              <a:off x="711704" y="1637214"/>
              <a:ext cx="2232248" cy="52322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You can Resize without losing quality</a:t>
              </a:r>
              <a:endParaRPr b="1" sz="1400">
                <a:solidFill>
                  <a:schemeClr val="lt1"/>
                </a:solidFill>
                <a:latin typeface="Arial"/>
                <a:ea typeface="Arial"/>
                <a:cs typeface="Arial"/>
                <a:sym typeface="Arial"/>
              </a:endParaRPr>
            </a:p>
          </p:txBody>
        </p:sp>
        <p:sp>
          <p:nvSpPr>
            <p:cNvPr id="152" name="Google Shape;152;p44"/>
            <p:cNvSpPr txBox="1"/>
            <p:nvPr/>
          </p:nvSpPr>
          <p:spPr>
            <a:xfrm>
              <a:off x="711704" y="2127463"/>
              <a:ext cx="2232248" cy="73866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You can Change Fill Color &amp;</a:t>
              </a:r>
              <a:endParaRPr/>
            </a:p>
            <a:p>
              <a:pPr indent="0" lvl="0" marL="0" marR="0" rtl="0" algn="l">
                <a:spcBef>
                  <a:spcPts val="0"/>
                </a:spcBef>
                <a:spcAft>
                  <a:spcPts val="0"/>
                </a:spcAft>
                <a:buNone/>
              </a:pPr>
              <a:r>
                <a:rPr b="1" lang="en-US" sz="1400">
                  <a:solidFill>
                    <a:schemeClr val="lt1"/>
                  </a:solidFill>
                  <a:latin typeface="Arial"/>
                  <a:ea typeface="Arial"/>
                  <a:cs typeface="Arial"/>
                  <a:sym typeface="Arial"/>
                </a:rPr>
                <a:t>Line Color</a:t>
              </a:r>
              <a:endParaRPr b="1" sz="1400">
                <a:solidFill>
                  <a:schemeClr val="lt1"/>
                </a:solidFill>
                <a:latin typeface="Arial"/>
                <a:ea typeface="Arial"/>
                <a:cs typeface="Arial"/>
                <a:sym typeface="Arial"/>
              </a:endParaRPr>
            </a:p>
          </p:txBody>
        </p:sp>
        <p:sp>
          <p:nvSpPr>
            <p:cNvPr id="153" name="Google Shape;153;p44"/>
            <p:cNvSpPr txBox="1"/>
            <p:nvPr/>
          </p:nvSpPr>
          <p:spPr>
            <a:xfrm>
              <a:off x="721229" y="4450324"/>
              <a:ext cx="2717296" cy="1384995"/>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Calibri"/>
                  <a:ea typeface="Calibri"/>
                  <a:cs typeface="Calibri"/>
                  <a:sym typeface="Calibri"/>
                </a:rPr>
                <a:t>FREE </a:t>
              </a:r>
              <a:endParaRPr/>
            </a:p>
            <a:p>
              <a:pPr indent="0" lvl="0" marL="0" marR="0" rtl="0" algn="l">
                <a:spcBef>
                  <a:spcPts val="0"/>
                </a:spcBef>
                <a:spcAft>
                  <a:spcPts val="0"/>
                </a:spcAft>
                <a:buNone/>
              </a:pPr>
              <a:r>
                <a:rPr b="1" lang="en-US" sz="2800">
                  <a:solidFill>
                    <a:schemeClr val="lt1"/>
                  </a:solidFill>
                  <a:latin typeface="Calibri"/>
                  <a:ea typeface="Calibri"/>
                  <a:cs typeface="Calibri"/>
                  <a:sym typeface="Calibri"/>
                </a:rPr>
                <a:t>PPT TEMPLATES</a:t>
              </a:r>
              <a:endParaRPr/>
            </a:p>
          </p:txBody>
        </p:sp>
      </p:grpSp>
    </p:spTree>
  </p:cSld>
  <p:clrMapOvr>
    <a:masterClrMapping/>
  </p:clrMapOvr>
  <p:transition spd="slow" p14:dur="1500">
    <p:random/>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43" name="Shape 43"/>
        <p:cNvGrpSpPr/>
        <p:nvPr/>
      </p:nvGrpSpPr>
      <p:grpSpPr>
        <a:xfrm>
          <a:off x="0" y="0"/>
          <a:ext cx="0" cy="0"/>
          <a:chOff x="0" y="0"/>
          <a:chExt cx="0" cy="0"/>
        </a:xfrm>
      </p:grpSpPr>
      <p:sp>
        <p:nvSpPr>
          <p:cNvPr id="44" name="Google Shape;44;p45"/>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45"/>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46" name="Google Shape;46;p4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4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p:cSld name="标题幻灯片">
    <p:spTree>
      <p:nvGrpSpPr>
        <p:cNvPr id="154" name="Shape 154"/>
        <p:cNvGrpSpPr/>
        <p:nvPr/>
      </p:nvGrpSpPr>
      <p:grpSpPr>
        <a:xfrm>
          <a:off x="0" y="0"/>
          <a:ext cx="0" cy="0"/>
          <a:chOff x="0" y="0"/>
          <a:chExt cx="0" cy="0"/>
        </a:xfrm>
      </p:grpSpPr>
    </p:spTree>
  </p:cSld>
  <p:clrMapOvr>
    <a:masterClrMapping/>
  </p:clrMapOvr>
  <p:transition spd="slow" p14:dur="1500">
    <p:random/>
  </p:transition>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p:cSld name="内容与标题">
    <p:spTree>
      <p:nvGrpSpPr>
        <p:cNvPr id="155" name="Shape 155"/>
        <p:cNvGrpSpPr/>
        <p:nvPr/>
      </p:nvGrpSpPr>
      <p:grpSpPr>
        <a:xfrm>
          <a:off x="0" y="0"/>
          <a:ext cx="0" cy="0"/>
          <a:chOff x="0" y="0"/>
          <a:chExt cx="0" cy="0"/>
        </a:xfrm>
      </p:grpSpPr>
      <p:sp>
        <p:nvSpPr>
          <p:cNvPr id="156" name="Google Shape;156;p57"/>
          <p:cNvSpPr/>
          <p:nvPr/>
        </p:nvSpPr>
        <p:spPr>
          <a:xfrm>
            <a:off x="0" y="0"/>
            <a:ext cx="9144000" cy="5143500"/>
          </a:xfrm>
          <a:prstGeom prst="rect">
            <a:avLst/>
          </a:prstGeom>
          <a:solidFill>
            <a:srgbClr val="00558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99"/>
              <a:buFont typeface="Calibri"/>
              <a:buNone/>
            </a:pPr>
            <a:r>
              <a:t/>
            </a:r>
            <a:endParaRPr b="0" i="0" sz="1799" u="none" cap="none" strike="noStrike">
              <a:solidFill>
                <a:srgbClr val="FFFFFF"/>
              </a:solidFill>
              <a:latin typeface="Calibri"/>
              <a:ea typeface="Calibri"/>
              <a:cs typeface="Calibri"/>
              <a:sym typeface="Calibri"/>
            </a:endParaRPr>
          </a:p>
        </p:txBody>
      </p:sp>
    </p:spTree>
  </p:cSld>
  <p:clrMapOvr>
    <a:masterClrMapping/>
  </p:clrMapOvr>
  <p:transition spd="slow" p14:dur="1500">
    <p:random/>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157" name="Shape 157"/>
        <p:cNvGrpSpPr/>
        <p:nvPr/>
      </p:nvGrpSpPr>
      <p:grpSpPr>
        <a:xfrm>
          <a:off x="0" y="0"/>
          <a:ext cx="0" cy="0"/>
          <a:chOff x="0" y="0"/>
          <a:chExt cx="0" cy="0"/>
        </a:xfrm>
      </p:grpSpPr>
      <p:sp>
        <p:nvSpPr>
          <p:cNvPr id="158" name="Google Shape;158;p58"/>
          <p:cNvSpPr txBox="1"/>
          <p:nvPr>
            <p:ph type="title"/>
          </p:nvPr>
        </p:nvSpPr>
        <p:spPr>
          <a:xfrm>
            <a:off x="1792288" y="3600450"/>
            <a:ext cx="5486400" cy="425054"/>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1999"/>
              <a:buFont typeface="Calibri"/>
              <a:buNone/>
              <a:defRPr b="1" i="0" sz="1999"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9" name="Google Shape;159;p58"/>
          <p:cNvSpPr/>
          <p:nvPr>
            <p:ph idx="2" type="pic"/>
          </p:nvPr>
        </p:nvSpPr>
        <p:spPr>
          <a:xfrm>
            <a:off x="1792288" y="459582"/>
            <a:ext cx="5486400" cy="3086100"/>
          </a:xfrm>
          <a:prstGeom prst="rect">
            <a:avLst/>
          </a:prstGeom>
          <a:noFill/>
          <a:ln>
            <a:noFill/>
          </a:ln>
        </p:spPr>
      </p:sp>
      <p:sp>
        <p:nvSpPr>
          <p:cNvPr id="160" name="Google Shape;160;p58"/>
          <p:cNvSpPr txBox="1"/>
          <p:nvPr>
            <p:ph idx="1" type="body"/>
          </p:nvPr>
        </p:nvSpPr>
        <p:spPr>
          <a:xfrm>
            <a:off x="1792288" y="4025503"/>
            <a:ext cx="5486400" cy="603647"/>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161" name="Google Shape;161;p58"/>
          <p:cNvSpPr txBox="1"/>
          <p:nvPr>
            <p:ph idx="10" type="dt"/>
          </p:nvPr>
        </p:nvSpPr>
        <p:spPr>
          <a:xfrm>
            <a:off x="457200" y="4767263"/>
            <a:ext cx="2133600" cy="27384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350">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62" name="Google Shape;162;p58"/>
          <p:cNvSpPr txBox="1"/>
          <p:nvPr>
            <p:ph idx="11" type="ftr"/>
          </p:nvPr>
        </p:nvSpPr>
        <p:spPr>
          <a:xfrm>
            <a:off x="3124200" y="4767263"/>
            <a:ext cx="2895600" cy="27384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350">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63" name="Google Shape;163;p58"/>
          <p:cNvSpPr txBox="1"/>
          <p:nvPr>
            <p:ph idx="12" type="sldNum"/>
          </p:nvPr>
        </p:nvSpPr>
        <p:spPr>
          <a:xfrm>
            <a:off x="6553200" y="4767263"/>
            <a:ext cx="2133600" cy="27384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799">
                <a:solidFill>
                  <a:srgbClr val="1C1C1C"/>
                </a:solidFill>
                <a:latin typeface="Calibri"/>
                <a:ea typeface="Calibri"/>
                <a:cs typeface="Calibri"/>
                <a:sym typeface="Calibri"/>
              </a:defRPr>
            </a:lvl1pPr>
            <a:lvl2pPr indent="0" lvl="1" marL="0" marR="0" rtl="0" algn="l">
              <a:spcBef>
                <a:spcPts val="0"/>
              </a:spcBef>
              <a:buNone/>
              <a:defRPr sz="1799">
                <a:solidFill>
                  <a:srgbClr val="1C1C1C"/>
                </a:solidFill>
                <a:latin typeface="Calibri"/>
                <a:ea typeface="Calibri"/>
                <a:cs typeface="Calibri"/>
                <a:sym typeface="Calibri"/>
              </a:defRPr>
            </a:lvl2pPr>
            <a:lvl3pPr indent="0" lvl="2" marL="0" marR="0" rtl="0" algn="l">
              <a:spcBef>
                <a:spcPts val="0"/>
              </a:spcBef>
              <a:buNone/>
              <a:defRPr sz="1799">
                <a:solidFill>
                  <a:srgbClr val="1C1C1C"/>
                </a:solidFill>
                <a:latin typeface="Calibri"/>
                <a:ea typeface="Calibri"/>
                <a:cs typeface="Calibri"/>
                <a:sym typeface="Calibri"/>
              </a:defRPr>
            </a:lvl3pPr>
            <a:lvl4pPr indent="0" lvl="3" marL="0" marR="0" rtl="0" algn="l">
              <a:spcBef>
                <a:spcPts val="0"/>
              </a:spcBef>
              <a:buNone/>
              <a:defRPr sz="1799">
                <a:solidFill>
                  <a:srgbClr val="1C1C1C"/>
                </a:solidFill>
                <a:latin typeface="Calibri"/>
                <a:ea typeface="Calibri"/>
                <a:cs typeface="Calibri"/>
                <a:sym typeface="Calibri"/>
              </a:defRPr>
            </a:lvl4pPr>
            <a:lvl5pPr indent="0" lvl="4" marL="0" marR="0" rtl="0" algn="l">
              <a:spcBef>
                <a:spcPts val="0"/>
              </a:spcBef>
              <a:buNone/>
              <a:defRPr sz="1799">
                <a:solidFill>
                  <a:srgbClr val="1C1C1C"/>
                </a:solidFill>
                <a:latin typeface="Calibri"/>
                <a:ea typeface="Calibri"/>
                <a:cs typeface="Calibri"/>
                <a:sym typeface="Calibri"/>
              </a:defRPr>
            </a:lvl5pPr>
            <a:lvl6pPr indent="0" lvl="5" marL="0" marR="0" rtl="0" algn="l">
              <a:spcBef>
                <a:spcPts val="0"/>
              </a:spcBef>
              <a:buNone/>
              <a:defRPr sz="1799">
                <a:solidFill>
                  <a:srgbClr val="1C1C1C"/>
                </a:solidFill>
                <a:latin typeface="Calibri"/>
                <a:ea typeface="Calibri"/>
                <a:cs typeface="Calibri"/>
                <a:sym typeface="Calibri"/>
              </a:defRPr>
            </a:lvl6pPr>
            <a:lvl7pPr indent="0" lvl="6" marL="0" marR="0" rtl="0" algn="l">
              <a:spcBef>
                <a:spcPts val="0"/>
              </a:spcBef>
              <a:buNone/>
              <a:defRPr sz="1799">
                <a:solidFill>
                  <a:srgbClr val="1C1C1C"/>
                </a:solidFill>
                <a:latin typeface="Calibri"/>
                <a:ea typeface="Calibri"/>
                <a:cs typeface="Calibri"/>
                <a:sym typeface="Calibri"/>
              </a:defRPr>
            </a:lvl7pPr>
            <a:lvl8pPr indent="0" lvl="7" marL="0" marR="0" rtl="0" algn="l">
              <a:spcBef>
                <a:spcPts val="0"/>
              </a:spcBef>
              <a:buNone/>
              <a:defRPr sz="1799">
                <a:solidFill>
                  <a:srgbClr val="1C1C1C"/>
                </a:solidFill>
                <a:latin typeface="Calibri"/>
                <a:ea typeface="Calibri"/>
                <a:cs typeface="Calibri"/>
                <a:sym typeface="Calibri"/>
              </a:defRPr>
            </a:lvl8pPr>
            <a:lvl9pPr indent="0" lvl="8" marL="0" marR="0" rtl="0" algn="l">
              <a:spcBef>
                <a:spcPts val="0"/>
              </a:spcBef>
              <a:buNone/>
              <a:defRPr sz="1799">
                <a:solidFill>
                  <a:srgbClr val="1C1C1C"/>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164" name="Shape 164"/>
        <p:cNvGrpSpPr/>
        <p:nvPr/>
      </p:nvGrpSpPr>
      <p:grpSpPr>
        <a:xfrm>
          <a:off x="0" y="0"/>
          <a:ext cx="0" cy="0"/>
          <a:chOff x="0" y="0"/>
          <a:chExt cx="0" cy="0"/>
        </a:xfrm>
      </p:grpSpPr>
      <p:sp>
        <p:nvSpPr>
          <p:cNvPr id="165" name="Google Shape;165;p59"/>
          <p:cNvSpPr txBox="1"/>
          <p:nvPr>
            <p:ph type="title"/>
          </p:nvPr>
        </p:nvSpPr>
        <p:spPr>
          <a:xfrm>
            <a:off x="457200" y="205979"/>
            <a:ext cx="8229600" cy="85725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4399"/>
              <a:buFont typeface="Calibri"/>
              <a:buNone/>
              <a:defRPr b="0" i="0" sz="4399"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6" name="Google Shape;166;p59"/>
          <p:cNvSpPr txBox="1"/>
          <p:nvPr>
            <p:ph idx="1" type="body"/>
          </p:nvPr>
        </p:nvSpPr>
        <p:spPr>
          <a:xfrm rot="5400000">
            <a:off x="2874764" y="-1217414"/>
            <a:ext cx="3394472" cy="8229600"/>
          </a:xfrm>
          <a:prstGeom prst="rect">
            <a:avLst/>
          </a:prstGeom>
          <a:noFill/>
          <a:ln>
            <a:noFill/>
          </a:ln>
        </p:spPr>
        <p:txBody>
          <a:bodyPr anchorCtr="0" anchor="t" bIns="45700" lIns="91425" spcFirstLastPara="1" rIns="91425" wrap="square" tIns="45700">
            <a:noAutofit/>
          </a:bodyPr>
          <a:lstStyle>
            <a:lvl1pPr indent="-431736" lvl="0" marL="457200" marR="0" rtl="0" algn="l">
              <a:spcBef>
                <a:spcPts val="640"/>
              </a:spcBef>
              <a:spcAft>
                <a:spcPts val="0"/>
              </a:spcAft>
              <a:buClr>
                <a:schemeClr val="dk1"/>
              </a:buClr>
              <a:buSzPts val="3199"/>
              <a:buFont typeface="Arial"/>
              <a:buChar char="•"/>
              <a:defRPr b="0" i="0" sz="3199" u="none" cap="none" strike="noStrike">
                <a:solidFill>
                  <a:schemeClr val="dk1"/>
                </a:solidFill>
                <a:latin typeface="Calibri"/>
                <a:ea typeface="Calibri"/>
                <a:cs typeface="Calibri"/>
                <a:sym typeface="Calibri"/>
              </a:defRPr>
            </a:lvl1pPr>
            <a:lvl2pPr indent="-406336" lvl="1" marL="914400" marR="0" rtl="0" algn="l">
              <a:spcBef>
                <a:spcPts val="560"/>
              </a:spcBef>
              <a:spcAft>
                <a:spcPts val="0"/>
              </a:spcAft>
              <a:buClr>
                <a:schemeClr val="dk1"/>
              </a:buClr>
              <a:buSzPts val="2799"/>
              <a:buFont typeface="Arial"/>
              <a:buChar char="–"/>
              <a:defRPr b="0" i="0" sz="2799" u="none" cap="none" strike="noStrike">
                <a:solidFill>
                  <a:schemeClr val="dk1"/>
                </a:solidFill>
                <a:latin typeface="Calibri"/>
                <a:ea typeface="Calibri"/>
                <a:cs typeface="Calibri"/>
                <a:sym typeface="Calibri"/>
              </a:defRPr>
            </a:lvl2pPr>
            <a:lvl3pPr indent="-380936" lvl="2" marL="1371600" marR="0" rtl="0" algn="l">
              <a:spcBef>
                <a:spcPts val="480"/>
              </a:spcBef>
              <a:spcAft>
                <a:spcPts val="0"/>
              </a:spcAft>
              <a:buClr>
                <a:schemeClr val="dk1"/>
              </a:buClr>
              <a:buSzPts val="2399"/>
              <a:buFont typeface="Arial"/>
              <a:buChar char="•"/>
              <a:defRPr b="0" i="0" sz="2399" u="none" cap="none" strike="noStrike">
                <a:solidFill>
                  <a:schemeClr val="dk1"/>
                </a:solidFill>
                <a:latin typeface="Calibri"/>
                <a:ea typeface="Calibri"/>
                <a:cs typeface="Calibri"/>
                <a:sym typeface="Calibri"/>
              </a:defRPr>
            </a:lvl3pPr>
            <a:lvl4pPr indent="-355536" lvl="3" marL="18288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4pPr>
            <a:lvl5pPr indent="-355536" lvl="4" marL="22860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5pPr>
            <a:lvl6pPr indent="-355536" lvl="5" marL="27432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6pPr>
            <a:lvl7pPr indent="-355536" lvl="6" marL="32004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7pPr>
            <a:lvl8pPr indent="-355536" lvl="7" marL="36576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8pPr>
            <a:lvl9pPr indent="-355536" lvl="8" marL="41148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9pPr>
          </a:lstStyle>
          <a:p/>
        </p:txBody>
      </p:sp>
      <p:sp>
        <p:nvSpPr>
          <p:cNvPr id="167" name="Google Shape;167;p59"/>
          <p:cNvSpPr txBox="1"/>
          <p:nvPr>
            <p:ph idx="10" type="dt"/>
          </p:nvPr>
        </p:nvSpPr>
        <p:spPr>
          <a:xfrm>
            <a:off x="457200" y="4767263"/>
            <a:ext cx="2133600" cy="27384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350">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68" name="Google Shape;168;p59"/>
          <p:cNvSpPr txBox="1"/>
          <p:nvPr>
            <p:ph idx="11" type="ftr"/>
          </p:nvPr>
        </p:nvSpPr>
        <p:spPr>
          <a:xfrm>
            <a:off x="3124200" y="4767263"/>
            <a:ext cx="2895600" cy="27384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350">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69" name="Google Shape;169;p59"/>
          <p:cNvSpPr txBox="1"/>
          <p:nvPr>
            <p:ph idx="12" type="sldNum"/>
          </p:nvPr>
        </p:nvSpPr>
        <p:spPr>
          <a:xfrm>
            <a:off x="6553200" y="4767263"/>
            <a:ext cx="2133600" cy="27384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799">
                <a:solidFill>
                  <a:srgbClr val="1C1C1C"/>
                </a:solidFill>
                <a:latin typeface="Calibri"/>
                <a:ea typeface="Calibri"/>
                <a:cs typeface="Calibri"/>
                <a:sym typeface="Calibri"/>
              </a:defRPr>
            </a:lvl1pPr>
            <a:lvl2pPr indent="0" lvl="1" marL="0" marR="0" rtl="0" algn="l">
              <a:spcBef>
                <a:spcPts val="0"/>
              </a:spcBef>
              <a:buNone/>
              <a:defRPr sz="1799">
                <a:solidFill>
                  <a:srgbClr val="1C1C1C"/>
                </a:solidFill>
                <a:latin typeface="Calibri"/>
                <a:ea typeface="Calibri"/>
                <a:cs typeface="Calibri"/>
                <a:sym typeface="Calibri"/>
              </a:defRPr>
            </a:lvl2pPr>
            <a:lvl3pPr indent="0" lvl="2" marL="0" marR="0" rtl="0" algn="l">
              <a:spcBef>
                <a:spcPts val="0"/>
              </a:spcBef>
              <a:buNone/>
              <a:defRPr sz="1799">
                <a:solidFill>
                  <a:srgbClr val="1C1C1C"/>
                </a:solidFill>
                <a:latin typeface="Calibri"/>
                <a:ea typeface="Calibri"/>
                <a:cs typeface="Calibri"/>
                <a:sym typeface="Calibri"/>
              </a:defRPr>
            </a:lvl3pPr>
            <a:lvl4pPr indent="0" lvl="3" marL="0" marR="0" rtl="0" algn="l">
              <a:spcBef>
                <a:spcPts val="0"/>
              </a:spcBef>
              <a:buNone/>
              <a:defRPr sz="1799">
                <a:solidFill>
                  <a:srgbClr val="1C1C1C"/>
                </a:solidFill>
                <a:latin typeface="Calibri"/>
                <a:ea typeface="Calibri"/>
                <a:cs typeface="Calibri"/>
                <a:sym typeface="Calibri"/>
              </a:defRPr>
            </a:lvl4pPr>
            <a:lvl5pPr indent="0" lvl="4" marL="0" marR="0" rtl="0" algn="l">
              <a:spcBef>
                <a:spcPts val="0"/>
              </a:spcBef>
              <a:buNone/>
              <a:defRPr sz="1799">
                <a:solidFill>
                  <a:srgbClr val="1C1C1C"/>
                </a:solidFill>
                <a:latin typeface="Calibri"/>
                <a:ea typeface="Calibri"/>
                <a:cs typeface="Calibri"/>
                <a:sym typeface="Calibri"/>
              </a:defRPr>
            </a:lvl5pPr>
            <a:lvl6pPr indent="0" lvl="5" marL="0" marR="0" rtl="0" algn="l">
              <a:spcBef>
                <a:spcPts val="0"/>
              </a:spcBef>
              <a:buNone/>
              <a:defRPr sz="1799">
                <a:solidFill>
                  <a:srgbClr val="1C1C1C"/>
                </a:solidFill>
                <a:latin typeface="Calibri"/>
                <a:ea typeface="Calibri"/>
                <a:cs typeface="Calibri"/>
                <a:sym typeface="Calibri"/>
              </a:defRPr>
            </a:lvl6pPr>
            <a:lvl7pPr indent="0" lvl="6" marL="0" marR="0" rtl="0" algn="l">
              <a:spcBef>
                <a:spcPts val="0"/>
              </a:spcBef>
              <a:buNone/>
              <a:defRPr sz="1799">
                <a:solidFill>
                  <a:srgbClr val="1C1C1C"/>
                </a:solidFill>
                <a:latin typeface="Calibri"/>
                <a:ea typeface="Calibri"/>
                <a:cs typeface="Calibri"/>
                <a:sym typeface="Calibri"/>
              </a:defRPr>
            </a:lvl7pPr>
            <a:lvl8pPr indent="0" lvl="7" marL="0" marR="0" rtl="0" algn="l">
              <a:spcBef>
                <a:spcPts val="0"/>
              </a:spcBef>
              <a:buNone/>
              <a:defRPr sz="1799">
                <a:solidFill>
                  <a:srgbClr val="1C1C1C"/>
                </a:solidFill>
                <a:latin typeface="Calibri"/>
                <a:ea typeface="Calibri"/>
                <a:cs typeface="Calibri"/>
                <a:sym typeface="Calibri"/>
              </a:defRPr>
            </a:lvl8pPr>
            <a:lvl9pPr indent="0" lvl="8" marL="0" marR="0" rtl="0" algn="l">
              <a:spcBef>
                <a:spcPts val="0"/>
              </a:spcBef>
              <a:buNone/>
              <a:defRPr sz="1799">
                <a:solidFill>
                  <a:srgbClr val="1C1C1C"/>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文本" type="vertTitleAndTx">
  <p:cSld name="VERTICAL_TITLE_AND_VERTICAL_TEXT">
    <p:spTree>
      <p:nvGrpSpPr>
        <p:cNvPr id="170" name="Shape 170"/>
        <p:cNvGrpSpPr/>
        <p:nvPr/>
      </p:nvGrpSpPr>
      <p:grpSpPr>
        <a:xfrm>
          <a:off x="0" y="0"/>
          <a:ext cx="0" cy="0"/>
          <a:chOff x="0" y="0"/>
          <a:chExt cx="0" cy="0"/>
        </a:xfrm>
      </p:grpSpPr>
      <p:sp>
        <p:nvSpPr>
          <p:cNvPr id="171" name="Google Shape;171;p60"/>
          <p:cNvSpPr txBox="1"/>
          <p:nvPr>
            <p:ph type="title"/>
          </p:nvPr>
        </p:nvSpPr>
        <p:spPr>
          <a:xfrm rot="5400000">
            <a:off x="5463778" y="1371601"/>
            <a:ext cx="4388644" cy="20574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4399"/>
              <a:buFont typeface="Calibri"/>
              <a:buNone/>
              <a:defRPr b="0" i="0" sz="4399"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2" name="Google Shape;172;p60"/>
          <p:cNvSpPr txBox="1"/>
          <p:nvPr>
            <p:ph idx="1" type="body"/>
          </p:nvPr>
        </p:nvSpPr>
        <p:spPr>
          <a:xfrm rot="5400000">
            <a:off x="1272778" y="-609599"/>
            <a:ext cx="4388644" cy="6019800"/>
          </a:xfrm>
          <a:prstGeom prst="rect">
            <a:avLst/>
          </a:prstGeom>
          <a:noFill/>
          <a:ln>
            <a:noFill/>
          </a:ln>
        </p:spPr>
        <p:txBody>
          <a:bodyPr anchorCtr="0" anchor="t" bIns="45700" lIns="91425" spcFirstLastPara="1" rIns="91425" wrap="square" tIns="45700">
            <a:noAutofit/>
          </a:bodyPr>
          <a:lstStyle>
            <a:lvl1pPr indent="-431736" lvl="0" marL="457200" marR="0" rtl="0" algn="l">
              <a:spcBef>
                <a:spcPts val="640"/>
              </a:spcBef>
              <a:spcAft>
                <a:spcPts val="0"/>
              </a:spcAft>
              <a:buClr>
                <a:schemeClr val="dk1"/>
              </a:buClr>
              <a:buSzPts val="3199"/>
              <a:buFont typeface="Arial"/>
              <a:buChar char="•"/>
              <a:defRPr b="0" i="0" sz="3199" u="none" cap="none" strike="noStrike">
                <a:solidFill>
                  <a:schemeClr val="dk1"/>
                </a:solidFill>
                <a:latin typeface="Calibri"/>
                <a:ea typeface="Calibri"/>
                <a:cs typeface="Calibri"/>
                <a:sym typeface="Calibri"/>
              </a:defRPr>
            </a:lvl1pPr>
            <a:lvl2pPr indent="-406336" lvl="1" marL="914400" marR="0" rtl="0" algn="l">
              <a:spcBef>
                <a:spcPts val="560"/>
              </a:spcBef>
              <a:spcAft>
                <a:spcPts val="0"/>
              </a:spcAft>
              <a:buClr>
                <a:schemeClr val="dk1"/>
              </a:buClr>
              <a:buSzPts val="2799"/>
              <a:buFont typeface="Arial"/>
              <a:buChar char="–"/>
              <a:defRPr b="0" i="0" sz="2799" u="none" cap="none" strike="noStrike">
                <a:solidFill>
                  <a:schemeClr val="dk1"/>
                </a:solidFill>
                <a:latin typeface="Calibri"/>
                <a:ea typeface="Calibri"/>
                <a:cs typeface="Calibri"/>
                <a:sym typeface="Calibri"/>
              </a:defRPr>
            </a:lvl2pPr>
            <a:lvl3pPr indent="-380936" lvl="2" marL="1371600" marR="0" rtl="0" algn="l">
              <a:spcBef>
                <a:spcPts val="480"/>
              </a:spcBef>
              <a:spcAft>
                <a:spcPts val="0"/>
              </a:spcAft>
              <a:buClr>
                <a:schemeClr val="dk1"/>
              </a:buClr>
              <a:buSzPts val="2399"/>
              <a:buFont typeface="Arial"/>
              <a:buChar char="•"/>
              <a:defRPr b="0" i="0" sz="2399" u="none" cap="none" strike="noStrike">
                <a:solidFill>
                  <a:schemeClr val="dk1"/>
                </a:solidFill>
                <a:latin typeface="Calibri"/>
                <a:ea typeface="Calibri"/>
                <a:cs typeface="Calibri"/>
                <a:sym typeface="Calibri"/>
              </a:defRPr>
            </a:lvl3pPr>
            <a:lvl4pPr indent="-355536" lvl="3" marL="18288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4pPr>
            <a:lvl5pPr indent="-355536" lvl="4" marL="22860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5pPr>
            <a:lvl6pPr indent="-355536" lvl="5" marL="27432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6pPr>
            <a:lvl7pPr indent="-355536" lvl="6" marL="32004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7pPr>
            <a:lvl8pPr indent="-355536" lvl="7" marL="36576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8pPr>
            <a:lvl9pPr indent="-355536" lvl="8" marL="4114800" marR="0" rtl="0" algn="l">
              <a:spcBef>
                <a:spcPts val="400"/>
              </a:spcBef>
              <a:spcAft>
                <a:spcPts val="0"/>
              </a:spcAft>
              <a:buClr>
                <a:schemeClr val="dk1"/>
              </a:buClr>
              <a:buSzPts val="1999"/>
              <a:buFont typeface="Arial"/>
              <a:buChar char="•"/>
              <a:defRPr b="0" i="0" sz="1999" u="none" cap="none" strike="noStrike">
                <a:solidFill>
                  <a:schemeClr val="dk1"/>
                </a:solidFill>
                <a:latin typeface="Calibri"/>
                <a:ea typeface="Calibri"/>
                <a:cs typeface="Calibri"/>
                <a:sym typeface="Calibri"/>
              </a:defRPr>
            </a:lvl9pPr>
          </a:lstStyle>
          <a:p/>
        </p:txBody>
      </p:sp>
      <p:sp>
        <p:nvSpPr>
          <p:cNvPr id="173" name="Google Shape;173;p60"/>
          <p:cNvSpPr txBox="1"/>
          <p:nvPr>
            <p:ph idx="10" type="dt"/>
          </p:nvPr>
        </p:nvSpPr>
        <p:spPr>
          <a:xfrm>
            <a:off x="457200" y="4767263"/>
            <a:ext cx="2133600" cy="27384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350">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74" name="Google Shape;174;p60"/>
          <p:cNvSpPr txBox="1"/>
          <p:nvPr>
            <p:ph idx="11" type="ftr"/>
          </p:nvPr>
        </p:nvSpPr>
        <p:spPr>
          <a:xfrm>
            <a:off x="3124200" y="4767263"/>
            <a:ext cx="2895600" cy="27384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350">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75" name="Google Shape;175;p60"/>
          <p:cNvSpPr txBox="1"/>
          <p:nvPr>
            <p:ph idx="12" type="sldNum"/>
          </p:nvPr>
        </p:nvSpPr>
        <p:spPr>
          <a:xfrm>
            <a:off x="6553200" y="4767263"/>
            <a:ext cx="2133600" cy="27384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799">
                <a:solidFill>
                  <a:srgbClr val="1C1C1C"/>
                </a:solidFill>
                <a:latin typeface="Calibri"/>
                <a:ea typeface="Calibri"/>
                <a:cs typeface="Calibri"/>
                <a:sym typeface="Calibri"/>
              </a:defRPr>
            </a:lvl1pPr>
            <a:lvl2pPr indent="0" lvl="1" marL="0" marR="0" rtl="0" algn="l">
              <a:spcBef>
                <a:spcPts val="0"/>
              </a:spcBef>
              <a:buNone/>
              <a:defRPr sz="1799">
                <a:solidFill>
                  <a:srgbClr val="1C1C1C"/>
                </a:solidFill>
                <a:latin typeface="Calibri"/>
                <a:ea typeface="Calibri"/>
                <a:cs typeface="Calibri"/>
                <a:sym typeface="Calibri"/>
              </a:defRPr>
            </a:lvl2pPr>
            <a:lvl3pPr indent="0" lvl="2" marL="0" marR="0" rtl="0" algn="l">
              <a:spcBef>
                <a:spcPts val="0"/>
              </a:spcBef>
              <a:buNone/>
              <a:defRPr sz="1799">
                <a:solidFill>
                  <a:srgbClr val="1C1C1C"/>
                </a:solidFill>
                <a:latin typeface="Calibri"/>
                <a:ea typeface="Calibri"/>
                <a:cs typeface="Calibri"/>
                <a:sym typeface="Calibri"/>
              </a:defRPr>
            </a:lvl3pPr>
            <a:lvl4pPr indent="0" lvl="3" marL="0" marR="0" rtl="0" algn="l">
              <a:spcBef>
                <a:spcPts val="0"/>
              </a:spcBef>
              <a:buNone/>
              <a:defRPr sz="1799">
                <a:solidFill>
                  <a:srgbClr val="1C1C1C"/>
                </a:solidFill>
                <a:latin typeface="Calibri"/>
                <a:ea typeface="Calibri"/>
                <a:cs typeface="Calibri"/>
                <a:sym typeface="Calibri"/>
              </a:defRPr>
            </a:lvl4pPr>
            <a:lvl5pPr indent="0" lvl="4" marL="0" marR="0" rtl="0" algn="l">
              <a:spcBef>
                <a:spcPts val="0"/>
              </a:spcBef>
              <a:buNone/>
              <a:defRPr sz="1799">
                <a:solidFill>
                  <a:srgbClr val="1C1C1C"/>
                </a:solidFill>
                <a:latin typeface="Calibri"/>
                <a:ea typeface="Calibri"/>
                <a:cs typeface="Calibri"/>
                <a:sym typeface="Calibri"/>
              </a:defRPr>
            </a:lvl5pPr>
            <a:lvl6pPr indent="0" lvl="5" marL="0" marR="0" rtl="0" algn="l">
              <a:spcBef>
                <a:spcPts val="0"/>
              </a:spcBef>
              <a:buNone/>
              <a:defRPr sz="1799">
                <a:solidFill>
                  <a:srgbClr val="1C1C1C"/>
                </a:solidFill>
                <a:latin typeface="Calibri"/>
                <a:ea typeface="Calibri"/>
                <a:cs typeface="Calibri"/>
                <a:sym typeface="Calibri"/>
              </a:defRPr>
            </a:lvl6pPr>
            <a:lvl7pPr indent="0" lvl="6" marL="0" marR="0" rtl="0" algn="l">
              <a:spcBef>
                <a:spcPts val="0"/>
              </a:spcBef>
              <a:buNone/>
              <a:defRPr sz="1799">
                <a:solidFill>
                  <a:srgbClr val="1C1C1C"/>
                </a:solidFill>
                <a:latin typeface="Calibri"/>
                <a:ea typeface="Calibri"/>
                <a:cs typeface="Calibri"/>
                <a:sym typeface="Calibri"/>
              </a:defRPr>
            </a:lvl7pPr>
            <a:lvl8pPr indent="0" lvl="7" marL="0" marR="0" rtl="0" algn="l">
              <a:spcBef>
                <a:spcPts val="0"/>
              </a:spcBef>
              <a:buNone/>
              <a:defRPr sz="1799">
                <a:solidFill>
                  <a:srgbClr val="1C1C1C"/>
                </a:solidFill>
                <a:latin typeface="Calibri"/>
                <a:ea typeface="Calibri"/>
                <a:cs typeface="Calibri"/>
                <a:sym typeface="Calibri"/>
              </a:defRPr>
            </a:lvl8pPr>
            <a:lvl9pPr indent="0" lvl="8" marL="0" marR="0" rtl="0" algn="l">
              <a:spcBef>
                <a:spcPts val="0"/>
              </a:spcBef>
              <a:buNone/>
              <a:defRPr sz="1799">
                <a:solidFill>
                  <a:srgbClr val="1C1C1C"/>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76" name="Shape 176"/>
        <p:cNvGrpSpPr/>
        <p:nvPr/>
      </p:nvGrpSpPr>
      <p:grpSpPr>
        <a:xfrm>
          <a:off x="0" y="0"/>
          <a:ext cx="0" cy="0"/>
          <a:chOff x="0" y="0"/>
          <a:chExt cx="0" cy="0"/>
        </a:xfrm>
      </p:grpSpPr>
    </p:spTree>
  </p:cSld>
  <p:clrMapOvr>
    <a:masterClrMapping/>
  </p:clrMapOvr>
  <p:transition spd="slow" p14:dur="1500">
    <p:random/>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49" name="Shape 49"/>
        <p:cNvGrpSpPr/>
        <p:nvPr/>
      </p:nvGrpSpPr>
      <p:grpSpPr>
        <a:xfrm>
          <a:off x="0" y="0"/>
          <a:ext cx="0" cy="0"/>
          <a:chOff x="0" y="0"/>
          <a:chExt cx="0" cy="0"/>
        </a:xfrm>
      </p:grpSpPr>
      <p:sp>
        <p:nvSpPr>
          <p:cNvPr id="50" name="Google Shape;50;p46"/>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46"/>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2" name="Google Shape;52;p4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55" name="Shape 55"/>
        <p:cNvGrpSpPr/>
        <p:nvPr/>
      </p:nvGrpSpPr>
      <p:grpSpPr>
        <a:xfrm>
          <a:off x="0" y="0"/>
          <a:ext cx="0" cy="0"/>
          <a:chOff x="0" y="0"/>
          <a:chExt cx="0" cy="0"/>
        </a:xfrm>
      </p:grpSpPr>
      <p:sp>
        <p:nvSpPr>
          <p:cNvPr id="56" name="Google Shape;56;p47"/>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47"/>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58" name="Google Shape;58;p4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61" name="Shape 61"/>
        <p:cNvGrpSpPr/>
        <p:nvPr/>
      </p:nvGrpSpPr>
      <p:grpSpPr>
        <a:xfrm>
          <a:off x="0" y="0"/>
          <a:ext cx="0" cy="0"/>
          <a:chOff x="0" y="0"/>
          <a:chExt cx="0" cy="0"/>
        </a:xfrm>
      </p:grpSpPr>
      <p:sp>
        <p:nvSpPr>
          <p:cNvPr id="62" name="Google Shape;62;p48"/>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8"/>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4" name="Google Shape;64;p48"/>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5" name="Google Shape;65;p4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68" name="Shape 68"/>
        <p:cNvGrpSpPr/>
        <p:nvPr/>
      </p:nvGrpSpPr>
      <p:grpSpPr>
        <a:xfrm>
          <a:off x="0" y="0"/>
          <a:ext cx="0" cy="0"/>
          <a:chOff x="0" y="0"/>
          <a:chExt cx="0" cy="0"/>
        </a:xfrm>
      </p:grpSpPr>
      <p:sp>
        <p:nvSpPr>
          <p:cNvPr id="69" name="Google Shape;69;p49"/>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9"/>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71" name="Google Shape;71;p49"/>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2" name="Google Shape;72;p49"/>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73" name="Google Shape;73;p49"/>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4" name="Google Shape;74;p4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77" name="Shape 77"/>
        <p:cNvGrpSpPr/>
        <p:nvPr/>
      </p:nvGrpSpPr>
      <p:grpSpPr>
        <a:xfrm>
          <a:off x="0" y="0"/>
          <a:ext cx="0" cy="0"/>
          <a:chOff x="0" y="0"/>
          <a:chExt cx="0" cy="0"/>
        </a:xfrm>
      </p:grpSpPr>
      <p:sp>
        <p:nvSpPr>
          <p:cNvPr id="78" name="Google Shape;78;p50"/>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5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5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5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82" name="Shape 82"/>
        <p:cNvGrpSpPr/>
        <p:nvPr/>
      </p:nvGrpSpPr>
      <p:grpSpPr>
        <a:xfrm>
          <a:off x="0" y="0"/>
          <a:ext cx="0" cy="0"/>
          <a:chOff x="0" y="0"/>
          <a:chExt cx="0" cy="0"/>
        </a:xfrm>
      </p:grpSpPr>
      <p:sp>
        <p:nvSpPr>
          <p:cNvPr id="83" name="Google Shape;83;p5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51"/>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85" name="Google Shape;85;p5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86" name="Google Shape;86;p5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5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5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89" name="Shape 89"/>
        <p:cNvGrpSpPr/>
        <p:nvPr/>
      </p:nvGrpSpPr>
      <p:grpSpPr>
        <a:xfrm>
          <a:off x="0" y="0"/>
          <a:ext cx="0" cy="0"/>
          <a:chOff x="0" y="0"/>
          <a:chExt cx="0" cy="0"/>
        </a:xfrm>
      </p:grpSpPr>
      <p:sp>
        <p:nvSpPr>
          <p:cNvPr id="90" name="Google Shape;90;p5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52"/>
          <p:cNvSpPr/>
          <p:nvPr>
            <p:ph idx="2" type="pic"/>
          </p:nvPr>
        </p:nvSpPr>
        <p:spPr>
          <a:xfrm>
            <a:off x="3887391" y="740569"/>
            <a:ext cx="4629150" cy="3655219"/>
          </a:xfrm>
          <a:prstGeom prst="rect">
            <a:avLst/>
          </a:prstGeom>
          <a:noFill/>
          <a:ln>
            <a:noFill/>
          </a:ln>
        </p:spPr>
      </p:sp>
      <p:sp>
        <p:nvSpPr>
          <p:cNvPr id="92" name="Google Shape;92;p5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93" name="Google Shape;93;p5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5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5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14:dur="1500">
    <p:random/>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5"/>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3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3" name="Google Shape;13;p3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14" name="Google Shape;14;p3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5" name="Google Shape;15;p35"/>
          <p:cNvGrpSpPr/>
          <p:nvPr/>
        </p:nvGrpSpPr>
        <p:grpSpPr>
          <a:xfrm>
            <a:off x="381000" y="7"/>
            <a:ext cx="8382000" cy="5162348"/>
            <a:chOff x="381000" y="-18750"/>
            <a:chExt cx="8382000" cy="5181000"/>
          </a:xfrm>
        </p:grpSpPr>
        <p:cxnSp>
          <p:nvCxnSpPr>
            <p:cNvPr id="16" name="Google Shape;16;p35"/>
            <p:cNvCxnSpPr/>
            <p:nvPr/>
          </p:nvCxnSpPr>
          <p:spPr>
            <a:xfrm>
              <a:off x="762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7" name="Google Shape;17;p35"/>
            <p:cNvCxnSpPr/>
            <p:nvPr/>
          </p:nvCxnSpPr>
          <p:spPr>
            <a:xfrm>
              <a:off x="1524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8" name="Google Shape;18;p35"/>
            <p:cNvCxnSpPr/>
            <p:nvPr/>
          </p:nvCxnSpPr>
          <p:spPr>
            <a:xfrm>
              <a:off x="2286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9" name="Google Shape;19;p35"/>
            <p:cNvCxnSpPr/>
            <p:nvPr/>
          </p:nvCxnSpPr>
          <p:spPr>
            <a:xfrm>
              <a:off x="3048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20" name="Google Shape;20;p35"/>
            <p:cNvCxnSpPr/>
            <p:nvPr/>
          </p:nvCxnSpPr>
          <p:spPr>
            <a:xfrm>
              <a:off x="3810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21" name="Google Shape;21;p35"/>
            <p:cNvCxnSpPr/>
            <p:nvPr/>
          </p:nvCxnSpPr>
          <p:spPr>
            <a:xfrm>
              <a:off x="4572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22" name="Google Shape;22;p35"/>
            <p:cNvCxnSpPr/>
            <p:nvPr/>
          </p:nvCxnSpPr>
          <p:spPr>
            <a:xfrm>
              <a:off x="5334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23" name="Google Shape;23;p35"/>
            <p:cNvCxnSpPr/>
            <p:nvPr/>
          </p:nvCxnSpPr>
          <p:spPr>
            <a:xfrm>
              <a:off x="6096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24" name="Google Shape;24;p35"/>
            <p:cNvCxnSpPr/>
            <p:nvPr/>
          </p:nvCxnSpPr>
          <p:spPr>
            <a:xfrm>
              <a:off x="6858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25" name="Google Shape;25;p35"/>
            <p:cNvCxnSpPr/>
            <p:nvPr/>
          </p:nvCxnSpPr>
          <p:spPr>
            <a:xfrm>
              <a:off x="7620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26" name="Google Shape;26;p35"/>
            <p:cNvCxnSpPr/>
            <p:nvPr/>
          </p:nvCxnSpPr>
          <p:spPr>
            <a:xfrm>
              <a:off x="8382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27" name="Google Shape;27;p35"/>
            <p:cNvCxnSpPr/>
            <p:nvPr/>
          </p:nvCxnSpPr>
          <p:spPr>
            <a:xfrm>
              <a:off x="381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28" name="Google Shape;28;p35"/>
            <p:cNvCxnSpPr/>
            <p:nvPr/>
          </p:nvCxnSpPr>
          <p:spPr>
            <a:xfrm>
              <a:off x="1143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29" name="Google Shape;29;p35"/>
            <p:cNvCxnSpPr/>
            <p:nvPr/>
          </p:nvCxnSpPr>
          <p:spPr>
            <a:xfrm>
              <a:off x="1905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0" name="Google Shape;30;p35"/>
            <p:cNvCxnSpPr/>
            <p:nvPr/>
          </p:nvCxnSpPr>
          <p:spPr>
            <a:xfrm>
              <a:off x="2667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1" name="Google Shape;31;p35"/>
            <p:cNvCxnSpPr/>
            <p:nvPr/>
          </p:nvCxnSpPr>
          <p:spPr>
            <a:xfrm>
              <a:off x="3429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2" name="Google Shape;32;p35"/>
            <p:cNvCxnSpPr/>
            <p:nvPr/>
          </p:nvCxnSpPr>
          <p:spPr>
            <a:xfrm>
              <a:off x="4191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3" name="Google Shape;33;p35"/>
            <p:cNvCxnSpPr/>
            <p:nvPr/>
          </p:nvCxnSpPr>
          <p:spPr>
            <a:xfrm>
              <a:off x="4953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4" name="Google Shape;34;p35"/>
            <p:cNvCxnSpPr/>
            <p:nvPr/>
          </p:nvCxnSpPr>
          <p:spPr>
            <a:xfrm>
              <a:off x="5715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5" name="Google Shape;35;p35"/>
            <p:cNvCxnSpPr/>
            <p:nvPr/>
          </p:nvCxnSpPr>
          <p:spPr>
            <a:xfrm>
              <a:off x="6477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6" name="Google Shape;36;p35"/>
            <p:cNvCxnSpPr/>
            <p:nvPr/>
          </p:nvCxnSpPr>
          <p:spPr>
            <a:xfrm>
              <a:off x="7239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7" name="Google Shape;37;p35"/>
            <p:cNvCxnSpPr/>
            <p:nvPr/>
          </p:nvCxnSpPr>
          <p:spPr>
            <a:xfrm>
              <a:off x="8001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38" name="Google Shape;38;p35"/>
            <p:cNvCxnSpPr/>
            <p:nvPr/>
          </p:nvCxnSpPr>
          <p:spPr>
            <a:xfrm>
              <a:off x="8763000" y="-18750"/>
              <a:ext cx="0" cy="5181000"/>
            </a:xfrm>
            <a:prstGeom prst="straightConnector1">
              <a:avLst/>
            </a:prstGeom>
            <a:noFill/>
            <a:ln cap="flat" cmpd="sng" w="9525">
              <a:solidFill>
                <a:srgbClr val="F3F3F3"/>
              </a:solidFill>
              <a:prstDash val="dash"/>
              <a:round/>
              <a:headEnd len="sm" w="sm" type="none"/>
              <a:tailEnd len="sm" w="sm" type="none"/>
            </a:ln>
          </p:spPr>
        </p:cxnSp>
      </p:gr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9" name="Shape 109"/>
        <p:cNvGrpSpPr/>
        <p:nvPr/>
      </p:nvGrpSpPr>
      <p:grpSpPr>
        <a:xfrm>
          <a:off x="0" y="0"/>
          <a:ext cx="0" cy="0"/>
          <a:chOff x="0" y="0"/>
          <a:chExt cx="0" cy="0"/>
        </a:xfrm>
      </p:grpSpPr>
      <p:grpSp>
        <p:nvGrpSpPr>
          <p:cNvPr id="110" name="Google Shape;110;p37"/>
          <p:cNvGrpSpPr/>
          <p:nvPr/>
        </p:nvGrpSpPr>
        <p:grpSpPr>
          <a:xfrm>
            <a:off x="381000" y="7"/>
            <a:ext cx="8382000" cy="5162348"/>
            <a:chOff x="381000" y="-18750"/>
            <a:chExt cx="8382000" cy="5181000"/>
          </a:xfrm>
        </p:grpSpPr>
        <p:cxnSp>
          <p:nvCxnSpPr>
            <p:cNvPr id="111" name="Google Shape;111;p37"/>
            <p:cNvCxnSpPr/>
            <p:nvPr/>
          </p:nvCxnSpPr>
          <p:spPr>
            <a:xfrm>
              <a:off x="762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12" name="Google Shape;112;p37"/>
            <p:cNvCxnSpPr/>
            <p:nvPr/>
          </p:nvCxnSpPr>
          <p:spPr>
            <a:xfrm>
              <a:off x="1524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13" name="Google Shape;113;p37"/>
            <p:cNvCxnSpPr/>
            <p:nvPr/>
          </p:nvCxnSpPr>
          <p:spPr>
            <a:xfrm>
              <a:off x="2286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14" name="Google Shape;114;p37"/>
            <p:cNvCxnSpPr/>
            <p:nvPr/>
          </p:nvCxnSpPr>
          <p:spPr>
            <a:xfrm>
              <a:off x="3048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15" name="Google Shape;115;p37"/>
            <p:cNvCxnSpPr/>
            <p:nvPr/>
          </p:nvCxnSpPr>
          <p:spPr>
            <a:xfrm>
              <a:off x="3810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16" name="Google Shape;116;p37"/>
            <p:cNvCxnSpPr/>
            <p:nvPr/>
          </p:nvCxnSpPr>
          <p:spPr>
            <a:xfrm>
              <a:off x="4572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17" name="Google Shape;117;p37"/>
            <p:cNvCxnSpPr/>
            <p:nvPr/>
          </p:nvCxnSpPr>
          <p:spPr>
            <a:xfrm>
              <a:off x="5334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18" name="Google Shape;118;p37"/>
            <p:cNvCxnSpPr/>
            <p:nvPr/>
          </p:nvCxnSpPr>
          <p:spPr>
            <a:xfrm>
              <a:off x="6096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19" name="Google Shape;119;p37"/>
            <p:cNvCxnSpPr/>
            <p:nvPr/>
          </p:nvCxnSpPr>
          <p:spPr>
            <a:xfrm>
              <a:off x="6858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20" name="Google Shape;120;p37"/>
            <p:cNvCxnSpPr/>
            <p:nvPr/>
          </p:nvCxnSpPr>
          <p:spPr>
            <a:xfrm>
              <a:off x="7620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21" name="Google Shape;121;p37"/>
            <p:cNvCxnSpPr/>
            <p:nvPr/>
          </p:nvCxnSpPr>
          <p:spPr>
            <a:xfrm>
              <a:off x="8382000" y="-18750"/>
              <a:ext cx="0" cy="5181000"/>
            </a:xfrm>
            <a:prstGeom prst="straightConnector1">
              <a:avLst/>
            </a:prstGeom>
            <a:noFill/>
            <a:ln cap="flat" cmpd="sng" w="9525">
              <a:solidFill>
                <a:srgbClr val="F3F3F3"/>
              </a:solidFill>
              <a:prstDash val="solid"/>
              <a:round/>
              <a:headEnd len="sm" w="sm" type="none"/>
              <a:tailEnd len="sm" w="sm" type="none"/>
            </a:ln>
          </p:spPr>
        </p:cxnSp>
        <p:cxnSp>
          <p:nvCxnSpPr>
            <p:cNvPr id="122" name="Google Shape;122;p37"/>
            <p:cNvCxnSpPr/>
            <p:nvPr/>
          </p:nvCxnSpPr>
          <p:spPr>
            <a:xfrm>
              <a:off x="381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23" name="Google Shape;123;p37"/>
            <p:cNvCxnSpPr/>
            <p:nvPr/>
          </p:nvCxnSpPr>
          <p:spPr>
            <a:xfrm>
              <a:off x="1143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24" name="Google Shape;124;p37"/>
            <p:cNvCxnSpPr/>
            <p:nvPr/>
          </p:nvCxnSpPr>
          <p:spPr>
            <a:xfrm>
              <a:off x="1905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25" name="Google Shape;125;p37"/>
            <p:cNvCxnSpPr/>
            <p:nvPr/>
          </p:nvCxnSpPr>
          <p:spPr>
            <a:xfrm>
              <a:off x="2667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26" name="Google Shape;126;p37"/>
            <p:cNvCxnSpPr/>
            <p:nvPr/>
          </p:nvCxnSpPr>
          <p:spPr>
            <a:xfrm>
              <a:off x="3429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27" name="Google Shape;127;p37"/>
            <p:cNvCxnSpPr/>
            <p:nvPr/>
          </p:nvCxnSpPr>
          <p:spPr>
            <a:xfrm>
              <a:off x="4191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28" name="Google Shape;128;p37"/>
            <p:cNvCxnSpPr/>
            <p:nvPr/>
          </p:nvCxnSpPr>
          <p:spPr>
            <a:xfrm>
              <a:off x="4953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29" name="Google Shape;129;p37"/>
            <p:cNvCxnSpPr/>
            <p:nvPr/>
          </p:nvCxnSpPr>
          <p:spPr>
            <a:xfrm>
              <a:off x="5715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30" name="Google Shape;130;p37"/>
            <p:cNvCxnSpPr/>
            <p:nvPr/>
          </p:nvCxnSpPr>
          <p:spPr>
            <a:xfrm>
              <a:off x="6477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31" name="Google Shape;131;p37"/>
            <p:cNvCxnSpPr/>
            <p:nvPr/>
          </p:nvCxnSpPr>
          <p:spPr>
            <a:xfrm>
              <a:off x="7239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32" name="Google Shape;132;p37"/>
            <p:cNvCxnSpPr/>
            <p:nvPr/>
          </p:nvCxnSpPr>
          <p:spPr>
            <a:xfrm>
              <a:off x="8001000" y="-18750"/>
              <a:ext cx="0" cy="5181000"/>
            </a:xfrm>
            <a:prstGeom prst="straightConnector1">
              <a:avLst/>
            </a:prstGeom>
            <a:noFill/>
            <a:ln cap="flat" cmpd="sng" w="9525">
              <a:solidFill>
                <a:srgbClr val="F3F3F3"/>
              </a:solidFill>
              <a:prstDash val="dash"/>
              <a:round/>
              <a:headEnd len="sm" w="sm" type="none"/>
              <a:tailEnd len="sm" w="sm" type="none"/>
            </a:ln>
          </p:spPr>
        </p:cxnSp>
        <p:cxnSp>
          <p:nvCxnSpPr>
            <p:cNvPr id="133" name="Google Shape;133;p37"/>
            <p:cNvCxnSpPr/>
            <p:nvPr/>
          </p:nvCxnSpPr>
          <p:spPr>
            <a:xfrm>
              <a:off x="8763000" y="-18750"/>
              <a:ext cx="0" cy="5181000"/>
            </a:xfrm>
            <a:prstGeom prst="straightConnector1">
              <a:avLst/>
            </a:prstGeom>
            <a:noFill/>
            <a:ln cap="flat" cmpd="sng" w="9525">
              <a:solidFill>
                <a:srgbClr val="F3F3F3"/>
              </a:solidFill>
              <a:prstDash val="dash"/>
              <a:round/>
              <a:headEnd len="sm" w="sm" type="none"/>
              <a:tailEnd len="sm" w="sm" type="none"/>
            </a:ln>
          </p:spPr>
        </p:cxnSp>
      </p:gr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ransition spd="slow" p14:dur="1500">
    <p:random/>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chart" Target="../charts/char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1"/>
          <p:cNvPicPr preferRelativeResize="0"/>
          <p:nvPr/>
        </p:nvPicPr>
        <p:blipFill rotWithShape="1">
          <a:blip r:embed="rId3">
            <a:alphaModFix/>
          </a:blip>
          <a:srcRect b="22341" l="-30" r="21" t="18378"/>
          <a:stretch/>
        </p:blipFill>
        <p:spPr>
          <a:xfrm>
            <a:off x="1411" y="511821"/>
            <a:ext cx="7867608" cy="3111537"/>
          </a:xfrm>
          <a:prstGeom prst="rect">
            <a:avLst/>
          </a:prstGeom>
          <a:noFill/>
          <a:ln>
            <a:noFill/>
          </a:ln>
        </p:spPr>
      </p:pic>
      <p:sp>
        <p:nvSpPr>
          <p:cNvPr id="183" name="Google Shape;183;p1"/>
          <p:cNvSpPr/>
          <p:nvPr/>
        </p:nvSpPr>
        <p:spPr>
          <a:xfrm>
            <a:off x="1411" y="2953570"/>
            <a:ext cx="9141179" cy="1726380"/>
          </a:xfrm>
          <a:prstGeom prst="rect">
            <a:avLst/>
          </a:prstGeom>
          <a:solidFill>
            <a:srgbClr val="0072BF">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Calibri"/>
              <a:ea typeface="Calibri"/>
              <a:cs typeface="Calibri"/>
              <a:sym typeface="Calibri"/>
            </a:endParaRPr>
          </a:p>
        </p:txBody>
      </p:sp>
      <p:sp>
        <p:nvSpPr>
          <p:cNvPr id="184" name="Google Shape;184;p1"/>
          <p:cNvSpPr txBox="1"/>
          <p:nvPr/>
        </p:nvSpPr>
        <p:spPr>
          <a:xfrm>
            <a:off x="3056595" y="4038613"/>
            <a:ext cx="4555420" cy="438447"/>
          </a:xfrm>
          <a:prstGeom prst="rect">
            <a:avLst/>
          </a:prstGeom>
          <a:noFill/>
          <a:ln>
            <a:noFill/>
          </a:ln>
        </p:spPr>
        <p:txBody>
          <a:bodyPr anchorCtr="0" anchor="t" bIns="34275" lIns="68550" spcFirstLastPara="1" rIns="68550" wrap="square" tIns="34275">
            <a:spAutoFit/>
          </a:bodyPr>
          <a:lstStyle/>
          <a:p>
            <a:pPr indent="0" lvl="0" marL="0" marR="0" rtl="0" algn="l">
              <a:lnSpc>
                <a:spcPct val="150000"/>
              </a:lnSpc>
              <a:spcBef>
                <a:spcPts val="0"/>
              </a:spcBef>
              <a:spcAft>
                <a:spcPts val="0"/>
              </a:spcAft>
              <a:buNone/>
            </a:pPr>
            <a:r>
              <a:rPr b="0" i="0" lang="en-US" sz="800" u="none" cap="none" strike="noStrike">
                <a:solidFill>
                  <a:schemeClr val="lt1"/>
                </a:solidFill>
                <a:latin typeface="Calibri"/>
                <a:ea typeface="Calibri"/>
                <a:cs typeface="Calibri"/>
                <a:sym typeface="Calibri"/>
              </a:rPr>
              <a:t>Chinadaily.com.cn is the largest English portal in China, providing news, business information, BBS, learning materials. The Website has channels as China,</a:t>
            </a:r>
            <a:endParaRPr b="0" i="0" sz="600" u="none" cap="none" strike="noStrike">
              <a:solidFill>
                <a:schemeClr val="lt1"/>
              </a:solidFill>
              <a:latin typeface="Lato"/>
              <a:ea typeface="Lato"/>
              <a:cs typeface="Lato"/>
              <a:sym typeface="Lato"/>
            </a:endParaRPr>
          </a:p>
        </p:txBody>
      </p:sp>
      <p:sp>
        <p:nvSpPr>
          <p:cNvPr id="185" name="Google Shape;185;p1"/>
          <p:cNvSpPr txBox="1"/>
          <p:nvPr/>
        </p:nvSpPr>
        <p:spPr>
          <a:xfrm>
            <a:off x="2019189" y="2953570"/>
            <a:ext cx="5902834" cy="557951"/>
          </a:xfrm>
          <a:prstGeom prst="rect">
            <a:avLst/>
          </a:prstGeom>
          <a:noFill/>
          <a:ln>
            <a:noFill/>
          </a:ln>
        </p:spPr>
        <p:txBody>
          <a:bodyPr anchorCtr="0" anchor="t" bIns="34275" lIns="68550" spcFirstLastPara="1" rIns="68550" wrap="square" tIns="34275">
            <a:spAutoFit/>
          </a:bodyPr>
          <a:lstStyle/>
          <a:p>
            <a:pPr indent="0" lvl="0" marL="0" marR="0" rtl="0" algn="r">
              <a:lnSpc>
                <a:spcPct val="150000"/>
              </a:lnSpc>
              <a:spcBef>
                <a:spcPts val="0"/>
              </a:spcBef>
              <a:spcAft>
                <a:spcPts val="0"/>
              </a:spcAft>
              <a:buNone/>
            </a:pPr>
            <a:r>
              <a:rPr b="1" i="0" lang="en-US" sz="2400" u="none" cap="none" strike="noStrike">
                <a:solidFill>
                  <a:schemeClr val="lt1"/>
                </a:solidFill>
                <a:latin typeface="Microsoft Yahei"/>
                <a:ea typeface="Microsoft Yahei"/>
                <a:cs typeface="Microsoft Yahei"/>
                <a:sym typeface="Microsoft Yahei"/>
              </a:rPr>
              <a:t>Professional statistics template</a:t>
            </a:r>
            <a:endParaRPr b="1" i="0" sz="2400" u="none" cap="none" strike="noStrike">
              <a:solidFill>
                <a:schemeClr val="lt1"/>
              </a:solidFill>
              <a:latin typeface="Microsoft Yahei"/>
              <a:ea typeface="Microsoft Yahei"/>
              <a:cs typeface="Microsoft Yahei"/>
              <a:sym typeface="Microsoft Yahei"/>
            </a:endParaRPr>
          </a:p>
        </p:txBody>
      </p:sp>
      <p:sp>
        <p:nvSpPr>
          <p:cNvPr id="186" name="Google Shape;186;p1"/>
          <p:cNvSpPr txBox="1"/>
          <p:nvPr/>
        </p:nvSpPr>
        <p:spPr>
          <a:xfrm>
            <a:off x="3056595" y="3689988"/>
            <a:ext cx="345650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lt1"/>
              </a:buClr>
              <a:buSzPts val="1200"/>
              <a:buFont typeface="Verdana"/>
              <a:buNone/>
            </a:pPr>
            <a:r>
              <a:rPr b="0" i="0" lang="en-US" sz="1200" u="none" cap="none" strike="noStrike">
                <a:solidFill>
                  <a:schemeClr val="lt1"/>
                </a:solidFill>
                <a:latin typeface="Verdana"/>
                <a:ea typeface="Verdana"/>
                <a:cs typeface="Verdana"/>
                <a:sym typeface="Verdana"/>
              </a:rPr>
              <a:t>Dynamic PPT / Frame Complete / Fine Atmosphere / Editable</a:t>
            </a:r>
            <a:endParaRPr/>
          </a:p>
        </p:txBody>
      </p:sp>
      <p:cxnSp>
        <p:nvCxnSpPr>
          <p:cNvPr id="187" name="Google Shape;187;p1"/>
          <p:cNvCxnSpPr/>
          <p:nvPr/>
        </p:nvCxnSpPr>
        <p:spPr>
          <a:xfrm>
            <a:off x="2612114" y="3169527"/>
            <a:ext cx="0" cy="1367730"/>
          </a:xfrm>
          <a:prstGeom prst="straightConnector1">
            <a:avLst/>
          </a:prstGeom>
          <a:noFill/>
          <a:ln cap="flat" cmpd="sng" w="9525">
            <a:solidFill>
              <a:srgbClr val="FBE4D4"/>
            </a:solidFill>
            <a:prstDash val="solid"/>
            <a:miter lim="800000"/>
            <a:headEnd len="sm" w="sm" type="none"/>
            <a:tailEnd len="sm" w="sm" type="none"/>
          </a:ln>
        </p:spPr>
      </p:cxnSp>
      <p:grpSp>
        <p:nvGrpSpPr>
          <p:cNvPr id="188" name="Google Shape;188;p1"/>
          <p:cNvGrpSpPr/>
          <p:nvPr/>
        </p:nvGrpSpPr>
        <p:grpSpPr>
          <a:xfrm>
            <a:off x="524117" y="3342527"/>
            <a:ext cx="1815963" cy="882848"/>
            <a:chOff x="524117" y="3342527"/>
            <a:chExt cx="1815963" cy="882848"/>
          </a:xfrm>
        </p:grpSpPr>
        <p:sp>
          <p:nvSpPr>
            <p:cNvPr id="189" name="Google Shape;189;p1"/>
            <p:cNvSpPr txBox="1"/>
            <p:nvPr/>
          </p:nvSpPr>
          <p:spPr>
            <a:xfrm>
              <a:off x="612782" y="3342527"/>
              <a:ext cx="1638634" cy="684592"/>
            </a:xfrm>
            <a:prstGeom prst="rect">
              <a:avLst/>
            </a:prstGeom>
            <a:noFill/>
            <a:ln>
              <a:noFill/>
            </a:ln>
          </p:spPr>
          <p:txBody>
            <a:bodyPr anchorCtr="0" anchor="t" bIns="34275" lIns="68550" spcFirstLastPara="1" rIns="68550" wrap="square" tIns="34275">
              <a:spAutoFit/>
            </a:bodyPr>
            <a:lstStyle/>
            <a:p>
              <a:pPr indent="0" lvl="0" marL="0" marR="0" rtl="0" algn="ctr">
                <a:spcBef>
                  <a:spcPts val="0"/>
                </a:spcBef>
                <a:spcAft>
                  <a:spcPts val="0"/>
                </a:spcAft>
                <a:buNone/>
              </a:pPr>
              <a:r>
                <a:rPr b="1" i="0" lang="en-US" sz="3999" u="none" cap="none" strike="noStrike">
                  <a:solidFill>
                    <a:schemeClr val="lt1"/>
                  </a:solidFill>
                  <a:latin typeface="Microsoft Yahei"/>
                  <a:ea typeface="Microsoft Yahei"/>
                  <a:cs typeface="Microsoft Yahei"/>
                  <a:sym typeface="Microsoft Yahei"/>
                </a:rPr>
                <a:t>LOGO</a:t>
              </a:r>
              <a:endParaRPr/>
            </a:p>
          </p:txBody>
        </p:sp>
        <p:sp>
          <p:nvSpPr>
            <p:cNvPr id="190" name="Google Shape;190;p1"/>
            <p:cNvSpPr/>
            <p:nvPr/>
          </p:nvSpPr>
          <p:spPr>
            <a:xfrm>
              <a:off x="524117" y="3994614"/>
              <a:ext cx="1815963" cy="23076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900" u="none" cap="none" strike="noStrike">
                  <a:solidFill>
                    <a:schemeClr val="lt1"/>
                  </a:solidFill>
                  <a:latin typeface="Calibri"/>
                  <a:ea typeface="Calibri"/>
                  <a:cs typeface="Calibri"/>
                  <a:sym typeface="Calibri"/>
                </a:rPr>
                <a:t>The Website has channels as China</a:t>
              </a:r>
              <a:endParaRPr sz="900">
                <a:solidFill>
                  <a:schemeClr val="dk1"/>
                </a:solidFill>
                <a:latin typeface="Calibri"/>
                <a:ea typeface="Calibri"/>
                <a:cs typeface="Calibri"/>
                <a:sym typeface="Calibri"/>
              </a:endParaRPr>
            </a:p>
          </p:txBody>
        </p:sp>
      </p:grpSp>
      <p:sp>
        <p:nvSpPr>
          <p:cNvPr id="191" name="Google Shape;191;p1"/>
          <p:cNvSpPr/>
          <p:nvPr/>
        </p:nvSpPr>
        <p:spPr>
          <a:xfrm>
            <a:off x="8087407" y="511821"/>
            <a:ext cx="803739" cy="4631679"/>
          </a:xfrm>
          <a:prstGeom prst="rect">
            <a:avLst/>
          </a:prstGeom>
          <a:solidFill>
            <a:srgbClr val="0072BF">
              <a:alpha val="5372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750"/>
                                        <p:tgtEl>
                                          <p:spTgt spid="191"/>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750"/>
                                        <p:tgtEl>
                                          <p:spTgt spid="18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750"/>
                                        <p:tgtEl>
                                          <p:spTgt spid="182"/>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185">
                                            <p:txEl>
                                              <p:pRg end="0" st="0"/>
                                            </p:txEl>
                                          </p:spTgt>
                                        </p:tgtEl>
                                        <p:attrNameLst>
                                          <p:attrName>style.visibility</p:attrName>
                                        </p:attrNameLst>
                                      </p:cBhvr>
                                      <p:to>
                                        <p:strVal val="visible"/>
                                      </p:to>
                                    </p:set>
                                    <p:animEffect filter="fade" transition="in">
                                      <p:cBhvr>
                                        <p:cTn dur="1000"/>
                                        <p:tgtEl>
                                          <p:spTgt spid="185">
                                            <p:txEl>
                                              <p:pRg end="0" st="0"/>
                                            </p:txEl>
                                          </p:spTgt>
                                        </p:tgtEl>
                                      </p:cBhvr>
                                    </p:animEffect>
                                  </p:childTnLst>
                                </p:cTn>
                              </p:par>
                            </p:childTnLst>
                          </p:cTn>
                        </p:par>
                        <p:par>
                          <p:cTn fill="hold">
                            <p:stCondLst>
                              <p:cond delay="4750"/>
                            </p:stCondLst>
                            <p:childTnLst>
                              <p:par>
                                <p:cTn fill="hold" nodeType="afterEffect" presetClass="entr" presetID="23" presetSubtype="16">
                                  <p:stCondLst>
                                    <p:cond delay="0"/>
                                  </p:stCondLst>
                                  <p:childTnLst>
                                    <p:set>
                                      <p:cBhvr>
                                        <p:cTn dur="1" fill="hold">
                                          <p:stCondLst>
                                            <p:cond delay="0"/>
                                          </p:stCondLst>
                                        </p:cTn>
                                        <p:tgtEl>
                                          <p:spTgt spid="186"/>
                                        </p:tgtEl>
                                        <p:attrNameLst>
                                          <p:attrName>style.visibility</p:attrName>
                                        </p:attrNameLst>
                                      </p:cBhvr>
                                      <p:to>
                                        <p:strVal val="visible"/>
                                      </p:to>
                                    </p:set>
                                    <p:anim calcmode="lin" valueType="num">
                                      <p:cBhvr additive="base">
                                        <p:cTn dur="750"/>
                                        <p:tgtEl>
                                          <p:spTgt spid="186"/>
                                        </p:tgtEl>
                                        <p:attrNameLst>
                                          <p:attrName>ppt_w</p:attrName>
                                        </p:attrNameLst>
                                      </p:cBhvr>
                                      <p:tavLst>
                                        <p:tav fmla="" tm="0">
                                          <p:val>
                                            <p:strVal val="0"/>
                                          </p:val>
                                        </p:tav>
                                        <p:tav fmla="" tm="100000">
                                          <p:val>
                                            <p:strVal val="#ppt_w"/>
                                          </p:val>
                                        </p:tav>
                                      </p:tavLst>
                                    </p:anim>
                                    <p:anim calcmode="lin" valueType="num">
                                      <p:cBhvr additive="base">
                                        <p:cTn dur="750"/>
                                        <p:tgtEl>
                                          <p:spTgt spid="186"/>
                                        </p:tgtEl>
                                        <p:attrNameLst>
                                          <p:attrName>ppt_h</p:attrName>
                                        </p:attrNameLst>
                                      </p:cBhvr>
                                      <p:tavLst>
                                        <p:tav fmla="" tm="0">
                                          <p:val>
                                            <p:strVal val="0"/>
                                          </p:val>
                                        </p:tav>
                                        <p:tav fmla="" tm="100000">
                                          <p:val>
                                            <p:strVal val="#ppt_h"/>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grpSp>
        <p:nvGrpSpPr>
          <p:cNvPr id="535" name="Google Shape;535;p10"/>
          <p:cNvGrpSpPr/>
          <p:nvPr/>
        </p:nvGrpSpPr>
        <p:grpSpPr>
          <a:xfrm>
            <a:off x="2714538" y="340191"/>
            <a:ext cx="6139049" cy="129804"/>
            <a:chOff x="2713964" y="340296"/>
            <a:chExt cx="6140944" cy="129844"/>
          </a:xfrm>
        </p:grpSpPr>
        <p:cxnSp>
          <p:nvCxnSpPr>
            <p:cNvPr id="536" name="Google Shape;536;p10"/>
            <p:cNvCxnSpPr>
              <a:endCxn id="537"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537" name="Google Shape;537;p10"/>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538" name="Google Shape;538;p10"/>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539" name="Google Shape;539;p10"/>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540" name="Google Shape;540;p10"/>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nvGrpSpPr>
          <p:cNvPr id="541" name="Google Shape;541;p10"/>
          <p:cNvGrpSpPr/>
          <p:nvPr/>
        </p:nvGrpSpPr>
        <p:grpSpPr>
          <a:xfrm>
            <a:off x="424003" y="876211"/>
            <a:ext cx="8540245" cy="2736174"/>
            <a:chOff x="701891" y="1416378"/>
            <a:chExt cx="7702455" cy="3281791"/>
          </a:xfrm>
        </p:grpSpPr>
        <p:sp>
          <p:nvSpPr>
            <p:cNvPr id="542" name="Google Shape;542;p10"/>
            <p:cNvSpPr/>
            <p:nvPr/>
          </p:nvSpPr>
          <p:spPr>
            <a:xfrm>
              <a:off x="701891" y="3762065"/>
              <a:ext cx="2039997" cy="936104"/>
            </a:xfrm>
            <a:prstGeom prst="rect">
              <a:avLst/>
            </a:prstGeom>
            <a:solidFill>
              <a:schemeClr val="lt1"/>
            </a:solidFill>
            <a:ln cap="flat" cmpd="sng" w="762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6B6B6B"/>
                </a:solidFill>
                <a:latin typeface="Calibri"/>
                <a:ea typeface="Calibri"/>
                <a:cs typeface="Calibri"/>
                <a:sym typeface="Calibri"/>
              </a:endParaRPr>
            </a:p>
          </p:txBody>
        </p:sp>
        <p:sp>
          <p:nvSpPr>
            <p:cNvPr id="543" name="Google Shape;543;p10"/>
            <p:cNvSpPr/>
            <p:nvPr/>
          </p:nvSpPr>
          <p:spPr>
            <a:xfrm>
              <a:off x="2319100" y="3144156"/>
              <a:ext cx="422788" cy="1477813"/>
            </a:xfrm>
            <a:custGeom>
              <a:rect b="b" l="l" r="r" t="t"/>
              <a:pathLst>
                <a:path extrusionOk="0" h="1477813" w="422788">
                  <a:moveTo>
                    <a:pt x="678" y="0"/>
                  </a:moveTo>
                  <a:lnTo>
                    <a:pt x="421305" y="547059"/>
                  </a:lnTo>
                  <a:cubicBezTo>
                    <a:pt x="419417" y="860486"/>
                    <a:pt x="419913" y="1164386"/>
                    <a:pt x="422788" y="1477813"/>
                  </a:cubicBezTo>
                  <a:lnTo>
                    <a:pt x="4228" y="933137"/>
                  </a:lnTo>
                  <a:cubicBezTo>
                    <a:pt x="1457" y="626854"/>
                    <a:pt x="-1314" y="311046"/>
                    <a:pt x="678" y="0"/>
                  </a:cubicBezTo>
                  <a:close/>
                </a:path>
              </a:pathLst>
            </a:custGeom>
            <a:solidFill>
              <a:schemeClr val="accent1"/>
            </a:solidFill>
            <a:ln cap="flat" cmpd="sng" w="762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6B6B6B"/>
                </a:solidFill>
                <a:latin typeface="Calibri"/>
                <a:ea typeface="Calibri"/>
                <a:cs typeface="Calibri"/>
                <a:sym typeface="Calibri"/>
              </a:endParaRPr>
            </a:p>
          </p:txBody>
        </p:sp>
        <p:sp>
          <p:nvSpPr>
            <p:cNvPr id="544" name="Google Shape;544;p10"/>
            <p:cNvSpPr/>
            <p:nvPr/>
          </p:nvSpPr>
          <p:spPr>
            <a:xfrm>
              <a:off x="2318566" y="3084211"/>
              <a:ext cx="2039997" cy="936104"/>
            </a:xfrm>
            <a:prstGeom prst="rect">
              <a:avLst/>
            </a:prstGeom>
            <a:solidFill>
              <a:schemeClr val="lt1"/>
            </a:solid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6B6B6B"/>
                </a:solidFill>
                <a:latin typeface="Calibri"/>
                <a:ea typeface="Calibri"/>
                <a:cs typeface="Calibri"/>
                <a:sym typeface="Calibri"/>
              </a:endParaRPr>
            </a:p>
          </p:txBody>
        </p:sp>
        <p:sp>
          <p:nvSpPr>
            <p:cNvPr id="545" name="Google Shape;545;p10"/>
            <p:cNvSpPr/>
            <p:nvPr/>
          </p:nvSpPr>
          <p:spPr>
            <a:xfrm>
              <a:off x="3923988" y="2475840"/>
              <a:ext cx="422788" cy="1477813"/>
            </a:xfrm>
            <a:custGeom>
              <a:rect b="b" l="l" r="r" t="t"/>
              <a:pathLst>
                <a:path extrusionOk="0" h="1477813" w="422788">
                  <a:moveTo>
                    <a:pt x="678" y="0"/>
                  </a:moveTo>
                  <a:lnTo>
                    <a:pt x="421305" y="547059"/>
                  </a:lnTo>
                  <a:cubicBezTo>
                    <a:pt x="419417" y="860486"/>
                    <a:pt x="419913" y="1164386"/>
                    <a:pt x="422788" y="1477813"/>
                  </a:cubicBezTo>
                  <a:lnTo>
                    <a:pt x="4228" y="933137"/>
                  </a:lnTo>
                  <a:cubicBezTo>
                    <a:pt x="1457" y="626854"/>
                    <a:pt x="-1314" y="311046"/>
                    <a:pt x="678" y="0"/>
                  </a:cubicBezTo>
                  <a:close/>
                </a:path>
              </a:pathLst>
            </a:custGeom>
            <a:solidFill>
              <a:schemeClr val="accent2"/>
            </a:solid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6B6B6B"/>
                </a:solidFill>
                <a:latin typeface="Calibri"/>
                <a:ea typeface="Calibri"/>
                <a:cs typeface="Calibri"/>
                <a:sym typeface="Calibri"/>
              </a:endParaRPr>
            </a:p>
          </p:txBody>
        </p:sp>
        <p:sp>
          <p:nvSpPr>
            <p:cNvPr id="546" name="Google Shape;546;p10"/>
            <p:cNvSpPr/>
            <p:nvPr/>
          </p:nvSpPr>
          <p:spPr>
            <a:xfrm>
              <a:off x="3911573" y="2408004"/>
              <a:ext cx="2039997" cy="936104"/>
            </a:xfrm>
            <a:prstGeom prst="rect">
              <a:avLst/>
            </a:prstGeom>
            <a:solidFill>
              <a:schemeClr val="lt1"/>
            </a:solidFill>
            <a:ln cap="flat" cmpd="sng" w="762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6B6B6B"/>
                </a:solidFill>
                <a:latin typeface="Calibri"/>
                <a:ea typeface="Calibri"/>
                <a:cs typeface="Calibri"/>
                <a:sym typeface="Calibri"/>
              </a:endParaRPr>
            </a:p>
          </p:txBody>
        </p:sp>
        <p:sp>
          <p:nvSpPr>
            <p:cNvPr id="547" name="Google Shape;547;p10"/>
            <p:cNvSpPr/>
            <p:nvPr/>
          </p:nvSpPr>
          <p:spPr>
            <a:xfrm>
              <a:off x="5532246" y="1747760"/>
              <a:ext cx="422788" cy="1477813"/>
            </a:xfrm>
            <a:custGeom>
              <a:rect b="b" l="l" r="r" t="t"/>
              <a:pathLst>
                <a:path extrusionOk="0" h="1477813" w="422788">
                  <a:moveTo>
                    <a:pt x="678" y="0"/>
                  </a:moveTo>
                  <a:lnTo>
                    <a:pt x="421305" y="547059"/>
                  </a:lnTo>
                  <a:cubicBezTo>
                    <a:pt x="419417" y="860486"/>
                    <a:pt x="419913" y="1164386"/>
                    <a:pt x="422788" y="1477813"/>
                  </a:cubicBezTo>
                  <a:lnTo>
                    <a:pt x="4228" y="933137"/>
                  </a:lnTo>
                  <a:cubicBezTo>
                    <a:pt x="1457" y="626854"/>
                    <a:pt x="-1314" y="311046"/>
                    <a:pt x="678" y="0"/>
                  </a:cubicBezTo>
                  <a:close/>
                </a:path>
              </a:pathLst>
            </a:custGeom>
            <a:solidFill>
              <a:schemeClr val="accent3"/>
            </a:solidFill>
            <a:ln cap="flat" cmpd="sng" w="762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6B6B6B"/>
                </a:solidFill>
                <a:latin typeface="Calibri"/>
                <a:ea typeface="Calibri"/>
                <a:cs typeface="Calibri"/>
                <a:sym typeface="Calibri"/>
              </a:endParaRPr>
            </a:p>
          </p:txBody>
        </p:sp>
        <p:sp>
          <p:nvSpPr>
            <p:cNvPr id="548" name="Google Shape;548;p10"/>
            <p:cNvSpPr/>
            <p:nvPr/>
          </p:nvSpPr>
          <p:spPr>
            <a:xfrm>
              <a:off x="5520835" y="1416378"/>
              <a:ext cx="2883511" cy="1492744"/>
            </a:xfrm>
            <a:prstGeom prst="rightArrow">
              <a:avLst>
                <a:gd fmla="val 63870" name="adj1"/>
                <a:gd fmla="val 50000" name="adj2"/>
              </a:avLst>
            </a:prstGeom>
            <a:solidFill>
              <a:schemeClr val="lt1"/>
            </a:solidFill>
            <a:ln cap="flat" cmpd="sng" w="762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rgbClr val="6B6B6B"/>
                </a:solidFill>
                <a:latin typeface="Calibri"/>
                <a:ea typeface="Calibri"/>
                <a:cs typeface="Calibri"/>
                <a:sym typeface="Calibri"/>
              </a:endParaRPr>
            </a:p>
          </p:txBody>
        </p:sp>
      </p:grpSp>
      <p:sp>
        <p:nvSpPr>
          <p:cNvPr id="549" name="Google Shape;549;p10"/>
          <p:cNvSpPr txBox="1"/>
          <p:nvPr/>
        </p:nvSpPr>
        <p:spPr>
          <a:xfrm>
            <a:off x="1205817" y="2853392"/>
            <a:ext cx="638061" cy="538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545454"/>
                </a:solidFill>
                <a:latin typeface="Calibri"/>
                <a:ea typeface="Calibri"/>
                <a:cs typeface="Calibri"/>
                <a:sym typeface="Calibri"/>
              </a:rPr>
              <a:t>01</a:t>
            </a:r>
            <a:endParaRPr b="1" sz="3600">
              <a:solidFill>
                <a:srgbClr val="545454"/>
              </a:solidFill>
              <a:latin typeface="Calibri"/>
              <a:ea typeface="Calibri"/>
              <a:cs typeface="Calibri"/>
              <a:sym typeface="Calibri"/>
            </a:endParaRPr>
          </a:p>
        </p:txBody>
      </p:sp>
      <p:sp>
        <p:nvSpPr>
          <p:cNvPr id="550" name="Google Shape;550;p10"/>
          <p:cNvSpPr txBox="1"/>
          <p:nvPr/>
        </p:nvSpPr>
        <p:spPr>
          <a:xfrm>
            <a:off x="2979368" y="2280254"/>
            <a:ext cx="638061" cy="538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545454"/>
                </a:solidFill>
                <a:latin typeface="Calibri"/>
                <a:ea typeface="Calibri"/>
                <a:cs typeface="Calibri"/>
                <a:sym typeface="Calibri"/>
              </a:rPr>
              <a:t>02</a:t>
            </a:r>
            <a:endParaRPr b="1" sz="3600">
              <a:solidFill>
                <a:srgbClr val="545454"/>
              </a:solidFill>
              <a:latin typeface="Calibri"/>
              <a:ea typeface="Calibri"/>
              <a:cs typeface="Calibri"/>
              <a:sym typeface="Calibri"/>
            </a:endParaRPr>
          </a:p>
        </p:txBody>
      </p:sp>
      <p:sp>
        <p:nvSpPr>
          <p:cNvPr id="551" name="Google Shape;551;p10"/>
          <p:cNvSpPr txBox="1"/>
          <p:nvPr/>
        </p:nvSpPr>
        <p:spPr>
          <a:xfrm>
            <a:off x="4694477" y="1724768"/>
            <a:ext cx="638061" cy="538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545454"/>
                </a:solidFill>
                <a:latin typeface="Calibri"/>
                <a:ea typeface="Calibri"/>
                <a:cs typeface="Calibri"/>
                <a:sym typeface="Calibri"/>
              </a:rPr>
              <a:t>03</a:t>
            </a:r>
            <a:endParaRPr b="1" sz="3600">
              <a:solidFill>
                <a:srgbClr val="545454"/>
              </a:solidFill>
              <a:latin typeface="Calibri"/>
              <a:ea typeface="Calibri"/>
              <a:cs typeface="Calibri"/>
              <a:sym typeface="Calibri"/>
            </a:endParaRPr>
          </a:p>
        </p:txBody>
      </p:sp>
      <p:sp>
        <p:nvSpPr>
          <p:cNvPr id="552" name="Google Shape;552;p10"/>
          <p:cNvSpPr txBox="1"/>
          <p:nvPr/>
        </p:nvSpPr>
        <p:spPr>
          <a:xfrm>
            <a:off x="6739466" y="1122814"/>
            <a:ext cx="638061" cy="5388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545454"/>
                </a:solidFill>
                <a:latin typeface="Calibri"/>
                <a:ea typeface="Calibri"/>
                <a:cs typeface="Calibri"/>
                <a:sym typeface="Calibri"/>
              </a:rPr>
              <a:t>04</a:t>
            </a:r>
            <a:endParaRPr b="1" sz="3600">
              <a:solidFill>
                <a:srgbClr val="545454"/>
              </a:solidFill>
              <a:latin typeface="Calibri"/>
              <a:ea typeface="Calibri"/>
              <a:cs typeface="Calibri"/>
              <a:sym typeface="Calibri"/>
            </a:endParaRPr>
          </a:p>
        </p:txBody>
      </p:sp>
      <p:sp>
        <p:nvSpPr>
          <p:cNvPr id="553" name="Google Shape;553;p10"/>
          <p:cNvSpPr/>
          <p:nvPr/>
        </p:nvSpPr>
        <p:spPr>
          <a:xfrm>
            <a:off x="1036797" y="3321289"/>
            <a:ext cx="976103" cy="2566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545454"/>
                </a:solidFill>
                <a:latin typeface="Calibri"/>
                <a:ea typeface="Calibri"/>
                <a:cs typeface="Calibri"/>
                <a:sym typeface="Calibri"/>
              </a:rPr>
              <a:t>Text Here</a:t>
            </a:r>
            <a:endParaRPr sz="1400">
              <a:solidFill>
                <a:srgbClr val="545454"/>
              </a:solidFill>
              <a:latin typeface="Calibri"/>
              <a:ea typeface="Calibri"/>
              <a:cs typeface="Calibri"/>
              <a:sym typeface="Calibri"/>
            </a:endParaRPr>
          </a:p>
        </p:txBody>
      </p:sp>
      <p:sp>
        <p:nvSpPr>
          <p:cNvPr id="554" name="Google Shape;554;p10"/>
          <p:cNvSpPr/>
          <p:nvPr/>
        </p:nvSpPr>
        <p:spPr>
          <a:xfrm>
            <a:off x="2810348" y="2738267"/>
            <a:ext cx="976103" cy="2566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545454"/>
                </a:solidFill>
                <a:latin typeface="Calibri"/>
                <a:ea typeface="Calibri"/>
                <a:cs typeface="Calibri"/>
                <a:sym typeface="Calibri"/>
              </a:rPr>
              <a:t>Text Here</a:t>
            </a:r>
            <a:endParaRPr sz="1400">
              <a:solidFill>
                <a:srgbClr val="545454"/>
              </a:solidFill>
              <a:latin typeface="Calibri"/>
              <a:ea typeface="Calibri"/>
              <a:cs typeface="Calibri"/>
              <a:sym typeface="Calibri"/>
            </a:endParaRPr>
          </a:p>
        </p:txBody>
      </p:sp>
      <p:sp>
        <p:nvSpPr>
          <p:cNvPr id="555" name="Google Shape;555;p10"/>
          <p:cNvSpPr/>
          <p:nvPr/>
        </p:nvSpPr>
        <p:spPr>
          <a:xfrm>
            <a:off x="4525457" y="2172897"/>
            <a:ext cx="976103" cy="2566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545454"/>
                </a:solidFill>
                <a:latin typeface="Calibri"/>
                <a:ea typeface="Calibri"/>
                <a:cs typeface="Calibri"/>
                <a:sym typeface="Calibri"/>
              </a:rPr>
              <a:t>Text Here</a:t>
            </a:r>
            <a:endParaRPr sz="1400">
              <a:solidFill>
                <a:srgbClr val="545454"/>
              </a:solidFill>
              <a:latin typeface="Calibri"/>
              <a:ea typeface="Calibri"/>
              <a:cs typeface="Calibri"/>
              <a:sym typeface="Calibri"/>
            </a:endParaRPr>
          </a:p>
        </p:txBody>
      </p:sp>
      <p:sp>
        <p:nvSpPr>
          <p:cNvPr id="556" name="Google Shape;556;p10"/>
          <p:cNvSpPr/>
          <p:nvPr/>
        </p:nvSpPr>
        <p:spPr>
          <a:xfrm>
            <a:off x="6570447" y="1561060"/>
            <a:ext cx="976103" cy="2566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545454"/>
                </a:solidFill>
                <a:latin typeface="Calibri"/>
                <a:ea typeface="Calibri"/>
                <a:cs typeface="Calibri"/>
                <a:sym typeface="Calibri"/>
              </a:rPr>
              <a:t>Text Here</a:t>
            </a:r>
            <a:endParaRPr sz="1400">
              <a:solidFill>
                <a:srgbClr val="545454"/>
              </a:solidFill>
              <a:latin typeface="Calibri"/>
              <a:ea typeface="Calibri"/>
              <a:cs typeface="Calibri"/>
              <a:sym typeface="Calibri"/>
            </a:endParaRPr>
          </a:p>
        </p:txBody>
      </p:sp>
      <p:grpSp>
        <p:nvGrpSpPr>
          <p:cNvPr id="557" name="Google Shape;557;p10"/>
          <p:cNvGrpSpPr/>
          <p:nvPr/>
        </p:nvGrpSpPr>
        <p:grpSpPr>
          <a:xfrm>
            <a:off x="4642225" y="2697915"/>
            <a:ext cx="2066073" cy="708833"/>
            <a:chOff x="2551705" y="4283314"/>
            <a:chExt cx="1821094" cy="850180"/>
          </a:xfrm>
        </p:grpSpPr>
        <p:sp>
          <p:nvSpPr>
            <p:cNvPr id="558" name="Google Shape;558;p10"/>
            <p:cNvSpPr txBox="1"/>
            <p:nvPr/>
          </p:nvSpPr>
          <p:spPr>
            <a:xfrm>
              <a:off x="2551705" y="4487163"/>
              <a:ext cx="182109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45454"/>
                  </a:solidFill>
                  <a:latin typeface="Calibri"/>
                  <a:ea typeface="Calibri"/>
                  <a:cs typeface="Calibri"/>
                  <a:sym typeface="Calibri"/>
                </a:rPr>
                <a:t>You can simply impress your audience and add a unique zing and appeal to your Presentations.     </a:t>
              </a:r>
              <a:endParaRPr sz="1200">
                <a:solidFill>
                  <a:srgbClr val="545454"/>
                </a:solidFill>
                <a:latin typeface="Calibri"/>
                <a:ea typeface="Calibri"/>
                <a:cs typeface="Calibri"/>
                <a:sym typeface="Calibri"/>
              </a:endParaRPr>
            </a:p>
          </p:txBody>
        </p:sp>
        <p:sp>
          <p:nvSpPr>
            <p:cNvPr id="559" name="Google Shape;559;p10"/>
            <p:cNvSpPr txBox="1"/>
            <p:nvPr/>
          </p:nvSpPr>
          <p:spPr>
            <a:xfrm>
              <a:off x="2551705" y="4283314"/>
              <a:ext cx="182109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545454"/>
                  </a:solidFill>
                  <a:latin typeface="Calibri"/>
                  <a:ea typeface="Calibri"/>
                  <a:cs typeface="Calibri"/>
                  <a:sym typeface="Calibri"/>
                </a:rPr>
                <a:t>Your Text Here</a:t>
              </a:r>
              <a:endParaRPr b="1" sz="1200">
                <a:solidFill>
                  <a:srgbClr val="545454"/>
                </a:solidFill>
                <a:latin typeface="Calibri"/>
                <a:ea typeface="Calibri"/>
                <a:cs typeface="Calibri"/>
                <a:sym typeface="Calibri"/>
              </a:endParaRPr>
            </a:p>
          </p:txBody>
        </p:sp>
      </p:grpSp>
      <p:grpSp>
        <p:nvGrpSpPr>
          <p:cNvPr id="560" name="Google Shape;560;p10"/>
          <p:cNvGrpSpPr/>
          <p:nvPr/>
        </p:nvGrpSpPr>
        <p:grpSpPr>
          <a:xfrm>
            <a:off x="424004" y="3832630"/>
            <a:ext cx="2158194" cy="708833"/>
            <a:chOff x="2551705" y="4283314"/>
            <a:chExt cx="1821094" cy="850180"/>
          </a:xfrm>
        </p:grpSpPr>
        <p:sp>
          <p:nvSpPr>
            <p:cNvPr id="561" name="Google Shape;561;p10"/>
            <p:cNvSpPr txBox="1"/>
            <p:nvPr/>
          </p:nvSpPr>
          <p:spPr>
            <a:xfrm>
              <a:off x="2551705" y="4487163"/>
              <a:ext cx="182109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45454"/>
                  </a:solidFill>
                  <a:latin typeface="Calibri"/>
                  <a:ea typeface="Calibri"/>
                  <a:cs typeface="Calibri"/>
                  <a:sym typeface="Calibri"/>
                </a:rPr>
                <a:t>You can simply impress your audience and add a unique zing and appeal to your Presentations.     </a:t>
              </a:r>
              <a:endParaRPr sz="1200">
                <a:solidFill>
                  <a:srgbClr val="545454"/>
                </a:solidFill>
                <a:latin typeface="Calibri"/>
                <a:ea typeface="Calibri"/>
                <a:cs typeface="Calibri"/>
                <a:sym typeface="Calibri"/>
              </a:endParaRPr>
            </a:p>
          </p:txBody>
        </p:sp>
        <p:sp>
          <p:nvSpPr>
            <p:cNvPr id="562" name="Google Shape;562;p10"/>
            <p:cNvSpPr txBox="1"/>
            <p:nvPr/>
          </p:nvSpPr>
          <p:spPr>
            <a:xfrm>
              <a:off x="2551705" y="4283314"/>
              <a:ext cx="182109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545454"/>
                  </a:solidFill>
                  <a:latin typeface="Calibri"/>
                  <a:ea typeface="Calibri"/>
                  <a:cs typeface="Calibri"/>
                  <a:sym typeface="Calibri"/>
                </a:rPr>
                <a:t>Your Text Here</a:t>
              </a:r>
              <a:endParaRPr b="1" sz="1200">
                <a:solidFill>
                  <a:srgbClr val="545454"/>
                </a:solidFill>
                <a:latin typeface="Calibri"/>
                <a:ea typeface="Calibri"/>
                <a:cs typeface="Calibri"/>
                <a:sym typeface="Calibri"/>
              </a:endParaRPr>
            </a:p>
          </p:txBody>
        </p:sp>
      </p:grpSp>
      <p:grpSp>
        <p:nvGrpSpPr>
          <p:cNvPr id="563" name="Google Shape;563;p10"/>
          <p:cNvGrpSpPr/>
          <p:nvPr/>
        </p:nvGrpSpPr>
        <p:grpSpPr>
          <a:xfrm>
            <a:off x="2838324" y="3266802"/>
            <a:ext cx="2066073" cy="708833"/>
            <a:chOff x="2551705" y="4283314"/>
            <a:chExt cx="1821094" cy="850180"/>
          </a:xfrm>
        </p:grpSpPr>
        <p:sp>
          <p:nvSpPr>
            <p:cNvPr id="564" name="Google Shape;564;p10"/>
            <p:cNvSpPr txBox="1"/>
            <p:nvPr/>
          </p:nvSpPr>
          <p:spPr>
            <a:xfrm>
              <a:off x="2551705" y="4487163"/>
              <a:ext cx="182109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45454"/>
                  </a:solidFill>
                  <a:latin typeface="Calibri"/>
                  <a:ea typeface="Calibri"/>
                  <a:cs typeface="Calibri"/>
                  <a:sym typeface="Calibri"/>
                </a:rPr>
                <a:t>You can simply impress your audience and add a unique zing and appeal to your Presentations.     </a:t>
              </a:r>
              <a:endParaRPr sz="1200">
                <a:solidFill>
                  <a:srgbClr val="545454"/>
                </a:solidFill>
                <a:latin typeface="Calibri"/>
                <a:ea typeface="Calibri"/>
                <a:cs typeface="Calibri"/>
                <a:sym typeface="Calibri"/>
              </a:endParaRPr>
            </a:p>
          </p:txBody>
        </p:sp>
        <p:sp>
          <p:nvSpPr>
            <p:cNvPr id="565" name="Google Shape;565;p10"/>
            <p:cNvSpPr txBox="1"/>
            <p:nvPr/>
          </p:nvSpPr>
          <p:spPr>
            <a:xfrm>
              <a:off x="2551705" y="4283314"/>
              <a:ext cx="182109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545454"/>
                  </a:solidFill>
                  <a:latin typeface="Calibri"/>
                  <a:ea typeface="Calibri"/>
                  <a:cs typeface="Calibri"/>
                  <a:sym typeface="Calibri"/>
                </a:rPr>
                <a:t>Your Text Here</a:t>
              </a:r>
              <a:endParaRPr b="1" sz="1200">
                <a:solidFill>
                  <a:srgbClr val="545454"/>
                </a:solidFill>
                <a:latin typeface="Calibri"/>
                <a:ea typeface="Calibri"/>
                <a:cs typeface="Calibri"/>
                <a:sym typeface="Calibri"/>
              </a:endParaRPr>
            </a:p>
          </p:txBody>
        </p:sp>
      </p:grpSp>
      <p:grpSp>
        <p:nvGrpSpPr>
          <p:cNvPr id="566" name="Google Shape;566;p10"/>
          <p:cNvGrpSpPr/>
          <p:nvPr/>
        </p:nvGrpSpPr>
        <p:grpSpPr>
          <a:xfrm>
            <a:off x="6446124" y="2129028"/>
            <a:ext cx="2066073" cy="708833"/>
            <a:chOff x="2551705" y="4283314"/>
            <a:chExt cx="1821094" cy="850180"/>
          </a:xfrm>
        </p:grpSpPr>
        <p:sp>
          <p:nvSpPr>
            <p:cNvPr id="567" name="Google Shape;567;p10"/>
            <p:cNvSpPr txBox="1"/>
            <p:nvPr/>
          </p:nvSpPr>
          <p:spPr>
            <a:xfrm>
              <a:off x="2551705" y="4487163"/>
              <a:ext cx="182109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45454"/>
                  </a:solidFill>
                  <a:latin typeface="Calibri"/>
                  <a:ea typeface="Calibri"/>
                  <a:cs typeface="Calibri"/>
                  <a:sym typeface="Calibri"/>
                </a:rPr>
                <a:t>You can simply impress your audience and add a unique zing and appeal to your Presentations.     </a:t>
              </a:r>
              <a:endParaRPr sz="1200">
                <a:solidFill>
                  <a:srgbClr val="545454"/>
                </a:solidFill>
                <a:latin typeface="Calibri"/>
                <a:ea typeface="Calibri"/>
                <a:cs typeface="Calibri"/>
                <a:sym typeface="Calibri"/>
              </a:endParaRPr>
            </a:p>
          </p:txBody>
        </p:sp>
        <p:sp>
          <p:nvSpPr>
            <p:cNvPr id="568" name="Google Shape;568;p10"/>
            <p:cNvSpPr txBox="1"/>
            <p:nvPr/>
          </p:nvSpPr>
          <p:spPr>
            <a:xfrm>
              <a:off x="2551705" y="4283314"/>
              <a:ext cx="182109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545454"/>
                  </a:solidFill>
                  <a:latin typeface="Calibri"/>
                  <a:ea typeface="Calibri"/>
                  <a:cs typeface="Calibri"/>
                  <a:sym typeface="Calibri"/>
                </a:rPr>
                <a:t>Your Text Here</a:t>
              </a:r>
              <a:endParaRPr b="1" sz="1200">
                <a:solidFill>
                  <a:srgbClr val="545454"/>
                </a:solidFill>
                <a:latin typeface="Calibri"/>
                <a:ea typeface="Calibri"/>
                <a:cs typeface="Calibri"/>
                <a:sym typeface="Calibri"/>
              </a:endParaRPr>
            </a:p>
          </p:txBody>
        </p:sp>
      </p:grpSp>
      <p:sp>
        <p:nvSpPr>
          <p:cNvPr id="569" name="Google Shape;569;p10"/>
          <p:cNvSpPr/>
          <p:nvPr/>
        </p:nvSpPr>
        <p:spPr>
          <a:xfrm flipH="1" rot="-5400000">
            <a:off x="7935163" y="1245250"/>
            <a:ext cx="471451" cy="443995"/>
          </a:xfrm>
          <a:custGeom>
            <a:rect b="b" l="l" r="r" t="t"/>
            <a:pathLst>
              <a:path extrusionOk="0" h="2758049" w="2928608">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500"/>
                                        <p:tgtEl>
                                          <p:spTgt spid="54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500"/>
                                        <p:tgtEl>
                                          <p:spTgt spid="54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500"/>
                                        <p:tgtEl>
                                          <p:spTgt spid="55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551"/>
                                        </p:tgtEl>
                                        <p:attrNameLst>
                                          <p:attrName>style.visibility</p:attrName>
                                        </p:attrNameLst>
                                      </p:cBhvr>
                                      <p:to>
                                        <p:strVal val="visible"/>
                                      </p:to>
                                    </p:set>
                                    <p:animEffect filter="fade" transition="in">
                                      <p:cBhvr>
                                        <p:cTn dur="500"/>
                                        <p:tgtEl>
                                          <p:spTgt spid="55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
                                        <p:tgtEl>
                                          <p:spTgt spid="552"/>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555"/>
                                        </p:tgtEl>
                                        <p:attrNameLst>
                                          <p:attrName>style.visibility</p:attrName>
                                        </p:attrNameLst>
                                      </p:cBhvr>
                                      <p:to>
                                        <p:strVal val="visible"/>
                                      </p:to>
                                    </p:set>
                                    <p:animEffect filter="fade" transition="in">
                                      <p:cBhvr>
                                        <p:cTn dur="500"/>
                                        <p:tgtEl>
                                          <p:spTgt spid="555"/>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556"/>
                                        </p:tgtEl>
                                        <p:attrNameLst>
                                          <p:attrName>style.visibility</p:attrName>
                                        </p:attrNameLst>
                                      </p:cBhvr>
                                      <p:to>
                                        <p:strVal val="visible"/>
                                      </p:to>
                                    </p:set>
                                    <p:animEffect filter="fade" transition="in">
                                      <p:cBhvr>
                                        <p:cTn dur="500"/>
                                        <p:tgtEl>
                                          <p:spTgt spid="556"/>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500"/>
                                        <p:tgtEl>
                                          <p:spTgt spid="557"/>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500"/>
                                        <p:tgtEl>
                                          <p:spTgt spid="560"/>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563"/>
                                        </p:tgtEl>
                                        <p:attrNameLst>
                                          <p:attrName>style.visibility</p:attrName>
                                        </p:attrNameLst>
                                      </p:cBhvr>
                                      <p:to>
                                        <p:strVal val="visible"/>
                                      </p:to>
                                    </p:set>
                                    <p:animEffect filter="fade" transition="in">
                                      <p:cBhvr>
                                        <p:cTn dur="500"/>
                                        <p:tgtEl>
                                          <p:spTgt spid="563"/>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566"/>
                                        </p:tgtEl>
                                        <p:attrNameLst>
                                          <p:attrName>style.visibility</p:attrName>
                                        </p:attrNameLst>
                                      </p:cBhvr>
                                      <p:to>
                                        <p:strVal val="visible"/>
                                      </p:to>
                                    </p:set>
                                    <p:animEffect filter="fade" transition="in">
                                      <p:cBhvr>
                                        <p:cTn dur="500"/>
                                        <p:tgtEl>
                                          <p:spTgt spid="566"/>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500"/>
                                        <p:tgtEl>
                                          <p:spTgt spid="5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grpSp>
        <p:nvGrpSpPr>
          <p:cNvPr id="575" name="Google Shape;575;p11"/>
          <p:cNvGrpSpPr/>
          <p:nvPr/>
        </p:nvGrpSpPr>
        <p:grpSpPr>
          <a:xfrm>
            <a:off x="2714538" y="340191"/>
            <a:ext cx="6139049" cy="129804"/>
            <a:chOff x="2713964" y="340296"/>
            <a:chExt cx="6140944" cy="129844"/>
          </a:xfrm>
        </p:grpSpPr>
        <p:cxnSp>
          <p:nvCxnSpPr>
            <p:cNvPr id="576" name="Google Shape;576;p11"/>
            <p:cNvCxnSpPr>
              <a:endCxn id="577"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577" name="Google Shape;577;p11"/>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578" name="Google Shape;578;p11"/>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579" name="Google Shape;579;p11"/>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580" name="Google Shape;580;p11"/>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nvGrpSpPr>
          <p:cNvPr id="581" name="Google Shape;581;p11"/>
          <p:cNvGrpSpPr/>
          <p:nvPr/>
        </p:nvGrpSpPr>
        <p:grpSpPr>
          <a:xfrm>
            <a:off x="313787" y="644076"/>
            <a:ext cx="8656888" cy="4094331"/>
            <a:chOff x="908147" y="1559953"/>
            <a:chExt cx="10375705" cy="4907257"/>
          </a:xfrm>
        </p:grpSpPr>
        <p:sp>
          <p:nvSpPr>
            <p:cNvPr id="582" name="Google Shape;582;p11"/>
            <p:cNvSpPr/>
            <p:nvPr/>
          </p:nvSpPr>
          <p:spPr>
            <a:xfrm>
              <a:off x="4215561" y="2494728"/>
              <a:ext cx="255705" cy="481723"/>
            </a:xfrm>
            <a:custGeom>
              <a:rect b="b" l="l" r="r" t="t"/>
              <a:pathLst>
                <a:path extrusionOk="0" h="2198" w="1581">
                  <a:moveTo>
                    <a:pt x="1576" y="1230"/>
                  </a:moveTo>
                  <a:cubicBezTo>
                    <a:pt x="1559" y="1233"/>
                    <a:pt x="1538" y="1234"/>
                    <a:pt x="1513" y="1232"/>
                  </a:cubicBezTo>
                  <a:cubicBezTo>
                    <a:pt x="1484" y="1230"/>
                    <a:pt x="1454" y="1225"/>
                    <a:pt x="1422" y="1219"/>
                  </a:cubicBezTo>
                  <a:cubicBezTo>
                    <a:pt x="1389" y="1214"/>
                    <a:pt x="1356" y="1209"/>
                    <a:pt x="1325" y="1206"/>
                  </a:cubicBezTo>
                  <a:cubicBezTo>
                    <a:pt x="1312" y="1205"/>
                    <a:pt x="1301" y="1205"/>
                    <a:pt x="1290" y="1205"/>
                  </a:cubicBezTo>
                  <a:cubicBezTo>
                    <a:pt x="1288" y="1205"/>
                    <a:pt x="1285" y="1205"/>
                    <a:pt x="1283" y="1206"/>
                  </a:cubicBezTo>
                  <a:cubicBezTo>
                    <a:pt x="1276" y="1206"/>
                    <a:pt x="1272" y="1207"/>
                    <a:pt x="1270" y="1203"/>
                  </a:cubicBezTo>
                  <a:cubicBezTo>
                    <a:pt x="1269" y="1201"/>
                    <a:pt x="1269" y="1201"/>
                    <a:pt x="1269" y="1201"/>
                  </a:cubicBezTo>
                  <a:cubicBezTo>
                    <a:pt x="1267" y="1201"/>
                    <a:pt x="1267" y="1201"/>
                    <a:pt x="1267" y="1201"/>
                  </a:cubicBezTo>
                  <a:cubicBezTo>
                    <a:pt x="1231" y="1205"/>
                    <a:pt x="1195" y="1205"/>
                    <a:pt x="1160" y="1203"/>
                  </a:cubicBezTo>
                  <a:cubicBezTo>
                    <a:pt x="1109" y="1199"/>
                    <a:pt x="1065" y="1189"/>
                    <a:pt x="1033" y="1173"/>
                  </a:cubicBezTo>
                  <a:cubicBezTo>
                    <a:pt x="1027" y="1170"/>
                    <a:pt x="1021" y="1164"/>
                    <a:pt x="1014" y="1159"/>
                  </a:cubicBezTo>
                  <a:cubicBezTo>
                    <a:pt x="1009" y="1154"/>
                    <a:pt x="1004" y="1150"/>
                    <a:pt x="999" y="1147"/>
                  </a:cubicBezTo>
                  <a:cubicBezTo>
                    <a:pt x="995" y="1145"/>
                    <a:pt x="992" y="1143"/>
                    <a:pt x="989" y="1141"/>
                  </a:cubicBezTo>
                  <a:cubicBezTo>
                    <a:pt x="979" y="1134"/>
                    <a:pt x="968" y="1127"/>
                    <a:pt x="964" y="1120"/>
                  </a:cubicBezTo>
                  <a:cubicBezTo>
                    <a:pt x="959" y="1111"/>
                    <a:pt x="957" y="1100"/>
                    <a:pt x="955" y="1089"/>
                  </a:cubicBezTo>
                  <a:cubicBezTo>
                    <a:pt x="953" y="1079"/>
                    <a:pt x="951" y="1068"/>
                    <a:pt x="946" y="1058"/>
                  </a:cubicBezTo>
                  <a:cubicBezTo>
                    <a:pt x="949" y="1058"/>
                    <a:pt x="952" y="1057"/>
                    <a:pt x="955" y="1056"/>
                  </a:cubicBezTo>
                  <a:cubicBezTo>
                    <a:pt x="968" y="1053"/>
                    <a:pt x="980" y="1051"/>
                    <a:pt x="990" y="1056"/>
                  </a:cubicBezTo>
                  <a:cubicBezTo>
                    <a:pt x="999" y="1061"/>
                    <a:pt x="1009" y="1069"/>
                    <a:pt x="1019" y="1077"/>
                  </a:cubicBezTo>
                  <a:cubicBezTo>
                    <a:pt x="1024" y="1081"/>
                    <a:pt x="1029" y="1085"/>
                    <a:pt x="1034" y="1089"/>
                  </a:cubicBezTo>
                  <a:cubicBezTo>
                    <a:pt x="1078" y="1121"/>
                    <a:pt x="1135" y="1129"/>
                    <a:pt x="1185" y="1133"/>
                  </a:cubicBezTo>
                  <a:cubicBezTo>
                    <a:pt x="1198" y="1134"/>
                    <a:pt x="1211" y="1134"/>
                    <a:pt x="1228" y="1135"/>
                  </a:cubicBezTo>
                  <a:cubicBezTo>
                    <a:pt x="1244" y="1150"/>
                    <a:pt x="1268" y="1162"/>
                    <a:pt x="1292" y="1173"/>
                  </a:cubicBezTo>
                  <a:cubicBezTo>
                    <a:pt x="1324" y="1188"/>
                    <a:pt x="1347" y="1196"/>
                    <a:pt x="1366" y="1196"/>
                  </a:cubicBezTo>
                  <a:cubicBezTo>
                    <a:pt x="1391" y="1197"/>
                    <a:pt x="1391" y="1197"/>
                    <a:pt x="1391" y="1197"/>
                  </a:cubicBezTo>
                  <a:cubicBezTo>
                    <a:pt x="1367" y="1189"/>
                    <a:pt x="1367" y="1189"/>
                    <a:pt x="1367" y="1189"/>
                  </a:cubicBezTo>
                  <a:cubicBezTo>
                    <a:pt x="1316" y="1173"/>
                    <a:pt x="1276" y="1157"/>
                    <a:pt x="1244" y="1134"/>
                  </a:cubicBezTo>
                  <a:cubicBezTo>
                    <a:pt x="1293" y="1137"/>
                    <a:pt x="1337" y="1147"/>
                    <a:pt x="1376" y="1157"/>
                  </a:cubicBezTo>
                  <a:cubicBezTo>
                    <a:pt x="1382" y="1158"/>
                    <a:pt x="1388" y="1160"/>
                    <a:pt x="1393" y="1161"/>
                  </a:cubicBezTo>
                  <a:cubicBezTo>
                    <a:pt x="1396" y="1154"/>
                    <a:pt x="1396" y="1154"/>
                    <a:pt x="1396" y="1154"/>
                  </a:cubicBezTo>
                  <a:cubicBezTo>
                    <a:pt x="1353" y="1135"/>
                    <a:pt x="1304" y="1130"/>
                    <a:pt x="1261" y="1127"/>
                  </a:cubicBezTo>
                  <a:cubicBezTo>
                    <a:pt x="1252" y="1126"/>
                    <a:pt x="1243" y="1126"/>
                    <a:pt x="1234" y="1125"/>
                  </a:cubicBezTo>
                  <a:cubicBezTo>
                    <a:pt x="1225" y="1124"/>
                    <a:pt x="1217" y="1124"/>
                    <a:pt x="1208" y="1123"/>
                  </a:cubicBezTo>
                  <a:cubicBezTo>
                    <a:pt x="1173" y="1121"/>
                    <a:pt x="1137" y="1117"/>
                    <a:pt x="1104" y="1107"/>
                  </a:cubicBezTo>
                  <a:cubicBezTo>
                    <a:pt x="1065" y="1095"/>
                    <a:pt x="1043" y="1076"/>
                    <a:pt x="1019" y="1056"/>
                  </a:cubicBezTo>
                  <a:cubicBezTo>
                    <a:pt x="1016" y="1054"/>
                    <a:pt x="1014" y="1052"/>
                    <a:pt x="1012" y="1049"/>
                  </a:cubicBezTo>
                  <a:cubicBezTo>
                    <a:pt x="1026" y="1048"/>
                    <a:pt x="1040" y="1045"/>
                    <a:pt x="1053" y="1042"/>
                  </a:cubicBezTo>
                  <a:cubicBezTo>
                    <a:pt x="1069" y="1038"/>
                    <a:pt x="1084" y="1034"/>
                    <a:pt x="1097" y="1035"/>
                  </a:cubicBezTo>
                  <a:cubicBezTo>
                    <a:pt x="1112" y="1036"/>
                    <a:pt x="1124" y="1043"/>
                    <a:pt x="1137" y="1050"/>
                  </a:cubicBezTo>
                  <a:cubicBezTo>
                    <a:pt x="1150" y="1057"/>
                    <a:pt x="1162" y="1063"/>
                    <a:pt x="1177" y="1066"/>
                  </a:cubicBezTo>
                  <a:cubicBezTo>
                    <a:pt x="1180" y="1070"/>
                    <a:pt x="1183" y="1074"/>
                    <a:pt x="1186" y="1078"/>
                  </a:cubicBezTo>
                  <a:cubicBezTo>
                    <a:pt x="1197" y="1094"/>
                    <a:pt x="1210" y="1112"/>
                    <a:pt x="1233" y="1110"/>
                  </a:cubicBezTo>
                  <a:cubicBezTo>
                    <a:pt x="1266" y="1108"/>
                    <a:pt x="1266" y="1108"/>
                    <a:pt x="1266" y="1108"/>
                  </a:cubicBezTo>
                  <a:cubicBezTo>
                    <a:pt x="1234" y="1103"/>
                    <a:pt x="1234" y="1103"/>
                    <a:pt x="1234" y="1103"/>
                  </a:cubicBezTo>
                  <a:cubicBezTo>
                    <a:pt x="1215" y="1100"/>
                    <a:pt x="1202" y="1085"/>
                    <a:pt x="1196" y="1074"/>
                  </a:cubicBezTo>
                  <a:cubicBezTo>
                    <a:pt x="1213" y="1079"/>
                    <a:pt x="1232" y="1085"/>
                    <a:pt x="1253" y="1086"/>
                  </a:cubicBezTo>
                  <a:cubicBezTo>
                    <a:pt x="1261" y="1087"/>
                    <a:pt x="1269" y="1087"/>
                    <a:pt x="1276" y="1086"/>
                  </a:cubicBezTo>
                  <a:cubicBezTo>
                    <a:pt x="1308" y="1082"/>
                    <a:pt x="1308" y="1082"/>
                    <a:pt x="1308" y="1082"/>
                  </a:cubicBezTo>
                  <a:cubicBezTo>
                    <a:pt x="1276" y="1078"/>
                    <a:pt x="1276" y="1078"/>
                    <a:pt x="1276" y="1078"/>
                  </a:cubicBezTo>
                  <a:cubicBezTo>
                    <a:pt x="1212" y="1072"/>
                    <a:pt x="1164" y="1052"/>
                    <a:pt x="1130" y="1033"/>
                  </a:cubicBezTo>
                  <a:cubicBezTo>
                    <a:pt x="1144" y="1033"/>
                    <a:pt x="1158" y="1030"/>
                    <a:pt x="1171" y="1028"/>
                  </a:cubicBezTo>
                  <a:cubicBezTo>
                    <a:pt x="1188" y="1025"/>
                    <a:pt x="1204" y="1022"/>
                    <a:pt x="1221" y="1025"/>
                  </a:cubicBezTo>
                  <a:cubicBezTo>
                    <a:pt x="1241" y="1027"/>
                    <a:pt x="1261" y="1040"/>
                    <a:pt x="1280" y="1051"/>
                  </a:cubicBezTo>
                  <a:cubicBezTo>
                    <a:pt x="1288" y="1056"/>
                    <a:pt x="1294" y="1060"/>
                    <a:pt x="1301" y="1064"/>
                  </a:cubicBezTo>
                  <a:cubicBezTo>
                    <a:pt x="1311" y="1069"/>
                    <a:pt x="1320" y="1074"/>
                    <a:pt x="1329" y="1080"/>
                  </a:cubicBezTo>
                  <a:cubicBezTo>
                    <a:pt x="1345" y="1090"/>
                    <a:pt x="1361" y="1099"/>
                    <a:pt x="1378" y="1106"/>
                  </a:cubicBezTo>
                  <a:cubicBezTo>
                    <a:pt x="1378" y="1108"/>
                    <a:pt x="1379" y="1110"/>
                    <a:pt x="1380" y="1111"/>
                  </a:cubicBezTo>
                  <a:cubicBezTo>
                    <a:pt x="1380" y="1112"/>
                    <a:pt x="1380" y="1112"/>
                    <a:pt x="1380" y="1113"/>
                  </a:cubicBezTo>
                  <a:cubicBezTo>
                    <a:pt x="1379" y="1115"/>
                    <a:pt x="1379" y="1115"/>
                    <a:pt x="1379" y="1115"/>
                  </a:cubicBezTo>
                  <a:cubicBezTo>
                    <a:pt x="1382" y="1117"/>
                    <a:pt x="1382" y="1117"/>
                    <a:pt x="1382" y="1117"/>
                  </a:cubicBezTo>
                  <a:cubicBezTo>
                    <a:pt x="1391" y="1121"/>
                    <a:pt x="1397" y="1128"/>
                    <a:pt x="1404" y="1135"/>
                  </a:cubicBezTo>
                  <a:cubicBezTo>
                    <a:pt x="1413" y="1144"/>
                    <a:pt x="1421" y="1153"/>
                    <a:pt x="1434" y="1158"/>
                  </a:cubicBezTo>
                  <a:cubicBezTo>
                    <a:pt x="1450" y="1164"/>
                    <a:pt x="1450" y="1164"/>
                    <a:pt x="1450" y="1164"/>
                  </a:cubicBezTo>
                  <a:cubicBezTo>
                    <a:pt x="1438" y="1152"/>
                    <a:pt x="1438" y="1152"/>
                    <a:pt x="1438" y="1152"/>
                  </a:cubicBezTo>
                  <a:cubicBezTo>
                    <a:pt x="1433" y="1147"/>
                    <a:pt x="1426" y="1141"/>
                    <a:pt x="1420" y="1136"/>
                  </a:cubicBezTo>
                  <a:cubicBezTo>
                    <a:pt x="1412" y="1130"/>
                    <a:pt x="1404" y="1123"/>
                    <a:pt x="1399" y="1116"/>
                  </a:cubicBezTo>
                  <a:cubicBezTo>
                    <a:pt x="1422" y="1128"/>
                    <a:pt x="1451" y="1138"/>
                    <a:pt x="1473" y="1141"/>
                  </a:cubicBezTo>
                  <a:cubicBezTo>
                    <a:pt x="1475" y="1134"/>
                    <a:pt x="1475" y="1134"/>
                    <a:pt x="1475" y="1134"/>
                  </a:cubicBezTo>
                  <a:cubicBezTo>
                    <a:pt x="1405" y="1114"/>
                    <a:pt x="1348" y="1080"/>
                    <a:pt x="1293" y="1049"/>
                  </a:cubicBezTo>
                  <a:cubicBezTo>
                    <a:pt x="1278" y="1040"/>
                    <a:pt x="1262" y="1031"/>
                    <a:pt x="1247" y="1022"/>
                  </a:cubicBezTo>
                  <a:cubicBezTo>
                    <a:pt x="1270" y="1019"/>
                    <a:pt x="1294" y="1018"/>
                    <a:pt x="1319" y="1020"/>
                  </a:cubicBezTo>
                  <a:cubicBezTo>
                    <a:pt x="1376" y="1024"/>
                    <a:pt x="1428" y="1042"/>
                    <a:pt x="1463" y="1069"/>
                  </a:cubicBezTo>
                  <a:cubicBezTo>
                    <a:pt x="1474" y="1088"/>
                    <a:pt x="1496" y="1097"/>
                    <a:pt x="1517" y="1106"/>
                  </a:cubicBezTo>
                  <a:cubicBezTo>
                    <a:pt x="1531" y="1111"/>
                    <a:pt x="1545" y="1117"/>
                    <a:pt x="1555" y="1125"/>
                  </a:cubicBezTo>
                  <a:cubicBezTo>
                    <a:pt x="1560" y="1120"/>
                    <a:pt x="1560" y="1120"/>
                    <a:pt x="1560" y="1120"/>
                  </a:cubicBezTo>
                  <a:cubicBezTo>
                    <a:pt x="1549" y="1107"/>
                    <a:pt x="1532" y="1100"/>
                    <a:pt x="1516" y="1094"/>
                  </a:cubicBezTo>
                  <a:cubicBezTo>
                    <a:pt x="1496" y="1085"/>
                    <a:pt x="1477" y="1077"/>
                    <a:pt x="1469" y="1061"/>
                  </a:cubicBezTo>
                  <a:cubicBezTo>
                    <a:pt x="1468" y="1060"/>
                    <a:pt x="1468" y="1060"/>
                    <a:pt x="1468" y="1060"/>
                  </a:cubicBezTo>
                  <a:cubicBezTo>
                    <a:pt x="1467" y="1059"/>
                    <a:pt x="1467" y="1059"/>
                    <a:pt x="1467" y="1059"/>
                  </a:cubicBezTo>
                  <a:cubicBezTo>
                    <a:pt x="1462" y="1056"/>
                    <a:pt x="1456" y="1053"/>
                    <a:pt x="1451" y="1050"/>
                  </a:cubicBezTo>
                  <a:cubicBezTo>
                    <a:pt x="1422" y="1035"/>
                    <a:pt x="1393" y="1019"/>
                    <a:pt x="1356" y="1010"/>
                  </a:cubicBezTo>
                  <a:cubicBezTo>
                    <a:pt x="1363" y="1008"/>
                    <a:pt x="1369" y="1006"/>
                    <a:pt x="1375" y="1003"/>
                  </a:cubicBezTo>
                  <a:cubicBezTo>
                    <a:pt x="1392" y="998"/>
                    <a:pt x="1407" y="992"/>
                    <a:pt x="1425" y="995"/>
                  </a:cubicBezTo>
                  <a:cubicBezTo>
                    <a:pt x="1441" y="997"/>
                    <a:pt x="1456" y="1003"/>
                    <a:pt x="1473" y="1010"/>
                  </a:cubicBezTo>
                  <a:cubicBezTo>
                    <a:pt x="1492" y="1018"/>
                    <a:pt x="1511" y="1026"/>
                    <a:pt x="1533" y="1027"/>
                  </a:cubicBezTo>
                  <a:cubicBezTo>
                    <a:pt x="1538" y="1028"/>
                    <a:pt x="1544" y="1028"/>
                    <a:pt x="1549" y="1027"/>
                  </a:cubicBezTo>
                  <a:cubicBezTo>
                    <a:pt x="1576" y="1025"/>
                    <a:pt x="1576" y="1025"/>
                    <a:pt x="1576" y="1025"/>
                  </a:cubicBezTo>
                  <a:cubicBezTo>
                    <a:pt x="1550" y="1020"/>
                    <a:pt x="1550" y="1020"/>
                    <a:pt x="1550" y="1020"/>
                  </a:cubicBezTo>
                  <a:cubicBezTo>
                    <a:pt x="1512" y="1014"/>
                    <a:pt x="1479" y="1002"/>
                    <a:pt x="1447" y="991"/>
                  </a:cubicBezTo>
                  <a:cubicBezTo>
                    <a:pt x="1465" y="991"/>
                    <a:pt x="1484" y="990"/>
                    <a:pt x="1502" y="986"/>
                  </a:cubicBezTo>
                  <a:cubicBezTo>
                    <a:pt x="1501" y="979"/>
                    <a:pt x="1501" y="979"/>
                    <a:pt x="1501" y="979"/>
                  </a:cubicBezTo>
                  <a:cubicBezTo>
                    <a:pt x="1491" y="980"/>
                    <a:pt x="1481" y="980"/>
                    <a:pt x="1472" y="980"/>
                  </a:cubicBezTo>
                  <a:cubicBezTo>
                    <a:pt x="1459" y="980"/>
                    <a:pt x="1447" y="980"/>
                    <a:pt x="1436" y="980"/>
                  </a:cubicBezTo>
                  <a:cubicBezTo>
                    <a:pt x="1429" y="981"/>
                    <a:pt x="1421" y="982"/>
                    <a:pt x="1414" y="983"/>
                  </a:cubicBezTo>
                  <a:cubicBezTo>
                    <a:pt x="1405" y="983"/>
                    <a:pt x="1405" y="983"/>
                    <a:pt x="1405" y="983"/>
                  </a:cubicBezTo>
                  <a:cubicBezTo>
                    <a:pt x="1409" y="985"/>
                    <a:pt x="1409" y="985"/>
                    <a:pt x="1409" y="985"/>
                  </a:cubicBezTo>
                  <a:cubicBezTo>
                    <a:pt x="1395" y="988"/>
                    <a:pt x="1383" y="992"/>
                    <a:pt x="1372" y="996"/>
                  </a:cubicBezTo>
                  <a:cubicBezTo>
                    <a:pt x="1359" y="1001"/>
                    <a:pt x="1347" y="1005"/>
                    <a:pt x="1336" y="1007"/>
                  </a:cubicBezTo>
                  <a:cubicBezTo>
                    <a:pt x="1326" y="1008"/>
                    <a:pt x="1326" y="1008"/>
                    <a:pt x="1326" y="1008"/>
                  </a:cubicBezTo>
                  <a:cubicBezTo>
                    <a:pt x="1319" y="1008"/>
                    <a:pt x="1310" y="1007"/>
                    <a:pt x="1301" y="1006"/>
                  </a:cubicBezTo>
                  <a:cubicBezTo>
                    <a:pt x="1293" y="1005"/>
                    <a:pt x="1286" y="1004"/>
                    <a:pt x="1280" y="1004"/>
                  </a:cubicBezTo>
                  <a:cubicBezTo>
                    <a:pt x="1267" y="1004"/>
                    <a:pt x="1254" y="1004"/>
                    <a:pt x="1241" y="1005"/>
                  </a:cubicBezTo>
                  <a:cubicBezTo>
                    <a:pt x="1243" y="1004"/>
                    <a:pt x="1243" y="1004"/>
                    <a:pt x="1243" y="1004"/>
                  </a:cubicBezTo>
                  <a:cubicBezTo>
                    <a:pt x="1249" y="1001"/>
                    <a:pt x="1255" y="997"/>
                    <a:pt x="1261" y="994"/>
                  </a:cubicBezTo>
                  <a:cubicBezTo>
                    <a:pt x="1287" y="979"/>
                    <a:pt x="1311" y="965"/>
                    <a:pt x="1343" y="961"/>
                  </a:cubicBezTo>
                  <a:cubicBezTo>
                    <a:pt x="1346" y="962"/>
                    <a:pt x="1349" y="961"/>
                    <a:pt x="1353" y="961"/>
                  </a:cubicBezTo>
                  <a:cubicBezTo>
                    <a:pt x="1354" y="961"/>
                    <a:pt x="1355" y="961"/>
                    <a:pt x="1357" y="961"/>
                  </a:cubicBezTo>
                  <a:cubicBezTo>
                    <a:pt x="1359" y="961"/>
                    <a:pt x="1361" y="961"/>
                    <a:pt x="1364" y="961"/>
                  </a:cubicBezTo>
                  <a:cubicBezTo>
                    <a:pt x="1364" y="953"/>
                    <a:pt x="1364" y="953"/>
                    <a:pt x="1364" y="953"/>
                  </a:cubicBezTo>
                  <a:cubicBezTo>
                    <a:pt x="1363" y="953"/>
                    <a:pt x="1363" y="953"/>
                    <a:pt x="1363" y="953"/>
                  </a:cubicBezTo>
                  <a:cubicBezTo>
                    <a:pt x="1361" y="953"/>
                    <a:pt x="1359" y="953"/>
                    <a:pt x="1356" y="953"/>
                  </a:cubicBezTo>
                  <a:cubicBezTo>
                    <a:pt x="1352" y="953"/>
                    <a:pt x="1347" y="954"/>
                    <a:pt x="1343" y="954"/>
                  </a:cubicBezTo>
                  <a:cubicBezTo>
                    <a:pt x="1342" y="954"/>
                    <a:pt x="1342" y="954"/>
                    <a:pt x="1342" y="954"/>
                  </a:cubicBezTo>
                  <a:cubicBezTo>
                    <a:pt x="1341" y="954"/>
                    <a:pt x="1341" y="954"/>
                    <a:pt x="1340" y="954"/>
                  </a:cubicBezTo>
                  <a:cubicBezTo>
                    <a:pt x="1353" y="948"/>
                    <a:pt x="1368" y="945"/>
                    <a:pt x="1386" y="946"/>
                  </a:cubicBezTo>
                  <a:cubicBezTo>
                    <a:pt x="1399" y="947"/>
                    <a:pt x="1411" y="950"/>
                    <a:pt x="1423" y="955"/>
                  </a:cubicBezTo>
                  <a:cubicBezTo>
                    <a:pt x="1436" y="960"/>
                    <a:pt x="1436" y="960"/>
                    <a:pt x="1436" y="960"/>
                  </a:cubicBezTo>
                  <a:cubicBezTo>
                    <a:pt x="1428" y="950"/>
                    <a:pt x="1428" y="950"/>
                    <a:pt x="1428" y="950"/>
                  </a:cubicBezTo>
                  <a:cubicBezTo>
                    <a:pt x="1421" y="941"/>
                    <a:pt x="1410" y="940"/>
                    <a:pt x="1401" y="939"/>
                  </a:cubicBezTo>
                  <a:cubicBezTo>
                    <a:pt x="1397" y="939"/>
                    <a:pt x="1394" y="938"/>
                    <a:pt x="1391" y="938"/>
                  </a:cubicBezTo>
                  <a:cubicBezTo>
                    <a:pt x="1350" y="929"/>
                    <a:pt x="1314" y="911"/>
                    <a:pt x="1296" y="889"/>
                  </a:cubicBezTo>
                  <a:cubicBezTo>
                    <a:pt x="1316" y="894"/>
                    <a:pt x="1338" y="896"/>
                    <a:pt x="1362" y="898"/>
                  </a:cubicBezTo>
                  <a:cubicBezTo>
                    <a:pt x="1368" y="898"/>
                    <a:pt x="1374" y="899"/>
                    <a:pt x="1380" y="899"/>
                  </a:cubicBezTo>
                  <a:cubicBezTo>
                    <a:pt x="1407" y="924"/>
                    <a:pt x="1462" y="932"/>
                    <a:pt x="1493" y="935"/>
                  </a:cubicBezTo>
                  <a:cubicBezTo>
                    <a:pt x="1494" y="928"/>
                    <a:pt x="1494" y="928"/>
                    <a:pt x="1494" y="928"/>
                  </a:cubicBezTo>
                  <a:cubicBezTo>
                    <a:pt x="1484" y="925"/>
                    <a:pt x="1473" y="923"/>
                    <a:pt x="1463" y="921"/>
                  </a:cubicBezTo>
                  <a:cubicBezTo>
                    <a:pt x="1439" y="916"/>
                    <a:pt x="1415" y="911"/>
                    <a:pt x="1399" y="900"/>
                  </a:cubicBezTo>
                  <a:cubicBezTo>
                    <a:pt x="1400" y="900"/>
                    <a:pt x="1400" y="900"/>
                    <a:pt x="1400" y="900"/>
                  </a:cubicBezTo>
                  <a:cubicBezTo>
                    <a:pt x="1410" y="901"/>
                    <a:pt x="1410" y="901"/>
                    <a:pt x="1410" y="901"/>
                  </a:cubicBezTo>
                  <a:cubicBezTo>
                    <a:pt x="1425" y="902"/>
                    <a:pt x="1441" y="903"/>
                    <a:pt x="1452" y="898"/>
                  </a:cubicBezTo>
                  <a:cubicBezTo>
                    <a:pt x="1463" y="893"/>
                    <a:pt x="1463" y="893"/>
                    <a:pt x="1463" y="893"/>
                  </a:cubicBezTo>
                  <a:cubicBezTo>
                    <a:pt x="1468" y="896"/>
                    <a:pt x="1474" y="897"/>
                    <a:pt x="1479" y="897"/>
                  </a:cubicBezTo>
                  <a:cubicBezTo>
                    <a:pt x="1493" y="896"/>
                    <a:pt x="1493" y="896"/>
                    <a:pt x="1493" y="896"/>
                  </a:cubicBezTo>
                  <a:cubicBezTo>
                    <a:pt x="1480" y="890"/>
                    <a:pt x="1480" y="890"/>
                    <a:pt x="1480" y="890"/>
                  </a:cubicBezTo>
                  <a:cubicBezTo>
                    <a:pt x="1478" y="889"/>
                    <a:pt x="1476" y="888"/>
                    <a:pt x="1474" y="887"/>
                  </a:cubicBezTo>
                  <a:cubicBezTo>
                    <a:pt x="1472" y="886"/>
                    <a:pt x="1470" y="885"/>
                    <a:pt x="1469" y="885"/>
                  </a:cubicBezTo>
                  <a:cubicBezTo>
                    <a:pt x="1476" y="886"/>
                    <a:pt x="1483" y="887"/>
                    <a:pt x="1488" y="885"/>
                  </a:cubicBezTo>
                  <a:cubicBezTo>
                    <a:pt x="1504" y="880"/>
                    <a:pt x="1504" y="880"/>
                    <a:pt x="1504" y="880"/>
                  </a:cubicBezTo>
                  <a:cubicBezTo>
                    <a:pt x="1487" y="878"/>
                    <a:pt x="1487" y="878"/>
                    <a:pt x="1487" y="878"/>
                  </a:cubicBezTo>
                  <a:cubicBezTo>
                    <a:pt x="1464" y="875"/>
                    <a:pt x="1443" y="869"/>
                    <a:pt x="1423" y="862"/>
                  </a:cubicBezTo>
                  <a:cubicBezTo>
                    <a:pt x="1426" y="858"/>
                    <a:pt x="1426" y="858"/>
                    <a:pt x="1426" y="858"/>
                  </a:cubicBezTo>
                  <a:cubicBezTo>
                    <a:pt x="1409" y="847"/>
                    <a:pt x="1398" y="830"/>
                    <a:pt x="1387" y="812"/>
                  </a:cubicBezTo>
                  <a:cubicBezTo>
                    <a:pt x="1383" y="807"/>
                    <a:pt x="1380" y="802"/>
                    <a:pt x="1376" y="797"/>
                  </a:cubicBezTo>
                  <a:cubicBezTo>
                    <a:pt x="1372" y="791"/>
                    <a:pt x="1367" y="785"/>
                    <a:pt x="1362" y="780"/>
                  </a:cubicBezTo>
                  <a:cubicBezTo>
                    <a:pt x="1354" y="771"/>
                    <a:pt x="1346" y="763"/>
                    <a:pt x="1343" y="754"/>
                  </a:cubicBezTo>
                  <a:cubicBezTo>
                    <a:pt x="1355" y="756"/>
                    <a:pt x="1367" y="759"/>
                    <a:pt x="1380" y="762"/>
                  </a:cubicBezTo>
                  <a:cubicBezTo>
                    <a:pt x="1396" y="766"/>
                    <a:pt x="1414" y="770"/>
                    <a:pt x="1431" y="773"/>
                  </a:cubicBezTo>
                  <a:cubicBezTo>
                    <a:pt x="1436" y="788"/>
                    <a:pt x="1451" y="801"/>
                    <a:pt x="1464" y="801"/>
                  </a:cubicBezTo>
                  <a:cubicBezTo>
                    <a:pt x="1472" y="801"/>
                    <a:pt x="1472" y="801"/>
                    <a:pt x="1472" y="801"/>
                  </a:cubicBezTo>
                  <a:cubicBezTo>
                    <a:pt x="1466" y="795"/>
                    <a:pt x="1466" y="795"/>
                    <a:pt x="1466" y="795"/>
                  </a:cubicBezTo>
                  <a:cubicBezTo>
                    <a:pt x="1463" y="792"/>
                    <a:pt x="1459" y="790"/>
                    <a:pt x="1456" y="788"/>
                  </a:cubicBezTo>
                  <a:cubicBezTo>
                    <a:pt x="1450" y="785"/>
                    <a:pt x="1445" y="782"/>
                    <a:pt x="1444" y="777"/>
                  </a:cubicBezTo>
                  <a:cubicBezTo>
                    <a:pt x="1451" y="779"/>
                    <a:pt x="1460" y="782"/>
                    <a:pt x="1469" y="782"/>
                  </a:cubicBezTo>
                  <a:cubicBezTo>
                    <a:pt x="1475" y="783"/>
                    <a:pt x="1480" y="782"/>
                    <a:pt x="1484" y="781"/>
                  </a:cubicBezTo>
                  <a:cubicBezTo>
                    <a:pt x="1496" y="777"/>
                    <a:pt x="1496" y="777"/>
                    <a:pt x="1496" y="777"/>
                  </a:cubicBezTo>
                  <a:cubicBezTo>
                    <a:pt x="1484" y="774"/>
                    <a:pt x="1484" y="774"/>
                    <a:pt x="1484" y="774"/>
                  </a:cubicBezTo>
                  <a:cubicBezTo>
                    <a:pt x="1457" y="768"/>
                    <a:pt x="1429" y="762"/>
                    <a:pt x="1401" y="756"/>
                  </a:cubicBezTo>
                  <a:cubicBezTo>
                    <a:pt x="1329" y="742"/>
                    <a:pt x="1254" y="727"/>
                    <a:pt x="1202" y="695"/>
                  </a:cubicBezTo>
                  <a:cubicBezTo>
                    <a:pt x="1239" y="685"/>
                    <a:pt x="1283" y="679"/>
                    <a:pt x="1340" y="679"/>
                  </a:cubicBezTo>
                  <a:cubicBezTo>
                    <a:pt x="1354" y="687"/>
                    <a:pt x="1380" y="698"/>
                    <a:pt x="1401" y="697"/>
                  </a:cubicBezTo>
                  <a:cubicBezTo>
                    <a:pt x="1420" y="696"/>
                    <a:pt x="1420" y="696"/>
                    <a:pt x="1420" y="696"/>
                  </a:cubicBezTo>
                  <a:cubicBezTo>
                    <a:pt x="1402" y="690"/>
                    <a:pt x="1402" y="690"/>
                    <a:pt x="1402" y="690"/>
                  </a:cubicBezTo>
                  <a:cubicBezTo>
                    <a:pt x="1396" y="687"/>
                    <a:pt x="1389" y="686"/>
                    <a:pt x="1383" y="685"/>
                  </a:cubicBezTo>
                  <a:cubicBezTo>
                    <a:pt x="1374" y="682"/>
                    <a:pt x="1365" y="680"/>
                    <a:pt x="1358" y="677"/>
                  </a:cubicBezTo>
                  <a:cubicBezTo>
                    <a:pt x="1362" y="677"/>
                    <a:pt x="1365" y="677"/>
                    <a:pt x="1368" y="677"/>
                  </a:cubicBezTo>
                  <a:cubicBezTo>
                    <a:pt x="1407" y="678"/>
                    <a:pt x="1437" y="696"/>
                    <a:pt x="1463" y="711"/>
                  </a:cubicBezTo>
                  <a:cubicBezTo>
                    <a:pt x="1473" y="717"/>
                    <a:pt x="1482" y="722"/>
                    <a:pt x="1491" y="727"/>
                  </a:cubicBezTo>
                  <a:cubicBezTo>
                    <a:pt x="1495" y="720"/>
                    <a:pt x="1495" y="720"/>
                    <a:pt x="1495" y="720"/>
                  </a:cubicBezTo>
                  <a:cubicBezTo>
                    <a:pt x="1469" y="702"/>
                    <a:pt x="1438" y="683"/>
                    <a:pt x="1397" y="670"/>
                  </a:cubicBezTo>
                  <a:cubicBezTo>
                    <a:pt x="1402" y="667"/>
                    <a:pt x="1406" y="665"/>
                    <a:pt x="1411" y="662"/>
                  </a:cubicBezTo>
                  <a:cubicBezTo>
                    <a:pt x="1423" y="655"/>
                    <a:pt x="1435" y="649"/>
                    <a:pt x="1451" y="646"/>
                  </a:cubicBezTo>
                  <a:cubicBezTo>
                    <a:pt x="1461" y="655"/>
                    <a:pt x="1475" y="662"/>
                    <a:pt x="1490" y="666"/>
                  </a:cubicBezTo>
                  <a:cubicBezTo>
                    <a:pt x="1503" y="669"/>
                    <a:pt x="1503" y="669"/>
                    <a:pt x="1503" y="669"/>
                  </a:cubicBezTo>
                  <a:cubicBezTo>
                    <a:pt x="1494" y="660"/>
                    <a:pt x="1494" y="660"/>
                    <a:pt x="1494" y="660"/>
                  </a:cubicBezTo>
                  <a:cubicBezTo>
                    <a:pt x="1489" y="655"/>
                    <a:pt x="1483" y="652"/>
                    <a:pt x="1476" y="650"/>
                  </a:cubicBezTo>
                  <a:cubicBezTo>
                    <a:pt x="1471" y="648"/>
                    <a:pt x="1467" y="646"/>
                    <a:pt x="1463" y="643"/>
                  </a:cubicBezTo>
                  <a:cubicBezTo>
                    <a:pt x="1466" y="643"/>
                    <a:pt x="1469" y="643"/>
                    <a:pt x="1471" y="643"/>
                  </a:cubicBezTo>
                  <a:cubicBezTo>
                    <a:pt x="1482" y="643"/>
                    <a:pt x="1493" y="643"/>
                    <a:pt x="1501" y="639"/>
                  </a:cubicBezTo>
                  <a:cubicBezTo>
                    <a:pt x="1513" y="632"/>
                    <a:pt x="1513" y="632"/>
                    <a:pt x="1513" y="632"/>
                  </a:cubicBezTo>
                  <a:cubicBezTo>
                    <a:pt x="1499" y="632"/>
                    <a:pt x="1499" y="632"/>
                    <a:pt x="1499" y="632"/>
                  </a:cubicBezTo>
                  <a:cubicBezTo>
                    <a:pt x="1464" y="632"/>
                    <a:pt x="1443" y="636"/>
                    <a:pt x="1418" y="648"/>
                  </a:cubicBezTo>
                  <a:cubicBezTo>
                    <a:pt x="1413" y="651"/>
                    <a:pt x="1407" y="654"/>
                    <a:pt x="1402" y="657"/>
                  </a:cubicBezTo>
                  <a:cubicBezTo>
                    <a:pt x="1393" y="662"/>
                    <a:pt x="1385" y="667"/>
                    <a:pt x="1378" y="668"/>
                  </a:cubicBezTo>
                  <a:cubicBezTo>
                    <a:pt x="1375" y="669"/>
                    <a:pt x="1371" y="669"/>
                    <a:pt x="1368" y="669"/>
                  </a:cubicBezTo>
                  <a:cubicBezTo>
                    <a:pt x="1362" y="669"/>
                    <a:pt x="1356" y="669"/>
                    <a:pt x="1350" y="670"/>
                  </a:cubicBezTo>
                  <a:cubicBezTo>
                    <a:pt x="1339" y="669"/>
                    <a:pt x="1328" y="668"/>
                    <a:pt x="1317" y="667"/>
                  </a:cubicBezTo>
                  <a:cubicBezTo>
                    <a:pt x="1310" y="666"/>
                    <a:pt x="1302" y="665"/>
                    <a:pt x="1295" y="664"/>
                  </a:cubicBezTo>
                  <a:cubicBezTo>
                    <a:pt x="1286" y="664"/>
                    <a:pt x="1275" y="663"/>
                    <a:pt x="1263" y="665"/>
                  </a:cubicBezTo>
                  <a:cubicBezTo>
                    <a:pt x="1285" y="649"/>
                    <a:pt x="1305" y="637"/>
                    <a:pt x="1325" y="628"/>
                  </a:cubicBezTo>
                  <a:cubicBezTo>
                    <a:pt x="1330" y="626"/>
                    <a:pt x="1336" y="622"/>
                    <a:pt x="1342" y="619"/>
                  </a:cubicBezTo>
                  <a:cubicBezTo>
                    <a:pt x="1363" y="608"/>
                    <a:pt x="1394" y="591"/>
                    <a:pt x="1409" y="591"/>
                  </a:cubicBezTo>
                  <a:cubicBezTo>
                    <a:pt x="1414" y="591"/>
                    <a:pt x="1419" y="593"/>
                    <a:pt x="1424" y="595"/>
                  </a:cubicBezTo>
                  <a:cubicBezTo>
                    <a:pt x="1428" y="596"/>
                    <a:pt x="1433" y="598"/>
                    <a:pt x="1438" y="598"/>
                  </a:cubicBezTo>
                  <a:cubicBezTo>
                    <a:pt x="1444" y="598"/>
                    <a:pt x="1450" y="596"/>
                    <a:pt x="1456" y="592"/>
                  </a:cubicBezTo>
                  <a:cubicBezTo>
                    <a:pt x="1464" y="585"/>
                    <a:pt x="1464" y="585"/>
                    <a:pt x="1464" y="585"/>
                  </a:cubicBezTo>
                  <a:cubicBezTo>
                    <a:pt x="1453" y="585"/>
                    <a:pt x="1453" y="585"/>
                    <a:pt x="1453" y="585"/>
                  </a:cubicBezTo>
                  <a:cubicBezTo>
                    <a:pt x="1450" y="586"/>
                    <a:pt x="1447" y="586"/>
                    <a:pt x="1443" y="586"/>
                  </a:cubicBezTo>
                  <a:cubicBezTo>
                    <a:pt x="1435" y="587"/>
                    <a:pt x="1426" y="588"/>
                    <a:pt x="1421" y="586"/>
                  </a:cubicBezTo>
                  <a:cubicBezTo>
                    <a:pt x="1430" y="583"/>
                    <a:pt x="1439" y="578"/>
                    <a:pt x="1447" y="574"/>
                  </a:cubicBezTo>
                  <a:cubicBezTo>
                    <a:pt x="1451" y="572"/>
                    <a:pt x="1451" y="572"/>
                    <a:pt x="1451" y="572"/>
                  </a:cubicBezTo>
                  <a:cubicBezTo>
                    <a:pt x="1453" y="571"/>
                    <a:pt x="1456" y="570"/>
                    <a:pt x="1459" y="569"/>
                  </a:cubicBezTo>
                  <a:cubicBezTo>
                    <a:pt x="1469" y="564"/>
                    <a:pt x="1479" y="560"/>
                    <a:pt x="1483" y="551"/>
                  </a:cubicBezTo>
                  <a:cubicBezTo>
                    <a:pt x="1488" y="541"/>
                    <a:pt x="1488" y="541"/>
                    <a:pt x="1488" y="541"/>
                  </a:cubicBezTo>
                  <a:cubicBezTo>
                    <a:pt x="1478" y="547"/>
                    <a:pt x="1478" y="547"/>
                    <a:pt x="1478" y="547"/>
                  </a:cubicBezTo>
                  <a:cubicBezTo>
                    <a:pt x="1443" y="566"/>
                    <a:pt x="1399" y="584"/>
                    <a:pt x="1362" y="599"/>
                  </a:cubicBezTo>
                  <a:cubicBezTo>
                    <a:pt x="1377" y="577"/>
                    <a:pt x="1395" y="553"/>
                    <a:pt x="1401" y="529"/>
                  </a:cubicBezTo>
                  <a:cubicBezTo>
                    <a:pt x="1394" y="526"/>
                    <a:pt x="1394" y="526"/>
                    <a:pt x="1394" y="526"/>
                  </a:cubicBezTo>
                  <a:cubicBezTo>
                    <a:pt x="1380" y="556"/>
                    <a:pt x="1362" y="582"/>
                    <a:pt x="1345" y="607"/>
                  </a:cubicBezTo>
                  <a:cubicBezTo>
                    <a:pt x="1344" y="609"/>
                    <a:pt x="1344" y="609"/>
                    <a:pt x="1344" y="609"/>
                  </a:cubicBezTo>
                  <a:cubicBezTo>
                    <a:pt x="1323" y="616"/>
                    <a:pt x="1305" y="627"/>
                    <a:pt x="1288" y="637"/>
                  </a:cubicBezTo>
                  <a:cubicBezTo>
                    <a:pt x="1273" y="646"/>
                    <a:pt x="1258" y="656"/>
                    <a:pt x="1241" y="662"/>
                  </a:cubicBezTo>
                  <a:cubicBezTo>
                    <a:pt x="1239" y="663"/>
                    <a:pt x="1239" y="663"/>
                    <a:pt x="1239" y="663"/>
                  </a:cubicBezTo>
                  <a:cubicBezTo>
                    <a:pt x="1239" y="665"/>
                    <a:pt x="1239" y="665"/>
                    <a:pt x="1239" y="665"/>
                  </a:cubicBezTo>
                  <a:cubicBezTo>
                    <a:pt x="1238" y="666"/>
                    <a:pt x="1238" y="667"/>
                    <a:pt x="1238" y="668"/>
                  </a:cubicBezTo>
                  <a:cubicBezTo>
                    <a:pt x="1200" y="676"/>
                    <a:pt x="1169" y="686"/>
                    <a:pt x="1143" y="699"/>
                  </a:cubicBezTo>
                  <a:cubicBezTo>
                    <a:pt x="1143" y="695"/>
                    <a:pt x="1142" y="691"/>
                    <a:pt x="1142" y="686"/>
                  </a:cubicBezTo>
                  <a:cubicBezTo>
                    <a:pt x="1142" y="677"/>
                    <a:pt x="1141" y="669"/>
                    <a:pt x="1142" y="658"/>
                  </a:cubicBezTo>
                  <a:cubicBezTo>
                    <a:pt x="1155" y="651"/>
                    <a:pt x="1173" y="651"/>
                    <a:pt x="1191" y="651"/>
                  </a:cubicBezTo>
                  <a:cubicBezTo>
                    <a:pt x="1211" y="651"/>
                    <a:pt x="1232" y="651"/>
                    <a:pt x="1250" y="642"/>
                  </a:cubicBezTo>
                  <a:cubicBezTo>
                    <a:pt x="1265" y="633"/>
                    <a:pt x="1265" y="633"/>
                    <a:pt x="1265" y="633"/>
                  </a:cubicBezTo>
                  <a:cubicBezTo>
                    <a:pt x="1248" y="635"/>
                    <a:pt x="1248" y="635"/>
                    <a:pt x="1248" y="635"/>
                  </a:cubicBezTo>
                  <a:cubicBezTo>
                    <a:pt x="1240" y="636"/>
                    <a:pt x="1233" y="637"/>
                    <a:pt x="1226" y="638"/>
                  </a:cubicBezTo>
                  <a:cubicBezTo>
                    <a:pt x="1214" y="640"/>
                    <a:pt x="1201" y="642"/>
                    <a:pt x="1189" y="642"/>
                  </a:cubicBezTo>
                  <a:cubicBezTo>
                    <a:pt x="1208" y="635"/>
                    <a:pt x="1236" y="623"/>
                    <a:pt x="1249" y="605"/>
                  </a:cubicBezTo>
                  <a:cubicBezTo>
                    <a:pt x="1265" y="584"/>
                    <a:pt x="1265" y="584"/>
                    <a:pt x="1265" y="584"/>
                  </a:cubicBezTo>
                  <a:cubicBezTo>
                    <a:pt x="1244" y="600"/>
                    <a:pt x="1244" y="600"/>
                    <a:pt x="1244" y="600"/>
                  </a:cubicBezTo>
                  <a:cubicBezTo>
                    <a:pt x="1217" y="621"/>
                    <a:pt x="1184" y="636"/>
                    <a:pt x="1145" y="646"/>
                  </a:cubicBezTo>
                  <a:cubicBezTo>
                    <a:pt x="1145" y="639"/>
                    <a:pt x="1146" y="633"/>
                    <a:pt x="1148" y="627"/>
                  </a:cubicBezTo>
                  <a:cubicBezTo>
                    <a:pt x="1149" y="623"/>
                    <a:pt x="1149" y="623"/>
                    <a:pt x="1149" y="623"/>
                  </a:cubicBezTo>
                  <a:cubicBezTo>
                    <a:pt x="1159" y="615"/>
                    <a:pt x="1175" y="604"/>
                    <a:pt x="1194" y="597"/>
                  </a:cubicBezTo>
                  <a:cubicBezTo>
                    <a:pt x="1198" y="595"/>
                    <a:pt x="1202" y="593"/>
                    <a:pt x="1207" y="591"/>
                  </a:cubicBezTo>
                  <a:cubicBezTo>
                    <a:pt x="1220" y="585"/>
                    <a:pt x="1236" y="578"/>
                    <a:pt x="1247" y="577"/>
                  </a:cubicBezTo>
                  <a:cubicBezTo>
                    <a:pt x="1254" y="577"/>
                    <a:pt x="1261" y="579"/>
                    <a:pt x="1269" y="581"/>
                  </a:cubicBezTo>
                  <a:cubicBezTo>
                    <a:pt x="1277" y="583"/>
                    <a:pt x="1285" y="585"/>
                    <a:pt x="1293" y="585"/>
                  </a:cubicBezTo>
                  <a:cubicBezTo>
                    <a:pt x="1301" y="585"/>
                    <a:pt x="1308" y="583"/>
                    <a:pt x="1315" y="581"/>
                  </a:cubicBezTo>
                  <a:cubicBezTo>
                    <a:pt x="1318" y="580"/>
                    <a:pt x="1321" y="580"/>
                    <a:pt x="1324" y="579"/>
                  </a:cubicBezTo>
                  <a:cubicBezTo>
                    <a:pt x="1326" y="579"/>
                    <a:pt x="1328" y="579"/>
                    <a:pt x="1330" y="578"/>
                  </a:cubicBezTo>
                  <a:cubicBezTo>
                    <a:pt x="1338" y="578"/>
                    <a:pt x="1347" y="577"/>
                    <a:pt x="1351" y="569"/>
                  </a:cubicBezTo>
                  <a:cubicBezTo>
                    <a:pt x="1354" y="562"/>
                    <a:pt x="1354" y="562"/>
                    <a:pt x="1354" y="562"/>
                  </a:cubicBezTo>
                  <a:cubicBezTo>
                    <a:pt x="1346" y="564"/>
                    <a:pt x="1346" y="564"/>
                    <a:pt x="1346" y="564"/>
                  </a:cubicBezTo>
                  <a:cubicBezTo>
                    <a:pt x="1330" y="569"/>
                    <a:pt x="1305" y="575"/>
                    <a:pt x="1281" y="573"/>
                  </a:cubicBezTo>
                  <a:cubicBezTo>
                    <a:pt x="1274" y="573"/>
                    <a:pt x="1267" y="571"/>
                    <a:pt x="1261" y="570"/>
                  </a:cubicBezTo>
                  <a:cubicBezTo>
                    <a:pt x="1281" y="559"/>
                    <a:pt x="1316" y="539"/>
                    <a:pt x="1333" y="513"/>
                  </a:cubicBezTo>
                  <a:cubicBezTo>
                    <a:pt x="1327" y="509"/>
                    <a:pt x="1327" y="509"/>
                    <a:pt x="1327" y="509"/>
                  </a:cubicBezTo>
                  <a:cubicBezTo>
                    <a:pt x="1298" y="544"/>
                    <a:pt x="1252" y="564"/>
                    <a:pt x="1207" y="582"/>
                  </a:cubicBezTo>
                  <a:cubicBezTo>
                    <a:pt x="1189" y="590"/>
                    <a:pt x="1172" y="597"/>
                    <a:pt x="1156" y="605"/>
                  </a:cubicBezTo>
                  <a:cubicBezTo>
                    <a:pt x="1159" y="598"/>
                    <a:pt x="1162" y="591"/>
                    <a:pt x="1165" y="585"/>
                  </a:cubicBezTo>
                  <a:cubicBezTo>
                    <a:pt x="1175" y="562"/>
                    <a:pt x="1184" y="542"/>
                    <a:pt x="1202" y="526"/>
                  </a:cubicBezTo>
                  <a:cubicBezTo>
                    <a:pt x="1220" y="509"/>
                    <a:pt x="1249" y="501"/>
                    <a:pt x="1276" y="494"/>
                  </a:cubicBezTo>
                  <a:cubicBezTo>
                    <a:pt x="1308" y="485"/>
                    <a:pt x="1342" y="475"/>
                    <a:pt x="1359" y="450"/>
                  </a:cubicBezTo>
                  <a:cubicBezTo>
                    <a:pt x="1375" y="428"/>
                    <a:pt x="1375" y="428"/>
                    <a:pt x="1375" y="428"/>
                  </a:cubicBezTo>
                  <a:cubicBezTo>
                    <a:pt x="1354" y="446"/>
                    <a:pt x="1354" y="446"/>
                    <a:pt x="1354" y="446"/>
                  </a:cubicBezTo>
                  <a:cubicBezTo>
                    <a:pt x="1343" y="455"/>
                    <a:pt x="1328" y="466"/>
                    <a:pt x="1314" y="470"/>
                  </a:cubicBezTo>
                  <a:cubicBezTo>
                    <a:pt x="1314" y="470"/>
                    <a:pt x="1315" y="469"/>
                    <a:pt x="1315" y="469"/>
                  </a:cubicBezTo>
                  <a:cubicBezTo>
                    <a:pt x="1322" y="460"/>
                    <a:pt x="1331" y="449"/>
                    <a:pt x="1331" y="439"/>
                  </a:cubicBezTo>
                  <a:cubicBezTo>
                    <a:pt x="1331" y="425"/>
                    <a:pt x="1331" y="425"/>
                    <a:pt x="1331" y="425"/>
                  </a:cubicBezTo>
                  <a:cubicBezTo>
                    <a:pt x="1324" y="437"/>
                    <a:pt x="1324" y="437"/>
                    <a:pt x="1324" y="437"/>
                  </a:cubicBezTo>
                  <a:cubicBezTo>
                    <a:pt x="1316" y="450"/>
                    <a:pt x="1308" y="465"/>
                    <a:pt x="1297" y="476"/>
                  </a:cubicBezTo>
                  <a:cubicBezTo>
                    <a:pt x="1269" y="486"/>
                    <a:pt x="1239" y="496"/>
                    <a:pt x="1212" y="508"/>
                  </a:cubicBezTo>
                  <a:cubicBezTo>
                    <a:pt x="1216" y="502"/>
                    <a:pt x="1220" y="496"/>
                    <a:pt x="1223" y="489"/>
                  </a:cubicBezTo>
                  <a:cubicBezTo>
                    <a:pt x="1228" y="481"/>
                    <a:pt x="1234" y="471"/>
                    <a:pt x="1239" y="463"/>
                  </a:cubicBezTo>
                  <a:cubicBezTo>
                    <a:pt x="1269" y="464"/>
                    <a:pt x="1289" y="455"/>
                    <a:pt x="1305" y="446"/>
                  </a:cubicBezTo>
                  <a:cubicBezTo>
                    <a:pt x="1325" y="435"/>
                    <a:pt x="1325" y="435"/>
                    <a:pt x="1325" y="435"/>
                  </a:cubicBezTo>
                  <a:cubicBezTo>
                    <a:pt x="1303" y="439"/>
                    <a:pt x="1303" y="439"/>
                    <a:pt x="1303" y="439"/>
                  </a:cubicBezTo>
                  <a:cubicBezTo>
                    <a:pt x="1295" y="441"/>
                    <a:pt x="1289" y="443"/>
                    <a:pt x="1282" y="445"/>
                  </a:cubicBezTo>
                  <a:cubicBezTo>
                    <a:pt x="1270" y="450"/>
                    <a:pt x="1258" y="455"/>
                    <a:pt x="1241" y="452"/>
                  </a:cubicBezTo>
                  <a:cubicBezTo>
                    <a:pt x="1248" y="432"/>
                    <a:pt x="1264" y="423"/>
                    <a:pt x="1282" y="413"/>
                  </a:cubicBezTo>
                  <a:cubicBezTo>
                    <a:pt x="1292" y="408"/>
                    <a:pt x="1303" y="401"/>
                    <a:pt x="1312" y="393"/>
                  </a:cubicBezTo>
                  <a:cubicBezTo>
                    <a:pt x="1325" y="380"/>
                    <a:pt x="1325" y="380"/>
                    <a:pt x="1325" y="380"/>
                  </a:cubicBezTo>
                  <a:cubicBezTo>
                    <a:pt x="1308" y="387"/>
                    <a:pt x="1308" y="387"/>
                    <a:pt x="1308" y="387"/>
                  </a:cubicBezTo>
                  <a:cubicBezTo>
                    <a:pt x="1296" y="392"/>
                    <a:pt x="1286" y="399"/>
                    <a:pt x="1276" y="406"/>
                  </a:cubicBezTo>
                  <a:cubicBezTo>
                    <a:pt x="1270" y="410"/>
                    <a:pt x="1264" y="414"/>
                    <a:pt x="1257" y="418"/>
                  </a:cubicBezTo>
                  <a:cubicBezTo>
                    <a:pt x="1260" y="413"/>
                    <a:pt x="1263" y="408"/>
                    <a:pt x="1266" y="403"/>
                  </a:cubicBezTo>
                  <a:cubicBezTo>
                    <a:pt x="1270" y="398"/>
                    <a:pt x="1274" y="392"/>
                    <a:pt x="1278" y="385"/>
                  </a:cubicBezTo>
                  <a:cubicBezTo>
                    <a:pt x="1283" y="376"/>
                    <a:pt x="1283" y="376"/>
                    <a:pt x="1283" y="376"/>
                  </a:cubicBezTo>
                  <a:cubicBezTo>
                    <a:pt x="1273" y="380"/>
                    <a:pt x="1273" y="380"/>
                    <a:pt x="1273" y="380"/>
                  </a:cubicBezTo>
                  <a:cubicBezTo>
                    <a:pt x="1269" y="382"/>
                    <a:pt x="1267" y="385"/>
                    <a:pt x="1265" y="388"/>
                  </a:cubicBezTo>
                  <a:cubicBezTo>
                    <a:pt x="1265" y="386"/>
                    <a:pt x="1266" y="385"/>
                    <a:pt x="1266" y="384"/>
                  </a:cubicBezTo>
                  <a:cubicBezTo>
                    <a:pt x="1275" y="366"/>
                    <a:pt x="1275" y="366"/>
                    <a:pt x="1275" y="366"/>
                  </a:cubicBezTo>
                  <a:cubicBezTo>
                    <a:pt x="1260" y="380"/>
                    <a:pt x="1260" y="380"/>
                    <a:pt x="1260" y="380"/>
                  </a:cubicBezTo>
                  <a:cubicBezTo>
                    <a:pt x="1253" y="387"/>
                    <a:pt x="1249" y="399"/>
                    <a:pt x="1246" y="410"/>
                  </a:cubicBezTo>
                  <a:cubicBezTo>
                    <a:pt x="1244" y="417"/>
                    <a:pt x="1242" y="424"/>
                    <a:pt x="1239" y="429"/>
                  </a:cubicBezTo>
                  <a:cubicBezTo>
                    <a:pt x="1209" y="443"/>
                    <a:pt x="1182" y="460"/>
                    <a:pt x="1156" y="476"/>
                  </a:cubicBezTo>
                  <a:cubicBezTo>
                    <a:pt x="1158" y="474"/>
                    <a:pt x="1159" y="471"/>
                    <a:pt x="1161" y="469"/>
                  </a:cubicBezTo>
                  <a:cubicBezTo>
                    <a:pt x="1171" y="453"/>
                    <a:pt x="1181" y="437"/>
                    <a:pt x="1181" y="422"/>
                  </a:cubicBezTo>
                  <a:cubicBezTo>
                    <a:pt x="1181" y="412"/>
                    <a:pt x="1181" y="412"/>
                    <a:pt x="1181" y="412"/>
                  </a:cubicBezTo>
                  <a:cubicBezTo>
                    <a:pt x="1175" y="419"/>
                    <a:pt x="1175" y="419"/>
                    <a:pt x="1175" y="419"/>
                  </a:cubicBezTo>
                  <a:cubicBezTo>
                    <a:pt x="1161" y="436"/>
                    <a:pt x="1151" y="456"/>
                    <a:pt x="1142" y="476"/>
                  </a:cubicBezTo>
                  <a:cubicBezTo>
                    <a:pt x="1139" y="481"/>
                    <a:pt x="1137" y="486"/>
                    <a:pt x="1134" y="490"/>
                  </a:cubicBezTo>
                  <a:cubicBezTo>
                    <a:pt x="1125" y="494"/>
                    <a:pt x="1117" y="501"/>
                    <a:pt x="1108" y="507"/>
                  </a:cubicBezTo>
                  <a:cubicBezTo>
                    <a:pt x="1102" y="511"/>
                    <a:pt x="1096" y="515"/>
                    <a:pt x="1091" y="519"/>
                  </a:cubicBezTo>
                  <a:cubicBezTo>
                    <a:pt x="1097" y="507"/>
                    <a:pt x="1102" y="493"/>
                    <a:pt x="1107" y="480"/>
                  </a:cubicBezTo>
                  <a:cubicBezTo>
                    <a:pt x="1114" y="460"/>
                    <a:pt x="1122" y="439"/>
                    <a:pt x="1134" y="425"/>
                  </a:cubicBezTo>
                  <a:cubicBezTo>
                    <a:pt x="1183" y="411"/>
                    <a:pt x="1219" y="394"/>
                    <a:pt x="1248" y="373"/>
                  </a:cubicBezTo>
                  <a:cubicBezTo>
                    <a:pt x="1245" y="366"/>
                    <a:pt x="1245" y="366"/>
                    <a:pt x="1245" y="366"/>
                  </a:cubicBezTo>
                  <a:cubicBezTo>
                    <a:pt x="1238" y="370"/>
                    <a:pt x="1231" y="373"/>
                    <a:pt x="1224" y="377"/>
                  </a:cubicBezTo>
                  <a:cubicBezTo>
                    <a:pt x="1197" y="391"/>
                    <a:pt x="1170" y="406"/>
                    <a:pt x="1142" y="412"/>
                  </a:cubicBezTo>
                  <a:cubicBezTo>
                    <a:pt x="1152" y="396"/>
                    <a:pt x="1168" y="387"/>
                    <a:pt x="1186" y="377"/>
                  </a:cubicBezTo>
                  <a:cubicBezTo>
                    <a:pt x="1195" y="372"/>
                    <a:pt x="1205" y="367"/>
                    <a:pt x="1214" y="360"/>
                  </a:cubicBezTo>
                  <a:cubicBezTo>
                    <a:pt x="1210" y="354"/>
                    <a:pt x="1210" y="354"/>
                    <a:pt x="1210" y="354"/>
                  </a:cubicBezTo>
                  <a:cubicBezTo>
                    <a:pt x="1163" y="380"/>
                    <a:pt x="1111" y="402"/>
                    <a:pt x="1062" y="423"/>
                  </a:cubicBezTo>
                  <a:cubicBezTo>
                    <a:pt x="1063" y="415"/>
                    <a:pt x="1064" y="408"/>
                    <a:pt x="1065" y="400"/>
                  </a:cubicBezTo>
                  <a:cubicBezTo>
                    <a:pt x="1068" y="385"/>
                    <a:pt x="1070" y="372"/>
                    <a:pt x="1070" y="360"/>
                  </a:cubicBezTo>
                  <a:cubicBezTo>
                    <a:pt x="1069" y="339"/>
                    <a:pt x="1069" y="339"/>
                    <a:pt x="1069" y="339"/>
                  </a:cubicBezTo>
                  <a:cubicBezTo>
                    <a:pt x="1063" y="359"/>
                    <a:pt x="1063" y="359"/>
                    <a:pt x="1063" y="359"/>
                  </a:cubicBezTo>
                  <a:cubicBezTo>
                    <a:pt x="1058" y="375"/>
                    <a:pt x="1056" y="394"/>
                    <a:pt x="1054" y="412"/>
                  </a:cubicBezTo>
                  <a:cubicBezTo>
                    <a:pt x="1053" y="417"/>
                    <a:pt x="1053" y="423"/>
                    <a:pt x="1052" y="428"/>
                  </a:cubicBezTo>
                  <a:cubicBezTo>
                    <a:pt x="1047" y="430"/>
                    <a:pt x="1043" y="432"/>
                    <a:pt x="1039" y="433"/>
                  </a:cubicBezTo>
                  <a:cubicBezTo>
                    <a:pt x="1035" y="435"/>
                    <a:pt x="1032" y="436"/>
                    <a:pt x="1028" y="438"/>
                  </a:cubicBezTo>
                  <a:cubicBezTo>
                    <a:pt x="1031" y="430"/>
                    <a:pt x="1035" y="422"/>
                    <a:pt x="1040" y="415"/>
                  </a:cubicBezTo>
                  <a:cubicBezTo>
                    <a:pt x="1046" y="403"/>
                    <a:pt x="1052" y="392"/>
                    <a:pt x="1055" y="382"/>
                  </a:cubicBezTo>
                  <a:cubicBezTo>
                    <a:pt x="1060" y="361"/>
                    <a:pt x="1060" y="361"/>
                    <a:pt x="1060" y="361"/>
                  </a:cubicBezTo>
                  <a:cubicBezTo>
                    <a:pt x="1048" y="379"/>
                    <a:pt x="1048" y="379"/>
                    <a:pt x="1048" y="379"/>
                  </a:cubicBezTo>
                  <a:cubicBezTo>
                    <a:pt x="1043" y="387"/>
                    <a:pt x="1037" y="397"/>
                    <a:pt x="1033" y="407"/>
                  </a:cubicBezTo>
                  <a:cubicBezTo>
                    <a:pt x="1019" y="434"/>
                    <a:pt x="1005" y="461"/>
                    <a:pt x="979" y="467"/>
                  </a:cubicBezTo>
                  <a:cubicBezTo>
                    <a:pt x="985" y="455"/>
                    <a:pt x="985" y="439"/>
                    <a:pt x="986" y="423"/>
                  </a:cubicBezTo>
                  <a:cubicBezTo>
                    <a:pt x="987" y="406"/>
                    <a:pt x="988" y="390"/>
                    <a:pt x="996" y="380"/>
                  </a:cubicBezTo>
                  <a:cubicBezTo>
                    <a:pt x="998" y="380"/>
                    <a:pt x="998" y="380"/>
                    <a:pt x="998" y="380"/>
                  </a:cubicBezTo>
                  <a:cubicBezTo>
                    <a:pt x="1013" y="381"/>
                    <a:pt x="1024" y="381"/>
                    <a:pt x="1029" y="376"/>
                  </a:cubicBezTo>
                  <a:cubicBezTo>
                    <a:pt x="1030" y="375"/>
                    <a:pt x="1030" y="373"/>
                    <a:pt x="1030" y="370"/>
                  </a:cubicBezTo>
                  <a:cubicBezTo>
                    <a:pt x="1029" y="365"/>
                    <a:pt x="1029" y="365"/>
                    <a:pt x="1029" y="365"/>
                  </a:cubicBezTo>
                  <a:cubicBezTo>
                    <a:pt x="1024" y="368"/>
                    <a:pt x="1024" y="368"/>
                    <a:pt x="1024" y="368"/>
                  </a:cubicBezTo>
                  <a:cubicBezTo>
                    <a:pt x="1022" y="370"/>
                    <a:pt x="1015" y="371"/>
                    <a:pt x="1007" y="370"/>
                  </a:cubicBezTo>
                  <a:cubicBezTo>
                    <a:pt x="1005" y="370"/>
                    <a:pt x="1002" y="370"/>
                    <a:pt x="1000" y="369"/>
                  </a:cubicBezTo>
                  <a:cubicBezTo>
                    <a:pt x="1019" y="340"/>
                    <a:pt x="1043" y="324"/>
                    <a:pt x="1071" y="321"/>
                  </a:cubicBezTo>
                  <a:cubicBezTo>
                    <a:pt x="1083" y="320"/>
                    <a:pt x="1083" y="320"/>
                    <a:pt x="1083" y="320"/>
                  </a:cubicBezTo>
                  <a:cubicBezTo>
                    <a:pt x="1088" y="320"/>
                    <a:pt x="1093" y="320"/>
                    <a:pt x="1098" y="321"/>
                  </a:cubicBezTo>
                  <a:cubicBezTo>
                    <a:pt x="1103" y="322"/>
                    <a:pt x="1107" y="324"/>
                    <a:pt x="1112" y="327"/>
                  </a:cubicBezTo>
                  <a:cubicBezTo>
                    <a:pt x="1116" y="329"/>
                    <a:pt x="1121" y="332"/>
                    <a:pt x="1127" y="333"/>
                  </a:cubicBezTo>
                  <a:cubicBezTo>
                    <a:pt x="1139" y="336"/>
                    <a:pt x="1154" y="335"/>
                    <a:pt x="1168" y="334"/>
                  </a:cubicBezTo>
                  <a:cubicBezTo>
                    <a:pt x="1177" y="334"/>
                    <a:pt x="1186" y="333"/>
                    <a:pt x="1194" y="334"/>
                  </a:cubicBezTo>
                  <a:cubicBezTo>
                    <a:pt x="1204" y="334"/>
                    <a:pt x="1211" y="337"/>
                    <a:pt x="1217" y="341"/>
                  </a:cubicBezTo>
                  <a:cubicBezTo>
                    <a:pt x="1219" y="343"/>
                    <a:pt x="1219" y="343"/>
                    <a:pt x="1219" y="343"/>
                  </a:cubicBezTo>
                  <a:cubicBezTo>
                    <a:pt x="1222" y="341"/>
                    <a:pt x="1222" y="341"/>
                    <a:pt x="1222" y="341"/>
                  </a:cubicBezTo>
                  <a:cubicBezTo>
                    <a:pt x="1223" y="340"/>
                    <a:pt x="1225" y="339"/>
                    <a:pt x="1228" y="339"/>
                  </a:cubicBezTo>
                  <a:cubicBezTo>
                    <a:pt x="1231" y="339"/>
                    <a:pt x="1234" y="338"/>
                    <a:pt x="1237" y="337"/>
                  </a:cubicBezTo>
                  <a:cubicBezTo>
                    <a:pt x="1243" y="333"/>
                    <a:pt x="1243" y="333"/>
                    <a:pt x="1243" y="333"/>
                  </a:cubicBezTo>
                  <a:cubicBezTo>
                    <a:pt x="1237" y="330"/>
                    <a:pt x="1237" y="330"/>
                    <a:pt x="1237" y="330"/>
                  </a:cubicBezTo>
                  <a:cubicBezTo>
                    <a:pt x="1234" y="329"/>
                    <a:pt x="1228" y="329"/>
                    <a:pt x="1222" y="329"/>
                  </a:cubicBezTo>
                  <a:cubicBezTo>
                    <a:pt x="1221" y="329"/>
                    <a:pt x="1220" y="329"/>
                    <a:pt x="1220" y="329"/>
                  </a:cubicBezTo>
                  <a:cubicBezTo>
                    <a:pt x="1221" y="328"/>
                    <a:pt x="1223" y="326"/>
                    <a:pt x="1224" y="324"/>
                  </a:cubicBezTo>
                  <a:cubicBezTo>
                    <a:pt x="1225" y="319"/>
                    <a:pt x="1225" y="319"/>
                    <a:pt x="1225" y="319"/>
                  </a:cubicBezTo>
                  <a:cubicBezTo>
                    <a:pt x="1220" y="319"/>
                    <a:pt x="1220" y="319"/>
                    <a:pt x="1220" y="319"/>
                  </a:cubicBezTo>
                  <a:cubicBezTo>
                    <a:pt x="1211" y="319"/>
                    <a:pt x="1201" y="321"/>
                    <a:pt x="1190" y="322"/>
                  </a:cubicBezTo>
                  <a:cubicBezTo>
                    <a:pt x="1174" y="324"/>
                    <a:pt x="1157" y="326"/>
                    <a:pt x="1142" y="325"/>
                  </a:cubicBezTo>
                  <a:cubicBezTo>
                    <a:pt x="1134" y="324"/>
                    <a:pt x="1128" y="323"/>
                    <a:pt x="1122" y="321"/>
                  </a:cubicBezTo>
                  <a:cubicBezTo>
                    <a:pt x="1132" y="320"/>
                    <a:pt x="1139" y="317"/>
                    <a:pt x="1147" y="315"/>
                  </a:cubicBezTo>
                  <a:cubicBezTo>
                    <a:pt x="1150" y="313"/>
                    <a:pt x="1152" y="312"/>
                    <a:pt x="1156" y="311"/>
                  </a:cubicBezTo>
                  <a:cubicBezTo>
                    <a:pt x="1159" y="311"/>
                    <a:pt x="1162" y="310"/>
                    <a:pt x="1165" y="309"/>
                  </a:cubicBezTo>
                  <a:cubicBezTo>
                    <a:pt x="1173" y="308"/>
                    <a:pt x="1183" y="306"/>
                    <a:pt x="1185" y="297"/>
                  </a:cubicBezTo>
                  <a:cubicBezTo>
                    <a:pt x="1186" y="289"/>
                    <a:pt x="1186" y="289"/>
                    <a:pt x="1186" y="289"/>
                  </a:cubicBezTo>
                  <a:cubicBezTo>
                    <a:pt x="1179" y="293"/>
                    <a:pt x="1179" y="293"/>
                    <a:pt x="1179" y="293"/>
                  </a:cubicBezTo>
                  <a:cubicBezTo>
                    <a:pt x="1160" y="305"/>
                    <a:pt x="1130" y="309"/>
                    <a:pt x="1100" y="312"/>
                  </a:cubicBezTo>
                  <a:cubicBezTo>
                    <a:pt x="1094" y="311"/>
                    <a:pt x="1094" y="311"/>
                    <a:pt x="1094" y="311"/>
                  </a:cubicBezTo>
                  <a:cubicBezTo>
                    <a:pt x="1095" y="312"/>
                    <a:pt x="1095" y="312"/>
                    <a:pt x="1095" y="312"/>
                  </a:cubicBezTo>
                  <a:cubicBezTo>
                    <a:pt x="1091" y="312"/>
                    <a:pt x="1087" y="312"/>
                    <a:pt x="1083" y="313"/>
                  </a:cubicBezTo>
                  <a:cubicBezTo>
                    <a:pt x="1078" y="313"/>
                    <a:pt x="1074" y="313"/>
                    <a:pt x="1070" y="313"/>
                  </a:cubicBezTo>
                  <a:cubicBezTo>
                    <a:pt x="1067" y="313"/>
                    <a:pt x="1067" y="313"/>
                    <a:pt x="1067" y="313"/>
                  </a:cubicBezTo>
                  <a:cubicBezTo>
                    <a:pt x="1066" y="313"/>
                    <a:pt x="1065" y="314"/>
                    <a:pt x="1064" y="314"/>
                  </a:cubicBezTo>
                  <a:cubicBezTo>
                    <a:pt x="1099" y="292"/>
                    <a:pt x="1142" y="261"/>
                    <a:pt x="1164" y="222"/>
                  </a:cubicBezTo>
                  <a:cubicBezTo>
                    <a:pt x="1178" y="197"/>
                    <a:pt x="1178" y="197"/>
                    <a:pt x="1178" y="197"/>
                  </a:cubicBezTo>
                  <a:cubicBezTo>
                    <a:pt x="1158" y="218"/>
                    <a:pt x="1158" y="218"/>
                    <a:pt x="1158" y="218"/>
                  </a:cubicBezTo>
                  <a:cubicBezTo>
                    <a:pt x="1153" y="223"/>
                    <a:pt x="1148" y="229"/>
                    <a:pt x="1143" y="236"/>
                  </a:cubicBezTo>
                  <a:cubicBezTo>
                    <a:pt x="1130" y="251"/>
                    <a:pt x="1117" y="266"/>
                    <a:pt x="1103" y="274"/>
                  </a:cubicBezTo>
                  <a:cubicBezTo>
                    <a:pt x="1105" y="265"/>
                    <a:pt x="1110" y="257"/>
                    <a:pt x="1115" y="249"/>
                  </a:cubicBezTo>
                  <a:cubicBezTo>
                    <a:pt x="1119" y="241"/>
                    <a:pt x="1124" y="233"/>
                    <a:pt x="1125" y="226"/>
                  </a:cubicBezTo>
                  <a:cubicBezTo>
                    <a:pt x="1130" y="200"/>
                    <a:pt x="1130" y="200"/>
                    <a:pt x="1130" y="200"/>
                  </a:cubicBezTo>
                  <a:cubicBezTo>
                    <a:pt x="1118" y="224"/>
                    <a:pt x="1118" y="224"/>
                    <a:pt x="1118" y="224"/>
                  </a:cubicBezTo>
                  <a:cubicBezTo>
                    <a:pt x="1116" y="228"/>
                    <a:pt x="1113" y="233"/>
                    <a:pt x="1110" y="238"/>
                  </a:cubicBezTo>
                  <a:cubicBezTo>
                    <a:pt x="1101" y="251"/>
                    <a:pt x="1092" y="265"/>
                    <a:pt x="1093" y="284"/>
                  </a:cubicBezTo>
                  <a:cubicBezTo>
                    <a:pt x="1089" y="287"/>
                    <a:pt x="1089" y="287"/>
                    <a:pt x="1089" y="287"/>
                  </a:cubicBezTo>
                  <a:cubicBezTo>
                    <a:pt x="1059" y="304"/>
                    <a:pt x="1028" y="322"/>
                    <a:pt x="1006" y="346"/>
                  </a:cubicBezTo>
                  <a:cubicBezTo>
                    <a:pt x="1003" y="349"/>
                    <a:pt x="1001" y="352"/>
                    <a:pt x="998" y="355"/>
                  </a:cubicBezTo>
                  <a:cubicBezTo>
                    <a:pt x="994" y="361"/>
                    <a:pt x="990" y="366"/>
                    <a:pt x="984" y="369"/>
                  </a:cubicBezTo>
                  <a:cubicBezTo>
                    <a:pt x="983" y="366"/>
                    <a:pt x="983" y="360"/>
                    <a:pt x="983" y="355"/>
                  </a:cubicBezTo>
                  <a:cubicBezTo>
                    <a:pt x="983" y="350"/>
                    <a:pt x="983" y="345"/>
                    <a:pt x="982" y="340"/>
                  </a:cubicBezTo>
                  <a:cubicBezTo>
                    <a:pt x="984" y="340"/>
                    <a:pt x="985" y="339"/>
                    <a:pt x="987" y="338"/>
                  </a:cubicBezTo>
                  <a:cubicBezTo>
                    <a:pt x="993" y="336"/>
                    <a:pt x="1000" y="334"/>
                    <a:pt x="1001" y="330"/>
                  </a:cubicBezTo>
                  <a:cubicBezTo>
                    <a:pt x="1002" y="328"/>
                    <a:pt x="1002" y="327"/>
                    <a:pt x="1002" y="325"/>
                  </a:cubicBezTo>
                  <a:cubicBezTo>
                    <a:pt x="1000" y="320"/>
                    <a:pt x="1000" y="320"/>
                    <a:pt x="1000" y="320"/>
                  </a:cubicBezTo>
                  <a:cubicBezTo>
                    <a:pt x="996" y="323"/>
                    <a:pt x="996" y="323"/>
                    <a:pt x="996" y="323"/>
                  </a:cubicBezTo>
                  <a:cubicBezTo>
                    <a:pt x="992" y="326"/>
                    <a:pt x="987" y="328"/>
                    <a:pt x="981" y="330"/>
                  </a:cubicBezTo>
                  <a:cubicBezTo>
                    <a:pt x="981" y="327"/>
                    <a:pt x="980" y="324"/>
                    <a:pt x="980" y="321"/>
                  </a:cubicBezTo>
                  <a:cubicBezTo>
                    <a:pt x="979" y="315"/>
                    <a:pt x="978" y="310"/>
                    <a:pt x="978" y="304"/>
                  </a:cubicBezTo>
                  <a:cubicBezTo>
                    <a:pt x="994" y="290"/>
                    <a:pt x="1012" y="276"/>
                    <a:pt x="1029" y="262"/>
                  </a:cubicBezTo>
                  <a:cubicBezTo>
                    <a:pt x="1054" y="242"/>
                    <a:pt x="1080" y="222"/>
                    <a:pt x="1099" y="200"/>
                  </a:cubicBezTo>
                  <a:cubicBezTo>
                    <a:pt x="1094" y="195"/>
                    <a:pt x="1094" y="195"/>
                    <a:pt x="1094" y="195"/>
                  </a:cubicBezTo>
                  <a:cubicBezTo>
                    <a:pt x="1065" y="220"/>
                    <a:pt x="1034" y="244"/>
                    <a:pt x="1003" y="268"/>
                  </a:cubicBezTo>
                  <a:cubicBezTo>
                    <a:pt x="994" y="275"/>
                    <a:pt x="984" y="282"/>
                    <a:pt x="975" y="289"/>
                  </a:cubicBezTo>
                  <a:cubicBezTo>
                    <a:pt x="977" y="279"/>
                    <a:pt x="978" y="268"/>
                    <a:pt x="979" y="258"/>
                  </a:cubicBezTo>
                  <a:cubicBezTo>
                    <a:pt x="982" y="222"/>
                    <a:pt x="986" y="185"/>
                    <a:pt x="999" y="158"/>
                  </a:cubicBezTo>
                  <a:cubicBezTo>
                    <a:pt x="999" y="155"/>
                    <a:pt x="1000" y="151"/>
                    <a:pt x="998" y="148"/>
                  </a:cubicBezTo>
                  <a:cubicBezTo>
                    <a:pt x="997" y="147"/>
                    <a:pt x="996" y="147"/>
                    <a:pt x="995" y="146"/>
                  </a:cubicBezTo>
                  <a:cubicBezTo>
                    <a:pt x="993" y="147"/>
                    <a:pt x="993" y="147"/>
                    <a:pt x="993" y="147"/>
                  </a:cubicBezTo>
                  <a:cubicBezTo>
                    <a:pt x="992" y="148"/>
                    <a:pt x="992" y="148"/>
                    <a:pt x="992" y="148"/>
                  </a:cubicBezTo>
                  <a:cubicBezTo>
                    <a:pt x="990" y="150"/>
                    <a:pt x="989" y="153"/>
                    <a:pt x="989" y="156"/>
                  </a:cubicBezTo>
                  <a:cubicBezTo>
                    <a:pt x="974" y="187"/>
                    <a:pt x="969" y="229"/>
                    <a:pt x="967" y="271"/>
                  </a:cubicBezTo>
                  <a:cubicBezTo>
                    <a:pt x="952" y="285"/>
                    <a:pt x="939" y="296"/>
                    <a:pt x="925" y="306"/>
                  </a:cubicBezTo>
                  <a:cubicBezTo>
                    <a:pt x="926" y="304"/>
                    <a:pt x="926" y="304"/>
                    <a:pt x="926" y="304"/>
                  </a:cubicBezTo>
                  <a:cubicBezTo>
                    <a:pt x="922" y="307"/>
                    <a:pt x="922" y="307"/>
                    <a:pt x="922" y="307"/>
                  </a:cubicBezTo>
                  <a:cubicBezTo>
                    <a:pt x="921" y="308"/>
                    <a:pt x="919" y="309"/>
                    <a:pt x="918" y="310"/>
                  </a:cubicBezTo>
                  <a:cubicBezTo>
                    <a:pt x="915" y="281"/>
                    <a:pt x="930" y="260"/>
                    <a:pt x="946" y="238"/>
                  </a:cubicBezTo>
                  <a:cubicBezTo>
                    <a:pt x="946" y="237"/>
                    <a:pt x="947" y="236"/>
                    <a:pt x="947" y="235"/>
                  </a:cubicBezTo>
                  <a:cubicBezTo>
                    <a:pt x="949" y="240"/>
                    <a:pt x="949" y="240"/>
                    <a:pt x="949" y="240"/>
                  </a:cubicBezTo>
                  <a:cubicBezTo>
                    <a:pt x="950" y="232"/>
                    <a:pt x="950" y="232"/>
                    <a:pt x="950" y="232"/>
                  </a:cubicBezTo>
                  <a:cubicBezTo>
                    <a:pt x="963" y="214"/>
                    <a:pt x="975" y="195"/>
                    <a:pt x="978" y="170"/>
                  </a:cubicBezTo>
                  <a:cubicBezTo>
                    <a:pt x="982" y="139"/>
                    <a:pt x="982" y="139"/>
                    <a:pt x="982" y="139"/>
                  </a:cubicBezTo>
                  <a:cubicBezTo>
                    <a:pt x="971" y="168"/>
                    <a:pt x="971" y="168"/>
                    <a:pt x="971" y="168"/>
                  </a:cubicBezTo>
                  <a:cubicBezTo>
                    <a:pt x="967" y="180"/>
                    <a:pt x="961" y="192"/>
                    <a:pt x="955" y="203"/>
                  </a:cubicBezTo>
                  <a:cubicBezTo>
                    <a:pt x="957" y="195"/>
                    <a:pt x="959" y="187"/>
                    <a:pt x="957" y="181"/>
                  </a:cubicBezTo>
                  <a:cubicBezTo>
                    <a:pt x="953" y="164"/>
                    <a:pt x="953" y="164"/>
                    <a:pt x="953" y="164"/>
                  </a:cubicBezTo>
                  <a:cubicBezTo>
                    <a:pt x="950" y="181"/>
                    <a:pt x="950" y="181"/>
                    <a:pt x="950" y="181"/>
                  </a:cubicBezTo>
                  <a:cubicBezTo>
                    <a:pt x="950" y="184"/>
                    <a:pt x="949" y="188"/>
                    <a:pt x="947" y="193"/>
                  </a:cubicBezTo>
                  <a:cubicBezTo>
                    <a:pt x="944" y="203"/>
                    <a:pt x="941" y="214"/>
                    <a:pt x="944" y="223"/>
                  </a:cubicBezTo>
                  <a:cubicBezTo>
                    <a:pt x="944" y="223"/>
                    <a:pt x="944" y="223"/>
                    <a:pt x="944" y="223"/>
                  </a:cubicBezTo>
                  <a:cubicBezTo>
                    <a:pt x="936" y="235"/>
                    <a:pt x="929" y="247"/>
                    <a:pt x="922" y="258"/>
                  </a:cubicBezTo>
                  <a:cubicBezTo>
                    <a:pt x="919" y="263"/>
                    <a:pt x="916" y="268"/>
                    <a:pt x="912" y="272"/>
                  </a:cubicBezTo>
                  <a:cubicBezTo>
                    <a:pt x="913" y="252"/>
                    <a:pt x="917" y="234"/>
                    <a:pt x="920" y="216"/>
                  </a:cubicBezTo>
                  <a:cubicBezTo>
                    <a:pt x="925" y="193"/>
                    <a:pt x="930" y="172"/>
                    <a:pt x="927" y="147"/>
                  </a:cubicBezTo>
                  <a:cubicBezTo>
                    <a:pt x="930" y="143"/>
                    <a:pt x="935" y="139"/>
                    <a:pt x="939" y="136"/>
                  </a:cubicBezTo>
                  <a:cubicBezTo>
                    <a:pt x="948" y="128"/>
                    <a:pt x="957" y="120"/>
                    <a:pt x="959" y="112"/>
                  </a:cubicBezTo>
                  <a:cubicBezTo>
                    <a:pt x="962" y="100"/>
                    <a:pt x="962" y="100"/>
                    <a:pt x="962" y="100"/>
                  </a:cubicBezTo>
                  <a:cubicBezTo>
                    <a:pt x="953" y="108"/>
                    <a:pt x="953" y="108"/>
                    <a:pt x="953" y="108"/>
                  </a:cubicBezTo>
                  <a:cubicBezTo>
                    <a:pt x="950" y="111"/>
                    <a:pt x="947" y="114"/>
                    <a:pt x="944" y="118"/>
                  </a:cubicBezTo>
                  <a:cubicBezTo>
                    <a:pt x="939" y="123"/>
                    <a:pt x="933" y="129"/>
                    <a:pt x="928" y="133"/>
                  </a:cubicBezTo>
                  <a:cubicBezTo>
                    <a:pt x="928" y="132"/>
                    <a:pt x="928" y="131"/>
                    <a:pt x="928" y="131"/>
                  </a:cubicBezTo>
                  <a:cubicBezTo>
                    <a:pt x="928" y="124"/>
                    <a:pt x="929" y="117"/>
                    <a:pt x="931" y="113"/>
                  </a:cubicBezTo>
                  <a:cubicBezTo>
                    <a:pt x="935" y="105"/>
                    <a:pt x="935" y="105"/>
                    <a:pt x="935" y="105"/>
                  </a:cubicBezTo>
                  <a:cubicBezTo>
                    <a:pt x="927" y="107"/>
                    <a:pt x="927" y="107"/>
                    <a:pt x="927" y="107"/>
                  </a:cubicBezTo>
                  <a:cubicBezTo>
                    <a:pt x="919" y="110"/>
                    <a:pt x="919" y="120"/>
                    <a:pt x="919" y="129"/>
                  </a:cubicBezTo>
                  <a:cubicBezTo>
                    <a:pt x="919" y="133"/>
                    <a:pt x="919" y="137"/>
                    <a:pt x="919" y="140"/>
                  </a:cubicBezTo>
                  <a:cubicBezTo>
                    <a:pt x="912" y="145"/>
                    <a:pt x="905" y="150"/>
                    <a:pt x="898" y="155"/>
                  </a:cubicBezTo>
                  <a:cubicBezTo>
                    <a:pt x="883" y="166"/>
                    <a:pt x="868" y="178"/>
                    <a:pt x="852" y="188"/>
                  </a:cubicBezTo>
                  <a:cubicBezTo>
                    <a:pt x="884" y="149"/>
                    <a:pt x="913" y="107"/>
                    <a:pt x="928" y="51"/>
                  </a:cubicBezTo>
                  <a:cubicBezTo>
                    <a:pt x="932" y="34"/>
                    <a:pt x="932" y="34"/>
                    <a:pt x="932" y="34"/>
                  </a:cubicBezTo>
                  <a:cubicBezTo>
                    <a:pt x="922" y="48"/>
                    <a:pt x="922" y="48"/>
                    <a:pt x="922" y="48"/>
                  </a:cubicBezTo>
                  <a:cubicBezTo>
                    <a:pt x="914" y="57"/>
                    <a:pt x="909" y="72"/>
                    <a:pt x="903" y="87"/>
                  </a:cubicBezTo>
                  <a:cubicBezTo>
                    <a:pt x="896" y="106"/>
                    <a:pt x="889" y="125"/>
                    <a:pt x="878" y="134"/>
                  </a:cubicBezTo>
                  <a:cubicBezTo>
                    <a:pt x="877" y="125"/>
                    <a:pt x="879" y="116"/>
                    <a:pt x="880" y="107"/>
                  </a:cubicBezTo>
                  <a:cubicBezTo>
                    <a:pt x="882" y="99"/>
                    <a:pt x="883" y="91"/>
                    <a:pt x="882" y="83"/>
                  </a:cubicBezTo>
                  <a:cubicBezTo>
                    <a:pt x="881" y="62"/>
                    <a:pt x="881" y="62"/>
                    <a:pt x="881" y="62"/>
                  </a:cubicBezTo>
                  <a:cubicBezTo>
                    <a:pt x="875" y="83"/>
                    <a:pt x="875" y="83"/>
                    <a:pt x="875" y="83"/>
                  </a:cubicBezTo>
                  <a:cubicBezTo>
                    <a:pt x="871" y="97"/>
                    <a:pt x="865" y="124"/>
                    <a:pt x="870" y="145"/>
                  </a:cubicBezTo>
                  <a:cubicBezTo>
                    <a:pt x="859" y="162"/>
                    <a:pt x="847" y="176"/>
                    <a:pt x="835" y="190"/>
                  </a:cubicBezTo>
                  <a:cubicBezTo>
                    <a:pt x="820" y="208"/>
                    <a:pt x="804" y="226"/>
                    <a:pt x="790" y="249"/>
                  </a:cubicBezTo>
                  <a:cubicBezTo>
                    <a:pt x="790" y="240"/>
                    <a:pt x="789" y="231"/>
                    <a:pt x="788" y="223"/>
                  </a:cubicBezTo>
                  <a:cubicBezTo>
                    <a:pt x="786" y="200"/>
                    <a:pt x="784" y="176"/>
                    <a:pt x="787" y="149"/>
                  </a:cubicBezTo>
                  <a:cubicBezTo>
                    <a:pt x="796" y="134"/>
                    <a:pt x="808" y="122"/>
                    <a:pt x="820" y="109"/>
                  </a:cubicBezTo>
                  <a:cubicBezTo>
                    <a:pt x="844" y="84"/>
                    <a:pt x="869" y="57"/>
                    <a:pt x="870" y="12"/>
                  </a:cubicBezTo>
                  <a:cubicBezTo>
                    <a:pt x="863" y="12"/>
                    <a:pt x="863" y="12"/>
                    <a:pt x="863" y="12"/>
                  </a:cubicBezTo>
                  <a:cubicBezTo>
                    <a:pt x="859" y="40"/>
                    <a:pt x="847" y="62"/>
                    <a:pt x="832" y="80"/>
                  </a:cubicBezTo>
                  <a:cubicBezTo>
                    <a:pt x="834" y="71"/>
                    <a:pt x="836" y="60"/>
                    <a:pt x="836" y="49"/>
                  </a:cubicBezTo>
                  <a:cubicBezTo>
                    <a:pt x="837" y="39"/>
                    <a:pt x="838" y="30"/>
                    <a:pt x="840" y="25"/>
                  </a:cubicBezTo>
                  <a:cubicBezTo>
                    <a:pt x="847" y="0"/>
                    <a:pt x="847" y="0"/>
                    <a:pt x="847" y="0"/>
                  </a:cubicBezTo>
                  <a:cubicBezTo>
                    <a:pt x="833" y="22"/>
                    <a:pt x="833" y="22"/>
                    <a:pt x="833" y="22"/>
                  </a:cubicBezTo>
                  <a:cubicBezTo>
                    <a:pt x="828" y="30"/>
                    <a:pt x="827" y="43"/>
                    <a:pt x="826" y="55"/>
                  </a:cubicBezTo>
                  <a:cubicBezTo>
                    <a:pt x="825" y="68"/>
                    <a:pt x="825" y="81"/>
                    <a:pt x="819" y="87"/>
                  </a:cubicBezTo>
                  <a:cubicBezTo>
                    <a:pt x="818" y="88"/>
                    <a:pt x="818" y="88"/>
                    <a:pt x="818" y="88"/>
                  </a:cubicBezTo>
                  <a:cubicBezTo>
                    <a:pt x="818" y="89"/>
                    <a:pt x="818" y="89"/>
                    <a:pt x="818" y="89"/>
                  </a:cubicBezTo>
                  <a:cubicBezTo>
                    <a:pt x="818" y="91"/>
                    <a:pt x="818" y="93"/>
                    <a:pt x="819" y="95"/>
                  </a:cubicBezTo>
                  <a:cubicBezTo>
                    <a:pt x="820" y="95"/>
                    <a:pt x="820" y="95"/>
                    <a:pt x="820" y="95"/>
                  </a:cubicBezTo>
                  <a:cubicBezTo>
                    <a:pt x="815" y="101"/>
                    <a:pt x="809" y="106"/>
                    <a:pt x="804" y="111"/>
                  </a:cubicBezTo>
                  <a:cubicBezTo>
                    <a:pt x="799" y="116"/>
                    <a:pt x="795" y="121"/>
                    <a:pt x="790" y="126"/>
                  </a:cubicBezTo>
                  <a:cubicBezTo>
                    <a:pt x="792" y="113"/>
                    <a:pt x="794" y="97"/>
                    <a:pt x="796" y="81"/>
                  </a:cubicBezTo>
                  <a:cubicBezTo>
                    <a:pt x="798" y="58"/>
                    <a:pt x="801" y="35"/>
                    <a:pt x="804" y="19"/>
                  </a:cubicBezTo>
                  <a:cubicBezTo>
                    <a:pt x="805" y="16"/>
                    <a:pt x="805" y="16"/>
                    <a:pt x="805" y="16"/>
                  </a:cubicBezTo>
                  <a:cubicBezTo>
                    <a:pt x="801" y="15"/>
                    <a:pt x="801" y="15"/>
                    <a:pt x="801" y="15"/>
                  </a:cubicBezTo>
                  <a:cubicBezTo>
                    <a:pt x="798" y="14"/>
                    <a:pt x="798" y="14"/>
                    <a:pt x="798" y="14"/>
                  </a:cubicBezTo>
                  <a:cubicBezTo>
                    <a:pt x="797" y="18"/>
                    <a:pt x="797" y="18"/>
                    <a:pt x="797" y="18"/>
                  </a:cubicBezTo>
                  <a:cubicBezTo>
                    <a:pt x="776" y="117"/>
                    <a:pt x="757" y="241"/>
                    <a:pt x="790" y="324"/>
                  </a:cubicBezTo>
                  <a:cubicBezTo>
                    <a:pt x="788" y="325"/>
                    <a:pt x="788" y="325"/>
                    <a:pt x="788" y="325"/>
                  </a:cubicBezTo>
                  <a:cubicBezTo>
                    <a:pt x="790" y="325"/>
                    <a:pt x="790" y="325"/>
                    <a:pt x="790" y="325"/>
                  </a:cubicBezTo>
                  <a:cubicBezTo>
                    <a:pt x="791" y="328"/>
                    <a:pt x="792" y="330"/>
                    <a:pt x="794" y="332"/>
                  </a:cubicBezTo>
                  <a:cubicBezTo>
                    <a:pt x="787" y="343"/>
                    <a:pt x="781" y="353"/>
                    <a:pt x="775" y="364"/>
                  </a:cubicBezTo>
                  <a:cubicBezTo>
                    <a:pt x="769" y="376"/>
                    <a:pt x="762" y="388"/>
                    <a:pt x="754" y="399"/>
                  </a:cubicBezTo>
                  <a:cubicBezTo>
                    <a:pt x="745" y="362"/>
                    <a:pt x="747" y="319"/>
                    <a:pt x="750" y="277"/>
                  </a:cubicBezTo>
                  <a:cubicBezTo>
                    <a:pt x="753" y="227"/>
                    <a:pt x="756" y="176"/>
                    <a:pt x="738" y="134"/>
                  </a:cubicBezTo>
                  <a:cubicBezTo>
                    <a:pt x="758" y="108"/>
                    <a:pt x="767" y="61"/>
                    <a:pt x="773" y="19"/>
                  </a:cubicBezTo>
                  <a:cubicBezTo>
                    <a:pt x="766" y="18"/>
                    <a:pt x="766" y="18"/>
                    <a:pt x="766" y="18"/>
                  </a:cubicBezTo>
                  <a:cubicBezTo>
                    <a:pt x="762" y="31"/>
                    <a:pt x="758" y="46"/>
                    <a:pt x="755" y="60"/>
                  </a:cubicBezTo>
                  <a:cubicBezTo>
                    <a:pt x="750" y="83"/>
                    <a:pt x="745" y="107"/>
                    <a:pt x="734" y="123"/>
                  </a:cubicBezTo>
                  <a:cubicBezTo>
                    <a:pt x="730" y="105"/>
                    <a:pt x="724" y="92"/>
                    <a:pt x="715" y="83"/>
                  </a:cubicBezTo>
                  <a:cubicBezTo>
                    <a:pt x="711" y="78"/>
                    <a:pt x="710" y="69"/>
                    <a:pt x="710" y="61"/>
                  </a:cubicBezTo>
                  <a:cubicBezTo>
                    <a:pt x="709" y="52"/>
                    <a:pt x="708" y="42"/>
                    <a:pt x="703" y="35"/>
                  </a:cubicBezTo>
                  <a:cubicBezTo>
                    <a:pt x="696" y="26"/>
                    <a:pt x="696" y="26"/>
                    <a:pt x="696" y="26"/>
                  </a:cubicBezTo>
                  <a:cubicBezTo>
                    <a:pt x="696" y="37"/>
                    <a:pt x="696" y="37"/>
                    <a:pt x="696" y="37"/>
                  </a:cubicBezTo>
                  <a:cubicBezTo>
                    <a:pt x="696" y="67"/>
                    <a:pt x="706" y="91"/>
                    <a:pt x="716" y="114"/>
                  </a:cubicBezTo>
                  <a:cubicBezTo>
                    <a:pt x="725" y="133"/>
                    <a:pt x="733" y="152"/>
                    <a:pt x="734" y="174"/>
                  </a:cubicBezTo>
                  <a:cubicBezTo>
                    <a:pt x="725" y="160"/>
                    <a:pt x="714" y="144"/>
                    <a:pt x="705" y="133"/>
                  </a:cubicBezTo>
                  <a:cubicBezTo>
                    <a:pt x="690" y="111"/>
                    <a:pt x="690" y="111"/>
                    <a:pt x="690" y="111"/>
                  </a:cubicBezTo>
                  <a:cubicBezTo>
                    <a:pt x="694" y="128"/>
                    <a:pt x="694" y="128"/>
                    <a:pt x="694" y="128"/>
                  </a:cubicBezTo>
                  <a:cubicBezTo>
                    <a:pt x="697" y="142"/>
                    <a:pt x="706" y="153"/>
                    <a:pt x="716" y="164"/>
                  </a:cubicBezTo>
                  <a:cubicBezTo>
                    <a:pt x="726" y="175"/>
                    <a:pt x="735" y="185"/>
                    <a:pt x="737" y="200"/>
                  </a:cubicBezTo>
                  <a:cubicBezTo>
                    <a:pt x="741" y="221"/>
                    <a:pt x="736" y="244"/>
                    <a:pt x="731" y="268"/>
                  </a:cubicBezTo>
                  <a:cubicBezTo>
                    <a:pt x="727" y="284"/>
                    <a:pt x="723" y="301"/>
                    <a:pt x="722" y="319"/>
                  </a:cubicBezTo>
                  <a:cubicBezTo>
                    <a:pt x="719" y="315"/>
                    <a:pt x="717" y="312"/>
                    <a:pt x="714" y="308"/>
                  </a:cubicBezTo>
                  <a:cubicBezTo>
                    <a:pt x="712" y="306"/>
                    <a:pt x="711" y="303"/>
                    <a:pt x="709" y="300"/>
                  </a:cubicBezTo>
                  <a:cubicBezTo>
                    <a:pt x="705" y="295"/>
                    <a:pt x="703" y="290"/>
                    <a:pt x="700" y="284"/>
                  </a:cubicBezTo>
                  <a:cubicBezTo>
                    <a:pt x="697" y="278"/>
                    <a:pt x="694" y="271"/>
                    <a:pt x="690" y="265"/>
                  </a:cubicBezTo>
                  <a:cubicBezTo>
                    <a:pt x="687" y="262"/>
                    <a:pt x="683" y="259"/>
                    <a:pt x="680" y="257"/>
                  </a:cubicBezTo>
                  <a:cubicBezTo>
                    <a:pt x="675" y="254"/>
                    <a:pt x="672" y="251"/>
                    <a:pt x="670" y="246"/>
                  </a:cubicBezTo>
                  <a:cubicBezTo>
                    <a:pt x="668" y="236"/>
                    <a:pt x="671" y="223"/>
                    <a:pt x="673" y="209"/>
                  </a:cubicBezTo>
                  <a:cubicBezTo>
                    <a:pt x="677" y="192"/>
                    <a:pt x="681" y="172"/>
                    <a:pt x="675" y="152"/>
                  </a:cubicBezTo>
                  <a:cubicBezTo>
                    <a:pt x="669" y="131"/>
                    <a:pt x="669" y="131"/>
                    <a:pt x="669" y="131"/>
                  </a:cubicBezTo>
                  <a:cubicBezTo>
                    <a:pt x="668" y="155"/>
                    <a:pt x="668" y="155"/>
                    <a:pt x="668" y="155"/>
                  </a:cubicBezTo>
                  <a:cubicBezTo>
                    <a:pt x="667" y="179"/>
                    <a:pt x="666" y="209"/>
                    <a:pt x="661" y="235"/>
                  </a:cubicBezTo>
                  <a:cubicBezTo>
                    <a:pt x="652" y="226"/>
                    <a:pt x="646" y="217"/>
                    <a:pt x="640" y="207"/>
                  </a:cubicBezTo>
                  <a:cubicBezTo>
                    <a:pt x="657" y="182"/>
                    <a:pt x="658" y="145"/>
                    <a:pt x="658" y="118"/>
                  </a:cubicBezTo>
                  <a:cubicBezTo>
                    <a:pt x="658" y="114"/>
                    <a:pt x="659" y="109"/>
                    <a:pt x="660" y="104"/>
                  </a:cubicBezTo>
                  <a:cubicBezTo>
                    <a:pt x="662" y="91"/>
                    <a:pt x="664" y="77"/>
                    <a:pt x="655" y="67"/>
                  </a:cubicBezTo>
                  <a:cubicBezTo>
                    <a:pt x="650" y="60"/>
                    <a:pt x="650" y="60"/>
                    <a:pt x="650" y="60"/>
                  </a:cubicBezTo>
                  <a:cubicBezTo>
                    <a:pt x="649" y="69"/>
                    <a:pt x="649" y="69"/>
                    <a:pt x="649" y="69"/>
                  </a:cubicBezTo>
                  <a:cubicBezTo>
                    <a:pt x="648" y="79"/>
                    <a:pt x="648" y="89"/>
                    <a:pt x="649" y="98"/>
                  </a:cubicBezTo>
                  <a:cubicBezTo>
                    <a:pt x="649" y="103"/>
                    <a:pt x="649" y="108"/>
                    <a:pt x="649" y="114"/>
                  </a:cubicBezTo>
                  <a:cubicBezTo>
                    <a:pt x="649" y="113"/>
                    <a:pt x="648" y="112"/>
                    <a:pt x="648" y="111"/>
                  </a:cubicBezTo>
                  <a:cubicBezTo>
                    <a:pt x="646" y="108"/>
                    <a:pt x="645" y="105"/>
                    <a:pt x="643" y="102"/>
                  </a:cubicBezTo>
                  <a:cubicBezTo>
                    <a:pt x="641" y="99"/>
                    <a:pt x="639" y="96"/>
                    <a:pt x="637" y="94"/>
                  </a:cubicBezTo>
                  <a:cubicBezTo>
                    <a:pt x="632" y="100"/>
                    <a:pt x="632" y="100"/>
                    <a:pt x="632" y="100"/>
                  </a:cubicBezTo>
                  <a:cubicBezTo>
                    <a:pt x="634" y="101"/>
                    <a:pt x="635" y="103"/>
                    <a:pt x="637" y="106"/>
                  </a:cubicBezTo>
                  <a:cubicBezTo>
                    <a:pt x="638" y="108"/>
                    <a:pt x="639" y="110"/>
                    <a:pt x="640" y="112"/>
                  </a:cubicBezTo>
                  <a:cubicBezTo>
                    <a:pt x="641" y="114"/>
                    <a:pt x="641" y="114"/>
                    <a:pt x="641" y="114"/>
                  </a:cubicBezTo>
                  <a:cubicBezTo>
                    <a:pt x="651" y="139"/>
                    <a:pt x="644" y="173"/>
                    <a:pt x="633" y="197"/>
                  </a:cubicBezTo>
                  <a:cubicBezTo>
                    <a:pt x="627" y="186"/>
                    <a:pt x="623" y="174"/>
                    <a:pt x="619" y="162"/>
                  </a:cubicBezTo>
                  <a:cubicBezTo>
                    <a:pt x="614" y="150"/>
                    <a:pt x="610" y="138"/>
                    <a:pt x="604" y="126"/>
                  </a:cubicBezTo>
                  <a:cubicBezTo>
                    <a:pt x="591" y="100"/>
                    <a:pt x="591" y="100"/>
                    <a:pt x="591" y="100"/>
                  </a:cubicBezTo>
                  <a:cubicBezTo>
                    <a:pt x="590" y="97"/>
                    <a:pt x="590" y="97"/>
                    <a:pt x="590" y="97"/>
                  </a:cubicBezTo>
                  <a:cubicBezTo>
                    <a:pt x="590" y="125"/>
                    <a:pt x="590" y="125"/>
                    <a:pt x="590" y="125"/>
                  </a:cubicBezTo>
                  <a:cubicBezTo>
                    <a:pt x="589" y="182"/>
                    <a:pt x="594" y="233"/>
                    <a:pt x="598" y="283"/>
                  </a:cubicBezTo>
                  <a:cubicBezTo>
                    <a:pt x="599" y="294"/>
                    <a:pt x="600" y="305"/>
                    <a:pt x="601" y="316"/>
                  </a:cubicBezTo>
                  <a:cubicBezTo>
                    <a:pt x="561" y="271"/>
                    <a:pt x="528" y="212"/>
                    <a:pt x="502" y="137"/>
                  </a:cubicBezTo>
                  <a:cubicBezTo>
                    <a:pt x="495" y="139"/>
                    <a:pt x="495" y="139"/>
                    <a:pt x="495" y="139"/>
                  </a:cubicBezTo>
                  <a:cubicBezTo>
                    <a:pt x="505" y="168"/>
                    <a:pt x="514" y="196"/>
                    <a:pt x="526" y="222"/>
                  </a:cubicBezTo>
                  <a:cubicBezTo>
                    <a:pt x="525" y="221"/>
                    <a:pt x="525" y="221"/>
                    <a:pt x="525" y="221"/>
                  </a:cubicBezTo>
                  <a:cubicBezTo>
                    <a:pt x="517" y="213"/>
                    <a:pt x="510" y="204"/>
                    <a:pt x="502" y="202"/>
                  </a:cubicBezTo>
                  <a:cubicBezTo>
                    <a:pt x="480" y="194"/>
                    <a:pt x="480" y="194"/>
                    <a:pt x="480" y="194"/>
                  </a:cubicBezTo>
                  <a:cubicBezTo>
                    <a:pt x="499" y="208"/>
                    <a:pt x="499" y="208"/>
                    <a:pt x="499" y="208"/>
                  </a:cubicBezTo>
                  <a:cubicBezTo>
                    <a:pt x="521" y="225"/>
                    <a:pt x="536" y="247"/>
                    <a:pt x="552" y="271"/>
                  </a:cubicBezTo>
                  <a:cubicBezTo>
                    <a:pt x="562" y="284"/>
                    <a:pt x="572" y="299"/>
                    <a:pt x="583" y="312"/>
                  </a:cubicBezTo>
                  <a:cubicBezTo>
                    <a:pt x="586" y="315"/>
                    <a:pt x="589" y="318"/>
                    <a:pt x="592" y="321"/>
                  </a:cubicBezTo>
                  <a:cubicBezTo>
                    <a:pt x="597" y="325"/>
                    <a:pt x="602" y="329"/>
                    <a:pt x="604" y="334"/>
                  </a:cubicBezTo>
                  <a:cubicBezTo>
                    <a:pt x="608" y="342"/>
                    <a:pt x="609" y="352"/>
                    <a:pt x="610" y="362"/>
                  </a:cubicBezTo>
                  <a:cubicBezTo>
                    <a:pt x="612" y="370"/>
                    <a:pt x="613" y="379"/>
                    <a:pt x="616" y="387"/>
                  </a:cubicBezTo>
                  <a:cubicBezTo>
                    <a:pt x="618" y="395"/>
                    <a:pt x="621" y="403"/>
                    <a:pt x="624" y="410"/>
                  </a:cubicBezTo>
                  <a:cubicBezTo>
                    <a:pt x="627" y="418"/>
                    <a:pt x="631" y="426"/>
                    <a:pt x="633" y="434"/>
                  </a:cubicBezTo>
                  <a:cubicBezTo>
                    <a:pt x="632" y="437"/>
                    <a:pt x="630" y="441"/>
                    <a:pt x="629" y="444"/>
                  </a:cubicBezTo>
                  <a:cubicBezTo>
                    <a:pt x="627" y="449"/>
                    <a:pt x="626" y="454"/>
                    <a:pt x="622" y="457"/>
                  </a:cubicBezTo>
                  <a:cubicBezTo>
                    <a:pt x="611" y="454"/>
                    <a:pt x="612" y="439"/>
                    <a:pt x="615" y="417"/>
                  </a:cubicBezTo>
                  <a:cubicBezTo>
                    <a:pt x="616" y="408"/>
                    <a:pt x="616" y="408"/>
                    <a:pt x="616" y="408"/>
                  </a:cubicBezTo>
                  <a:cubicBezTo>
                    <a:pt x="609" y="414"/>
                    <a:pt x="609" y="414"/>
                    <a:pt x="609" y="414"/>
                  </a:cubicBezTo>
                  <a:cubicBezTo>
                    <a:pt x="604" y="418"/>
                    <a:pt x="604" y="425"/>
                    <a:pt x="604" y="433"/>
                  </a:cubicBezTo>
                  <a:cubicBezTo>
                    <a:pt x="604" y="435"/>
                    <a:pt x="604" y="439"/>
                    <a:pt x="604" y="441"/>
                  </a:cubicBezTo>
                  <a:cubicBezTo>
                    <a:pt x="597" y="433"/>
                    <a:pt x="589" y="426"/>
                    <a:pt x="581" y="419"/>
                  </a:cubicBezTo>
                  <a:cubicBezTo>
                    <a:pt x="566" y="404"/>
                    <a:pt x="550" y="390"/>
                    <a:pt x="541" y="369"/>
                  </a:cubicBezTo>
                  <a:cubicBezTo>
                    <a:pt x="534" y="354"/>
                    <a:pt x="531" y="335"/>
                    <a:pt x="527" y="317"/>
                  </a:cubicBezTo>
                  <a:cubicBezTo>
                    <a:pt x="523" y="298"/>
                    <a:pt x="520" y="279"/>
                    <a:pt x="512" y="263"/>
                  </a:cubicBezTo>
                  <a:cubicBezTo>
                    <a:pt x="500" y="239"/>
                    <a:pt x="500" y="239"/>
                    <a:pt x="500" y="239"/>
                  </a:cubicBezTo>
                  <a:cubicBezTo>
                    <a:pt x="505" y="265"/>
                    <a:pt x="505" y="265"/>
                    <a:pt x="505" y="265"/>
                  </a:cubicBezTo>
                  <a:cubicBezTo>
                    <a:pt x="509" y="287"/>
                    <a:pt x="514" y="308"/>
                    <a:pt x="520" y="328"/>
                  </a:cubicBezTo>
                  <a:cubicBezTo>
                    <a:pt x="521" y="334"/>
                    <a:pt x="523" y="341"/>
                    <a:pt x="525" y="348"/>
                  </a:cubicBezTo>
                  <a:cubicBezTo>
                    <a:pt x="521" y="343"/>
                    <a:pt x="517" y="339"/>
                    <a:pt x="514" y="334"/>
                  </a:cubicBezTo>
                  <a:cubicBezTo>
                    <a:pt x="499" y="317"/>
                    <a:pt x="484" y="300"/>
                    <a:pt x="479" y="281"/>
                  </a:cubicBezTo>
                  <a:cubicBezTo>
                    <a:pt x="478" y="277"/>
                    <a:pt x="478" y="277"/>
                    <a:pt x="478" y="277"/>
                  </a:cubicBezTo>
                  <a:cubicBezTo>
                    <a:pt x="474" y="278"/>
                    <a:pt x="474" y="278"/>
                    <a:pt x="474" y="278"/>
                  </a:cubicBezTo>
                  <a:cubicBezTo>
                    <a:pt x="473" y="278"/>
                    <a:pt x="471" y="273"/>
                    <a:pt x="470" y="270"/>
                  </a:cubicBezTo>
                  <a:cubicBezTo>
                    <a:pt x="468" y="263"/>
                    <a:pt x="466" y="257"/>
                    <a:pt x="460" y="256"/>
                  </a:cubicBezTo>
                  <a:cubicBezTo>
                    <a:pt x="459" y="256"/>
                    <a:pt x="458" y="257"/>
                    <a:pt x="456" y="257"/>
                  </a:cubicBezTo>
                  <a:cubicBezTo>
                    <a:pt x="452" y="259"/>
                    <a:pt x="452" y="259"/>
                    <a:pt x="452" y="259"/>
                  </a:cubicBezTo>
                  <a:cubicBezTo>
                    <a:pt x="455" y="263"/>
                    <a:pt x="455" y="263"/>
                    <a:pt x="455" y="263"/>
                  </a:cubicBezTo>
                  <a:cubicBezTo>
                    <a:pt x="467" y="276"/>
                    <a:pt x="471" y="297"/>
                    <a:pt x="464" y="320"/>
                  </a:cubicBezTo>
                  <a:cubicBezTo>
                    <a:pt x="464" y="320"/>
                    <a:pt x="464" y="320"/>
                    <a:pt x="464" y="320"/>
                  </a:cubicBezTo>
                  <a:cubicBezTo>
                    <a:pt x="461" y="309"/>
                    <a:pt x="458" y="299"/>
                    <a:pt x="451" y="298"/>
                  </a:cubicBezTo>
                  <a:cubicBezTo>
                    <a:pt x="443" y="296"/>
                    <a:pt x="443" y="296"/>
                    <a:pt x="443" y="296"/>
                  </a:cubicBezTo>
                  <a:cubicBezTo>
                    <a:pt x="448" y="303"/>
                    <a:pt x="448" y="303"/>
                    <a:pt x="448" y="303"/>
                  </a:cubicBezTo>
                  <a:cubicBezTo>
                    <a:pt x="465" y="328"/>
                    <a:pt x="456" y="351"/>
                    <a:pt x="443" y="375"/>
                  </a:cubicBezTo>
                  <a:cubicBezTo>
                    <a:pt x="439" y="368"/>
                    <a:pt x="435" y="361"/>
                    <a:pt x="432" y="355"/>
                  </a:cubicBezTo>
                  <a:cubicBezTo>
                    <a:pt x="420" y="334"/>
                    <a:pt x="409" y="313"/>
                    <a:pt x="402" y="289"/>
                  </a:cubicBezTo>
                  <a:cubicBezTo>
                    <a:pt x="395" y="290"/>
                    <a:pt x="395" y="290"/>
                    <a:pt x="395" y="290"/>
                  </a:cubicBezTo>
                  <a:cubicBezTo>
                    <a:pt x="397" y="306"/>
                    <a:pt x="402" y="319"/>
                    <a:pt x="407" y="332"/>
                  </a:cubicBezTo>
                  <a:cubicBezTo>
                    <a:pt x="409" y="335"/>
                    <a:pt x="410" y="338"/>
                    <a:pt x="411" y="341"/>
                  </a:cubicBezTo>
                  <a:cubicBezTo>
                    <a:pt x="393" y="345"/>
                    <a:pt x="366" y="340"/>
                    <a:pt x="352" y="330"/>
                  </a:cubicBezTo>
                  <a:cubicBezTo>
                    <a:pt x="332" y="315"/>
                    <a:pt x="332" y="315"/>
                    <a:pt x="332" y="315"/>
                  </a:cubicBezTo>
                  <a:cubicBezTo>
                    <a:pt x="348" y="335"/>
                    <a:pt x="348" y="335"/>
                    <a:pt x="348" y="335"/>
                  </a:cubicBezTo>
                  <a:cubicBezTo>
                    <a:pt x="358" y="348"/>
                    <a:pt x="377" y="351"/>
                    <a:pt x="388" y="352"/>
                  </a:cubicBezTo>
                  <a:cubicBezTo>
                    <a:pt x="397" y="353"/>
                    <a:pt x="407" y="352"/>
                    <a:pt x="416" y="350"/>
                  </a:cubicBezTo>
                  <a:cubicBezTo>
                    <a:pt x="423" y="364"/>
                    <a:pt x="431" y="377"/>
                    <a:pt x="439" y="391"/>
                  </a:cubicBezTo>
                  <a:cubicBezTo>
                    <a:pt x="472" y="448"/>
                    <a:pt x="506" y="506"/>
                    <a:pt x="497" y="585"/>
                  </a:cubicBezTo>
                  <a:cubicBezTo>
                    <a:pt x="483" y="564"/>
                    <a:pt x="463" y="539"/>
                    <a:pt x="441" y="516"/>
                  </a:cubicBezTo>
                  <a:cubicBezTo>
                    <a:pt x="440" y="514"/>
                    <a:pt x="439" y="513"/>
                    <a:pt x="437" y="511"/>
                  </a:cubicBezTo>
                  <a:cubicBezTo>
                    <a:pt x="428" y="500"/>
                    <a:pt x="424" y="496"/>
                    <a:pt x="421" y="496"/>
                  </a:cubicBezTo>
                  <a:cubicBezTo>
                    <a:pt x="419" y="496"/>
                    <a:pt x="419" y="496"/>
                    <a:pt x="419" y="496"/>
                  </a:cubicBezTo>
                  <a:cubicBezTo>
                    <a:pt x="419" y="497"/>
                    <a:pt x="419" y="497"/>
                    <a:pt x="419" y="497"/>
                  </a:cubicBezTo>
                  <a:cubicBezTo>
                    <a:pt x="416" y="494"/>
                    <a:pt x="413" y="492"/>
                    <a:pt x="410" y="490"/>
                  </a:cubicBezTo>
                  <a:cubicBezTo>
                    <a:pt x="407" y="487"/>
                    <a:pt x="404" y="484"/>
                    <a:pt x="401" y="482"/>
                  </a:cubicBezTo>
                  <a:cubicBezTo>
                    <a:pt x="401" y="479"/>
                    <a:pt x="401" y="479"/>
                    <a:pt x="401" y="479"/>
                  </a:cubicBezTo>
                  <a:cubicBezTo>
                    <a:pt x="395" y="452"/>
                    <a:pt x="389" y="425"/>
                    <a:pt x="375" y="405"/>
                  </a:cubicBezTo>
                  <a:cubicBezTo>
                    <a:pt x="378" y="394"/>
                    <a:pt x="374" y="378"/>
                    <a:pt x="370" y="370"/>
                  </a:cubicBezTo>
                  <a:cubicBezTo>
                    <a:pt x="364" y="357"/>
                    <a:pt x="364" y="357"/>
                    <a:pt x="364" y="357"/>
                  </a:cubicBezTo>
                  <a:cubicBezTo>
                    <a:pt x="364" y="371"/>
                    <a:pt x="364" y="371"/>
                    <a:pt x="364" y="371"/>
                  </a:cubicBezTo>
                  <a:cubicBezTo>
                    <a:pt x="363" y="377"/>
                    <a:pt x="364" y="381"/>
                    <a:pt x="365" y="386"/>
                  </a:cubicBezTo>
                  <a:cubicBezTo>
                    <a:pt x="365" y="389"/>
                    <a:pt x="366" y="391"/>
                    <a:pt x="366" y="395"/>
                  </a:cubicBezTo>
                  <a:cubicBezTo>
                    <a:pt x="365" y="393"/>
                    <a:pt x="364" y="391"/>
                    <a:pt x="363" y="390"/>
                  </a:cubicBezTo>
                  <a:cubicBezTo>
                    <a:pt x="358" y="383"/>
                    <a:pt x="354" y="376"/>
                    <a:pt x="347" y="376"/>
                  </a:cubicBezTo>
                  <a:cubicBezTo>
                    <a:pt x="339" y="377"/>
                    <a:pt x="339" y="377"/>
                    <a:pt x="339" y="377"/>
                  </a:cubicBezTo>
                  <a:cubicBezTo>
                    <a:pt x="344" y="382"/>
                    <a:pt x="344" y="382"/>
                    <a:pt x="344" y="382"/>
                  </a:cubicBezTo>
                  <a:cubicBezTo>
                    <a:pt x="369" y="409"/>
                    <a:pt x="384" y="439"/>
                    <a:pt x="390" y="473"/>
                  </a:cubicBezTo>
                  <a:cubicBezTo>
                    <a:pt x="378" y="465"/>
                    <a:pt x="365" y="457"/>
                    <a:pt x="353" y="450"/>
                  </a:cubicBezTo>
                  <a:cubicBezTo>
                    <a:pt x="332" y="437"/>
                    <a:pt x="310" y="424"/>
                    <a:pt x="294" y="406"/>
                  </a:cubicBezTo>
                  <a:cubicBezTo>
                    <a:pt x="303" y="386"/>
                    <a:pt x="294" y="361"/>
                    <a:pt x="286" y="342"/>
                  </a:cubicBezTo>
                  <a:cubicBezTo>
                    <a:pt x="279" y="325"/>
                    <a:pt x="279" y="325"/>
                    <a:pt x="279" y="325"/>
                  </a:cubicBezTo>
                  <a:cubicBezTo>
                    <a:pt x="279" y="344"/>
                    <a:pt x="279" y="344"/>
                    <a:pt x="279" y="344"/>
                  </a:cubicBezTo>
                  <a:cubicBezTo>
                    <a:pt x="279" y="351"/>
                    <a:pt x="282" y="359"/>
                    <a:pt x="284" y="366"/>
                  </a:cubicBezTo>
                  <a:cubicBezTo>
                    <a:pt x="287" y="378"/>
                    <a:pt x="291" y="390"/>
                    <a:pt x="285" y="401"/>
                  </a:cubicBezTo>
                  <a:cubicBezTo>
                    <a:pt x="273" y="391"/>
                    <a:pt x="268" y="375"/>
                    <a:pt x="262" y="358"/>
                  </a:cubicBezTo>
                  <a:cubicBezTo>
                    <a:pt x="259" y="349"/>
                    <a:pt x="256" y="340"/>
                    <a:pt x="252" y="332"/>
                  </a:cubicBezTo>
                  <a:cubicBezTo>
                    <a:pt x="243" y="313"/>
                    <a:pt x="243" y="313"/>
                    <a:pt x="243" y="313"/>
                  </a:cubicBezTo>
                  <a:cubicBezTo>
                    <a:pt x="245" y="334"/>
                    <a:pt x="245" y="334"/>
                    <a:pt x="245" y="334"/>
                  </a:cubicBezTo>
                  <a:cubicBezTo>
                    <a:pt x="246" y="342"/>
                    <a:pt x="249" y="350"/>
                    <a:pt x="251" y="357"/>
                  </a:cubicBezTo>
                  <a:cubicBezTo>
                    <a:pt x="254" y="365"/>
                    <a:pt x="257" y="372"/>
                    <a:pt x="257" y="378"/>
                  </a:cubicBezTo>
                  <a:cubicBezTo>
                    <a:pt x="247" y="378"/>
                    <a:pt x="240" y="372"/>
                    <a:pt x="233" y="368"/>
                  </a:cubicBezTo>
                  <a:cubicBezTo>
                    <a:pt x="228" y="365"/>
                    <a:pt x="224" y="362"/>
                    <a:pt x="219" y="361"/>
                  </a:cubicBezTo>
                  <a:cubicBezTo>
                    <a:pt x="208" y="360"/>
                    <a:pt x="208" y="360"/>
                    <a:pt x="208" y="360"/>
                  </a:cubicBezTo>
                  <a:cubicBezTo>
                    <a:pt x="216" y="367"/>
                    <a:pt x="216" y="367"/>
                    <a:pt x="216" y="367"/>
                  </a:cubicBezTo>
                  <a:cubicBezTo>
                    <a:pt x="229" y="380"/>
                    <a:pt x="244" y="387"/>
                    <a:pt x="264" y="389"/>
                  </a:cubicBezTo>
                  <a:cubicBezTo>
                    <a:pt x="270" y="403"/>
                    <a:pt x="281" y="412"/>
                    <a:pt x="292" y="421"/>
                  </a:cubicBezTo>
                  <a:cubicBezTo>
                    <a:pt x="297" y="425"/>
                    <a:pt x="302" y="430"/>
                    <a:pt x="307" y="435"/>
                  </a:cubicBezTo>
                  <a:cubicBezTo>
                    <a:pt x="275" y="447"/>
                    <a:pt x="224" y="458"/>
                    <a:pt x="190" y="457"/>
                  </a:cubicBezTo>
                  <a:cubicBezTo>
                    <a:pt x="190" y="464"/>
                    <a:pt x="190" y="464"/>
                    <a:pt x="190" y="464"/>
                  </a:cubicBezTo>
                  <a:cubicBezTo>
                    <a:pt x="204" y="466"/>
                    <a:pt x="216" y="465"/>
                    <a:pt x="228" y="464"/>
                  </a:cubicBezTo>
                  <a:cubicBezTo>
                    <a:pt x="226" y="466"/>
                    <a:pt x="224" y="467"/>
                    <a:pt x="222" y="469"/>
                  </a:cubicBezTo>
                  <a:cubicBezTo>
                    <a:pt x="219" y="471"/>
                    <a:pt x="216" y="473"/>
                    <a:pt x="214" y="476"/>
                  </a:cubicBezTo>
                  <a:cubicBezTo>
                    <a:pt x="218" y="481"/>
                    <a:pt x="218" y="481"/>
                    <a:pt x="218" y="481"/>
                  </a:cubicBezTo>
                  <a:cubicBezTo>
                    <a:pt x="237" y="466"/>
                    <a:pt x="262" y="458"/>
                    <a:pt x="287" y="451"/>
                  </a:cubicBezTo>
                  <a:cubicBezTo>
                    <a:pt x="298" y="448"/>
                    <a:pt x="308" y="445"/>
                    <a:pt x="319" y="441"/>
                  </a:cubicBezTo>
                  <a:cubicBezTo>
                    <a:pt x="326" y="446"/>
                    <a:pt x="335" y="451"/>
                    <a:pt x="343" y="456"/>
                  </a:cubicBezTo>
                  <a:cubicBezTo>
                    <a:pt x="349" y="461"/>
                    <a:pt x="357" y="465"/>
                    <a:pt x="363" y="470"/>
                  </a:cubicBezTo>
                  <a:cubicBezTo>
                    <a:pt x="345" y="481"/>
                    <a:pt x="322" y="489"/>
                    <a:pt x="299" y="496"/>
                  </a:cubicBezTo>
                  <a:cubicBezTo>
                    <a:pt x="289" y="499"/>
                    <a:pt x="278" y="502"/>
                    <a:pt x="267" y="506"/>
                  </a:cubicBezTo>
                  <a:cubicBezTo>
                    <a:pt x="245" y="515"/>
                    <a:pt x="245" y="515"/>
                    <a:pt x="245" y="515"/>
                  </a:cubicBezTo>
                  <a:cubicBezTo>
                    <a:pt x="269" y="513"/>
                    <a:pt x="269" y="513"/>
                    <a:pt x="269" y="513"/>
                  </a:cubicBezTo>
                  <a:cubicBezTo>
                    <a:pt x="277" y="513"/>
                    <a:pt x="283" y="511"/>
                    <a:pt x="289" y="509"/>
                  </a:cubicBezTo>
                  <a:cubicBezTo>
                    <a:pt x="292" y="508"/>
                    <a:pt x="295" y="507"/>
                    <a:pt x="298" y="506"/>
                  </a:cubicBezTo>
                  <a:cubicBezTo>
                    <a:pt x="297" y="506"/>
                    <a:pt x="296" y="507"/>
                    <a:pt x="295" y="508"/>
                  </a:cubicBezTo>
                  <a:cubicBezTo>
                    <a:pt x="289" y="511"/>
                    <a:pt x="283" y="515"/>
                    <a:pt x="284" y="521"/>
                  </a:cubicBezTo>
                  <a:cubicBezTo>
                    <a:pt x="285" y="528"/>
                    <a:pt x="285" y="528"/>
                    <a:pt x="285" y="528"/>
                  </a:cubicBezTo>
                  <a:cubicBezTo>
                    <a:pt x="290" y="523"/>
                    <a:pt x="290" y="523"/>
                    <a:pt x="290" y="523"/>
                  </a:cubicBezTo>
                  <a:cubicBezTo>
                    <a:pt x="308" y="506"/>
                    <a:pt x="332" y="495"/>
                    <a:pt x="355" y="485"/>
                  </a:cubicBezTo>
                  <a:cubicBezTo>
                    <a:pt x="361" y="482"/>
                    <a:pt x="367" y="479"/>
                    <a:pt x="373" y="476"/>
                  </a:cubicBezTo>
                  <a:cubicBezTo>
                    <a:pt x="406" y="499"/>
                    <a:pt x="434" y="521"/>
                    <a:pt x="454" y="550"/>
                  </a:cubicBezTo>
                  <a:cubicBezTo>
                    <a:pt x="449" y="549"/>
                    <a:pt x="444" y="549"/>
                    <a:pt x="439" y="548"/>
                  </a:cubicBezTo>
                  <a:cubicBezTo>
                    <a:pt x="413" y="546"/>
                    <a:pt x="386" y="549"/>
                    <a:pt x="360" y="552"/>
                  </a:cubicBezTo>
                  <a:cubicBezTo>
                    <a:pt x="334" y="555"/>
                    <a:pt x="308" y="558"/>
                    <a:pt x="283" y="556"/>
                  </a:cubicBezTo>
                  <a:cubicBezTo>
                    <a:pt x="264" y="555"/>
                    <a:pt x="247" y="550"/>
                    <a:pt x="232" y="543"/>
                  </a:cubicBezTo>
                  <a:cubicBezTo>
                    <a:pt x="229" y="549"/>
                    <a:pt x="229" y="549"/>
                    <a:pt x="229" y="549"/>
                  </a:cubicBezTo>
                  <a:cubicBezTo>
                    <a:pt x="233" y="552"/>
                    <a:pt x="239" y="554"/>
                    <a:pt x="244" y="556"/>
                  </a:cubicBezTo>
                  <a:cubicBezTo>
                    <a:pt x="249" y="558"/>
                    <a:pt x="254" y="560"/>
                    <a:pt x="258" y="563"/>
                  </a:cubicBezTo>
                  <a:cubicBezTo>
                    <a:pt x="241" y="581"/>
                    <a:pt x="218" y="593"/>
                    <a:pt x="188" y="600"/>
                  </a:cubicBezTo>
                  <a:cubicBezTo>
                    <a:pt x="189" y="607"/>
                    <a:pt x="189" y="607"/>
                    <a:pt x="189" y="607"/>
                  </a:cubicBezTo>
                  <a:cubicBezTo>
                    <a:pt x="224" y="606"/>
                    <a:pt x="244" y="588"/>
                    <a:pt x="263" y="570"/>
                  </a:cubicBezTo>
                  <a:cubicBezTo>
                    <a:pt x="265" y="569"/>
                    <a:pt x="267" y="567"/>
                    <a:pt x="269" y="565"/>
                  </a:cubicBezTo>
                  <a:cubicBezTo>
                    <a:pt x="274" y="567"/>
                    <a:pt x="278" y="567"/>
                    <a:pt x="283" y="567"/>
                  </a:cubicBezTo>
                  <a:cubicBezTo>
                    <a:pt x="285" y="567"/>
                    <a:pt x="286" y="567"/>
                    <a:pt x="288" y="567"/>
                  </a:cubicBezTo>
                  <a:cubicBezTo>
                    <a:pt x="289" y="567"/>
                    <a:pt x="292" y="568"/>
                    <a:pt x="294" y="568"/>
                  </a:cubicBezTo>
                  <a:cubicBezTo>
                    <a:pt x="290" y="584"/>
                    <a:pt x="280" y="596"/>
                    <a:pt x="271" y="607"/>
                  </a:cubicBezTo>
                  <a:cubicBezTo>
                    <a:pt x="264" y="614"/>
                    <a:pt x="258" y="621"/>
                    <a:pt x="255" y="629"/>
                  </a:cubicBezTo>
                  <a:cubicBezTo>
                    <a:pt x="247" y="645"/>
                    <a:pt x="247" y="645"/>
                    <a:pt x="247" y="645"/>
                  </a:cubicBezTo>
                  <a:cubicBezTo>
                    <a:pt x="260" y="633"/>
                    <a:pt x="260" y="633"/>
                    <a:pt x="260" y="633"/>
                  </a:cubicBezTo>
                  <a:cubicBezTo>
                    <a:pt x="280" y="614"/>
                    <a:pt x="296" y="589"/>
                    <a:pt x="308" y="567"/>
                  </a:cubicBezTo>
                  <a:cubicBezTo>
                    <a:pt x="325" y="566"/>
                    <a:pt x="342" y="564"/>
                    <a:pt x="358" y="562"/>
                  </a:cubicBezTo>
                  <a:cubicBezTo>
                    <a:pt x="383" y="560"/>
                    <a:pt x="409" y="557"/>
                    <a:pt x="436" y="559"/>
                  </a:cubicBezTo>
                  <a:cubicBezTo>
                    <a:pt x="445" y="559"/>
                    <a:pt x="454" y="561"/>
                    <a:pt x="463" y="563"/>
                  </a:cubicBezTo>
                  <a:cubicBezTo>
                    <a:pt x="480" y="584"/>
                    <a:pt x="495" y="607"/>
                    <a:pt x="509" y="630"/>
                  </a:cubicBezTo>
                  <a:cubicBezTo>
                    <a:pt x="463" y="633"/>
                    <a:pt x="422" y="646"/>
                    <a:pt x="383" y="658"/>
                  </a:cubicBezTo>
                  <a:cubicBezTo>
                    <a:pt x="343" y="671"/>
                    <a:pt x="303" y="683"/>
                    <a:pt x="257" y="686"/>
                  </a:cubicBezTo>
                  <a:cubicBezTo>
                    <a:pt x="252" y="686"/>
                    <a:pt x="246" y="686"/>
                    <a:pt x="241" y="685"/>
                  </a:cubicBezTo>
                  <a:cubicBezTo>
                    <a:pt x="228" y="685"/>
                    <a:pt x="215" y="684"/>
                    <a:pt x="203" y="690"/>
                  </a:cubicBezTo>
                  <a:cubicBezTo>
                    <a:pt x="192" y="695"/>
                    <a:pt x="192" y="695"/>
                    <a:pt x="192" y="695"/>
                  </a:cubicBezTo>
                  <a:cubicBezTo>
                    <a:pt x="204" y="697"/>
                    <a:pt x="204" y="697"/>
                    <a:pt x="204" y="697"/>
                  </a:cubicBezTo>
                  <a:cubicBezTo>
                    <a:pt x="209" y="697"/>
                    <a:pt x="214" y="698"/>
                    <a:pt x="220" y="698"/>
                  </a:cubicBezTo>
                  <a:cubicBezTo>
                    <a:pt x="249" y="701"/>
                    <a:pt x="281" y="698"/>
                    <a:pt x="313" y="690"/>
                  </a:cubicBezTo>
                  <a:cubicBezTo>
                    <a:pt x="266" y="720"/>
                    <a:pt x="207" y="738"/>
                    <a:pt x="181" y="745"/>
                  </a:cubicBezTo>
                  <a:cubicBezTo>
                    <a:pt x="181" y="745"/>
                    <a:pt x="179" y="745"/>
                    <a:pt x="178" y="745"/>
                  </a:cubicBezTo>
                  <a:cubicBezTo>
                    <a:pt x="173" y="745"/>
                    <a:pt x="164" y="746"/>
                    <a:pt x="163" y="755"/>
                  </a:cubicBezTo>
                  <a:cubicBezTo>
                    <a:pt x="162" y="760"/>
                    <a:pt x="162" y="760"/>
                    <a:pt x="162" y="760"/>
                  </a:cubicBezTo>
                  <a:cubicBezTo>
                    <a:pt x="167" y="759"/>
                    <a:pt x="167" y="759"/>
                    <a:pt x="167" y="759"/>
                  </a:cubicBezTo>
                  <a:cubicBezTo>
                    <a:pt x="189" y="753"/>
                    <a:pt x="212" y="746"/>
                    <a:pt x="236" y="738"/>
                  </a:cubicBezTo>
                  <a:cubicBezTo>
                    <a:pt x="226" y="755"/>
                    <a:pt x="209" y="765"/>
                    <a:pt x="192" y="776"/>
                  </a:cubicBezTo>
                  <a:cubicBezTo>
                    <a:pt x="180" y="783"/>
                    <a:pt x="168" y="790"/>
                    <a:pt x="160" y="799"/>
                  </a:cubicBezTo>
                  <a:cubicBezTo>
                    <a:pt x="138" y="825"/>
                    <a:pt x="138" y="825"/>
                    <a:pt x="138" y="825"/>
                  </a:cubicBezTo>
                  <a:cubicBezTo>
                    <a:pt x="165" y="805"/>
                    <a:pt x="165" y="805"/>
                    <a:pt x="165" y="805"/>
                  </a:cubicBezTo>
                  <a:cubicBezTo>
                    <a:pt x="173" y="799"/>
                    <a:pt x="182" y="793"/>
                    <a:pt x="191" y="788"/>
                  </a:cubicBezTo>
                  <a:cubicBezTo>
                    <a:pt x="214" y="774"/>
                    <a:pt x="238" y="760"/>
                    <a:pt x="249" y="731"/>
                  </a:cubicBezTo>
                  <a:cubicBezTo>
                    <a:pt x="264" y="728"/>
                    <a:pt x="276" y="721"/>
                    <a:pt x="288" y="715"/>
                  </a:cubicBezTo>
                  <a:cubicBezTo>
                    <a:pt x="292" y="713"/>
                    <a:pt x="295" y="711"/>
                    <a:pt x="299" y="709"/>
                  </a:cubicBezTo>
                  <a:cubicBezTo>
                    <a:pt x="307" y="705"/>
                    <a:pt x="313" y="700"/>
                    <a:pt x="320" y="696"/>
                  </a:cubicBezTo>
                  <a:cubicBezTo>
                    <a:pt x="328" y="690"/>
                    <a:pt x="336" y="684"/>
                    <a:pt x="344" y="681"/>
                  </a:cubicBezTo>
                  <a:cubicBezTo>
                    <a:pt x="356" y="676"/>
                    <a:pt x="369" y="674"/>
                    <a:pt x="383" y="672"/>
                  </a:cubicBezTo>
                  <a:cubicBezTo>
                    <a:pt x="394" y="670"/>
                    <a:pt x="405" y="668"/>
                    <a:pt x="416" y="665"/>
                  </a:cubicBezTo>
                  <a:cubicBezTo>
                    <a:pt x="412" y="671"/>
                    <a:pt x="409" y="675"/>
                    <a:pt x="401" y="675"/>
                  </a:cubicBezTo>
                  <a:cubicBezTo>
                    <a:pt x="396" y="674"/>
                    <a:pt x="396" y="674"/>
                    <a:pt x="396" y="674"/>
                  </a:cubicBezTo>
                  <a:cubicBezTo>
                    <a:pt x="396" y="678"/>
                    <a:pt x="396" y="678"/>
                    <a:pt x="396" y="678"/>
                  </a:cubicBezTo>
                  <a:cubicBezTo>
                    <a:pt x="396" y="679"/>
                    <a:pt x="396" y="682"/>
                    <a:pt x="397" y="683"/>
                  </a:cubicBezTo>
                  <a:cubicBezTo>
                    <a:pt x="398" y="684"/>
                    <a:pt x="398" y="685"/>
                    <a:pt x="400" y="685"/>
                  </a:cubicBezTo>
                  <a:cubicBezTo>
                    <a:pt x="397" y="688"/>
                    <a:pt x="394" y="692"/>
                    <a:pt x="391" y="695"/>
                  </a:cubicBezTo>
                  <a:cubicBezTo>
                    <a:pt x="381" y="707"/>
                    <a:pt x="371" y="720"/>
                    <a:pt x="357" y="725"/>
                  </a:cubicBezTo>
                  <a:cubicBezTo>
                    <a:pt x="349" y="728"/>
                    <a:pt x="341" y="729"/>
                    <a:pt x="332" y="731"/>
                  </a:cubicBezTo>
                  <a:cubicBezTo>
                    <a:pt x="322" y="733"/>
                    <a:pt x="311" y="736"/>
                    <a:pt x="301" y="740"/>
                  </a:cubicBezTo>
                  <a:cubicBezTo>
                    <a:pt x="276" y="751"/>
                    <a:pt x="253" y="763"/>
                    <a:pt x="230" y="775"/>
                  </a:cubicBezTo>
                  <a:cubicBezTo>
                    <a:pt x="213" y="784"/>
                    <a:pt x="197" y="793"/>
                    <a:pt x="181" y="800"/>
                  </a:cubicBezTo>
                  <a:cubicBezTo>
                    <a:pt x="184" y="807"/>
                    <a:pt x="184" y="807"/>
                    <a:pt x="184" y="807"/>
                  </a:cubicBezTo>
                  <a:cubicBezTo>
                    <a:pt x="186" y="806"/>
                    <a:pt x="189" y="805"/>
                    <a:pt x="191" y="803"/>
                  </a:cubicBezTo>
                  <a:cubicBezTo>
                    <a:pt x="193" y="803"/>
                    <a:pt x="195" y="802"/>
                    <a:pt x="197" y="801"/>
                  </a:cubicBezTo>
                  <a:cubicBezTo>
                    <a:pt x="193" y="805"/>
                    <a:pt x="189" y="810"/>
                    <a:pt x="185" y="814"/>
                  </a:cubicBezTo>
                  <a:cubicBezTo>
                    <a:pt x="182" y="817"/>
                    <a:pt x="180" y="818"/>
                    <a:pt x="180" y="821"/>
                  </a:cubicBezTo>
                  <a:cubicBezTo>
                    <a:pt x="181" y="823"/>
                    <a:pt x="181" y="823"/>
                    <a:pt x="181" y="823"/>
                  </a:cubicBezTo>
                  <a:cubicBezTo>
                    <a:pt x="184" y="824"/>
                    <a:pt x="184" y="824"/>
                    <a:pt x="184" y="824"/>
                  </a:cubicBezTo>
                  <a:cubicBezTo>
                    <a:pt x="187" y="824"/>
                    <a:pt x="193" y="819"/>
                    <a:pt x="194" y="818"/>
                  </a:cubicBezTo>
                  <a:cubicBezTo>
                    <a:pt x="196" y="815"/>
                    <a:pt x="199" y="813"/>
                    <a:pt x="201" y="811"/>
                  </a:cubicBezTo>
                  <a:cubicBezTo>
                    <a:pt x="207" y="806"/>
                    <a:pt x="212" y="801"/>
                    <a:pt x="215" y="793"/>
                  </a:cubicBezTo>
                  <a:cubicBezTo>
                    <a:pt x="235" y="787"/>
                    <a:pt x="253" y="777"/>
                    <a:pt x="271" y="769"/>
                  </a:cubicBezTo>
                  <a:cubicBezTo>
                    <a:pt x="284" y="762"/>
                    <a:pt x="297" y="755"/>
                    <a:pt x="310" y="750"/>
                  </a:cubicBezTo>
                  <a:cubicBezTo>
                    <a:pt x="295" y="783"/>
                    <a:pt x="267" y="802"/>
                    <a:pt x="237" y="821"/>
                  </a:cubicBezTo>
                  <a:cubicBezTo>
                    <a:pt x="233" y="824"/>
                    <a:pt x="229" y="826"/>
                    <a:pt x="225" y="829"/>
                  </a:cubicBezTo>
                  <a:cubicBezTo>
                    <a:pt x="229" y="835"/>
                    <a:pt x="229" y="835"/>
                    <a:pt x="229" y="835"/>
                  </a:cubicBezTo>
                  <a:cubicBezTo>
                    <a:pt x="261" y="819"/>
                    <a:pt x="297" y="797"/>
                    <a:pt x="318" y="757"/>
                  </a:cubicBezTo>
                  <a:cubicBezTo>
                    <a:pt x="328" y="755"/>
                    <a:pt x="336" y="750"/>
                    <a:pt x="345" y="745"/>
                  </a:cubicBezTo>
                  <a:cubicBezTo>
                    <a:pt x="351" y="741"/>
                    <a:pt x="358" y="736"/>
                    <a:pt x="365" y="734"/>
                  </a:cubicBezTo>
                  <a:cubicBezTo>
                    <a:pt x="362" y="753"/>
                    <a:pt x="362" y="753"/>
                    <a:pt x="362" y="753"/>
                  </a:cubicBezTo>
                  <a:cubicBezTo>
                    <a:pt x="372" y="733"/>
                    <a:pt x="372" y="733"/>
                    <a:pt x="372" y="733"/>
                  </a:cubicBezTo>
                  <a:cubicBezTo>
                    <a:pt x="375" y="732"/>
                    <a:pt x="379" y="732"/>
                    <a:pt x="383" y="733"/>
                  </a:cubicBezTo>
                  <a:cubicBezTo>
                    <a:pt x="380" y="738"/>
                    <a:pt x="372" y="746"/>
                    <a:pt x="367" y="751"/>
                  </a:cubicBezTo>
                  <a:cubicBezTo>
                    <a:pt x="359" y="758"/>
                    <a:pt x="356" y="761"/>
                    <a:pt x="358" y="764"/>
                  </a:cubicBezTo>
                  <a:cubicBezTo>
                    <a:pt x="358" y="766"/>
                    <a:pt x="360" y="767"/>
                    <a:pt x="361" y="767"/>
                  </a:cubicBezTo>
                  <a:cubicBezTo>
                    <a:pt x="363" y="767"/>
                    <a:pt x="363" y="767"/>
                    <a:pt x="363" y="767"/>
                  </a:cubicBezTo>
                  <a:cubicBezTo>
                    <a:pt x="364" y="766"/>
                    <a:pt x="364" y="766"/>
                    <a:pt x="364" y="766"/>
                  </a:cubicBezTo>
                  <a:cubicBezTo>
                    <a:pt x="375" y="756"/>
                    <a:pt x="386" y="745"/>
                    <a:pt x="398" y="731"/>
                  </a:cubicBezTo>
                  <a:cubicBezTo>
                    <a:pt x="412" y="731"/>
                    <a:pt x="426" y="730"/>
                    <a:pt x="439" y="730"/>
                  </a:cubicBezTo>
                  <a:cubicBezTo>
                    <a:pt x="451" y="729"/>
                    <a:pt x="463" y="728"/>
                    <a:pt x="475" y="729"/>
                  </a:cubicBezTo>
                  <a:cubicBezTo>
                    <a:pt x="449" y="764"/>
                    <a:pt x="409" y="783"/>
                    <a:pt x="361" y="803"/>
                  </a:cubicBezTo>
                  <a:cubicBezTo>
                    <a:pt x="353" y="807"/>
                    <a:pt x="353" y="807"/>
                    <a:pt x="353" y="807"/>
                  </a:cubicBezTo>
                  <a:cubicBezTo>
                    <a:pt x="361" y="810"/>
                    <a:pt x="361" y="810"/>
                    <a:pt x="361" y="810"/>
                  </a:cubicBezTo>
                  <a:cubicBezTo>
                    <a:pt x="363" y="811"/>
                    <a:pt x="366" y="811"/>
                    <a:pt x="368" y="810"/>
                  </a:cubicBezTo>
                  <a:cubicBezTo>
                    <a:pt x="362" y="818"/>
                    <a:pt x="353" y="823"/>
                    <a:pt x="344" y="828"/>
                  </a:cubicBezTo>
                  <a:cubicBezTo>
                    <a:pt x="339" y="831"/>
                    <a:pt x="333" y="835"/>
                    <a:pt x="328" y="839"/>
                  </a:cubicBezTo>
                  <a:cubicBezTo>
                    <a:pt x="310" y="853"/>
                    <a:pt x="310" y="853"/>
                    <a:pt x="310" y="853"/>
                  </a:cubicBezTo>
                  <a:cubicBezTo>
                    <a:pt x="332" y="845"/>
                    <a:pt x="332" y="845"/>
                    <a:pt x="332" y="845"/>
                  </a:cubicBezTo>
                  <a:cubicBezTo>
                    <a:pt x="356" y="836"/>
                    <a:pt x="372" y="822"/>
                    <a:pt x="383" y="803"/>
                  </a:cubicBezTo>
                  <a:cubicBezTo>
                    <a:pt x="430" y="791"/>
                    <a:pt x="461" y="760"/>
                    <a:pt x="491" y="730"/>
                  </a:cubicBezTo>
                  <a:cubicBezTo>
                    <a:pt x="491" y="730"/>
                    <a:pt x="491" y="730"/>
                    <a:pt x="491" y="730"/>
                  </a:cubicBezTo>
                  <a:cubicBezTo>
                    <a:pt x="529" y="734"/>
                    <a:pt x="558" y="745"/>
                    <a:pt x="586" y="757"/>
                  </a:cubicBezTo>
                  <a:cubicBezTo>
                    <a:pt x="550" y="770"/>
                    <a:pt x="518" y="787"/>
                    <a:pt x="487" y="803"/>
                  </a:cubicBezTo>
                  <a:cubicBezTo>
                    <a:pt x="449" y="823"/>
                    <a:pt x="411" y="843"/>
                    <a:pt x="367" y="857"/>
                  </a:cubicBezTo>
                  <a:cubicBezTo>
                    <a:pt x="365" y="858"/>
                    <a:pt x="363" y="859"/>
                    <a:pt x="363" y="863"/>
                  </a:cubicBezTo>
                  <a:cubicBezTo>
                    <a:pt x="354" y="865"/>
                    <a:pt x="345" y="867"/>
                    <a:pt x="335" y="869"/>
                  </a:cubicBezTo>
                  <a:cubicBezTo>
                    <a:pt x="338" y="867"/>
                    <a:pt x="338" y="867"/>
                    <a:pt x="338" y="867"/>
                  </a:cubicBezTo>
                  <a:cubicBezTo>
                    <a:pt x="333" y="870"/>
                    <a:pt x="333" y="870"/>
                    <a:pt x="333" y="870"/>
                  </a:cubicBezTo>
                  <a:cubicBezTo>
                    <a:pt x="326" y="871"/>
                    <a:pt x="319" y="873"/>
                    <a:pt x="312" y="875"/>
                  </a:cubicBezTo>
                  <a:cubicBezTo>
                    <a:pt x="287" y="881"/>
                    <a:pt x="261" y="887"/>
                    <a:pt x="238" y="892"/>
                  </a:cubicBezTo>
                  <a:cubicBezTo>
                    <a:pt x="238" y="899"/>
                    <a:pt x="238" y="899"/>
                    <a:pt x="238" y="899"/>
                  </a:cubicBezTo>
                  <a:cubicBezTo>
                    <a:pt x="253" y="898"/>
                    <a:pt x="269" y="895"/>
                    <a:pt x="283" y="893"/>
                  </a:cubicBezTo>
                  <a:cubicBezTo>
                    <a:pt x="292" y="891"/>
                    <a:pt x="300" y="889"/>
                    <a:pt x="308" y="888"/>
                  </a:cubicBezTo>
                  <a:cubicBezTo>
                    <a:pt x="303" y="892"/>
                    <a:pt x="299" y="896"/>
                    <a:pt x="294" y="901"/>
                  </a:cubicBezTo>
                  <a:cubicBezTo>
                    <a:pt x="285" y="908"/>
                    <a:pt x="275" y="914"/>
                    <a:pt x="265" y="920"/>
                  </a:cubicBezTo>
                  <a:cubicBezTo>
                    <a:pt x="254" y="926"/>
                    <a:pt x="244" y="932"/>
                    <a:pt x="237" y="938"/>
                  </a:cubicBezTo>
                  <a:cubicBezTo>
                    <a:pt x="241" y="944"/>
                    <a:pt x="241" y="944"/>
                    <a:pt x="241" y="944"/>
                  </a:cubicBezTo>
                  <a:cubicBezTo>
                    <a:pt x="249" y="939"/>
                    <a:pt x="261" y="933"/>
                    <a:pt x="269" y="930"/>
                  </a:cubicBezTo>
                  <a:cubicBezTo>
                    <a:pt x="267" y="933"/>
                    <a:pt x="264" y="936"/>
                    <a:pt x="261" y="938"/>
                  </a:cubicBezTo>
                  <a:cubicBezTo>
                    <a:pt x="257" y="943"/>
                    <a:pt x="252" y="948"/>
                    <a:pt x="252" y="954"/>
                  </a:cubicBezTo>
                  <a:cubicBezTo>
                    <a:pt x="252" y="963"/>
                    <a:pt x="252" y="963"/>
                    <a:pt x="252" y="963"/>
                  </a:cubicBezTo>
                  <a:cubicBezTo>
                    <a:pt x="258" y="956"/>
                    <a:pt x="258" y="956"/>
                    <a:pt x="258" y="956"/>
                  </a:cubicBezTo>
                  <a:cubicBezTo>
                    <a:pt x="267" y="948"/>
                    <a:pt x="274" y="938"/>
                    <a:pt x="281" y="929"/>
                  </a:cubicBezTo>
                  <a:cubicBezTo>
                    <a:pt x="287" y="921"/>
                    <a:pt x="293" y="913"/>
                    <a:pt x="299" y="906"/>
                  </a:cubicBezTo>
                  <a:cubicBezTo>
                    <a:pt x="307" y="901"/>
                    <a:pt x="313" y="895"/>
                    <a:pt x="317" y="890"/>
                  </a:cubicBezTo>
                  <a:cubicBezTo>
                    <a:pt x="321" y="888"/>
                    <a:pt x="324" y="886"/>
                    <a:pt x="327" y="884"/>
                  </a:cubicBezTo>
                  <a:cubicBezTo>
                    <a:pt x="339" y="878"/>
                    <a:pt x="353" y="874"/>
                    <a:pt x="368" y="871"/>
                  </a:cubicBezTo>
                  <a:cubicBezTo>
                    <a:pt x="379" y="869"/>
                    <a:pt x="391" y="866"/>
                    <a:pt x="401" y="862"/>
                  </a:cubicBezTo>
                  <a:cubicBezTo>
                    <a:pt x="412" y="858"/>
                    <a:pt x="422" y="853"/>
                    <a:pt x="431" y="848"/>
                  </a:cubicBezTo>
                  <a:cubicBezTo>
                    <a:pt x="439" y="843"/>
                    <a:pt x="448" y="839"/>
                    <a:pt x="456" y="836"/>
                  </a:cubicBezTo>
                  <a:cubicBezTo>
                    <a:pt x="438" y="856"/>
                    <a:pt x="414" y="872"/>
                    <a:pt x="388" y="888"/>
                  </a:cubicBezTo>
                  <a:cubicBezTo>
                    <a:pt x="367" y="901"/>
                    <a:pt x="367" y="901"/>
                    <a:pt x="367" y="901"/>
                  </a:cubicBezTo>
                  <a:cubicBezTo>
                    <a:pt x="391" y="895"/>
                    <a:pt x="391" y="895"/>
                    <a:pt x="391" y="895"/>
                  </a:cubicBezTo>
                  <a:cubicBezTo>
                    <a:pt x="391" y="895"/>
                    <a:pt x="391" y="894"/>
                    <a:pt x="392" y="894"/>
                  </a:cubicBezTo>
                  <a:cubicBezTo>
                    <a:pt x="389" y="897"/>
                    <a:pt x="386" y="899"/>
                    <a:pt x="383" y="901"/>
                  </a:cubicBezTo>
                  <a:cubicBezTo>
                    <a:pt x="383" y="902"/>
                    <a:pt x="383" y="902"/>
                    <a:pt x="383" y="902"/>
                  </a:cubicBezTo>
                  <a:cubicBezTo>
                    <a:pt x="387" y="908"/>
                    <a:pt x="387" y="908"/>
                    <a:pt x="387" y="908"/>
                  </a:cubicBezTo>
                  <a:cubicBezTo>
                    <a:pt x="390" y="906"/>
                    <a:pt x="393" y="904"/>
                    <a:pt x="396" y="902"/>
                  </a:cubicBezTo>
                  <a:cubicBezTo>
                    <a:pt x="398" y="900"/>
                    <a:pt x="401" y="898"/>
                    <a:pt x="404" y="897"/>
                  </a:cubicBezTo>
                  <a:cubicBezTo>
                    <a:pt x="401" y="901"/>
                    <a:pt x="397" y="906"/>
                    <a:pt x="393" y="910"/>
                  </a:cubicBezTo>
                  <a:cubicBezTo>
                    <a:pt x="388" y="915"/>
                    <a:pt x="383" y="920"/>
                    <a:pt x="382" y="925"/>
                  </a:cubicBezTo>
                  <a:cubicBezTo>
                    <a:pt x="377" y="942"/>
                    <a:pt x="377" y="942"/>
                    <a:pt x="377" y="942"/>
                  </a:cubicBezTo>
                  <a:cubicBezTo>
                    <a:pt x="388" y="928"/>
                    <a:pt x="388" y="928"/>
                    <a:pt x="388" y="928"/>
                  </a:cubicBezTo>
                  <a:cubicBezTo>
                    <a:pt x="391" y="925"/>
                    <a:pt x="394" y="922"/>
                    <a:pt x="397" y="919"/>
                  </a:cubicBezTo>
                  <a:cubicBezTo>
                    <a:pt x="406" y="911"/>
                    <a:pt x="415" y="903"/>
                    <a:pt x="417" y="887"/>
                  </a:cubicBezTo>
                  <a:cubicBezTo>
                    <a:pt x="435" y="875"/>
                    <a:pt x="463" y="869"/>
                    <a:pt x="490" y="871"/>
                  </a:cubicBezTo>
                  <a:cubicBezTo>
                    <a:pt x="504" y="872"/>
                    <a:pt x="523" y="875"/>
                    <a:pt x="537" y="886"/>
                  </a:cubicBezTo>
                  <a:cubicBezTo>
                    <a:pt x="524" y="895"/>
                    <a:pt x="508" y="900"/>
                    <a:pt x="493" y="905"/>
                  </a:cubicBezTo>
                  <a:cubicBezTo>
                    <a:pt x="480" y="909"/>
                    <a:pt x="466" y="914"/>
                    <a:pt x="454" y="920"/>
                  </a:cubicBezTo>
                  <a:cubicBezTo>
                    <a:pt x="433" y="932"/>
                    <a:pt x="433" y="932"/>
                    <a:pt x="433" y="932"/>
                  </a:cubicBezTo>
                  <a:cubicBezTo>
                    <a:pt x="457" y="927"/>
                    <a:pt x="457" y="927"/>
                    <a:pt x="457" y="927"/>
                  </a:cubicBezTo>
                  <a:cubicBezTo>
                    <a:pt x="464" y="926"/>
                    <a:pt x="470" y="923"/>
                    <a:pt x="476" y="921"/>
                  </a:cubicBezTo>
                  <a:cubicBezTo>
                    <a:pt x="482" y="919"/>
                    <a:pt x="487" y="917"/>
                    <a:pt x="493" y="916"/>
                  </a:cubicBezTo>
                  <a:cubicBezTo>
                    <a:pt x="493" y="916"/>
                    <a:pt x="492" y="917"/>
                    <a:pt x="492" y="917"/>
                  </a:cubicBezTo>
                  <a:cubicBezTo>
                    <a:pt x="489" y="921"/>
                    <a:pt x="484" y="927"/>
                    <a:pt x="488" y="932"/>
                  </a:cubicBezTo>
                  <a:cubicBezTo>
                    <a:pt x="492" y="938"/>
                    <a:pt x="492" y="938"/>
                    <a:pt x="492" y="938"/>
                  </a:cubicBezTo>
                  <a:cubicBezTo>
                    <a:pt x="494" y="931"/>
                    <a:pt x="494" y="931"/>
                    <a:pt x="494" y="931"/>
                  </a:cubicBezTo>
                  <a:cubicBezTo>
                    <a:pt x="501" y="912"/>
                    <a:pt x="519" y="905"/>
                    <a:pt x="538" y="898"/>
                  </a:cubicBezTo>
                  <a:cubicBezTo>
                    <a:pt x="541" y="896"/>
                    <a:pt x="545" y="895"/>
                    <a:pt x="548" y="893"/>
                  </a:cubicBezTo>
                  <a:cubicBezTo>
                    <a:pt x="554" y="899"/>
                    <a:pt x="561" y="902"/>
                    <a:pt x="567" y="906"/>
                  </a:cubicBezTo>
                  <a:cubicBezTo>
                    <a:pt x="575" y="910"/>
                    <a:pt x="583" y="914"/>
                    <a:pt x="588" y="920"/>
                  </a:cubicBezTo>
                  <a:cubicBezTo>
                    <a:pt x="565" y="931"/>
                    <a:pt x="536" y="934"/>
                    <a:pt x="508" y="938"/>
                  </a:cubicBezTo>
                  <a:cubicBezTo>
                    <a:pt x="490" y="940"/>
                    <a:pt x="470" y="943"/>
                    <a:pt x="453" y="947"/>
                  </a:cubicBezTo>
                  <a:cubicBezTo>
                    <a:pt x="454" y="954"/>
                    <a:pt x="454" y="954"/>
                    <a:pt x="454" y="954"/>
                  </a:cubicBezTo>
                  <a:cubicBezTo>
                    <a:pt x="470" y="953"/>
                    <a:pt x="486" y="951"/>
                    <a:pt x="501" y="949"/>
                  </a:cubicBezTo>
                  <a:cubicBezTo>
                    <a:pt x="511" y="948"/>
                    <a:pt x="521" y="947"/>
                    <a:pt x="531" y="946"/>
                  </a:cubicBezTo>
                  <a:cubicBezTo>
                    <a:pt x="529" y="948"/>
                    <a:pt x="527" y="950"/>
                    <a:pt x="524" y="951"/>
                  </a:cubicBezTo>
                  <a:cubicBezTo>
                    <a:pt x="522" y="952"/>
                    <a:pt x="522" y="952"/>
                    <a:pt x="522" y="952"/>
                  </a:cubicBezTo>
                  <a:cubicBezTo>
                    <a:pt x="466" y="952"/>
                    <a:pt x="415" y="960"/>
                    <a:pt x="380" y="977"/>
                  </a:cubicBezTo>
                  <a:cubicBezTo>
                    <a:pt x="375" y="980"/>
                    <a:pt x="370" y="983"/>
                    <a:pt x="365" y="987"/>
                  </a:cubicBezTo>
                  <a:cubicBezTo>
                    <a:pt x="358" y="992"/>
                    <a:pt x="352" y="997"/>
                    <a:pt x="345" y="998"/>
                  </a:cubicBezTo>
                  <a:cubicBezTo>
                    <a:pt x="325" y="988"/>
                    <a:pt x="304" y="982"/>
                    <a:pt x="281" y="980"/>
                  </a:cubicBezTo>
                  <a:cubicBezTo>
                    <a:pt x="231" y="977"/>
                    <a:pt x="182" y="993"/>
                    <a:pt x="134" y="1009"/>
                  </a:cubicBezTo>
                  <a:cubicBezTo>
                    <a:pt x="112" y="1017"/>
                    <a:pt x="91" y="1024"/>
                    <a:pt x="70" y="1029"/>
                  </a:cubicBezTo>
                  <a:cubicBezTo>
                    <a:pt x="72" y="1036"/>
                    <a:pt x="72" y="1036"/>
                    <a:pt x="72" y="1036"/>
                  </a:cubicBezTo>
                  <a:cubicBezTo>
                    <a:pt x="85" y="1034"/>
                    <a:pt x="97" y="1030"/>
                    <a:pt x="108" y="1027"/>
                  </a:cubicBezTo>
                  <a:cubicBezTo>
                    <a:pt x="122" y="1022"/>
                    <a:pt x="137" y="1018"/>
                    <a:pt x="153" y="1016"/>
                  </a:cubicBezTo>
                  <a:cubicBezTo>
                    <a:pt x="141" y="1038"/>
                    <a:pt x="118" y="1047"/>
                    <a:pt x="94" y="1057"/>
                  </a:cubicBezTo>
                  <a:cubicBezTo>
                    <a:pt x="87" y="1060"/>
                    <a:pt x="81" y="1062"/>
                    <a:pt x="75" y="1065"/>
                  </a:cubicBezTo>
                  <a:cubicBezTo>
                    <a:pt x="59" y="1072"/>
                    <a:pt x="59" y="1072"/>
                    <a:pt x="59" y="1072"/>
                  </a:cubicBezTo>
                  <a:cubicBezTo>
                    <a:pt x="77" y="1072"/>
                    <a:pt x="77" y="1072"/>
                    <a:pt x="77" y="1072"/>
                  </a:cubicBezTo>
                  <a:cubicBezTo>
                    <a:pt x="87" y="1072"/>
                    <a:pt x="96" y="1067"/>
                    <a:pt x="104" y="1063"/>
                  </a:cubicBezTo>
                  <a:cubicBezTo>
                    <a:pt x="109" y="1061"/>
                    <a:pt x="114" y="1059"/>
                    <a:pt x="118" y="1058"/>
                  </a:cubicBezTo>
                  <a:cubicBezTo>
                    <a:pt x="116" y="1065"/>
                    <a:pt x="113" y="1071"/>
                    <a:pt x="108" y="1076"/>
                  </a:cubicBezTo>
                  <a:cubicBezTo>
                    <a:pt x="100" y="1085"/>
                    <a:pt x="100" y="1085"/>
                    <a:pt x="100" y="1085"/>
                  </a:cubicBezTo>
                  <a:cubicBezTo>
                    <a:pt x="112" y="1082"/>
                    <a:pt x="112" y="1082"/>
                    <a:pt x="112" y="1082"/>
                  </a:cubicBezTo>
                  <a:cubicBezTo>
                    <a:pt x="124" y="1079"/>
                    <a:pt x="127" y="1066"/>
                    <a:pt x="128" y="1053"/>
                  </a:cubicBezTo>
                  <a:cubicBezTo>
                    <a:pt x="145" y="1046"/>
                    <a:pt x="157" y="1032"/>
                    <a:pt x="166" y="1011"/>
                  </a:cubicBezTo>
                  <a:cubicBezTo>
                    <a:pt x="170" y="1010"/>
                    <a:pt x="170" y="1010"/>
                    <a:pt x="170" y="1010"/>
                  </a:cubicBezTo>
                  <a:cubicBezTo>
                    <a:pt x="193" y="1001"/>
                    <a:pt x="222" y="991"/>
                    <a:pt x="250" y="991"/>
                  </a:cubicBezTo>
                  <a:cubicBezTo>
                    <a:pt x="241" y="998"/>
                    <a:pt x="234" y="1006"/>
                    <a:pt x="226" y="1015"/>
                  </a:cubicBezTo>
                  <a:cubicBezTo>
                    <a:pt x="215" y="1028"/>
                    <a:pt x="205" y="1040"/>
                    <a:pt x="189" y="1046"/>
                  </a:cubicBezTo>
                  <a:cubicBezTo>
                    <a:pt x="190" y="1053"/>
                    <a:pt x="190" y="1053"/>
                    <a:pt x="190" y="1053"/>
                  </a:cubicBezTo>
                  <a:cubicBezTo>
                    <a:pt x="211" y="1049"/>
                    <a:pt x="224" y="1034"/>
                    <a:pt x="236" y="1019"/>
                  </a:cubicBezTo>
                  <a:cubicBezTo>
                    <a:pt x="247" y="1007"/>
                    <a:pt x="257" y="995"/>
                    <a:pt x="271" y="992"/>
                  </a:cubicBezTo>
                  <a:cubicBezTo>
                    <a:pt x="284" y="989"/>
                    <a:pt x="284" y="989"/>
                    <a:pt x="284" y="989"/>
                  </a:cubicBezTo>
                  <a:cubicBezTo>
                    <a:pt x="302" y="992"/>
                    <a:pt x="316" y="997"/>
                    <a:pt x="332" y="1004"/>
                  </a:cubicBezTo>
                  <a:cubicBezTo>
                    <a:pt x="325" y="1008"/>
                    <a:pt x="317" y="1013"/>
                    <a:pt x="309" y="1018"/>
                  </a:cubicBezTo>
                  <a:cubicBezTo>
                    <a:pt x="284" y="1033"/>
                    <a:pt x="259" y="1049"/>
                    <a:pt x="233" y="1063"/>
                  </a:cubicBezTo>
                  <a:cubicBezTo>
                    <a:pt x="233" y="1061"/>
                    <a:pt x="233" y="1061"/>
                    <a:pt x="233" y="1061"/>
                  </a:cubicBezTo>
                  <a:cubicBezTo>
                    <a:pt x="232" y="1064"/>
                    <a:pt x="232" y="1064"/>
                    <a:pt x="232" y="1064"/>
                  </a:cubicBezTo>
                  <a:cubicBezTo>
                    <a:pt x="187" y="1089"/>
                    <a:pt x="140" y="1112"/>
                    <a:pt x="86" y="1130"/>
                  </a:cubicBezTo>
                  <a:cubicBezTo>
                    <a:pt x="88" y="1137"/>
                    <a:pt x="88" y="1137"/>
                    <a:pt x="88" y="1137"/>
                  </a:cubicBezTo>
                  <a:cubicBezTo>
                    <a:pt x="139" y="1127"/>
                    <a:pt x="182" y="1107"/>
                    <a:pt x="222" y="1084"/>
                  </a:cubicBezTo>
                  <a:cubicBezTo>
                    <a:pt x="217" y="1095"/>
                    <a:pt x="212" y="1106"/>
                    <a:pt x="208" y="1118"/>
                  </a:cubicBezTo>
                  <a:cubicBezTo>
                    <a:pt x="205" y="1127"/>
                    <a:pt x="202" y="1136"/>
                    <a:pt x="198" y="1145"/>
                  </a:cubicBezTo>
                  <a:cubicBezTo>
                    <a:pt x="198" y="1142"/>
                    <a:pt x="198" y="1142"/>
                    <a:pt x="198" y="1142"/>
                  </a:cubicBezTo>
                  <a:cubicBezTo>
                    <a:pt x="197" y="1147"/>
                    <a:pt x="197" y="1147"/>
                    <a:pt x="197" y="1147"/>
                  </a:cubicBezTo>
                  <a:cubicBezTo>
                    <a:pt x="196" y="1149"/>
                    <a:pt x="195" y="1151"/>
                    <a:pt x="194" y="1153"/>
                  </a:cubicBezTo>
                  <a:cubicBezTo>
                    <a:pt x="191" y="1145"/>
                    <a:pt x="191" y="1145"/>
                    <a:pt x="191" y="1145"/>
                  </a:cubicBezTo>
                  <a:cubicBezTo>
                    <a:pt x="192" y="1157"/>
                    <a:pt x="192" y="1157"/>
                    <a:pt x="192" y="1157"/>
                  </a:cubicBezTo>
                  <a:cubicBezTo>
                    <a:pt x="188" y="1165"/>
                    <a:pt x="183" y="1173"/>
                    <a:pt x="177" y="1179"/>
                  </a:cubicBezTo>
                  <a:cubicBezTo>
                    <a:pt x="171" y="1186"/>
                    <a:pt x="163" y="1191"/>
                    <a:pt x="156" y="1196"/>
                  </a:cubicBezTo>
                  <a:cubicBezTo>
                    <a:pt x="146" y="1202"/>
                    <a:pt x="137" y="1208"/>
                    <a:pt x="131" y="1218"/>
                  </a:cubicBezTo>
                  <a:cubicBezTo>
                    <a:pt x="119" y="1238"/>
                    <a:pt x="119" y="1238"/>
                    <a:pt x="119" y="1238"/>
                  </a:cubicBezTo>
                  <a:cubicBezTo>
                    <a:pt x="136" y="1222"/>
                    <a:pt x="136" y="1222"/>
                    <a:pt x="136" y="1222"/>
                  </a:cubicBezTo>
                  <a:cubicBezTo>
                    <a:pt x="142" y="1217"/>
                    <a:pt x="150" y="1212"/>
                    <a:pt x="157" y="1208"/>
                  </a:cubicBezTo>
                  <a:cubicBezTo>
                    <a:pt x="165" y="1202"/>
                    <a:pt x="173" y="1197"/>
                    <a:pt x="180" y="1190"/>
                  </a:cubicBezTo>
                  <a:cubicBezTo>
                    <a:pt x="182" y="1188"/>
                    <a:pt x="184" y="1185"/>
                    <a:pt x="186" y="1182"/>
                  </a:cubicBezTo>
                  <a:cubicBezTo>
                    <a:pt x="189" y="1178"/>
                    <a:pt x="191" y="1175"/>
                    <a:pt x="194" y="1174"/>
                  </a:cubicBezTo>
                  <a:cubicBezTo>
                    <a:pt x="194" y="1175"/>
                    <a:pt x="194" y="1175"/>
                    <a:pt x="194" y="1175"/>
                  </a:cubicBezTo>
                  <a:cubicBezTo>
                    <a:pt x="193" y="1178"/>
                    <a:pt x="192" y="1182"/>
                    <a:pt x="190" y="1185"/>
                  </a:cubicBezTo>
                  <a:cubicBezTo>
                    <a:pt x="188" y="1191"/>
                    <a:pt x="185" y="1196"/>
                    <a:pt x="187" y="1200"/>
                  </a:cubicBezTo>
                  <a:cubicBezTo>
                    <a:pt x="189" y="1204"/>
                    <a:pt x="189" y="1204"/>
                    <a:pt x="189" y="1204"/>
                  </a:cubicBezTo>
                  <a:cubicBezTo>
                    <a:pt x="193" y="1201"/>
                    <a:pt x="193" y="1201"/>
                    <a:pt x="193" y="1201"/>
                  </a:cubicBezTo>
                  <a:cubicBezTo>
                    <a:pt x="194" y="1200"/>
                    <a:pt x="195" y="1199"/>
                    <a:pt x="196" y="1198"/>
                  </a:cubicBezTo>
                  <a:cubicBezTo>
                    <a:pt x="197" y="1208"/>
                    <a:pt x="197" y="1208"/>
                    <a:pt x="197" y="1208"/>
                  </a:cubicBezTo>
                  <a:cubicBezTo>
                    <a:pt x="199" y="1193"/>
                    <a:pt x="199" y="1193"/>
                    <a:pt x="199" y="1193"/>
                  </a:cubicBezTo>
                  <a:cubicBezTo>
                    <a:pt x="200" y="1192"/>
                    <a:pt x="200" y="1190"/>
                    <a:pt x="201" y="1189"/>
                  </a:cubicBezTo>
                  <a:cubicBezTo>
                    <a:pt x="203" y="1195"/>
                    <a:pt x="203" y="1195"/>
                    <a:pt x="203" y="1195"/>
                  </a:cubicBezTo>
                  <a:cubicBezTo>
                    <a:pt x="202" y="1178"/>
                    <a:pt x="202" y="1178"/>
                    <a:pt x="202" y="1178"/>
                  </a:cubicBezTo>
                  <a:cubicBezTo>
                    <a:pt x="201" y="1177"/>
                    <a:pt x="201" y="1176"/>
                    <a:pt x="201" y="1175"/>
                  </a:cubicBezTo>
                  <a:cubicBezTo>
                    <a:pt x="201" y="1173"/>
                    <a:pt x="201" y="1171"/>
                    <a:pt x="201" y="1169"/>
                  </a:cubicBezTo>
                  <a:cubicBezTo>
                    <a:pt x="200" y="1168"/>
                    <a:pt x="200" y="1168"/>
                    <a:pt x="200" y="1168"/>
                  </a:cubicBezTo>
                  <a:cubicBezTo>
                    <a:pt x="200" y="1167"/>
                    <a:pt x="200" y="1166"/>
                    <a:pt x="200" y="1166"/>
                  </a:cubicBezTo>
                  <a:cubicBezTo>
                    <a:pt x="201" y="1159"/>
                    <a:pt x="206" y="1149"/>
                    <a:pt x="210" y="1139"/>
                  </a:cubicBezTo>
                  <a:cubicBezTo>
                    <a:pt x="213" y="1133"/>
                    <a:pt x="215" y="1128"/>
                    <a:pt x="217" y="1123"/>
                  </a:cubicBezTo>
                  <a:cubicBezTo>
                    <a:pt x="219" y="1118"/>
                    <a:pt x="221" y="1113"/>
                    <a:pt x="223" y="1108"/>
                  </a:cubicBezTo>
                  <a:cubicBezTo>
                    <a:pt x="228" y="1098"/>
                    <a:pt x="232" y="1089"/>
                    <a:pt x="232" y="1078"/>
                  </a:cubicBezTo>
                  <a:cubicBezTo>
                    <a:pt x="244" y="1072"/>
                    <a:pt x="255" y="1065"/>
                    <a:pt x="267" y="1058"/>
                  </a:cubicBezTo>
                  <a:cubicBezTo>
                    <a:pt x="296" y="1040"/>
                    <a:pt x="326" y="1022"/>
                    <a:pt x="359" y="1007"/>
                  </a:cubicBezTo>
                  <a:cubicBezTo>
                    <a:pt x="343" y="1027"/>
                    <a:pt x="330" y="1050"/>
                    <a:pt x="317" y="1072"/>
                  </a:cubicBezTo>
                  <a:cubicBezTo>
                    <a:pt x="301" y="1100"/>
                    <a:pt x="285" y="1129"/>
                    <a:pt x="264" y="1150"/>
                  </a:cubicBezTo>
                  <a:cubicBezTo>
                    <a:pt x="257" y="1157"/>
                    <a:pt x="257" y="1157"/>
                    <a:pt x="257" y="1157"/>
                  </a:cubicBezTo>
                  <a:cubicBezTo>
                    <a:pt x="267" y="1156"/>
                    <a:pt x="267" y="1156"/>
                    <a:pt x="267" y="1156"/>
                  </a:cubicBezTo>
                  <a:cubicBezTo>
                    <a:pt x="273" y="1156"/>
                    <a:pt x="277" y="1150"/>
                    <a:pt x="281" y="1145"/>
                  </a:cubicBezTo>
                  <a:cubicBezTo>
                    <a:pt x="281" y="1144"/>
                    <a:pt x="282" y="1143"/>
                    <a:pt x="283" y="1142"/>
                  </a:cubicBezTo>
                  <a:cubicBezTo>
                    <a:pt x="282" y="1155"/>
                    <a:pt x="278" y="1168"/>
                    <a:pt x="274" y="1179"/>
                  </a:cubicBezTo>
                  <a:cubicBezTo>
                    <a:pt x="271" y="1188"/>
                    <a:pt x="268" y="1197"/>
                    <a:pt x="267" y="1206"/>
                  </a:cubicBezTo>
                  <a:cubicBezTo>
                    <a:pt x="266" y="1209"/>
                    <a:pt x="266" y="1209"/>
                    <a:pt x="266" y="1209"/>
                  </a:cubicBezTo>
                  <a:cubicBezTo>
                    <a:pt x="251" y="1220"/>
                    <a:pt x="235" y="1230"/>
                    <a:pt x="220" y="1240"/>
                  </a:cubicBezTo>
                  <a:cubicBezTo>
                    <a:pt x="211" y="1245"/>
                    <a:pt x="211" y="1245"/>
                    <a:pt x="211" y="1245"/>
                  </a:cubicBezTo>
                  <a:cubicBezTo>
                    <a:pt x="170" y="1245"/>
                    <a:pt x="148" y="1265"/>
                    <a:pt x="126" y="1285"/>
                  </a:cubicBezTo>
                  <a:cubicBezTo>
                    <a:pt x="121" y="1289"/>
                    <a:pt x="117" y="1294"/>
                    <a:pt x="112" y="1297"/>
                  </a:cubicBezTo>
                  <a:cubicBezTo>
                    <a:pt x="110" y="1299"/>
                    <a:pt x="110" y="1299"/>
                    <a:pt x="110" y="1299"/>
                  </a:cubicBezTo>
                  <a:cubicBezTo>
                    <a:pt x="109" y="1300"/>
                    <a:pt x="106" y="1301"/>
                    <a:pt x="105" y="1303"/>
                  </a:cubicBezTo>
                  <a:cubicBezTo>
                    <a:pt x="86" y="1320"/>
                    <a:pt x="86" y="1320"/>
                    <a:pt x="86" y="1320"/>
                  </a:cubicBezTo>
                  <a:cubicBezTo>
                    <a:pt x="107" y="1308"/>
                    <a:pt x="107" y="1308"/>
                    <a:pt x="107" y="1308"/>
                  </a:cubicBezTo>
                  <a:cubicBezTo>
                    <a:pt x="108" y="1308"/>
                    <a:pt x="108" y="1308"/>
                    <a:pt x="108" y="1308"/>
                  </a:cubicBezTo>
                  <a:cubicBezTo>
                    <a:pt x="108" y="1311"/>
                    <a:pt x="108" y="1311"/>
                    <a:pt x="108" y="1311"/>
                  </a:cubicBezTo>
                  <a:cubicBezTo>
                    <a:pt x="111" y="1308"/>
                    <a:pt x="111" y="1308"/>
                    <a:pt x="111" y="1308"/>
                  </a:cubicBezTo>
                  <a:cubicBezTo>
                    <a:pt x="113" y="1308"/>
                    <a:pt x="116" y="1306"/>
                    <a:pt x="117" y="1303"/>
                  </a:cubicBezTo>
                  <a:cubicBezTo>
                    <a:pt x="126" y="1298"/>
                    <a:pt x="135" y="1291"/>
                    <a:pt x="143" y="1284"/>
                  </a:cubicBezTo>
                  <a:cubicBezTo>
                    <a:pt x="159" y="1270"/>
                    <a:pt x="174" y="1258"/>
                    <a:pt x="195" y="1257"/>
                  </a:cubicBezTo>
                  <a:cubicBezTo>
                    <a:pt x="196" y="1261"/>
                    <a:pt x="199" y="1261"/>
                    <a:pt x="200" y="1262"/>
                  </a:cubicBezTo>
                  <a:cubicBezTo>
                    <a:pt x="203" y="1262"/>
                    <a:pt x="205" y="1260"/>
                    <a:pt x="208" y="1258"/>
                  </a:cubicBezTo>
                  <a:cubicBezTo>
                    <a:pt x="210" y="1257"/>
                    <a:pt x="212" y="1255"/>
                    <a:pt x="215" y="1254"/>
                  </a:cubicBezTo>
                  <a:cubicBezTo>
                    <a:pt x="219" y="1254"/>
                    <a:pt x="224" y="1254"/>
                    <a:pt x="230" y="1254"/>
                  </a:cubicBezTo>
                  <a:cubicBezTo>
                    <a:pt x="242" y="1255"/>
                    <a:pt x="255" y="1258"/>
                    <a:pt x="265" y="1261"/>
                  </a:cubicBezTo>
                  <a:cubicBezTo>
                    <a:pt x="221" y="1274"/>
                    <a:pt x="178" y="1289"/>
                    <a:pt x="144" y="1318"/>
                  </a:cubicBezTo>
                  <a:cubicBezTo>
                    <a:pt x="123" y="1335"/>
                    <a:pt x="102" y="1345"/>
                    <a:pt x="75" y="1357"/>
                  </a:cubicBezTo>
                  <a:cubicBezTo>
                    <a:pt x="68" y="1360"/>
                    <a:pt x="60" y="1363"/>
                    <a:pt x="53" y="1365"/>
                  </a:cubicBezTo>
                  <a:cubicBezTo>
                    <a:pt x="38" y="1370"/>
                    <a:pt x="23" y="1374"/>
                    <a:pt x="15" y="1385"/>
                  </a:cubicBezTo>
                  <a:cubicBezTo>
                    <a:pt x="0" y="1405"/>
                    <a:pt x="0" y="1405"/>
                    <a:pt x="0" y="1405"/>
                  </a:cubicBezTo>
                  <a:cubicBezTo>
                    <a:pt x="20" y="1390"/>
                    <a:pt x="20" y="1390"/>
                    <a:pt x="20" y="1390"/>
                  </a:cubicBezTo>
                  <a:cubicBezTo>
                    <a:pt x="31" y="1382"/>
                    <a:pt x="47" y="1378"/>
                    <a:pt x="62" y="1374"/>
                  </a:cubicBezTo>
                  <a:cubicBezTo>
                    <a:pt x="67" y="1373"/>
                    <a:pt x="73" y="1371"/>
                    <a:pt x="79" y="1369"/>
                  </a:cubicBezTo>
                  <a:cubicBezTo>
                    <a:pt x="75" y="1373"/>
                    <a:pt x="71" y="1376"/>
                    <a:pt x="67" y="1379"/>
                  </a:cubicBezTo>
                  <a:cubicBezTo>
                    <a:pt x="58" y="1386"/>
                    <a:pt x="50" y="1393"/>
                    <a:pt x="47" y="1400"/>
                  </a:cubicBezTo>
                  <a:cubicBezTo>
                    <a:pt x="40" y="1415"/>
                    <a:pt x="40" y="1415"/>
                    <a:pt x="40" y="1415"/>
                  </a:cubicBezTo>
                  <a:cubicBezTo>
                    <a:pt x="52" y="1404"/>
                    <a:pt x="52" y="1404"/>
                    <a:pt x="52" y="1404"/>
                  </a:cubicBezTo>
                  <a:cubicBezTo>
                    <a:pt x="57" y="1400"/>
                    <a:pt x="62" y="1396"/>
                    <a:pt x="67" y="1392"/>
                  </a:cubicBezTo>
                  <a:cubicBezTo>
                    <a:pt x="80" y="1381"/>
                    <a:pt x="93" y="1370"/>
                    <a:pt x="104" y="1358"/>
                  </a:cubicBezTo>
                  <a:cubicBezTo>
                    <a:pt x="127" y="1351"/>
                    <a:pt x="145" y="1338"/>
                    <a:pt x="163" y="1325"/>
                  </a:cubicBezTo>
                  <a:cubicBezTo>
                    <a:pt x="180" y="1312"/>
                    <a:pt x="197" y="1300"/>
                    <a:pt x="217" y="1295"/>
                  </a:cubicBezTo>
                  <a:cubicBezTo>
                    <a:pt x="201" y="1315"/>
                    <a:pt x="182" y="1332"/>
                    <a:pt x="163" y="1349"/>
                  </a:cubicBezTo>
                  <a:cubicBezTo>
                    <a:pt x="156" y="1356"/>
                    <a:pt x="149" y="1362"/>
                    <a:pt x="142" y="1369"/>
                  </a:cubicBezTo>
                  <a:cubicBezTo>
                    <a:pt x="147" y="1374"/>
                    <a:pt x="147" y="1374"/>
                    <a:pt x="147" y="1374"/>
                  </a:cubicBezTo>
                  <a:cubicBezTo>
                    <a:pt x="153" y="1368"/>
                    <a:pt x="160" y="1364"/>
                    <a:pt x="167" y="1359"/>
                  </a:cubicBezTo>
                  <a:cubicBezTo>
                    <a:pt x="177" y="1352"/>
                    <a:pt x="187" y="1344"/>
                    <a:pt x="197" y="1334"/>
                  </a:cubicBezTo>
                  <a:cubicBezTo>
                    <a:pt x="203" y="1328"/>
                    <a:pt x="208" y="1321"/>
                    <a:pt x="213" y="1313"/>
                  </a:cubicBezTo>
                  <a:cubicBezTo>
                    <a:pt x="221" y="1303"/>
                    <a:pt x="228" y="1293"/>
                    <a:pt x="237" y="1287"/>
                  </a:cubicBezTo>
                  <a:cubicBezTo>
                    <a:pt x="258" y="1274"/>
                    <a:pt x="282" y="1271"/>
                    <a:pt x="313" y="1268"/>
                  </a:cubicBezTo>
                  <a:cubicBezTo>
                    <a:pt x="314" y="1268"/>
                    <a:pt x="315" y="1268"/>
                    <a:pt x="316" y="1268"/>
                  </a:cubicBezTo>
                  <a:cubicBezTo>
                    <a:pt x="314" y="1269"/>
                    <a:pt x="312" y="1270"/>
                    <a:pt x="309" y="1271"/>
                  </a:cubicBezTo>
                  <a:cubicBezTo>
                    <a:pt x="302" y="1274"/>
                    <a:pt x="295" y="1278"/>
                    <a:pt x="294" y="1284"/>
                  </a:cubicBezTo>
                  <a:cubicBezTo>
                    <a:pt x="294" y="1293"/>
                    <a:pt x="294" y="1293"/>
                    <a:pt x="294" y="1293"/>
                  </a:cubicBezTo>
                  <a:cubicBezTo>
                    <a:pt x="300" y="1287"/>
                    <a:pt x="300" y="1287"/>
                    <a:pt x="300" y="1287"/>
                  </a:cubicBezTo>
                  <a:cubicBezTo>
                    <a:pt x="323" y="1268"/>
                    <a:pt x="361" y="1262"/>
                    <a:pt x="394" y="1272"/>
                  </a:cubicBezTo>
                  <a:cubicBezTo>
                    <a:pt x="378" y="1281"/>
                    <a:pt x="363" y="1291"/>
                    <a:pt x="349" y="1300"/>
                  </a:cubicBezTo>
                  <a:cubicBezTo>
                    <a:pt x="326" y="1315"/>
                    <a:pt x="303" y="1331"/>
                    <a:pt x="278" y="1343"/>
                  </a:cubicBezTo>
                  <a:cubicBezTo>
                    <a:pt x="266" y="1348"/>
                    <a:pt x="253" y="1352"/>
                    <a:pt x="240" y="1356"/>
                  </a:cubicBezTo>
                  <a:cubicBezTo>
                    <a:pt x="222" y="1360"/>
                    <a:pt x="204" y="1365"/>
                    <a:pt x="189" y="1376"/>
                  </a:cubicBezTo>
                  <a:cubicBezTo>
                    <a:pt x="164" y="1392"/>
                    <a:pt x="164" y="1392"/>
                    <a:pt x="164" y="1392"/>
                  </a:cubicBezTo>
                  <a:cubicBezTo>
                    <a:pt x="192" y="1382"/>
                    <a:pt x="192" y="1382"/>
                    <a:pt x="192" y="1382"/>
                  </a:cubicBezTo>
                  <a:cubicBezTo>
                    <a:pt x="205" y="1377"/>
                    <a:pt x="220" y="1373"/>
                    <a:pt x="234" y="1369"/>
                  </a:cubicBezTo>
                  <a:cubicBezTo>
                    <a:pt x="257" y="1362"/>
                    <a:pt x="281" y="1355"/>
                    <a:pt x="300" y="1345"/>
                  </a:cubicBezTo>
                  <a:cubicBezTo>
                    <a:pt x="299" y="1347"/>
                    <a:pt x="298" y="1349"/>
                    <a:pt x="297" y="1351"/>
                  </a:cubicBezTo>
                  <a:cubicBezTo>
                    <a:pt x="284" y="1371"/>
                    <a:pt x="271" y="1390"/>
                    <a:pt x="252" y="1402"/>
                  </a:cubicBezTo>
                  <a:cubicBezTo>
                    <a:pt x="255" y="1408"/>
                    <a:pt x="255" y="1408"/>
                    <a:pt x="255" y="1408"/>
                  </a:cubicBezTo>
                  <a:cubicBezTo>
                    <a:pt x="269" y="1403"/>
                    <a:pt x="280" y="1395"/>
                    <a:pt x="289" y="1386"/>
                  </a:cubicBezTo>
                  <a:cubicBezTo>
                    <a:pt x="298" y="1378"/>
                    <a:pt x="303" y="1367"/>
                    <a:pt x="308" y="1356"/>
                  </a:cubicBezTo>
                  <a:cubicBezTo>
                    <a:pt x="313" y="1345"/>
                    <a:pt x="318" y="1335"/>
                    <a:pt x="325" y="1328"/>
                  </a:cubicBezTo>
                  <a:cubicBezTo>
                    <a:pt x="335" y="1318"/>
                    <a:pt x="353" y="1311"/>
                    <a:pt x="370" y="1304"/>
                  </a:cubicBezTo>
                  <a:cubicBezTo>
                    <a:pt x="376" y="1301"/>
                    <a:pt x="381" y="1299"/>
                    <a:pt x="387" y="1296"/>
                  </a:cubicBezTo>
                  <a:cubicBezTo>
                    <a:pt x="417" y="1283"/>
                    <a:pt x="462" y="1267"/>
                    <a:pt x="510" y="1265"/>
                  </a:cubicBezTo>
                  <a:cubicBezTo>
                    <a:pt x="468" y="1321"/>
                    <a:pt x="424" y="1365"/>
                    <a:pt x="375" y="1399"/>
                  </a:cubicBezTo>
                  <a:cubicBezTo>
                    <a:pt x="348" y="1419"/>
                    <a:pt x="348" y="1419"/>
                    <a:pt x="348" y="1419"/>
                  </a:cubicBezTo>
                  <a:cubicBezTo>
                    <a:pt x="379" y="1406"/>
                    <a:pt x="379" y="1406"/>
                    <a:pt x="379" y="1406"/>
                  </a:cubicBezTo>
                  <a:cubicBezTo>
                    <a:pt x="393" y="1399"/>
                    <a:pt x="406" y="1389"/>
                    <a:pt x="419" y="1379"/>
                  </a:cubicBezTo>
                  <a:cubicBezTo>
                    <a:pt x="428" y="1372"/>
                    <a:pt x="436" y="1366"/>
                    <a:pt x="445" y="1361"/>
                  </a:cubicBezTo>
                  <a:cubicBezTo>
                    <a:pt x="444" y="1362"/>
                    <a:pt x="444" y="1362"/>
                    <a:pt x="444" y="1362"/>
                  </a:cubicBezTo>
                  <a:cubicBezTo>
                    <a:pt x="443" y="1367"/>
                    <a:pt x="443" y="1367"/>
                    <a:pt x="443" y="1367"/>
                  </a:cubicBezTo>
                  <a:cubicBezTo>
                    <a:pt x="440" y="1374"/>
                    <a:pt x="435" y="1380"/>
                    <a:pt x="430" y="1386"/>
                  </a:cubicBezTo>
                  <a:cubicBezTo>
                    <a:pt x="425" y="1393"/>
                    <a:pt x="421" y="1398"/>
                    <a:pt x="419" y="1404"/>
                  </a:cubicBezTo>
                  <a:cubicBezTo>
                    <a:pt x="416" y="1414"/>
                    <a:pt x="416" y="1414"/>
                    <a:pt x="416" y="1414"/>
                  </a:cubicBezTo>
                  <a:cubicBezTo>
                    <a:pt x="424" y="1409"/>
                    <a:pt x="424" y="1409"/>
                    <a:pt x="424" y="1409"/>
                  </a:cubicBezTo>
                  <a:cubicBezTo>
                    <a:pt x="438" y="1399"/>
                    <a:pt x="444" y="1384"/>
                    <a:pt x="449" y="1369"/>
                  </a:cubicBezTo>
                  <a:cubicBezTo>
                    <a:pt x="450" y="1368"/>
                    <a:pt x="451" y="1366"/>
                    <a:pt x="451" y="1364"/>
                  </a:cubicBezTo>
                  <a:cubicBezTo>
                    <a:pt x="453" y="1360"/>
                    <a:pt x="455" y="1355"/>
                    <a:pt x="457" y="1351"/>
                  </a:cubicBezTo>
                  <a:cubicBezTo>
                    <a:pt x="460" y="1346"/>
                    <a:pt x="465" y="1341"/>
                    <a:pt x="470" y="1337"/>
                  </a:cubicBezTo>
                  <a:cubicBezTo>
                    <a:pt x="474" y="1333"/>
                    <a:pt x="478" y="1330"/>
                    <a:pt x="482" y="1326"/>
                  </a:cubicBezTo>
                  <a:cubicBezTo>
                    <a:pt x="489" y="1318"/>
                    <a:pt x="495" y="1309"/>
                    <a:pt x="501" y="1301"/>
                  </a:cubicBezTo>
                  <a:cubicBezTo>
                    <a:pt x="509" y="1289"/>
                    <a:pt x="516" y="1277"/>
                    <a:pt x="526" y="1271"/>
                  </a:cubicBezTo>
                  <a:cubicBezTo>
                    <a:pt x="522" y="1283"/>
                    <a:pt x="514" y="1295"/>
                    <a:pt x="508" y="1305"/>
                  </a:cubicBezTo>
                  <a:cubicBezTo>
                    <a:pt x="503" y="1313"/>
                    <a:pt x="498" y="1321"/>
                    <a:pt x="495" y="1327"/>
                  </a:cubicBezTo>
                  <a:cubicBezTo>
                    <a:pt x="483" y="1354"/>
                    <a:pt x="483" y="1354"/>
                    <a:pt x="483" y="1354"/>
                  </a:cubicBezTo>
                  <a:cubicBezTo>
                    <a:pt x="504" y="1328"/>
                    <a:pt x="504" y="1328"/>
                    <a:pt x="504" y="1328"/>
                  </a:cubicBezTo>
                  <a:cubicBezTo>
                    <a:pt x="506" y="1326"/>
                    <a:pt x="507" y="1324"/>
                    <a:pt x="509" y="1321"/>
                  </a:cubicBezTo>
                  <a:cubicBezTo>
                    <a:pt x="507" y="1327"/>
                    <a:pt x="504" y="1332"/>
                    <a:pt x="501" y="1337"/>
                  </a:cubicBezTo>
                  <a:cubicBezTo>
                    <a:pt x="498" y="1342"/>
                    <a:pt x="496" y="1346"/>
                    <a:pt x="494" y="1351"/>
                  </a:cubicBezTo>
                  <a:cubicBezTo>
                    <a:pt x="484" y="1371"/>
                    <a:pt x="484" y="1371"/>
                    <a:pt x="484" y="1371"/>
                  </a:cubicBezTo>
                  <a:cubicBezTo>
                    <a:pt x="500" y="1355"/>
                    <a:pt x="500" y="1355"/>
                    <a:pt x="500" y="1355"/>
                  </a:cubicBezTo>
                  <a:cubicBezTo>
                    <a:pt x="514" y="1340"/>
                    <a:pt x="522" y="1317"/>
                    <a:pt x="529" y="1295"/>
                  </a:cubicBezTo>
                  <a:cubicBezTo>
                    <a:pt x="534" y="1283"/>
                    <a:pt x="538" y="1269"/>
                    <a:pt x="544" y="1258"/>
                  </a:cubicBezTo>
                  <a:cubicBezTo>
                    <a:pt x="563" y="1249"/>
                    <a:pt x="585" y="1243"/>
                    <a:pt x="611" y="1240"/>
                  </a:cubicBezTo>
                  <a:cubicBezTo>
                    <a:pt x="596" y="1258"/>
                    <a:pt x="583" y="1279"/>
                    <a:pt x="571" y="1300"/>
                  </a:cubicBezTo>
                  <a:cubicBezTo>
                    <a:pt x="551" y="1334"/>
                    <a:pt x="530" y="1369"/>
                    <a:pt x="498" y="1391"/>
                  </a:cubicBezTo>
                  <a:cubicBezTo>
                    <a:pt x="501" y="1397"/>
                    <a:pt x="501" y="1397"/>
                    <a:pt x="501" y="1397"/>
                  </a:cubicBezTo>
                  <a:cubicBezTo>
                    <a:pt x="531" y="1382"/>
                    <a:pt x="550" y="1355"/>
                    <a:pt x="568" y="1328"/>
                  </a:cubicBezTo>
                  <a:cubicBezTo>
                    <a:pt x="570" y="1326"/>
                    <a:pt x="571" y="1325"/>
                    <a:pt x="572" y="1323"/>
                  </a:cubicBezTo>
                  <a:cubicBezTo>
                    <a:pt x="567" y="1348"/>
                    <a:pt x="561" y="1369"/>
                    <a:pt x="547" y="1381"/>
                  </a:cubicBezTo>
                  <a:cubicBezTo>
                    <a:pt x="538" y="1389"/>
                    <a:pt x="538" y="1389"/>
                    <a:pt x="538" y="1389"/>
                  </a:cubicBezTo>
                  <a:cubicBezTo>
                    <a:pt x="550" y="1387"/>
                    <a:pt x="550" y="1387"/>
                    <a:pt x="550" y="1387"/>
                  </a:cubicBezTo>
                  <a:cubicBezTo>
                    <a:pt x="560" y="1386"/>
                    <a:pt x="563" y="1378"/>
                    <a:pt x="567" y="1372"/>
                  </a:cubicBezTo>
                  <a:cubicBezTo>
                    <a:pt x="567" y="1371"/>
                    <a:pt x="568" y="1370"/>
                    <a:pt x="568" y="1370"/>
                  </a:cubicBezTo>
                  <a:cubicBezTo>
                    <a:pt x="568" y="1373"/>
                    <a:pt x="568" y="1377"/>
                    <a:pt x="567" y="1381"/>
                  </a:cubicBezTo>
                  <a:cubicBezTo>
                    <a:pt x="567" y="1385"/>
                    <a:pt x="567" y="1389"/>
                    <a:pt x="567" y="1391"/>
                  </a:cubicBezTo>
                  <a:cubicBezTo>
                    <a:pt x="574" y="1391"/>
                    <a:pt x="574" y="1391"/>
                    <a:pt x="574" y="1391"/>
                  </a:cubicBezTo>
                  <a:cubicBezTo>
                    <a:pt x="575" y="1386"/>
                    <a:pt x="575" y="1380"/>
                    <a:pt x="576" y="1375"/>
                  </a:cubicBezTo>
                  <a:cubicBezTo>
                    <a:pt x="579" y="1349"/>
                    <a:pt x="581" y="1322"/>
                    <a:pt x="589" y="1292"/>
                  </a:cubicBezTo>
                  <a:cubicBezTo>
                    <a:pt x="593" y="1287"/>
                    <a:pt x="596" y="1282"/>
                    <a:pt x="600" y="1277"/>
                  </a:cubicBezTo>
                  <a:cubicBezTo>
                    <a:pt x="614" y="1256"/>
                    <a:pt x="626" y="1239"/>
                    <a:pt x="657" y="1236"/>
                  </a:cubicBezTo>
                  <a:cubicBezTo>
                    <a:pt x="704" y="1232"/>
                    <a:pt x="744" y="1237"/>
                    <a:pt x="771" y="1250"/>
                  </a:cubicBezTo>
                  <a:cubicBezTo>
                    <a:pt x="775" y="1253"/>
                    <a:pt x="775" y="1254"/>
                    <a:pt x="775" y="1256"/>
                  </a:cubicBezTo>
                  <a:cubicBezTo>
                    <a:pt x="775" y="1259"/>
                    <a:pt x="775" y="1262"/>
                    <a:pt x="778" y="1265"/>
                  </a:cubicBezTo>
                  <a:cubicBezTo>
                    <a:pt x="777" y="1280"/>
                    <a:pt x="777" y="1292"/>
                    <a:pt x="776" y="1303"/>
                  </a:cubicBezTo>
                  <a:cubicBezTo>
                    <a:pt x="776" y="1312"/>
                    <a:pt x="776" y="1321"/>
                    <a:pt x="775" y="1333"/>
                  </a:cubicBezTo>
                  <a:cubicBezTo>
                    <a:pt x="755" y="1329"/>
                    <a:pt x="733" y="1331"/>
                    <a:pt x="712" y="1339"/>
                  </a:cubicBezTo>
                  <a:cubicBezTo>
                    <a:pt x="674" y="1354"/>
                    <a:pt x="642" y="1380"/>
                    <a:pt x="611" y="1405"/>
                  </a:cubicBezTo>
                  <a:cubicBezTo>
                    <a:pt x="571" y="1437"/>
                    <a:pt x="529" y="1471"/>
                    <a:pt x="474" y="1481"/>
                  </a:cubicBezTo>
                  <a:cubicBezTo>
                    <a:pt x="470" y="1483"/>
                    <a:pt x="470" y="1483"/>
                    <a:pt x="470" y="1483"/>
                  </a:cubicBezTo>
                  <a:cubicBezTo>
                    <a:pt x="451" y="1491"/>
                    <a:pt x="407" y="1510"/>
                    <a:pt x="389" y="1509"/>
                  </a:cubicBezTo>
                  <a:cubicBezTo>
                    <a:pt x="379" y="1509"/>
                    <a:pt x="367" y="1504"/>
                    <a:pt x="354" y="1499"/>
                  </a:cubicBezTo>
                  <a:cubicBezTo>
                    <a:pt x="342" y="1495"/>
                    <a:pt x="331" y="1491"/>
                    <a:pt x="319" y="1488"/>
                  </a:cubicBezTo>
                  <a:cubicBezTo>
                    <a:pt x="303" y="1485"/>
                    <a:pt x="287" y="1483"/>
                    <a:pt x="269" y="1482"/>
                  </a:cubicBezTo>
                  <a:cubicBezTo>
                    <a:pt x="256" y="1481"/>
                    <a:pt x="244" y="1480"/>
                    <a:pt x="234" y="1480"/>
                  </a:cubicBezTo>
                  <a:cubicBezTo>
                    <a:pt x="215" y="1480"/>
                    <a:pt x="215" y="1480"/>
                    <a:pt x="215" y="1480"/>
                  </a:cubicBezTo>
                  <a:cubicBezTo>
                    <a:pt x="233" y="1487"/>
                    <a:pt x="233" y="1487"/>
                    <a:pt x="233" y="1487"/>
                  </a:cubicBezTo>
                  <a:cubicBezTo>
                    <a:pt x="239" y="1490"/>
                    <a:pt x="247" y="1491"/>
                    <a:pt x="257" y="1492"/>
                  </a:cubicBezTo>
                  <a:cubicBezTo>
                    <a:pt x="252" y="1492"/>
                    <a:pt x="247" y="1493"/>
                    <a:pt x="242" y="1495"/>
                  </a:cubicBezTo>
                  <a:cubicBezTo>
                    <a:pt x="219" y="1502"/>
                    <a:pt x="219" y="1502"/>
                    <a:pt x="219" y="1502"/>
                  </a:cubicBezTo>
                  <a:cubicBezTo>
                    <a:pt x="243" y="1502"/>
                    <a:pt x="243" y="1502"/>
                    <a:pt x="243" y="1502"/>
                  </a:cubicBezTo>
                  <a:cubicBezTo>
                    <a:pt x="250" y="1502"/>
                    <a:pt x="257" y="1501"/>
                    <a:pt x="263" y="1501"/>
                  </a:cubicBezTo>
                  <a:cubicBezTo>
                    <a:pt x="283" y="1501"/>
                    <a:pt x="301" y="1500"/>
                    <a:pt x="318" y="1501"/>
                  </a:cubicBezTo>
                  <a:cubicBezTo>
                    <a:pt x="340" y="1503"/>
                    <a:pt x="357" y="1507"/>
                    <a:pt x="372" y="1515"/>
                  </a:cubicBezTo>
                  <a:cubicBezTo>
                    <a:pt x="319" y="1525"/>
                    <a:pt x="256" y="1527"/>
                    <a:pt x="194" y="1528"/>
                  </a:cubicBezTo>
                  <a:cubicBezTo>
                    <a:pt x="149" y="1529"/>
                    <a:pt x="106" y="1530"/>
                    <a:pt x="67" y="1535"/>
                  </a:cubicBezTo>
                  <a:cubicBezTo>
                    <a:pt x="34" y="1538"/>
                    <a:pt x="34" y="1538"/>
                    <a:pt x="34" y="1538"/>
                  </a:cubicBezTo>
                  <a:cubicBezTo>
                    <a:pt x="67" y="1542"/>
                    <a:pt x="67" y="1542"/>
                    <a:pt x="67" y="1542"/>
                  </a:cubicBezTo>
                  <a:cubicBezTo>
                    <a:pt x="81" y="1543"/>
                    <a:pt x="97" y="1543"/>
                    <a:pt x="113" y="1542"/>
                  </a:cubicBezTo>
                  <a:cubicBezTo>
                    <a:pt x="132" y="1541"/>
                    <a:pt x="150" y="1540"/>
                    <a:pt x="161" y="1543"/>
                  </a:cubicBezTo>
                  <a:cubicBezTo>
                    <a:pt x="150" y="1548"/>
                    <a:pt x="139" y="1553"/>
                    <a:pt x="128" y="1557"/>
                  </a:cubicBezTo>
                  <a:cubicBezTo>
                    <a:pt x="114" y="1563"/>
                    <a:pt x="100" y="1569"/>
                    <a:pt x="86" y="1576"/>
                  </a:cubicBezTo>
                  <a:cubicBezTo>
                    <a:pt x="63" y="1587"/>
                    <a:pt x="63" y="1587"/>
                    <a:pt x="63" y="1587"/>
                  </a:cubicBezTo>
                  <a:cubicBezTo>
                    <a:pt x="89" y="1583"/>
                    <a:pt x="89" y="1583"/>
                    <a:pt x="89" y="1583"/>
                  </a:cubicBezTo>
                  <a:cubicBezTo>
                    <a:pt x="110" y="1579"/>
                    <a:pt x="128" y="1570"/>
                    <a:pt x="146" y="1562"/>
                  </a:cubicBezTo>
                  <a:cubicBezTo>
                    <a:pt x="173" y="1549"/>
                    <a:pt x="199" y="1537"/>
                    <a:pt x="234" y="1539"/>
                  </a:cubicBezTo>
                  <a:cubicBezTo>
                    <a:pt x="236" y="1540"/>
                    <a:pt x="238" y="1540"/>
                    <a:pt x="240" y="1540"/>
                  </a:cubicBezTo>
                  <a:cubicBezTo>
                    <a:pt x="240" y="1541"/>
                    <a:pt x="241" y="1543"/>
                    <a:pt x="244" y="1545"/>
                  </a:cubicBezTo>
                  <a:cubicBezTo>
                    <a:pt x="245" y="1545"/>
                    <a:pt x="245" y="1545"/>
                    <a:pt x="245" y="1545"/>
                  </a:cubicBezTo>
                  <a:cubicBezTo>
                    <a:pt x="246" y="1545"/>
                    <a:pt x="246" y="1545"/>
                    <a:pt x="246" y="1545"/>
                  </a:cubicBezTo>
                  <a:cubicBezTo>
                    <a:pt x="251" y="1544"/>
                    <a:pt x="255" y="1544"/>
                    <a:pt x="260" y="1544"/>
                  </a:cubicBezTo>
                  <a:cubicBezTo>
                    <a:pt x="276" y="1547"/>
                    <a:pt x="276" y="1547"/>
                    <a:pt x="276" y="1547"/>
                  </a:cubicBezTo>
                  <a:cubicBezTo>
                    <a:pt x="269" y="1543"/>
                    <a:pt x="269" y="1543"/>
                    <a:pt x="269" y="1543"/>
                  </a:cubicBezTo>
                  <a:cubicBezTo>
                    <a:pt x="272" y="1543"/>
                    <a:pt x="275" y="1542"/>
                    <a:pt x="278" y="1542"/>
                  </a:cubicBezTo>
                  <a:cubicBezTo>
                    <a:pt x="283" y="1542"/>
                    <a:pt x="288" y="1541"/>
                    <a:pt x="293" y="1541"/>
                  </a:cubicBezTo>
                  <a:cubicBezTo>
                    <a:pt x="289" y="1545"/>
                    <a:pt x="285" y="1549"/>
                    <a:pt x="281" y="1553"/>
                  </a:cubicBezTo>
                  <a:cubicBezTo>
                    <a:pt x="277" y="1557"/>
                    <a:pt x="274" y="1561"/>
                    <a:pt x="270" y="1564"/>
                  </a:cubicBezTo>
                  <a:cubicBezTo>
                    <a:pt x="265" y="1569"/>
                    <a:pt x="265" y="1569"/>
                    <a:pt x="265" y="1569"/>
                  </a:cubicBezTo>
                  <a:cubicBezTo>
                    <a:pt x="260" y="1573"/>
                    <a:pt x="255" y="1576"/>
                    <a:pt x="249" y="1578"/>
                  </a:cubicBezTo>
                  <a:cubicBezTo>
                    <a:pt x="241" y="1581"/>
                    <a:pt x="232" y="1581"/>
                    <a:pt x="222" y="1582"/>
                  </a:cubicBezTo>
                  <a:cubicBezTo>
                    <a:pt x="210" y="1583"/>
                    <a:pt x="198" y="1584"/>
                    <a:pt x="186" y="1589"/>
                  </a:cubicBezTo>
                  <a:cubicBezTo>
                    <a:pt x="172" y="1595"/>
                    <a:pt x="172" y="1595"/>
                    <a:pt x="172" y="1595"/>
                  </a:cubicBezTo>
                  <a:cubicBezTo>
                    <a:pt x="187" y="1596"/>
                    <a:pt x="187" y="1596"/>
                    <a:pt x="187" y="1596"/>
                  </a:cubicBezTo>
                  <a:cubicBezTo>
                    <a:pt x="197" y="1596"/>
                    <a:pt x="208" y="1595"/>
                    <a:pt x="218" y="1594"/>
                  </a:cubicBezTo>
                  <a:cubicBezTo>
                    <a:pt x="220" y="1593"/>
                    <a:pt x="221" y="1593"/>
                    <a:pt x="222" y="1593"/>
                  </a:cubicBezTo>
                  <a:cubicBezTo>
                    <a:pt x="213" y="1596"/>
                    <a:pt x="205" y="1600"/>
                    <a:pt x="204" y="1607"/>
                  </a:cubicBezTo>
                  <a:cubicBezTo>
                    <a:pt x="203" y="1610"/>
                    <a:pt x="203" y="1610"/>
                    <a:pt x="203" y="1610"/>
                  </a:cubicBezTo>
                  <a:cubicBezTo>
                    <a:pt x="194" y="1618"/>
                    <a:pt x="194" y="1618"/>
                    <a:pt x="194" y="1618"/>
                  </a:cubicBezTo>
                  <a:cubicBezTo>
                    <a:pt x="202" y="1616"/>
                    <a:pt x="202" y="1616"/>
                    <a:pt x="202" y="1616"/>
                  </a:cubicBezTo>
                  <a:cubicBezTo>
                    <a:pt x="201" y="1619"/>
                    <a:pt x="201" y="1619"/>
                    <a:pt x="201" y="1619"/>
                  </a:cubicBezTo>
                  <a:cubicBezTo>
                    <a:pt x="205" y="1614"/>
                    <a:pt x="205" y="1614"/>
                    <a:pt x="205" y="1614"/>
                  </a:cubicBezTo>
                  <a:cubicBezTo>
                    <a:pt x="210" y="1613"/>
                    <a:pt x="210" y="1613"/>
                    <a:pt x="210" y="1613"/>
                  </a:cubicBezTo>
                  <a:cubicBezTo>
                    <a:pt x="234" y="1606"/>
                    <a:pt x="251" y="1591"/>
                    <a:pt x="270" y="1574"/>
                  </a:cubicBezTo>
                  <a:cubicBezTo>
                    <a:pt x="271" y="1573"/>
                    <a:pt x="273" y="1571"/>
                    <a:pt x="275" y="1569"/>
                  </a:cubicBezTo>
                  <a:cubicBezTo>
                    <a:pt x="284" y="1562"/>
                    <a:pt x="294" y="1554"/>
                    <a:pt x="304" y="1547"/>
                  </a:cubicBezTo>
                  <a:cubicBezTo>
                    <a:pt x="313" y="1541"/>
                    <a:pt x="322" y="1538"/>
                    <a:pt x="331" y="1536"/>
                  </a:cubicBezTo>
                  <a:cubicBezTo>
                    <a:pt x="388" y="1524"/>
                    <a:pt x="447" y="1512"/>
                    <a:pt x="498" y="1500"/>
                  </a:cubicBezTo>
                  <a:cubicBezTo>
                    <a:pt x="458" y="1542"/>
                    <a:pt x="398" y="1562"/>
                    <a:pt x="340" y="1581"/>
                  </a:cubicBezTo>
                  <a:cubicBezTo>
                    <a:pt x="330" y="1585"/>
                    <a:pt x="319" y="1588"/>
                    <a:pt x="309" y="1592"/>
                  </a:cubicBezTo>
                  <a:cubicBezTo>
                    <a:pt x="287" y="1600"/>
                    <a:pt x="287" y="1600"/>
                    <a:pt x="287" y="1600"/>
                  </a:cubicBezTo>
                  <a:cubicBezTo>
                    <a:pt x="310" y="1599"/>
                    <a:pt x="310" y="1599"/>
                    <a:pt x="310" y="1599"/>
                  </a:cubicBezTo>
                  <a:cubicBezTo>
                    <a:pt x="320" y="1599"/>
                    <a:pt x="332" y="1595"/>
                    <a:pt x="345" y="1592"/>
                  </a:cubicBezTo>
                  <a:cubicBezTo>
                    <a:pt x="350" y="1591"/>
                    <a:pt x="356" y="1589"/>
                    <a:pt x="361" y="1588"/>
                  </a:cubicBezTo>
                  <a:cubicBezTo>
                    <a:pt x="356" y="1593"/>
                    <a:pt x="350" y="1598"/>
                    <a:pt x="344" y="1603"/>
                  </a:cubicBezTo>
                  <a:cubicBezTo>
                    <a:pt x="339" y="1607"/>
                    <a:pt x="334" y="1611"/>
                    <a:pt x="330" y="1616"/>
                  </a:cubicBezTo>
                  <a:cubicBezTo>
                    <a:pt x="323" y="1623"/>
                    <a:pt x="323" y="1623"/>
                    <a:pt x="323" y="1623"/>
                  </a:cubicBezTo>
                  <a:cubicBezTo>
                    <a:pt x="332" y="1622"/>
                    <a:pt x="332" y="1622"/>
                    <a:pt x="332" y="1622"/>
                  </a:cubicBezTo>
                  <a:cubicBezTo>
                    <a:pt x="337" y="1622"/>
                    <a:pt x="341" y="1619"/>
                    <a:pt x="344" y="1616"/>
                  </a:cubicBezTo>
                  <a:cubicBezTo>
                    <a:pt x="342" y="1619"/>
                    <a:pt x="341" y="1621"/>
                    <a:pt x="340" y="1624"/>
                  </a:cubicBezTo>
                  <a:cubicBezTo>
                    <a:pt x="337" y="1635"/>
                    <a:pt x="337" y="1635"/>
                    <a:pt x="337" y="1635"/>
                  </a:cubicBezTo>
                  <a:cubicBezTo>
                    <a:pt x="346" y="1628"/>
                    <a:pt x="346" y="1628"/>
                    <a:pt x="346" y="1628"/>
                  </a:cubicBezTo>
                  <a:cubicBezTo>
                    <a:pt x="353" y="1622"/>
                    <a:pt x="358" y="1614"/>
                    <a:pt x="363" y="1606"/>
                  </a:cubicBezTo>
                  <a:cubicBezTo>
                    <a:pt x="368" y="1596"/>
                    <a:pt x="374" y="1587"/>
                    <a:pt x="381" y="1582"/>
                  </a:cubicBezTo>
                  <a:cubicBezTo>
                    <a:pt x="397" y="1576"/>
                    <a:pt x="414" y="1569"/>
                    <a:pt x="431" y="1561"/>
                  </a:cubicBezTo>
                  <a:cubicBezTo>
                    <a:pt x="438" y="1558"/>
                    <a:pt x="445" y="1555"/>
                    <a:pt x="451" y="1552"/>
                  </a:cubicBezTo>
                  <a:cubicBezTo>
                    <a:pt x="438" y="1565"/>
                    <a:pt x="422" y="1576"/>
                    <a:pt x="406" y="1587"/>
                  </a:cubicBezTo>
                  <a:cubicBezTo>
                    <a:pt x="397" y="1594"/>
                    <a:pt x="387" y="1600"/>
                    <a:pt x="378" y="1608"/>
                  </a:cubicBezTo>
                  <a:cubicBezTo>
                    <a:pt x="363" y="1619"/>
                    <a:pt x="363" y="1619"/>
                    <a:pt x="363" y="1619"/>
                  </a:cubicBezTo>
                  <a:cubicBezTo>
                    <a:pt x="381" y="1614"/>
                    <a:pt x="381" y="1614"/>
                    <a:pt x="381" y="1614"/>
                  </a:cubicBezTo>
                  <a:cubicBezTo>
                    <a:pt x="395" y="1609"/>
                    <a:pt x="408" y="1600"/>
                    <a:pt x="419" y="1591"/>
                  </a:cubicBezTo>
                  <a:cubicBezTo>
                    <a:pt x="425" y="1587"/>
                    <a:pt x="430" y="1583"/>
                    <a:pt x="434" y="1580"/>
                  </a:cubicBezTo>
                  <a:cubicBezTo>
                    <a:pt x="429" y="1600"/>
                    <a:pt x="420" y="1615"/>
                    <a:pt x="408" y="1625"/>
                  </a:cubicBezTo>
                  <a:cubicBezTo>
                    <a:pt x="412" y="1631"/>
                    <a:pt x="412" y="1631"/>
                    <a:pt x="412" y="1631"/>
                  </a:cubicBezTo>
                  <a:cubicBezTo>
                    <a:pt x="431" y="1620"/>
                    <a:pt x="442" y="1600"/>
                    <a:pt x="445" y="1571"/>
                  </a:cubicBezTo>
                  <a:cubicBezTo>
                    <a:pt x="489" y="1521"/>
                    <a:pt x="560" y="1471"/>
                    <a:pt x="618" y="1431"/>
                  </a:cubicBezTo>
                  <a:cubicBezTo>
                    <a:pt x="621" y="1429"/>
                    <a:pt x="621" y="1429"/>
                    <a:pt x="621" y="1429"/>
                  </a:cubicBezTo>
                  <a:cubicBezTo>
                    <a:pt x="633" y="1421"/>
                    <a:pt x="645" y="1414"/>
                    <a:pt x="657" y="1407"/>
                  </a:cubicBezTo>
                  <a:cubicBezTo>
                    <a:pt x="667" y="1401"/>
                    <a:pt x="677" y="1395"/>
                    <a:pt x="687" y="1389"/>
                  </a:cubicBezTo>
                  <a:cubicBezTo>
                    <a:pt x="689" y="1387"/>
                    <a:pt x="691" y="1386"/>
                    <a:pt x="694" y="1384"/>
                  </a:cubicBezTo>
                  <a:cubicBezTo>
                    <a:pt x="711" y="1372"/>
                    <a:pt x="730" y="1358"/>
                    <a:pt x="753" y="1360"/>
                  </a:cubicBezTo>
                  <a:cubicBezTo>
                    <a:pt x="761" y="1360"/>
                    <a:pt x="769" y="1363"/>
                    <a:pt x="777" y="1367"/>
                  </a:cubicBezTo>
                  <a:cubicBezTo>
                    <a:pt x="775" y="1413"/>
                    <a:pt x="778" y="1458"/>
                    <a:pt x="781" y="1502"/>
                  </a:cubicBezTo>
                  <a:cubicBezTo>
                    <a:pt x="783" y="1528"/>
                    <a:pt x="784" y="1554"/>
                    <a:pt x="785" y="1580"/>
                  </a:cubicBezTo>
                  <a:cubicBezTo>
                    <a:pt x="785" y="1586"/>
                    <a:pt x="784" y="1593"/>
                    <a:pt x="783" y="1600"/>
                  </a:cubicBezTo>
                  <a:cubicBezTo>
                    <a:pt x="782" y="1608"/>
                    <a:pt x="780" y="1617"/>
                    <a:pt x="780" y="1625"/>
                  </a:cubicBezTo>
                  <a:cubicBezTo>
                    <a:pt x="780" y="1631"/>
                    <a:pt x="781" y="1639"/>
                    <a:pt x="783" y="1648"/>
                  </a:cubicBezTo>
                  <a:cubicBezTo>
                    <a:pt x="784" y="1662"/>
                    <a:pt x="787" y="1677"/>
                    <a:pt x="785" y="1690"/>
                  </a:cubicBezTo>
                  <a:cubicBezTo>
                    <a:pt x="784" y="1711"/>
                    <a:pt x="784" y="1711"/>
                    <a:pt x="784" y="1711"/>
                  </a:cubicBezTo>
                  <a:cubicBezTo>
                    <a:pt x="777" y="1787"/>
                    <a:pt x="771" y="1866"/>
                    <a:pt x="768" y="1940"/>
                  </a:cubicBezTo>
                  <a:cubicBezTo>
                    <a:pt x="768" y="1949"/>
                    <a:pt x="768" y="1959"/>
                    <a:pt x="769" y="1967"/>
                  </a:cubicBezTo>
                  <a:cubicBezTo>
                    <a:pt x="769" y="1986"/>
                    <a:pt x="769" y="2003"/>
                    <a:pt x="766" y="2020"/>
                  </a:cubicBezTo>
                  <a:cubicBezTo>
                    <a:pt x="765" y="2018"/>
                    <a:pt x="765" y="2018"/>
                    <a:pt x="765" y="2018"/>
                  </a:cubicBezTo>
                  <a:cubicBezTo>
                    <a:pt x="763" y="2018"/>
                    <a:pt x="763" y="2018"/>
                    <a:pt x="763" y="2018"/>
                  </a:cubicBezTo>
                  <a:cubicBezTo>
                    <a:pt x="761" y="2018"/>
                    <a:pt x="760" y="2020"/>
                    <a:pt x="759" y="2021"/>
                  </a:cubicBezTo>
                  <a:cubicBezTo>
                    <a:pt x="758" y="2022"/>
                    <a:pt x="758" y="2022"/>
                    <a:pt x="758" y="2022"/>
                  </a:cubicBezTo>
                  <a:cubicBezTo>
                    <a:pt x="758" y="2023"/>
                    <a:pt x="758" y="2023"/>
                    <a:pt x="758" y="2023"/>
                  </a:cubicBezTo>
                  <a:cubicBezTo>
                    <a:pt x="759" y="2032"/>
                    <a:pt x="756" y="2038"/>
                    <a:pt x="753" y="2044"/>
                  </a:cubicBezTo>
                  <a:cubicBezTo>
                    <a:pt x="750" y="2049"/>
                    <a:pt x="747" y="2054"/>
                    <a:pt x="747" y="2063"/>
                  </a:cubicBezTo>
                  <a:cubicBezTo>
                    <a:pt x="744" y="2062"/>
                    <a:pt x="742" y="2063"/>
                    <a:pt x="739" y="2063"/>
                  </a:cubicBezTo>
                  <a:cubicBezTo>
                    <a:pt x="738" y="2063"/>
                    <a:pt x="738" y="2063"/>
                    <a:pt x="738" y="2063"/>
                  </a:cubicBezTo>
                  <a:cubicBezTo>
                    <a:pt x="738" y="2061"/>
                    <a:pt x="737" y="2059"/>
                    <a:pt x="736" y="2057"/>
                  </a:cubicBezTo>
                  <a:cubicBezTo>
                    <a:pt x="734" y="2055"/>
                    <a:pt x="730" y="2053"/>
                    <a:pt x="725" y="2053"/>
                  </a:cubicBezTo>
                  <a:cubicBezTo>
                    <a:pt x="716" y="2054"/>
                    <a:pt x="716" y="2054"/>
                    <a:pt x="716" y="2054"/>
                  </a:cubicBezTo>
                  <a:cubicBezTo>
                    <a:pt x="721" y="2059"/>
                    <a:pt x="721" y="2059"/>
                    <a:pt x="721" y="2059"/>
                  </a:cubicBezTo>
                  <a:cubicBezTo>
                    <a:pt x="722" y="2062"/>
                    <a:pt x="724" y="2063"/>
                    <a:pt x="725" y="2064"/>
                  </a:cubicBezTo>
                  <a:cubicBezTo>
                    <a:pt x="727" y="2065"/>
                    <a:pt x="727" y="2065"/>
                    <a:pt x="729" y="2070"/>
                  </a:cubicBezTo>
                  <a:cubicBezTo>
                    <a:pt x="722" y="2078"/>
                    <a:pt x="722" y="2087"/>
                    <a:pt x="727" y="2096"/>
                  </a:cubicBezTo>
                  <a:cubicBezTo>
                    <a:pt x="724" y="2098"/>
                    <a:pt x="723" y="2100"/>
                    <a:pt x="721" y="2101"/>
                  </a:cubicBezTo>
                  <a:cubicBezTo>
                    <a:pt x="721" y="2099"/>
                    <a:pt x="721" y="2096"/>
                    <a:pt x="719" y="2094"/>
                  </a:cubicBezTo>
                  <a:cubicBezTo>
                    <a:pt x="717" y="2091"/>
                    <a:pt x="717" y="2091"/>
                    <a:pt x="717" y="2091"/>
                  </a:cubicBezTo>
                  <a:cubicBezTo>
                    <a:pt x="714" y="2094"/>
                    <a:pt x="714" y="2094"/>
                    <a:pt x="714" y="2094"/>
                  </a:cubicBezTo>
                  <a:cubicBezTo>
                    <a:pt x="713" y="2094"/>
                    <a:pt x="712" y="2095"/>
                    <a:pt x="712" y="2095"/>
                  </a:cubicBezTo>
                  <a:cubicBezTo>
                    <a:pt x="712" y="2094"/>
                    <a:pt x="712" y="2092"/>
                    <a:pt x="713" y="2088"/>
                  </a:cubicBezTo>
                  <a:cubicBezTo>
                    <a:pt x="716" y="2082"/>
                    <a:pt x="716" y="2082"/>
                    <a:pt x="716" y="2082"/>
                  </a:cubicBezTo>
                  <a:cubicBezTo>
                    <a:pt x="710" y="2083"/>
                    <a:pt x="710" y="2083"/>
                    <a:pt x="710" y="2083"/>
                  </a:cubicBezTo>
                  <a:cubicBezTo>
                    <a:pt x="702" y="2084"/>
                    <a:pt x="700" y="2091"/>
                    <a:pt x="699" y="2096"/>
                  </a:cubicBezTo>
                  <a:cubicBezTo>
                    <a:pt x="699" y="2096"/>
                    <a:pt x="699" y="2096"/>
                    <a:pt x="699" y="2096"/>
                  </a:cubicBezTo>
                  <a:cubicBezTo>
                    <a:pt x="699" y="2095"/>
                    <a:pt x="698" y="2095"/>
                    <a:pt x="697" y="2094"/>
                  </a:cubicBezTo>
                  <a:cubicBezTo>
                    <a:pt x="694" y="2092"/>
                    <a:pt x="694" y="2091"/>
                    <a:pt x="695" y="2089"/>
                  </a:cubicBezTo>
                  <a:cubicBezTo>
                    <a:pt x="708" y="2072"/>
                    <a:pt x="708" y="2072"/>
                    <a:pt x="708" y="2072"/>
                  </a:cubicBezTo>
                  <a:cubicBezTo>
                    <a:pt x="691" y="2084"/>
                    <a:pt x="691" y="2084"/>
                    <a:pt x="691" y="2084"/>
                  </a:cubicBezTo>
                  <a:cubicBezTo>
                    <a:pt x="689" y="2085"/>
                    <a:pt x="686" y="2085"/>
                    <a:pt x="683" y="2084"/>
                  </a:cubicBezTo>
                  <a:cubicBezTo>
                    <a:pt x="681" y="2084"/>
                    <a:pt x="679" y="2084"/>
                    <a:pt x="678" y="2084"/>
                  </a:cubicBezTo>
                  <a:cubicBezTo>
                    <a:pt x="672" y="2084"/>
                    <a:pt x="669" y="2087"/>
                    <a:pt x="668" y="2092"/>
                  </a:cubicBezTo>
                  <a:cubicBezTo>
                    <a:pt x="666" y="2100"/>
                    <a:pt x="666" y="2100"/>
                    <a:pt x="666" y="2100"/>
                  </a:cubicBezTo>
                  <a:cubicBezTo>
                    <a:pt x="673" y="2096"/>
                    <a:pt x="673" y="2096"/>
                    <a:pt x="673" y="2096"/>
                  </a:cubicBezTo>
                  <a:cubicBezTo>
                    <a:pt x="677" y="2094"/>
                    <a:pt x="682" y="2094"/>
                    <a:pt x="685" y="2096"/>
                  </a:cubicBezTo>
                  <a:cubicBezTo>
                    <a:pt x="681" y="2097"/>
                    <a:pt x="679" y="2102"/>
                    <a:pt x="676" y="2106"/>
                  </a:cubicBezTo>
                  <a:cubicBezTo>
                    <a:pt x="674" y="2110"/>
                    <a:pt x="671" y="2115"/>
                    <a:pt x="669" y="2115"/>
                  </a:cubicBezTo>
                  <a:cubicBezTo>
                    <a:pt x="668" y="2115"/>
                    <a:pt x="667" y="2115"/>
                    <a:pt x="666" y="2114"/>
                  </a:cubicBezTo>
                  <a:cubicBezTo>
                    <a:pt x="660" y="2109"/>
                    <a:pt x="660" y="2109"/>
                    <a:pt x="660" y="2109"/>
                  </a:cubicBezTo>
                  <a:cubicBezTo>
                    <a:pt x="663" y="2106"/>
                    <a:pt x="666" y="2104"/>
                    <a:pt x="665" y="2100"/>
                  </a:cubicBezTo>
                  <a:cubicBezTo>
                    <a:pt x="665" y="2099"/>
                    <a:pt x="664" y="2097"/>
                    <a:pt x="661" y="2096"/>
                  </a:cubicBezTo>
                  <a:cubicBezTo>
                    <a:pt x="659" y="2095"/>
                    <a:pt x="659" y="2095"/>
                    <a:pt x="659" y="2095"/>
                  </a:cubicBezTo>
                  <a:cubicBezTo>
                    <a:pt x="657" y="2097"/>
                    <a:pt x="657" y="2097"/>
                    <a:pt x="657" y="2097"/>
                  </a:cubicBezTo>
                  <a:cubicBezTo>
                    <a:pt x="656" y="2096"/>
                    <a:pt x="655" y="2094"/>
                    <a:pt x="653" y="2094"/>
                  </a:cubicBezTo>
                  <a:cubicBezTo>
                    <a:pt x="649" y="2093"/>
                    <a:pt x="649" y="2093"/>
                    <a:pt x="649" y="2093"/>
                  </a:cubicBezTo>
                  <a:cubicBezTo>
                    <a:pt x="648" y="2096"/>
                    <a:pt x="648" y="2096"/>
                    <a:pt x="648" y="2096"/>
                  </a:cubicBezTo>
                  <a:cubicBezTo>
                    <a:pt x="648" y="2097"/>
                    <a:pt x="648" y="2098"/>
                    <a:pt x="647" y="2099"/>
                  </a:cubicBezTo>
                  <a:cubicBezTo>
                    <a:pt x="647" y="2099"/>
                    <a:pt x="646" y="2099"/>
                    <a:pt x="646" y="2098"/>
                  </a:cubicBezTo>
                  <a:cubicBezTo>
                    <a:pt x="644" y="2097"/>
                    <a:pt x="644" y="2097"/>
                    <a:pt x="644" y="2097"/>
                  </a:cubicBezTo>
                  <a:cubicBezTo>
                    <a:pt x="642" y="2098"/>
                    <a:pt x="642" y="2098"/>
                    <a:pt x="642" y="2098"/>
                  </a:cubicBezTo>
                  <a:cubicBezTo>
                    <a:pt x="639" y="2101"/>
                    <a:pt x="636" y="2103"/>
                    <a:pt x="635" y="2106"/>
                  </a:cubicBezTo>
                  <a:cubicBezTo>
                    <a:pt x="634" y="2107"/>
                    <a:pt x="632" y="2109"/>
                    <a:pt x="632" y="2109"/>
                  </a:cubicBezTo>
                  <a:cubicBezTo>
                    <a:pt x="631" y="2109"/>
                    <a:pt x="631" y="2109"/>
                    <a:pt x="630" y="2108"/>
                  </a:cubicBezTo>
                  <a:cubicBezTo>
                    <a:pt x="629" y="2108"/>
                    <a:pt x="627" y="2107"/>
                    <a:pt x="625" y="2107"/>
                  </a:cubicBezTo>
                  <a:cubicBezTo>
                    <a:pt x="618" y="2107"/>
                    <a:pt x="610" y="2114"/>
                    <a:pt x="605" y="2118"/>
                  </a:cubicBezTo>
                  <a:cubicBezTo>
                    <a:pt x="605" y="2118"/>
                    <a:pt x="605" y="2118"/>
                    <a:pt x="605" y="2118"/>
                  </a:cubicBezTo>
                  <a:cubicBezTo>
                    <a:pt x="601" y="2118"/>
                    <a:pt x="601" y="2118"/>
                    <a:pt x="601" y="2118"/>
                  </a:cubicBezTo>
                  <a:cubicBezTo>
                    <a:pt x="600" y="2118"/>
                    <a:pt x="600" y="2118"/>
                    <a:pt x="600" y="2118"/>
                  </a:cubicBezTo>
                  <a:cubicBezTo>
                    <a:pt x="598" y="2117"/>
                    <a:pt x="596" y="2116"/>
                    <a:pt x="592" y="2116"/>
                  </a:cubicBezTo>
                  <a:cubicBezTo>
                    <a:pt x="585" y="2118"/>
                    <a:pt x="580" y="2123"/>
                    <a:pt x="575" y="2127"/>
                  </a:cubicBezTo>
                  <a:cubicBezTo>
                    <a:pt x="572" y="2130"/>
                    <a:pt x="569" y="2132"/>
                    <a:pt x="566" y="2134"/>
                  </a:cubicBezTo>
                  <a:cubicBezTo>
                    <a:pt x="562" y="2134"/>
                    <a:pt x="558" y="2133"/>
                    <a:pt x="554" y="2132"/>
                  </a:cubicBezTo>
                  <a:cubicBezTo>
                    <a:pt x="547" y="2130"/>
                    <a:pt x="540" y="2129"/>
                    <a:pt x="534" y="2129"/>
                  </a:cubicBezTo>
                  <a:cubicBezTo>
                    <a:pt x="525" y="2129"/>
                    <a:pt x="519" y="2132"/>
                    <a:pt x="514" y="2139"/>
                  </a:cubicBezTo>
                  <a:cubicBezTo>
                    <a:pt x="510" y="2145"/>
                    <a:pt x="510" y="2145"/>
                    <a:pt x="510" y="2145"/>
                  </a:cubicBezTo>
                  <a:cubicBezTo>
                    <a:pt x="518" y="2145"/>
                    <a:pt x="518" y="2145"/>
                    <a:pt x="518" y="2145"/>
                  </a:cubicBezTo>
                  <a:cubicBezTo>
                    <a:pt x="530" y="2144"/>
                    <a:pt x="540" y="2144"/>
                    <a:pt x="550" y="2144"/>
                  </a:cubicBezTo>
                  <a:cubicBezTo>
                    <a:pt x="554" y="2144"/>
                    <a:pt x="558" y="2144"/>
                    <a:pt x="562" y="2144"/>
                  </a:cubicBezTo>
                  <a:cubicBezTo>
                    <a:pt x="563" y="2144"/>
                    <a:pt x="563" y="2144"/>
                    <a:pt x="563" y="2144"/>
                  </a:cubicBezTo>
                  <a:cubicBezTo>
                    <a:pt x="571" y="2143"/>
                    <a:pt x="579" y="2143"/>
                    <a:pt x="587" y="2142"/>
                  </a:cubicBezTo>
                  <a:cubicBezTo>
                    <a:pt x="586" y="2144"/>
                    <a:pt x="586" y="2145"/>
                    <a:pt x="587" y="2147"/>
                  </a:cubicBezTo>
                  <a:cubicBezTo>
                    <a:pt x="587" y="2148"/>
                    <a:pt x="588" y="2150"/>
                    <a:pt x="591" y="2151"/>
                  </a:cubicBezTo>
                  <a:cubicBezTo>
                    <a:pt x="593" y="2151"/>
                    <a:pt x="593" y="2151"/>
                    <a:pt x="593" y="2151"/>
                  </a:cubicBezTo>
                  <a:cubicBezTo>
                    <a:pt x="594" y="2150"/>
                    <a:pt x="594" y="2150"/>
                    <a:pt x="594" y="2150"/>
                  </a:cubicBezTo>
                  <a:cubicBezTo>
                    <a:pt x="595" y="2150"/>
                    <a:pt x="595" y="2150"/>
                    <a:pt x="596" y="2150"/>
                  </a:cubicBezTo>
                  <a:cubicBezTo>
                    <a:pt x="597" y="2149"/>
                    <a:pt x="599" y="2149"/>
                    <a:pt x="600" y="2148"/>
                  </a:cubicBezTo>
                  <a:cubicBezTo>
                    <a:pt x="602" y="2153"/>
                    <a:pt x="602" y="2159"/>
                    <a:pt x="602" y="2163"/>
                  </a:cubicBezTo>
                  <a:cubicBezTo>
                    <a:pt x="603" y="2173"/>
                    <a:pt x="603" y="2173"/>
                    <a:pt x="603" y="2173"/>
                  </a:cubicBezTo>
                  <a:cubicBezTo>
                    <a:pt x="609" y="2165"/>
                    <a:pt x="609" y="2165"/>
                    <a:pt x="609" y="2165"/>
                  </a:cubicBezTo>
                  <a:cubicBezTo>
                    <a:pt x="611" y="2161"/>
                    <a:pt x="612" y="2157"/>
                    <a:pt x="612" y="2152"/>
                  </a:cubicBezTo>
                  <a:cubicBezTo>
                    <a:pt x="612" y="2149"/>
                    <a:pt x="613" y="2145"/>
                    <a:pt x="614" y="2143"/>
                  </a:cubicBezTo>
                  <a:cubicBezTo>
                    <a:pt x="614" y="2144"/>
                    <a:pt x="614" y="2145"/>
                    <a:pt x="614" y="2146"/>
                  </a:cubicBezTo>
                  <a:cubicBezTo>
                    <a:pt x="613" y="2149"/>
                    <a:pt x="612" y="2152"/>
                    <a:pt x="615" y="2155"/>
                  </a:cubicBezTo>
                  <a:cubicBezTo>
                    <a:pt x="619" y="2161"/>
                    <a:pt x="619" y="2161"/>
                    <a:pt x="619" y="2161"/>
                  </a:cubicBezTo>
                  <a:cubicBezTo>
                    <a:pt x="621" y="2153"/>
                    <a:pt x="621" y="2153"/>
                    <a:pt x="621" y="2153"/>
                  </a:cubicBezTo>
                  <a:cubicBezTo>
                    <a:pt x="621" y="2153"/>
                    <a:pt x="621" y="2153"/>
                    <a:pt x="621" y="2153"/>
                  </a:cubicBezTo>
                  <a:cubicBezTo>
                    <a:pt x="622" y="2153"/>
                    <a:pt x="624" y="2154"/>
                    <a:pt x="625" y="2154"/>
                  </a:cubicBezTo>
                  <a:cubicBezTo>
                    <a:pt x="624" y="2159"/>
                    <a:pt x="623" y="2166"/>
                    <a:pt x="625" y="2169"/>
                  </a:cubicBezTo>
                  <a:cubicBezTo>
                    <a:pt x="626" y="2171"/>
                    <a:pt x="626" y="2171"/>
                    <a:pt x="626" y="2171"/>
                  </a:cubicBezTo>
                  <a:cubicBezTo>
                    <a:pt x="628" y="2171"/>
                    <a:pt x="628" y="2171"/>
                    <a:pt x="628" y="2171"/>
                  </a:cubicBezTo>
                  <a:cubicBezTo>
                    <a:pt x="631" y="2171"/>
                    <a:pt x="632" y="2169"/>
                    <a:pt x="632" y="2168"/>
                  </a:cubicBezTo>
                  <a:cubicBezTo>
                    <a:pt x="633" y="2167"/>
                    <a:pt x="633" y="2167"/>
                    <a:pt x="633" y="2167"/>
                  </a:cubicBezTo>
                  <a:cubicBezTo>
                    <a:pt x="633" y="2166"/>
                    <a:pt x="633" y="2166"/>
                    <a:pt x="633" y="2166"/>
                  </a:cubicBezTo>
                  <a:cubicBezTo>
                    <a:pt x="633" y="2165"/>
                    <a:pt x="633" y="2162"/>
                    <a:pt x="633" y="2160"/>
                  </a:cubicBezTo>
                  <a:cubicBezTo>
                    <a:pt x="634" y="2161"/>
                    <a:pt x="634" y="2161"/>
                    <a:pt x="634" y="2162"/>
                  </a:cubicBezTo>
                  <a:cubicBezTo>
                    <a:pt x="637" y="2164"/>
                    <a:pt x="639" y="2166"/>
                    <a:pt x="642" y="2166"/>
                  </a:cubicBezTo>
                  <a:cubicBezTo>
                    <a:pt x="644" y="2166"/>
                    <a:pt x="646" y="2165"/>
                    <a:pt x="648" y="2162"/>
                  </a:cubicBezTo>
                  <a:cubicBezTo>
                    <a:pt x="650" y="2158"/>
                    <a:pt x="650" y="2158"/>
                    <a:pt x="650" y="2158"/>
                  </a:cubicBezTo>
                  <a:cubicBezTo>
                    <a:pt x="646" y="2157"/>
                    <a:pt x="646" y="2157"/>
                    <a:pt x="646" y="2157"/>
                  </a:cubicBezTo>
                  <a:cubicBezTo>
                    <a:pt x="646" y="2156"/>
                    <a:pt x="645" y="2156"/>
                    <a:pt x="644" y="2156"/>
                  </a:cubicBezTo>
                  <a:cubicBezTo>
                    <a:pt x="645" y="2155"/>
                    <a:pt x="646" y="2154"/>
                    <a:pt x="648" y="2152"/>
                  </a:cubicBezTo>
                  <a:cubicBezTo>
                    <a:pt x="649" y="2150"/>
                    <a:pt x="652" y="2147"/>
                    <a:pt x="654" y="2145"/>
                  </a:cubicBezTo>
                  <a:cubicBezTo>
                    <a:pt x="654" y="2147"/>
                    <a:pt x="655" y="2149"/>
                    <a:pt x="656" y="2151"/>
                  </a:cubicBezTo>
                  <a:cubicBezTo>
                    <a:pt x="657" y="2153"/>
                    <a:pt x="658" y="2155"/>
                    <a:pt x="659" y="2158"/>
                  </a:cubicBezTo>
                  <a:cubicBezTo>
                    <a:pt x="659" y="2159"/>
                    <a:pt x="657" y="2159"/>
                    <a:pt x="657" y="2159"/>
                  </a:cubicBezTo>
                  <a:cubicBezTo>
                    <a:pt x="654" y="2160"/>
                    <a:pt x="649" y="2162"/>
                    <a:pt x="649" y="2168"/>
                  </a:cubicBezTo>
                  <a:cubicBezTo>
                    <a:pt x="650" y="2172"/>
                    <a:pt x="650" y="2172"/>
                    <a:pt x="650" y="2172"/>
                  </a:cubicBezTo>
                  <a:cubicBezTo>
                    <a:pt x="654" y="2171"/>
                    <a:pt x="654" y="2171"/>
                    <a:pt x="654" y="2171"/>
                  </a:cubicBezTo>
                  <a:cubicBezTo>
                    <a:pt x="654" y="2171"/>
                    <a:pt x="655" y="2171"/>
                    <a:pt x="656" y="2171"/>
                  </a:cubicBezTo>
                  <a:cubicBezTo>
                    <a:pt x="655" y="2173"/>
                    <a:pt x="655" y="2173"/>
                    <a:pt x="655" y="2173"/>
                  </a:cubicBezTo>
                  <a:cubicBezTo>
                    <a:pt x="661" y="2173"/>
                    <a:pt x="661" y="2173"/>
                    <a:pt x="661" y="2173"/>
                  </a:cubicBezTo>
                  <a:cubicBezTo>
                    <a:pt x="665" y="2173"/>
                    <a:pt x="667" y="2171"/>
                    <a:pt x="668" y="2168"/>
                  </a:cubicBezTo>
                  <a:cubicBezTo>
                    <a:pt x="668" y="2169"/>
                    <a:pt x="669" y="2169"/>
                    <a:pt x="669" y="2169"/>
                  </a:cubicBezTo>
                  <a:cubicBezTo>
                    <a:pt x="673" y="2170"/>
                    <a:pt x="673" y="2170"/>
                    <a:pt x="673" y="2170"/>
                  </a:cubicBezTo>
                  <a:cubicBezTo>
                    <a:pt x="674" y="2167"/>
                    <a:pt x="674" y="2167"/>
                    <a:pt x="674" y="2167"/>
                  </a:cubicBezTo>
                  <a:cubicBezTo>
                    <a:pt x="675" y="2164"/>
                    <a:pt x="676" y="2162"/>
                    <a:pt x="677" y="2160"/>
                  </a:cubicBezTo>
                  <a:cubicBezTo>
                    <a:pt x="679" y="2157"/>
                    <a:pt x="681" y="2155"/>
                    <a:pt x="681" y="2152"/>
                  </a:cubicBezTo>
                  <a:cubicBezTo>
                    <a:pt x="681" y="2163"/>
                    <a:pt x="677" y="2178"/>
                    <a:pt x="668" y="2189"/>
                  </a:cubicBezTo>
                  <a:cubicBezTo>
                    <a:pt x="660" y="2198"/>
                    <a:pt x="660" y="2198"/>
                    <a:pt x="660" y="2198"/>
                  </a:cubicBezTo>
                  <a:cubicBezTo>
                    <a:pt x="672" y="2194"/>
                    <a:pt x="672" y="2194"/>
                    <a:pt x="672" y="2194"/>
                  </a:cubicBezTo>
                  <a:cubicBezTo>
                    <a:pt x="679" y="2192"/>
                    <a:pt x="682" y="2187"/>
                    <a:pt x="685" y="2183"/>
                  </a:cubicBezTo>
                  <a:cubicBezTo>
                    <a:pt x="687" y="2180"/>
                    <a:pt x="689" y="2178"/>
                    <a:pt x="691" y="2176"/>
                  </a:cubicBezTo>
                  <a:cubicBezTo>
                    <a:pt x="692" y="2177"/>
                    <a:pt x="694" y="2178"/>
                    <a:pt x="695" y="2178"/>
                  </a:cubicBezTo>
                  <a:cubicBezTo>
                    <a:pt x="693" y="2181"/>
                    <a:pt x="693" y="2181"/>
                    <a:pt x="693" y="2181"/>
                  </a:cubicBezTo>
                  <a:cubicBezTo>
                    <a:pt x="697" y="2180"/>
                    <a:pt x="697" y="2180"/>
                    <a:pt x="697" y="2180"/>
                  </a:cubicBezTo>
                  <a:cubicBezTo>
                    <a:pt x="697" y="2186"/>
                    <a:pt x="697" y="2186"/>
                    <a:pt x="697" y="2186"/>
                  </a:cubicBezTo>
                  <a:cubicBezTo>
                    <a:pt x="700" y="2179"/>
                    <a:pt x="700" y="2179"/>
                    <a:pt x="700" y="2179"/>
                  </a:cubicBezTo>
                  <a:cubicBezTo>
                    <a:pt x="703" y="2178"/>
                    <a:pt x="703" y="2178"/>
                    <a:pt x="703" y="2178"/>
                  </a:cubicBezTo>
                  <a:cubicBezTo>
                    <a:pt x="710" y="2176"/>
                    <a:pt x="715" y="2172"/>
                    <a:pt x="721" y="2167"/>
                  </a:cubicBezTo>
                  <a:cubicBezTo>
                    <a:pt x="725" y="2163"/>
                    <a:pt x="730" y="2159"/>
                    <a:pt x="735" y="2158"/>
                  </a:cubicBezTo>
                  <a:cubicBezTo>
                    <a:pt x="732" y="2160"/>
                    <a:pt x="730" y="2163"/>
                    <a:pt x="732" y="2169"/>
                  </a:cubicBezTo>
                  <a:cubicBezTo>
                    <a:pt x="732" y="2170"/>
                    <a:pt x="732" y="2170"/>
                    <a:pt x="732" y="2170"/>
                  </a:cubicBezTo>
                  <a:cubicBezTo>
                    <a:pt x="733" y="2171"/>
                    <a:pt x="733" y="2171"/>
                    <a:pt x="733" y="2171"/>
                  </a:cubicBezTo>
                  <a:cubicBezTo>
                    <a:pt x="734" y="2172"/>
                    <a:pt x="735" y="2173"/>
                    <a:pt x="737" y="2173"/>
                  </a:cubicBezTo>
                  <a:cubicBezTo>
                    <a:pt x="741" y="2173"/>
                    <a:pt x="742" y="2168"/>
                    <a:pt x="744" y="2164"/>
                  </a:cubicBezTo>
                  <a:cubicBezTo>
                    <a:pt x="744" y="2163"/>
                    <a:pt x="744" y="2162"/>
                    <a:pt x="744" y="2162"/>
                  </a:cubicBezTo>
                  <a:cubicBezTo>
                    <a:pt x="744" y="2163"/>
                    <a:pt x="745" y="2163"/>
                    <a:pt x="745" y="2164"/>
                  </a:cubicBezTo>
                  <a:cubicBezTo>
                    <a:pt x="746" y="2167"/>
                    <a:pt x="747" y="2172"/>
                    <a:pt x="751" y="2173"/>
                  </a:cubicBezTo>
                  <a:cubicBezTo>
                    <a:pt x="752" y="2174"/>
                    <a:pt x="753" y="2174"/>
                    <a:pt x="755" y="2174"/>
                  </a:cubicBezTo>
                  <a:cubicBezTo>
                    <a:pt x="756" y="2180"/>
                    <a:pt x="756" y="2180"/>
                    <a:pt x="756" y="2180"/>
                  </a:cubicBezTo>
                  <a:cubicBezTo>
                    <a:pt x="757" y="2174"/>
                    <a:pt x="757" y="2174"/>
                    <a:pt x="757" y="2174"/>
                  </a:cubicBezTo>
                  <a:cubicBezTo>
                    <a:pt x="762" y="2173"/>
                    <a:pt x="769" y="2170"/>
                    <a:pt x="770" y="2165"/>
                  </a:cubicBezTo>
                  <a:cubicBezTo>
                    <a:pt x="770" y="2164"/>
                    <a:pt x="770" y="2164"/>
                    <a:pt x="770" y="2164"/>
                  </a:cubicBezTo>
                  <a:cubicBezTo>
                    <a:pt x="776" y="2164"/>
                    <a:pt x="776" y="2164"/>
                    <a:pt x="776" y="2164"/>
                  </a:cubicBezTo>
                  <a:cubicBezTo>
                    <a:pt x="776" y="2162"/>
                    <a:pt x="776" y="2162"/>
                    <a:pt x="776" y="2162"/>
                  </a:cubicBezTo>
                  <a:cubicBezTo>
                    <a:pt x="776" y="2161"/>
                    <a:pt x="777" y="2160"/>
                    <a:pt x="777" y="2159"/>
                  </a:cubicBezTo>
                  <a:cubicBezTo>
                    <a:pt x="778" y="2161"/>
                    <a:pt x="779" y="2162"/>
                    <a:pt x="780" y="2164"/>
                  </a:cubicBezTo>
                  <a:cubicBezTo>
                    <a:pt x="781" y="2166"/>
                    <a:pt x="782" y="2169"/>
                    <a:pt x="783" y="2172"/>
                  </a:cubicBezTo>
                  <a:cubicBezTo>
                    <a:pt x="783" y="2175"/>
                    <a:pt x="783" y="2175"/>
                    <a:pt x="783" y="2175"/>
                  </a:cubicBezTo>
                  <a:cubicBezTo>
                    <a:pt x="786" y="2175"/>
                    <a:pt x="786" y="2175"/>
                    <a:pt x="786" y="2175"/>
                  </a:cubicBezTo>
                  <a:cubicBezTo>
                    <a:pt x="787" y="2175"/>
                    <a:pt x="789" y="2175"/>
                    <a:pt x="790" y="2175"/>
                  </a:cubicBezTo>
                  <a:cubicBezTo>
                    <a:pt x="792" y="2175"/>
                    <a:pt x="796" y="2174"/>
                    <a:pt x="799" y="2173"/>
                  </a:cubicBezTo>
                  <a:cubicBezTo>
                    <a:pt x="798" y="2175"/>
                    <a:pt x="798" y="2175"/>
                    <a:pt x="798" y="2175"/>
                  </a:cubicBezTo>
                  <a:cubicBezTo>
                    <a:pt x="804" y="2175"/>
                    <a:pt x="804" y="2175"/>
                    <a:pt x="804" y="2175"/>
                  </a:cubicBezTo>
                  <a:cubicBezTo>
                    <a:pt x="809" y="2174"/>
                    <a:pt x="814" y="2173"/>
                    <a:pt x="818" y="2172"/>
                  </a:cubicBezTo>
                  <a:cubicBezTo>
                    <a:pt x="821" y="2171"/>
                    <a:pt x="825" y="2170"/>
                    <a:pt x="829" y="2170"/>
                  </a:cubicBezTo>
                  <a:cubicBezTo>
                    <a:pt x="827" y="2172"/>
                    <a:pt x="824" y="2174"/>
                    <a:pt x="824" y="2178"/>
                  </a:cubicBezTo>
                  <a:cubicBezTo>
                    <a:pt x="823" y="2184"/>
                    <a:pt x="823" y="2184"/>
                    <a:pt x="823" y="2184"/>
                  </a:cubicBezTo>
                  <a:cubicBezTo>
                    <a:pt x="829" y="2182"/>
                    <a:pt x="829" y="2182"/>
                    <a:pt x="829" y="2182"/>
                  </a:cubicBezTo>
                  <a:cubicBezTo>
                    <a:pt x="831" y="2181"/>
                    <a:pt x="834" y="2179"/>
                    <a:pt x="837" y="2176"/>
                  </a:cubicBezTo>
                  <a:cubicBezTo>
                    <a:pt x="841" y="2176"/>
                    <a:pt x="841" y="2176"/>
                    <a:pt x="841" y="2176"/>
                  </a:cubicBezTo>
                  <a:cubicBezTo>
                    <a:pt x="847" y="2175"/>
                    <a:pt x="851" y="2171"/>
                    <a:pt x="853" y="2168"/>
                  </a:cubicBezTo>
                  <a:cubicBezTo>
                    <a:pt x="856" y="2166"/>
                    <a:pt x="856" y="2166"/>
                    <a:pt x="856" y="2166"/>
                  </a:cubicBezTo>
                  <a:cubicBezTo>
                    <a:pt x="854" y="2165"/>
                    <a:pt x="854" y="2165"/>
                    <a:pt x="854" y="2165"/>
                  </a:cubicBezTo>
                  <a:cubicBezTo>
                    <a:pt x="854" y="2165"/>
                    <a:pt x="855" y="2164"/>
                    <a:pt x="855" y="2163"/>
                  </a:cubicBezTo>
                  <a:cubicBezTo>
                    <a:pt x="856" y="2162"/>
                    <a:pt x="857" y="2160"/>
                    <a:pt x="858" y="2158"/>
                  </a:cubicBezTo>
                  <a:cubicBezTo>
                    <a:pt x="859" y="2163"/>
                    <a:pt x="860" y="2167"/>
                    <a:pt x="863" y="2167"/>
                  </a:cubicBezTo>
                  <a:cubicBezTo>
                    <a:pt x="865" y="2167"/>
                    <a:pt x="867" y="2166"/>
                    <a:pt x="868" y="2163"/>
                  </a:cubicBezTo>
                  <a:cubicBezTo>
                    <a:pt x="869" y="2158"/>
                    <a:pt x="867" y="2155"/>
                    <a:pt x="866" y="2153"/>
                  </a:cubicBezTo>
                  <a:cubicBezTo>
                    <a:pt x="866" y="2153"/>
                    <a:pt x="866" y="2153"/>
                    <a:pt x="866" y="2152"/>
                  </a:cubicBezTo>
                  <a:cubicBezTo>
                    <a:pt x="867" y="2152"/>
                    <a:pt x="868" y="2151"/>
                    <a:pt x="869" y="2151"/>
                  </a:cubicBezTo>
                  <a:cubicBezTo>
                    <a:pt x="870" y="2150"/>
                    <a:pt x="872" y="2149"/>
                    <a:pt x="874" y="2148"/>
                  </a:cubicBezTo>
                  <a:cubicBezTo>
                    <a:pt x="875" y="2150"/>
                    <a:pt x="876" y="2152"/>
                    <a:pt x="877" y="2154"/>
                  </a:cubicBezTo>
                  <a:cubicBezTo>
                    <a:pt x="879" y="2157"/>
                    <a:pt x="880" y="2160"/>
                    <a:pt x="880" y="2163"/>
                  </a:cubicBezTo>
                  <a:cubicBezTo>
                    <a:pt x="879" y="2178"/>
                    <a:pt x="879" y="2178"/>
                    <a:pt x="879" y="2178"/>
                  </a:cubicBezTo>
                  <a:cubicBezTo>
                    <a:pt x="887" y="2166"/>
                    <a:pt x="887" y="2166"/>
                    <a:pt x="887" y="2166"/>
                  </a:cubicBezTo>
                  <a:cubicBezTo>
                    <a:pt x="888" y="2163"/>
                    <a:pt x="889" y="2160"/>
                    <a:pt x="890" y="2156"/>
                  </a:cubicBezTo>
                  <a:cubicBezTo>
                    <a:pt x="899" y="2186"/>
                    <a:pt x="899" y="2186"/>
                    <a:pt x="899" y="2186"/>
                  </a:cubicBezTo>
                  <a:cubicBezTo>
                    <a:pt x="898" y="2179"/>
                    <a:pt x="898" y="2179"/>
                    <a:pt x="898" y="2179"/>
                  </a:cubicBezTo>
                  <a:cubicBezTo>
                    <a:pt x="898" y="2180"/>
                    <a:pt x="898" y="2180"/>
                    <a:pt x="898" y="2180"/>
                  </a:cubicBezTo>
                  <a:cubicBezTo>
                    <a:pt x="901" y="2181"/>
                    <a:pt x="901" y="2181"/>
                    <a:pt x="901" y="2181"/>
                  </a:cubicBezTo>
                  <a:cubicBezTo>
                    <a:pt x="902" y="2181"/>
                    <a:pt x="902" y="2181"/>
                    <a:pt x="903" y="2181"/>
                  </a:cubicBezTo>
                  <a:cubicBezTo>
                    <a:pt x="909" y="2181"/>
                    <a:pt x="909" y="2174"/>
                    <a:pt x="909" y="2172"/>
                  </a:cubicBezTo>
                  <a:cubicBezTo>
                    <a:pt x="909" y="2172"/>
                    <a:pt x="909" y="2171"/>
                    <a:pt x="909" y="2171"/>
                  </a:cubicBezTo>
                  <a:cubicBezTo>
                    <a:pt x="912" y="2171"/>
                    <a:pt x="913" y="2171"/>
                    <a:pt x="915" y="2172"/>
                  </a:cubicBezTo>
                  <a:cubicBezTo>
                    <a:pt x="916" y="2173"/>
                    <a:pt x="918" y="2173"/>
                    <a:pt x="920" y="2172"/>
                  </a:cubicBezTo>
                  <a:cubicBezTo>
                    <a:pt x="923" y="2176"/>
                    <a:pt x="926" y="2177"/>
                    <a:pt x="929" y="2178"/>
                  </a:cubicBezTo>
                  <a:cubicBezTo>
                    <a:pt x="929" y="2179"/>
                    <a:pt x="929" y="2180"/>
                    <a:pt x="929" y="2181"/>
                  </a:cubicBezTo>
                  <a:cubicBezTo>
                    <a:pt x="930" y="2183"/>
                    <a:pt x="930" y="2183"/>
                    <a:pt x="930" y="2183"/>
                  </a:cubicBezTo>
                  <a:cubicBezTo>
                    <a:pt x="932" y="2184"/>
                    <a:pt x="932" y="2184"/>
                    <a:pt x="932" y="2184"/>
                  </a:cubicBezTo>
                  <a:cubicBezTo>
                    <a:pt x="936" y="2185"/>
                    <a:pt x="939" y="2185"/>
                    <a:pt x="942" y="2185"/>
                  </a:cubicBezTo>
                  <a:cubicBezTo>
                    <a:pt x="948" y="2186"/>
                    <a:pt x="950" y="2187"/>
                    <a:pt x="951" y="2190"/>
                  </a:cubicBezTo>
                  <a:cubicBezTo>
                    <a:pt x="958" y="2186"/>
                    <a:pt x="958" y="2186"/>
                    <a:pt x="958" y="2186"/>
                  </a:cubicBezTo>
                  <a:cubicBezTo>
                    <a:pt x="956" y="2182"/>
                    <a:pt x="953" y="2178"/>
                    <a:pt x="951" y="2174"/>
                  </a:cubicBezTo>
                  <a:cubicBezTo>
                    <a:pt x="946" y="2167"/>
                    <a:pt x="944" y="2163"/>
                    <a:pt x="945" y="2159"/>
                  </a:cubicBezTo>
                  <a:cubicBezTo>
                    <a:pt x="947" y="2159"/>
                    <a:pt x="948" y="2159"/>
                    <a:pt x="950" y="2159"/>
                  </a:cubicBezTo>
                  <a:cubicBezTo>
                    <a:pt x="949" y="2160"/>
                    <a:pt x="949" y="2160"/>
                    <a:pt x="949" y="2160"/>
                  </a:cubicBezTo>
                  <a:cubicBezTo>
                    <a:pt x="952" y="2160"/>
                    <a:pt x="952" y="2160"/>
                    <a:pt x="952" y="2160"/>
                  </a:cubicBezTo>
                  <a:cubicBezTo>
                    <a:pt x="963" y="2160"/>
                    <a:pt x="975" y="2158"/>
                    <a:pt x="986" y="2155"/>
                  </a:cubicBezTo>
                  <a:cubicBezTo>
                    <a:pt x="988" y="2154"/>
                    <a:pt x="991" y="2153"/>
                    <a:pt x="994" y="2153"/>
                  </a:cubicBezTo>
                  <a:cubicBezTo>
                    <a:pt x="992" y="2157"/>
                    <a:pt x="990" y="2161"/>
                    <a:pt x="991" y="2165"/>
                  </a:cubicBezTo>
                  <a:cubicBezTo>
                    <a:pt x="992" y="2166"/>
                    <a:pt x="993" y="2168"/>
                    <a:pt x="996" y="2169"/>
                  </a:cubicBezTo>
                  <a:cubicBezTo>
                    <a:pt x="1001" y="2170"/>
                    <a:pt x="1001" y="2170"/>
                    <a:pt x="1001" y="2170"/>
                  </a:cubicBezTo>
                  <a:cubicBezTo>
                    <a:pt x="1001" y="2166"/>
                    <a:pt x="1001" y="2166"/>
                    <a:pt x="1001" y="2166"/>
                  </a:cubicBezTo>
                  <a:cubicBezTo>
                    <a:pt x="1001" y="2157"/>
                    <a:pt x="1007" y="2152"/>
                    <a:pt x="1012" y="2148"/>
                  </a:cubicBezTo>
                  <a:cubicBezTo>
                    <a:pt x="1013" y="2148"/>
                    <a:pt x="1013" y="2147"/>
                    <a:pt x="1013" y="2147"/>
                  </a:cubicBezTo>
                  <a:cubicBezTo>
                    <a:pt x="1013" y="2150"/>
                    <a:pt x="1011" y="2153"/>
                    <a:pt x="1010" y="2155"/>
                  </a:cubicBezTo>
                  <a:cubicBezTo>
                    <a:pt x="1005" y="2161"/>
                    <a:pt x="1005" y="2161"/>
                    <a:pt x="1005" y="2161"/>
                  </a:cubicBezTo>
                  <a:cubicBezTo>
                    <a:pt x="1013" y="2161"/>
                    <a:pt x="1013" y="2161"/>
                    <a:pt x="1013" y="2161"/>
                  </a:cubicBezTo>
                  <a:cubicBezTo>
                    <a:pt x="1020" y="2160"/>
                    <a:pt x="1021" y="2155"/>
                    <a:pt x="1023" y="2151"/>
                  </a:cubicBezTo>
                  <a:cubicBezTo>
                    <a:pt x="1023" y="2149"/>
                    <a:pt x="1024" y="2148"/>
                    <a:pt x="1025" y="2147"/>
                  </a:cubicBezTo>
                  <a:cubicBezTo>
                    <a:pt x="1031" y="2148"/>
                    <a:pt x="1041" y="2147"/>
                    <a:pt x="1052" y="2146"/>
                  </a:cubicBezTo>
                  <a:cubicBezTo>
                    <a:pt x="1051" y="2148"/>
                    <a:pt x="1049" y="2149"/>
                    <a:pt x="1048" y="2151"/>
                  </a:cubicBezTo>
                  <a:cubicBezTo>
                    <a:pt x="1043" y="2156"/>
                    <a:pt x="1037" y="2163"/>
                    <a:pt x="1041" y="2170"/>
                  </a:cubicBezTo>
                  <a:cubicBezTo>
                    <a:pt x="1042" y="2172"/>
                    <a:pt x="1042" y="2172"/>
                    <a:pt x="1042" y="2172"/>
                  </a:cubicBezTo>
                  <a:cubicBezTo>
                    <a:pt x="1045" y="2172"/>
                    <a:pt x="1045" y="2172"/>
                    <a:pt x="1045" y="2172"/>
                  </a:cubicBezTo>
                  <a:cubicBezTo>
                    <a:pt x="1049" y="2172"/>
                    <a:pt x="1052" y="2170"/>
                    <a:pt x="1055" y="2169"/>
                  </a:cubicBezTo>
                  <a:cubicBezTo>
                    <a:pt x="1058" y="2167"/>
                    <a:pt x="1061" y="2166"/>
                    <a:pt x="1065" y="2166"/>
                  </a:cubicBezTo>
                  <a:cubicBezTo>
                    <a:pt x="1070" y="2166"/>
                    <a:pt x="1070" y="2166"/>
                    <a:pt x="1070" y="2166"/>
                  </a:cubicBezTo>
                  <a:cubicBezTo>
                    <a:pt x="1069" y="2162"/>
                    <a:pt x="1069" y="2162"/>
                    <a:pt x="1069" y="2162"/>
                  </a:cubicBezTo>
                  <a:cubicBezTo>
                    <a:pt x="1069" y="2157"/>
                    <a:pt x="1064" y="2153"/>
                    <a:pt x="1059" y="2152"/>
                  </a:cubicBezTo>
                  <a:cubicBezTo>
                    <a:pt x="1060" y="2150"/>
                    <a:pt x="1060" y="2148"/>
                    <a:pt x="1059" y="2146"/>
                  </a:cubicBezTo>
                  <a:cubicBezTo>
                    <a:pt x="1064" y="2145"/>
                    <a:pt x="1068" y="2145"/>
                    <a:pt x="1073" y="2145"/>
                  </a:cubicBezTo>
                  <a:cubicBezTo>
                    <a:pt x="1085" y="2145"/>
                    <a:pt x="1093" y="2146"/>
                    <a:pt x="1099" y="2149"/>
                  </a:cubicBezTo>
                  <a:cubicBezTo>
                    <a:pt x="1109" y="2154"/>
                    <a:pt x="1109" y="2154"/>
                    <a:pt x="1109" y="2154"/>
                  </a:cubicBezTo>
                  <a:cubicBezTo>
                    <a:pt x="1104" y="2144"/>
                    <a:pt x="1104" y="2144"/>
                    <a:pt x="1104" y="2144"/>
                  </a:cubicBezTo>
                  <a:cubicBezTo>
                    <a:pt x="1101" y="2138"/>
                    <a:pt x="1094" y="2137"/>
                    <a:pt x="1087" y="2136"/>
                  </a:cubicBezTo>
                  <a:cubicBezTo>
                    <a:pt x="1090" y="2135"/>
                    <a:pt x="1092" y="2133"/>
                    <a:pt x="1094" y="2130"/>
                  </a:cubicBezTo>
                  <a:cubicBezTo>
                    <a:pt x="1096" y="2126"/>
                    <a:pt x="1096" y="2126"/>
                    <a:pt x="1096" y="2126"/>
                  </a:cubicBezTo>
                  <a:cubicBezTo>
                    <a:pt x="1092" y="2125"/>
                    <a:pt x="1092" y="2125"/>
                    <a:pt x="1092" y="2125"/>
                  </a:cubicBezTo>
                  <a:cubicBezTo>
                    <a:pt x="1095" y="2118"/>
                    <a:pt x="1095" y="2118"/>
                    <a:pt x="1095" y="2118"/>
                  </a:cubicBezTo>
                  <a:cubicBezTo>
                    <a:pt x="1087" y="2121"/>
                    <a:pt x="1087" y="2121"/>
                    <a:pt x="1087" y="2121"/>
                  </a:cubicBezTo>
                  <a:cubicBezTo>
                    <a:pt x="1081" y="2124"/>
                    <a:pt x="1073" y="2126"/>
                    <a:pt x="1066" y="2126"/>
                  </a:cubicBezTo>
                  <a:cubicBezTo>
                    <a:pt x="1059" y="2127"/>
                    <a:pt x="1047" y="2125"/>
                    <a:pt x="1043" y="2114"/>
                  </a:cubicBezTo>
                  <a:cubicBezTo>
                    <a:pt x="1036" y="2096"/>
                    <a:pt x="1036" y="2096"/>
                    <a:pt x="1036" y="2096"/>
                  </a:cubicBezTo>
                  <a:cubicBezTo>
                    <a:pt x="1036" y="2112"/>
                    <a:pt x="1036" y="2112"/>
                    <a:pt x="1036" y="2112"/>
                  </a:cubicBezTo>
                  <a:cubicBezTo>
                    <a:pt x="1035" y="2111"/>
                    <a:pt x="1034" y="2111"/>
                    <a:pt x="1033" y="2110"/>
                  </a:cubicBezTo>
                  <a:cubicBezTo>
                    <a:pt x="1032" y="2109"/>
                    <a:pt x="1031" y="2108"/>
                    <a:pt x="1030" y="2107"/>
                  </a:cubicBezTo>
                  <a:cubicBezTo>
                    <a:pt x="1023" y="2101"/>
                    <a:pt x="1023" y="2101"/>
                    <a:pt x="1023" y="2101"/>
                  </a:cubicBezTo>
                  <a:cubicBezTo>
                    <a:pt x="1024" y="2110"/>
                    <a:pt x="1024" y="2110"/>
                    <a:pt x="1024" y="2110"/>
                  </a:cubicBezTo>
                  <a:cubicBezTo>
                    <a:pt x="1024" y="2115"/>
                    <a:pt x="1023" y="2117"/>
                    <a:pt x="1020" y="2118"/>
                  </a:cubicBezTo>
                  <a:cubicBezTo>
                    <a:pt x="1020" y="2118"/>
                    <a:pt x="1020" y="2118"/>
                    <a:pt x="1020" y="2117"/>
                  </a:cubicBezTo>
                  <a:cubicBezTo>
                    <a:pt x="1019" y="2116"/>
                    <a:pt x="1018" y="2114"/>
                    <a:pt x="1015" y="2113"/>
                  </a:cubicBezTo>
                  <a:cubicBezTo>
                    <a:pt x="1011" y="2111"/>
                    <a:pt x="1011" y="2111"/>
                    <a:pt x="1011" y="2111"/>
                  </a:cubicBezTo>
                  <a:cubicBezTo>
                    <a:pt x="1011" y="2115"/>
                    <a:pt x="1011" y="2115"/>
                    <a:pt x="1011" y="2115"/>
                  </a:cubicBezTo>
                  <a:cubicBezTo>
                    <a:pt x="1010" y="2116"/>
                    <a:pt x="1010" y="2116"/>
                    <a:pt x="1010" y="2116"/>
                  </a:cubicBezTo>
                  <a:cubicBezTo>
                    <a:pt x="1009" y="2115"/>
                    <a:pt x="1007" y="2113"/>
                    <a:pt x="1006" y="2111"/>
                  </a:cubicBezTo>
                  <a:cubicBezTo>
                    <a:pt x="1006" y="2111"/>
                    <a:pt x="1006" y="2111"/>
                    <a:pt x="1006" y="2111"/>
                  </a:cubicBezTo>
                  <a:cubicBezTo>
                    <a:pt x="1006" y="2108"/>
                    <a:pt x="1006" y="2108"/>
                    <a:pt x="1006" y="2108"/>
                  </a:cubicBezTo>
                  <a:cubicBezTo>
                    <a:pt x="1005" y="2105"/>
                    <a:pt x="1004" y="2103"/>
                    <a:pt x="1003" y="2103"/>
                  </a:cubicBezTo>
                  <a:cubicBezTo>
                    <a:pt x="1005" y="2101"/>
                    <a:pt x="1005" y="2101"/>
                    <a:pt x="1005" y="2101"/>
                  </a:cubicBezTo>
                  <a:cubicBezTo>
                    <a:pt x="994" y="2101"/>
                    <a:pt x="994" y="2101"/>
                    <a:pt x="994" y="2101"/>
                  </a:cubicBezTo>
                  <a:cubicBezTo>
                    <a:pt x="988" y="2102"/>
                    <a:pt x="985" y="2104"/>
                    <a:pt x="983" y="2108"/>
                  </a:cubicBezTo>
                  <a:cubicBezTo>
                    <a:pt x="983" y="2107"/>
                    <a:pt x="982" y="2106"/>
                    <a:pt x="982" y="2105"/>
                  </a:cubicBezTo>
                  <a:cubicBezTo>
                    <a:pt x="981" y="2104"/>
                    <a:pt x="981" y="2104"/>
                    <a:pt x="981" y="2104"/>
                  </a:cubicBezTo>
                  <a:cubicBezTo>
                    <a:pt x="980" y="2104"/>
                    <a:pt x="980" y="2104"/>
                    <a:pt x="980" y="2104"/>
                  </a:cubicBezTo>
                  <a:cubicBezTo>
                    <a:pt x="975" y="2102"/>
                    <a:pt x="970" y="2104"/>
                    <a:pt x="967" y="2106"/>
                  </a:cubicBezTo>
                  <a:cubicBezTo>
                    <a:pt x="966" y="2101"/>
                    <a:pt x="965" y="2099"/>
                    <a:pt x="963" y="2097"/>
                  </a:cubicBezTo>
                  <a:cubicBezTo>
                    <a:pt x="962" y="2096"/>
                    <a:pt x="962" y="2096"/>
                    <a:pt x="962" y="2095"/>
                  </a:cubicBezTo>
                  <a:cubicBezTo>
                    <a:pt x="965" y="2085"/>
                    <a:pt x="965" y="2085"/>
                    <a:pt x="965" y="2085"/>
                  </a:cubicBezTo>
                  <a:cubicBezTo>
                    <a:pt x="956" y="2092"/>
                    <a:pt x="956" y="2092"/>
                    <a:pt x="956" y="2092"/>
                  </a:cubicBezTo>
                  <a:cubicBezTo>
                    <a:pt x="953" y="2094"/>
                    <a:pt x="949" y="2096"/>
                    <a:pt x="946" y="2099"/>
                  </a:cubicBezTo>
                  <a:cubicBezTo>
                    <a:pt x="946" y="2098"/>
                    <a:pt x="947" y="2097"/>
                    <a:pt x="948" y="2095"/>
                  </a:cubicBezTo>
                  <a:cubicBezTo>
                    <a:pt x="949" y="2093"/>
                    <a:pt x="950" y="2091"/>
                    <a:pt x="950" y="2089"/>
                  </a:cubicBezTo>
                  <a:cubicBezTo>
                    <a:pt x="953" y="2083"/>
                    <a:pt x="953" y="2083"/>
                    <a:pt x="953" y="2083"/>
                  </a:cubicBezTo>
                  <a:cubicBezTo>
                    <a:pt x="946" y="2085"/>
                    <a:pt x="946" y="2085"/>
                    <a:pt x="946" y="2085"/>
                  </a:cubicBezTo>
                  <a:cubicBezTo>
                    <a:pt x="943" y="2085"/>
                    <a:pt x="940" y="2088"/>
                    <a:pt x="938" y="2091"/>
                  </a:cubicBezTo>
                  <a:cubicBezTo>
                    <a:pt x="938" y="2089"/>
                    <a:pt x="937" y="2086"/>
                    <a:pt x="934" y="2084"/>
                  </a:cubicBezTo>
                  <a:cubicBezTo>
                    <a:pt x="932" y="2082"/>
                    <a:pt x="930" y="2081"/>
                    <a:pt x="929" y="2081"/>
                  </a:cubicBezTo>
                  <a:cubicBezTo>
                    <a:pt x="926" y="2081"/>
                    <a:pt x="924" y="2083"/>
                    <a:pt x="923" y="2085"/>
                  </a:cubicBezTo>
                  <a:cubicBezTo>
                    <a:pt x="923" y="2085"/>
                    <a:pt x="923" y="2084"/>
                    <a:pt x="923" y="2084"/>
                  </a:cubicBezTo>
                  <a:cubicBezTo>
                    <a:pt x="922" y="2082"/>
                    <a:pt x="920" y="2080"/>
                    <a:pt x="917" y="2079"/>
                  </a:cubicBezTo>
                  <a:cubicBezTo>
                    <a:pt x="919" y="2077"/>
                    <a:pt x="920" y="2074"/>
                    <a:pt x="922" y="2072"/>
                  </a:cubicBezTo>
                  <a:cubicBezTo>
                    <a:pt x="923" y="2071"/>
                    <a:pt x="924" y="2070"/>
                    <a:pt x="924" y="2069"/>
                  </a:cubicBezTo>
                  <a:cubicBezTo>
                    <a:pt x="940" y="2042"/>
                    <a:pt x="940" y="2042"/>
                    <a:pt x="940" y="2042"/>
                  </a:cubicBezTo>
                  <a:cubicBezTo>
                    <a:pt x="919" y="2064"/>
                    <a:pt x="919" y="2064"/>
                    <a:pt x="919" y="2064"/>
                  </a:cubicBezTo>
                  <a:cubicBezTo>
                    <a:pt x="918" y="2061"/>
                    <a:pt x="916" y="2060"/>
                    <a:pt x="913" y="2060"/>
                  </a:cubicBezTo>
                  <a:cubicBezTo>
                    <a:pt x="913" y="2060"/>
                    <a:pt x="913" y="2060"/>
                    <a:pt x="913" y="2060"/>
                  </a:cubicBezTo>
                  <a:cubicBezTo>
                    <a:pt x="912" y="2060"/>
                    <a:pt x="912" y="2060"/>
                    <a:pt x="912" y="2060"/>
                  </a:cubicBezTo>
                  <a:cubicBezTo>
                    <a:pt x="907" y="2062"/>
                    <a:pt x="905" y="2066"/>
                    <a:pt x="904" y="2070"/>
                  </a:cubicBezTo>
                  <a:cubicBezTo>
                    <a:pt x="903" y="2070"/>
                    <a:pt x="903" y="2070"/>
                    <a:pt x="902" y="2070"/>
                  </a:cubicBezTo>
                  <a:cubicBezTo>
                    <a:pt x="899" y="2070"/>
                    <a:pt x="899" y="2070"/>
                    <a:pt x="899" y="2070"/>
                  </a:cubicBezTo>
                  <a:cubicBezTo>
                    <a:pt x="898" y="2069"/>
                    <a:pt x="898" y="2069"/>
                    <a:pt x="898" y="2069"/>
                  </a:cubicBezTo>
                  <a:cubicBezTo>
                    <a:pt x="900" y="2065"/>
                    <a:pt x="901" y="2057"/>
                    <a:pt x="901" y="2050"/>
                  </a:cubicBezTo>
                  <a:cubicBezTo>
                    <a:pt x="900" y="2032"/>
                    <a:pt x="895" y="2028"/>
                    <a:pt x="890" y="2028"/>
                  </a:cubicBezTo>
                  <a:cubicBezTo>
                    <a:pt x="889" y="2028"/>
                    <a:pt x="888" y="2028"/>
                    <a:pt x="888" y="2028"/>
                  </a:cubicBezTo>
                  <a:cubicBezTo>
                    <a:pt x="887" y="2024"/>
                    <a:pt x="886" y="2020"/>
                    <a:pt x="884" y="2016"/>
                  </a:cubicBezTo>
                  <a:cubicBezTo>
                    <a:pt x="881" y="2006"/>
                    <a:pt x="881" y="2006"/>
                    <a:pt x="881" y="2006"/>
                  </a:cubicBezTo>
                  <a:cubicBezTo>
                    <a:pt x="878" y="2016"/>
                    <a:pt x="878" y="2016"/>
                    <a:pt x="878" y="2016"/>
                  </a:cubicBezTo>
                  <a:cubicBezTo>
                    <a:pt x="875" y="2025"/>
                    <a:pt x="870" y="2033"/>
                    <a:pt x="866" y="2041"/>
                  </a:cubicBezTo>
                  <a:cubicBezTo>
                    <a:pt x="865" y="2042"/>
                    <a:pt x="865" y="2043"/>
                    <a:pt x="864" y="2045"/>
                  </a:cubicBezTo>
                  <a:cubicBezTo>
                    <a:pt x="863" y="2005"/>
                    <a:pt x="861" y="1966"/>
                    <a:pt x="858" y="1925"/>
                  </a:cubicBezTo>
                  <a:cubicBezTo>
                    <a:pt x="857" y="1904"/>
                    <a:pt x="856" y="1882"/>
                    <a:pt x="854" y="1861"/>
                  </a:cubicBezTo>
                  <a:cubicBezTo>
                    <a:pt x="853" y="1842"/>
                    <a:pt x="853" y="1820"/>
                    <a:pt x="853" y="1796"/>
                  </a:cubicBezTo>
                  <a:cubicBezTo>
                    <a:pt x="853" y="1793"/>
                    <a:pt x="854" y="1789"/>
                    <a:pt x="853" y="1786"/>
                  </a:cubicBezTo>
                  <a:cubicBezTo>
                    <a:pt x="854" y="1760"/>
                    <a:pt x="855" y="1733"/>
                    <a:pt x="856" y="1707"/>
                  </a:cubicBezTo>
                  <a:cubicBezTo>
                    <a:pt x="856" y="1678"/>
                    <a:pt x="857" y="1649"/>
                    <a:pt x="858" y="1620"/>
                  </a:cubicBezTo>
                  <a:cubicBezTo>
                    <a:pt x="859" y="1565"/>
                    <a:pt x="857" y="1511"/>
                    <a:pt x="855" y="1457"/>
                  </a:cubicBezTo>
                  <a:cubicBezTo>
                    <a:pt x="853" y="1405"/>
                    <a:pt x="851" y="1355"/>
                    <a:pt x="853" y="1312"/>
                  </a:cubicBezTo>
                  <a:cubicBezTo>
                    <a:pt x="864" y="1305"/>
                    <a:pt x="885" y="1302"/>
                    <a:pt x="904" y="1305"/>
                  </a:cubicBezTo>
                  <a:cubicBezTo>
                    <a:pt x="934" y="1310"/>
                    <a:pt x="997" y="1342"/>
                    <a:pt x="1006" y="1356"/>
                  </a:cubicBezTo>
                  <a:cubicBezTo>
                    <a:pt x="1008" y="1361"/>
                    <a:pt x="1009" y="1367"/>
                    <a:pt x="1009" y="1374"/>
                  </a:cubicBezTo>
                  <a:cubicBezTo>
                    <a:pt x="1009" y="1379"/>
                    <a:pt x="1009" y="1384"/>
                    <a:pt x="1011" y="1390"/>
                  </a:cubicBezTo>
                  <a:cubicBezTo>
                    <a:pt x="1019" y="1415"/>
                    <a:pt x="1038" y="1429"/>
                    <a:pt x="1057" y="1442"/>
                  </a:cubicBezTo>
                  <a:cubicBezTo>
                    <a:pt x="1062" y="1436"/>
                    <a:pt x="1062" y="1436"/>
                    <a:pt x="1062" y="1436"/>
                  </a:cubicBezTo>
                  <a:cubicBezTo>
                    <a:pt x="1035" y="1417"/>
                    <a:pt x="1020" y="1391"/>
                    <a:pt x="1015" y="1359"/>
                  </a:cubicBezTo>
                  <a:cubicBezTo>
                    <a:pt x="1028" y="1368"/>
                    <a:pt x="1038" y="1380"/>
                    <a:pt x="1048" y="1392"/>
                  </a:cubicBezTo>
                  <a:cubicBezTo>
                    <a:pt x="1054" y="1400"/>
                    <a:pt x="1061" y="1408"/>
                    <a:pt x="1069" y="1416"/>
                  </a:cubicBezTo>
                  <a:cubicBezTo>
                    <a:pt x="1072" y="1456"/>
                    <a:pt x="1087" y="1492"/>
                    <a:pt x="1107" y="1508"/>
                  </a:cubicBezTo>
                  <a:cubicBezTo>
                    <a:pt x="1121" y="1518"/>
                    <a:pt x="1121" y="1518"/>
                    <a:pt x="1121" y="1518"/>
                  </a:cubicBezTo>
                  <a:cubicBezTo>
                    <a:pt x="1113" y="1504"/>
                    <a:pt x="1113" y="1504"/>
                    <a:pt x="1113" y="1504"/>
                  </a:cubicBezTo>
                  <a:cubicBezTo>
                    <a:pt x="1110" y="1499"/>
                    <a:pt x="1107" y="1495"/>
                    <a:pt x="1105" y="1491"/>
                  </a:cubicBezTo>
                  <a:cubicBezTo>
                    <a:pt x="1100" y="1485"/>
                    <a:pt x="1096" y="1479"/>
                    <a:pt x="1094" y="1471"/>
                  </a:cubicBezTo>
                  <a:cubicBezTo>
                    <a:pt x="1099" y="1473"/>
                    <a:pt x="1104" y="1478"/>
                    <a:pt x="1109" y="1482"/>
                  </a:cubicBezTo>
                  <a:cubicBezTo>
                    <a:pt x="1115" y="1487"/>
                    <a:pt x="1120" y="1492"/>
                    <a:pt x="1127" y="1493"/>
                  </a:cubicBezTo>
                  <a:cubicBezTo>
                    <a:pt x="1141" y="1493"/>
                    <a:pt x="1141" y="1493"/>
                    <a:pt x="1141" y="1493"/>
                  </a:cubicBezTo>
                  <a:cubicBezTo>
                    <a:pt x="1130" y="1486"/>
                    <a:pt x="1130" y="1486"/>
                    <a:pt x="1130" y="1486"/>
                  </a:cubicBezTo>
                  <a:cubicBezTo>
                    <a:pt x="1126" y="1483"/>
                    <a:pt x="1123" y="1480"/>
                    <a:pt x="1119" y="1477"/>
                  </a:cubicBezTo>
                  <a:cubicBezTo>
                    <a:pt x="1112" y="1470"/>
                    <a:pt x="1104" y="1462"/>
                    <a:pt x="1089" y="1461"/>
                  </a:cubicBezTo>
                  <a:cubicBezTo>
                    <a:pt x="1084" y="1450"/>
                    <a:pt x="1081" y="1440"/>
                    <a:pt x="1081" y="1427"/>
                  </a:cubicBezTo>
                  <a:cubicBezTo>
                    <a:pt x="1083" y="1429"/>
                    <a:pt x="1085" y="1430"/>
                    <a:pt x="1087" y="1430"/>
                  </a:cubicBezTo>
                  <a:cubicBezTo>
                    <a:pt x="1088" y="1431"/>
                    <a:pt x="1091" y="1430"/>
                    <a:pt x="1093" y="1428"/>
                  </a:cubicBezTo>
                  <a:cubicBezTo>
                    <a:pt x="1095" y="1424"/>
                    <a:pt x="1095" y="1424"/>
                    <a:pt x="1095" y="1424"/>
                  </a:cubicBezTo>
                  <a:cubicBezTo>
                    <a:pt x="1092" y="1422"/>
                    <a:pt x="1092" y="1422"/>
                    <a:pt x="1092" y="1422"/>
                  </a:cubicBezTo>
                  <a:cubicBezTo>
                    <a:pt x="1077" y="1414"/>
                    <a:pt x="1083" y="1394"/>
                    <a:pt x="1089" y="1372"/>
                  </a:cubicBezTo>
                  <a:cubicBezTo>
                    <a:pt x="1091" y="1366"/>
                    <a:pt x="1093" y="1360"/>
                    <a:pt x="1094" y="1354"/>
                  </a:cubicBezTo>
                  <a:cubicBezTo>
                    <a:pt x="1096" y="1357"/>
                    <a:pt x="1098" y="1359"/>
                    <a:pt x="1101" y="1361"/>
                  </a:cubicBezTo>
                  <a:cubicBezTo>
                    <a:pt x="1127" y="1388"/>
                    <a:pt x="1154" y="1415"/>
                    <a:pt x="1188" y="1435"/>
                  </a:cubicBezTo>
                  <a:cubicBezTo>
                    <a:pt x="1190" y="1440"/>
                    <a:pt x="1192" y="1444"/>
                    <a:pt x="1195" y="1448"/>
                  </a:cubicBezTo>
                  <a:cubicBezTo>
                    <a:pt x="1196" y="1451"/>
                    <a:pt x="1198" y="1454"/>
                    <a:pt x="1199" y="1457"/>
                  </a:cubicBezTo>
                  <a:cubicBezTo>
                    <a:pt x="1196" y="1465"/>
                    <a:pt x="1197" y="1483"/>
                    <a:pt x="1203" y="1492"/>
                  </a:cubicBezTo>
                  <a:cubicBezTo>
                    <a:pt x="1205" y="1497"/>
                    <a:pt x="1209" y="1499"/>
                    <a:pt x="1211" y="1499"/>
                  </a:cubicBezTo>
                  <a:cubicBezTo>
                    <a:pt x="1222" y="1498"/>
                    <a:pt x="1222" y="1498"/>
                    <a:pt x="1222" y="1498"/>
                  </a:cubicBezTo>
                  <a:cubicBezTo>
                    <a:pt x="1214" y="1492"/>
                    <a:pt x="1214" y="1492"/>
                    <a:pt x="1214" y="1492"/>
                  </a:cubicBezTo>
                  <a:cubicBezTo>
                    <a:pt x="1210" y="1488"/>
                    <a:pt x="1209" y="1480"/>
                    <a:pt x="1209" y="1472"/>
                  </a:cubicBezTo>
                  <a:cubicBezTo>
                    <a:pt x="1211" y="1474"/>
                    <a:pt x="1213" y="1478"/>
                    <a:pt x="1215" y="1481"/>
                  </a:cubicBezTo>
                  <a:cubicBezTo>
                    <a:pt x="1219" y="1488"/>
                    <a:pt x="1223" y="1495"/>
                    <a:pt x="1229" y="1496"/>
                  </a:cubicBezTo>
                  <a:cubicBezTo>
                    <a:pt x="1238" y="1498"/>
                    <a:pt x="1238" y="1498"/>
                    <a:pt x="1238" y="1498"/>
                  </a:cubicBezTo>
                  <a:cubicBezTo>
                    <a:pt x="1233" y="1491"/>
                    <a:pt x="1233" y="1491"/>
                    <a:pt x="1233" y="1491"/>
                  </a:cubicBezTo>
                  <a:cubicBezTo>
                    <a:pt x="1230" y="1486"/>
                    <a:pt x="1227" y="1482"/>
                    <a:pt x="1224" y="1477"/>
                  </a:cubicBezTo>
                  <a:cubicBezTo>
                    <a:pt x="1216" y="1466"/>
                    <a:pt x="1207" y="1453"/>
                    <a:pt x="1203" y="1442"/>
                  </a:cubicBezTo>
                  <a:cubicBezTo>
                    <a:pt x="1215" y="1447"/>
                    <a:pt x="1228" y="1453"/>
                    <a:pt x="1240" y="1459"/>
                  </a:cubicBezTo>
                  <a:cubicBezTo>
                    <a:pt x="1268" y="1472"/>
                    <a:pt x="1297" y="1485"/>
                    <a:pt x="1329" y="1495"/>
                  </a:cubicBezTo>
                  <a:cubicBezTo>
                    <a:pt x="1330" y="1496"/>
                    <a:pt x="1332" y="1498"/>
                    <a:pt x="1333" y="1500"/>
                  </a:cubicBezTo>
                  <a:cubicBezTo>
                    <a:pt x="1337" y="1504"/>
                    <a:pt x="1339" y="1506"/>
                    <a:pt x="1341" y="1506"/>
                  </a:cubicBezTo>
                  <a:cubicBezTo>
                    <a:pt x="1343" y="1506"/>
                    <a:pt x="1343" y="1506"/>
                    <a:pt x="1343" y="1506"/>
                  </a:cubicBezTo>
                  <a:cubicBezTo>
                    <a:pt x="1344" y="1504"/>
                    <a:pt x="1344" y="1504"/>
                    <a:pt x="1344" y="1504"/>
                  </a:cubicBezTo>
                  <a:cubicBezTo>
                    <a:pt x="1345" y="1503"/>
                    <a:pt x="1345" y="1502"/>
                    <a:pt x="1345" y="1501"/>
                  </a:cubicBezTo>
                  <a:cubicBezTo>
                    <a:pt x="1347" y="1500"/>
                    <a:pt x="1347" y="1499"/>
                    <a:pt x="1347" y="1498"/>
                  </a:cubicBezTo>
                  <a:cubicBezTo>
                    <a:pt x="1348" y="1494"/>
                    <a:pt x="1343" y="1491"/>
                    <a:pt x="1336" y="1488"/>
                  </a:cubicBezTo>
                  <a:cubicBezTo>
                    <a:pt x="1335" y="1488"/>
                    <a:pt x="1334" y="1487"/>
                    <a:pt x="1334" y="1487"/>
                  </a:cubicBezTo>
                  <a:cubicBezTo>
                    <a:pt x="1306" y="1473"/>
                    <a:pt x="1276" y="1461"/>
                    <a:pt x="1247" y="1449"/>
                  </a:cubicBezTo>
                  <a:cubicBezTo>
                    <a:pt x="1232" y="1444"/>
                    <a:pt x="1218" y="1438"/>
                    <a:pt x="1204" y="1432"/>
                  </a:cubicBezTo>
                  <a:cubicBezTo>
                    <a:pt x="1165" y="1416"/>
                    <a:pt x="1137" y="1383"/>
                    <a:pt x="1110" y="1352"/>
                  </a:cubicBezTo>
                  <a:cubicBezTo>
                    <a:pt x="1091" y="1329"/>
                    <a:pt x="1072" y="1307"/>
                    <a:pt x="1049" y="1290"/>
                  </a:cubicBezTo>
                  <a:cubicBezTo>
                    <a:pt x="1073" y="1293"/>
                    <a:pt x="1103" y="1299"/>
                    <a:pt x="1130" y="1308"/>
                  </a:cubicBezTo>
                  <a:cubicBezTo>
                    <a:pt x="1132" y="1310"/>
                    <a:pt x="1134" y="1314"/>
                    <a:pt x="1135" y="1318"/>
                  </a:cubicBezTo>
                  <a:cubicBezTo>
                    <a:pt x="1137" y="1325"/>
                    <a:pt x="1139" y="1331"/>
                    <a:pt x="1145" y="1331"/>
                  </a:cubicBezTo>
                  <a:cubicBezTo>
                    <a:pt x="1146" y="1331"/>
                    <a:pt x="1146" y="1331"/>
                    <a:pt x="1147" y="1331"/>
                  </a:cubicBezTo>
                  <a:cubicBezTo>
                    <a:pt x="1151" y="1330"/>
                    <a:pt x="1151" y="1330"/>
                    <a:pt x="1151" y="1330"/>
                  </a:cubicBezTo>
                  <a:cubicBezTo>
                    <a:pt x="1149" y="1325"/>
                    <a:pt x="1149" y="1325"/>
                    <a:pt x="1149" y="1325"/>
                  </a:cubicBezTo>
                  <a:cubicBezTo>
                    <a:pt x="1147" y="1321"/>
                    <a:pt x="1146" y="1318"/>
                    <a:pt x="1145" y="1316"/>
                  </a:cubicBezTo>
                  <a:cubicBezTo>
                    <a:pt x="1155" y="1322"/>
                    <a:pt x="1166" y="1327"/>
                    <a:pt x="1177" y="1333"/>
                  </a:cubicBezTo>
                  <a:cubicBezTo>
                    <a:pt x="1190" y="1340"/>
                    <a:pt x="1205" y="1348"/>
                    <a:pt x="1217" y="1355"/>
                  </a:cubicBezTo>
                  <a:cubicBezTo>
                    <a:pt x="1221" y="1358"/>
                    <a:pt x="1227" y="1367"/>
                    <a:pt x="1228" y="1369"/>
                  </a:cubicBezTo>
                  <a:cubicBezTo>
                    <a:pt x="1231" y="1400"/>
                    <a:pt x="1241" y="1423"/>
                    <a:pt x="1259" y="1441"/>
                  </a:cubicBezTo>
                  <a:cubicBezTo>
                    <a:pt x="1271" y="1452"/>
                    <a:pt x="1271" y="1452"/>
                    <a:pt x="1271" y="1452"/>
                  </a:cubicBezTo>
                  <a:cubicBezTo>
                    <a:pt x="1265" y="1437"/>
                    <a:pt x="1265" y="1437"/>
                    <a:pt x="1265" y="1437"/>
                  </a:cubicBezTo>
                  <a:cubicBezTo>
                    <a:pt x="1262" y="1429"/>
                    <a:pt x="1258" y="1423"/>
                    <a:pt x="1255" y="1417"/>
                  </a:cubicBezTo>
                  <a:cubicBezTo>
                    <a:pt x="1247" y="1405"/>
                    <a:pt x="1241" y="1394"/>
                    <a:pt x="1241" y="1377"/>
                  </a:cubicBezTo>
                  <a:cubicBezTo>
                    <a:pt x="1274" y="1403"/>
                    <a:pt x="1307" y="1419"/>
                    <a:pt x="1345" y="1428"/>
                  </a:cubicBezTo>
                  <a:cubicBezTo>
                    <a:pt x="1369" y="1456"/>
                    <a:pt x="1400" y="1476"/>
                    <a:pt x="1437" y="1489"/>
                  </a:cubicBezTo>
                  <a:cubicBezTo>
                    <a:pt x="1443" y="1507"/>
                    <a:pt x="1455" y="1518"/>
                    <a:pt x="1467" y="1529"/>
                  </a:cubicBezTo>
                  <a:cubicBezTo>
                    <a:pt x="1470" y="1532"/>
                    <a:pt x="1473" y="1534"/>
                    <a:pt x="1476" y="1537"/>
                  </a:cubicBezTo>
                  <a:cubicBezTo>
                    <a:pt x="1494" y="1555"/>
                    <a:pt x="1494" y="1555"/>
                    <a:pt x="1494" y="1555"/>
                  </a:cubicBezTo>
                  <a:cubicBezTo>
                    <a:pt x="1481" y="1533"/>
                    <a:pt x="1481" y="1533"/>
                    <a:pt x="1481" y="1533"/>
                  </a:cubicBezTo>
                  <a:cubicBezTo>
                    <a:pt x="1477" y="1525"/>
                    <a:pt x="1471" y="1519"/>
                    <a:pt x="1465" y="1513"/>
                  </a:cubicBezTo>
                  <a:cubicBezTo>
                    <a:pt x="1459" y="1507"/>
                    <a:pt x="1453" y="1501"/>
                    <a:pt x="1450" y="1493"/>
                  </a:cubicBezTo>
                  <a:cubicBezTo>
                    <a:pt x="1456" y="1494"/>
                    <a:pt x="1462" y="1495"/>
                    <a:pt x="1468" y="1497"/>
                  </a:cubicBezTo>
                  <a:cubicBezTo>
                    <a:pt x="1481" y="1500"/>
                    <a:pt x="1492" y="1503"/>
                    <a:pt x="1498" y="1500"/>
                  </a:cubicBezTo>
                  <a:cubicBezTo>
                    <a:pt x="1508" y="1495"/>
                    <a:pt x="1508" y="1495"/>
                    <a:pt x="1508" y="1495"/>
                  </a:cubicBezTo>
                  <a:cubicBezTo>
                    <a:pt x="1497" y="1493"/>
                    <a:pt x="1497" y="1493"/>
                    <a:pt x="1497" y="1493"/>
                  </a:cubicBezTo>
                  <a:cubicBezTo>
                    <a:pt x="1442" y="1485"/>
                    <a:pt x="1393" y="1464"/>
                    <a:pt x="1367" y="1436"/>
                  </a:cubicBezTo>
                  <a:cubicBezTo>
                    <a:pt x="1385" y="1440"/>
                    <a:pt x="1404" y="1443"/>
                    <a:pt x="1423" y="1446"/>
                  </a:cubicBezTo>
                  <a:cubicBezTo>
                    <a:pt x="1439" y="1449"/>
                    <a:pt x="1456" y="1451"/>
                    <a:pt x="1472" y="1455"/>
                  </a:cubicBezTo>
                  <a:cubicBezTo>
                    <a:pt x="1483" y="1478"/>
                    <a:pt x="1512" y="1494"/>
                    <a:pt x="1536" y="1497"/>
                  </a:cubicBezTo>
                  <a:cubicBezTo>
                    <a:pt x="1565" y="1501"/>
                    <a:pt x="1565" y="1501"/>
                    <a:pt x="1565" y="1501"/>
                  </a:cubicBezTo>
                  <a:cubicBezTo>
                    <a:pt x="1534" y="1489"/>
                    <a:pt x="1534" y="1489"/>
                    <a:pt x="1534" y="1489"/>
                  </a:cubicBezTo>
                  <a:cubicBezTo>
                    <a:pt x="1513" y="1481"/>
                    <a:pt x="1494" y="1473"/>
                    <a:pt x="1484" y="1456"/>
                  </a:cubicBezTo>
                  <a:cubicBezTo>
                    <a:pt x="1488" y="1457"/>
                    <a:pt x="1491" y="1458"/>
                    <a:pt x="1495" y="1459"/>
                  </a:cubicBezTo>
                  <a:cubicBezTo>
                    <a:pt x="1507" y="1462"/>
                    <a:pt x="1517" y="1464"/>
                    <a:pt x="1522" y="1460"/>
                  </a:cubicBezTo>
                  <a:cubicBezTo>
                    <a:pt x="1526" y="1455"/>
                    <a:pt x="1526" y="1455"/>
                    <a:pt x="1526" y="1455"/>
                  </a:cubicBezTo>
                  <a:cubicBezTo>
                    <a:pt x="1520" y="1453"/>
                    <a:pt x="1520" y="1453"/>
                    <a:pt x="1520" y="1453"/>
                  </a:cubicBezTo>
                  <a:cubicBezTo>
                    <a:pt x="1491" y="1446"/>
                    <a:pt x="1463" y="1441"/>
                    <a:pt x="1437" y="1437"/>
                  </a:cubicBezTo>
                  <a:cubicBezTo>
                    <a:pt x="1403" y="1431"/>
                    <a:pt x="1371" y="1425"/>
                    <a:pt x="1339" y="1415"/>
                  </a:cubicBezTo>
                  <a:cubicBezTo>
                    <a:pt x="1307" y="1404"/>
                    <a:pt x="1280" y="1383"/>
                    <a:pt x="1255" y="1362"/>
                  </a:cubicBezTo>
                  <a:cubicBezTo>
                    <a:pt x="1241" y="1351"/>
                    <a:pt x="1226" y="1339"/>
                    <a:pt x="1210" y="1329"/>
                  </a:cubicBezTo>
                  <a:cubicBezTo>
                    <a:pt x="1197" y="1320"/>
                    <a:pt x="1183" y="1313"/>
                    <a:pt x="1170" y="1306"/>
                  </a:cubicBezTo>
                  <a:cubicBezTo>
                    <a:pt x="1158" y="1300"/>
                    <a:pt x="1146" y="1294"/>
                    <a:pt x="1135" y="1287"/>
                  </a:cubicBezTo>
                  <a:cubicBezTo>
                    <a:pt x="1134" y="1283"/>
                    <a:pt x="1133" y="1279"/>
                    <a:pt x="1132" y="1275"/>
                  </a:cubicBezTo>
                  <a:cubicBezTo>
                    <a:pt x="1130" y="1270"/>
                    <a:pt x="1129" y="1265"/>
                    <a:pt x="1129" y="1262"/>
                  </a:cubicBezTo>
                  <a:cubicBezTo>
                    <a:pt x="1133" y="1262"/>
                    <a:pt x="1137" y="1263"/>
                    <a:pt x="1141" y="1264"/>
                  </a:cubicBezTo>
                  <a:cubicBezTo>
                    <a:pt x="1150" y="1266"/>
                    <a:pt x="1159" y="1268"/>
                    <a:pt x="1169" y="1270"/>
                  </a:cubicBezTo>
                  <a:cubicBezTo>
                    <a:pt x="1174" y="1285"/>
                    <a:pt x="1186" y="1315"/>
                    <a:pt x="1206" y="1322"/>
                  </a:cubicBezTo>
                  <a:cubicBezTo>
                    <a:pt x="1221" y="1327"/>
                    <a:pt x="1221" y="1327"/>
                    <a:pt x="1221" y="1327"/>
                  </a:cubicBezTo>
                  <a:cubicBezTo>
                    <a:pt x="1208" y="1313"/>
                    <a:pt x="1208" y="1313"/>
                    <a:pt x="1208" y="1313"/>
                  </a:cubicBezTo>
                  <a:cubicBezTo>
                    <a:pt x="1196" y="1302"/>
                    <a:pt x="1186" y="1291"/>
                    <a:pt x="1182" y="1273"/>
                  </a:cubicBezTo>
                  <a:cubicBezTo>
                    <a:pt x="1184" y="1274"/>
                    <a:pt x="1184" y="1274"/>
                    <a:pt x="1184" y="1274"/>
                  </a:cubicBezTo>
                  <a:cubicBezTo>
                    <a:pt x="1196" y="1276"/>
                    <a:pt x="1210" y="1278"/>
                    <a:pt x="1221" y="1282"/>
                  </a:cubicBezTo>
                  <a:cubicBezTo>
                    <a:pt x="1224" y="1275"/>
                    <a:pt x="1224" y="1275"/>
                    <a:pt x="1224" y="1275"/>
                  </a:cubicBezTo>
                  <a:cubicBezTo>
                    <a:pt x="1208" y="1268"/>
                    <a:pt x="1191" y="1264"/>
                    <a:pt x="1172" y="1260"/>
                  </a:cubicBezTo>
                  <a:cubicBezTo>
                    <a:pt x="1158" y="1257"/>
                    <a:pt x="1142" y="1253"/>
                    <a:pt x="1127" y="1248"/>
                  </a:cubicBezTo>
                  <a:cubicBezTo>
                    <a:pt x="1101" y="1239"/>
                    <a:pt x="1077" y="1230"/>
                    <a:pt x="1053" y="1219"/>
                  </a:cubicBezTo>
                  <a:cubicBezTo>
                    <a:pt x="1049" y="1217"/>
                    <a:pt x="1044" y="1215"/>
                    <a:pt x="1039" y="1213"/>
                  </a:cubicBezTo>
                  <a:cubicBezTo>
                    <a:pt x="1012" y="1202"/>
                    <a:pt x="981" y="1189"/>
                    <a:pt x="987" y="1169"/>
                  </a:cubicBezTo>
                  <a:cubicBezTo>
                    <a:pt x="987" y="1169"/>
                    <a:pt x="987" y="1169"/>
                    <a:pt x="987" y="1169"/>
                  </a:cubicBezTo>
                  <a:cubicBezTo>
                    <a:pt x="997" y="1173"/>
                    <a:pt x="1007" y="1179"/>
                    <a:pt x="1017" y="1186"/>
                  </a:cubicBezTo>
                  <a:cubicBezTo>
                    <a:pt x="1034" y="1196"/>
                    <a:pt x="1051" y="1207"/>
                    <a:pt x="1072" y="1212"/>
                  </a:cubicBezTo>
                  <a:cubicBezTo>
                    <a:pt x="1106" y="1220"/>
                    <a:pt x="1143" y="1224"/>
                    <a:pt x="1173" y="1223"/>
                  </a:cubicBezTo>
                  <a:cubicBezTo>
                    <a:pt x="1180" y="1226"/>
                    <a:pt x="1184" y="1231"/>
                    <a:pt x="1189" y="1236"/>
                  </a:cubicBezTo>
                  <a:cubicBezTo>
                    <a:pt x="1192" y="1240"/>
                    <a:pt x="1196" y="1245"/>
                    <a:pt x="1201" y="1248"/>
                  </a:cubicBezTo>
                  <a:cubicBezTo>
                    <a:pt x="1215" y="1258"/>
                    <a:pt x="1232" y="1262"/>
                    <a:pt x="1249" y="1266"/>
                  </a:cubicBezTo>
                  <a:cubicBezTo>
                    <a:pt x="1263" y="1269"/>
                    <a:pt x="1277" y="1272"/>
                    <a:pt x="1289" y="1279"/>
                  </a:cubicBezTo>
                  <a:cubicBezTo>
                    <a:pt x="1296" y="1282"/>
                    <a:pt x="1303" y="1288"/>
                    <a:pt x="1310" y="1294"/>
                  </a:cubicBezTo>
                  <a:cubicBezTo>
                    <a:pt x="1316" y="1300"/>
                    <a:pt x="1323" y="1306"/>
                    <a:pt x="1330" y="1311"/>
                  </a:cubicBezTo>
                  <a:cubicBezTo>
                    <a:pt x="1347" y="1321"/>
                    <a:pt x="1364" y="1331"/>
                    <a:pt x="1383" y="1333"/>
                  </a:cubicBezTo>
                  <a:cubicBezTo>
                    <a:pt x="1410" y="1336"/>
                    <a:pt x="1410" y="1336"/>
                    <a:pt x="1410" y="1336"/>
                  </a:cubicBezTo>
                  <a:cubicBezTo>
                    <a:pt x="1385" y="1326"/>
                    <a:pt x="1385" y="1326"/>
                    <a:pt x="1385" y="1326"/>
                  </a:cubicBezTo>
                  <a:cubicBezTo>
                    <a:pt x="1357" y="1315"/>
                    <a:pt x="1332" y="1300"/>
                    <a:pt x="1308" y="1281"/>
                  </a:cubicBezTo>
                  <a:cubicBezTo>
                    <a:pt x="1353" y="1289"/>
                    <a:pt x="1387" y="1299"/>
                    <a:pt x="1414" y="1313"/>
                  </a:cubicBezTo>
                  <a:cubicBezTo>
                    <a:pt x="1418" y="1307"/>
                    <a:pt x="1418" y="1307"/>
                    <a:pt x="1418" y="1307"/>
                  </a:cubicBezTo>
                  <a:cubicBezTo>
                    <a:pt x="1390" y="1288"/>
                    <a:pt x="1349" y="1279"/>
                    <a:pt x="1310" y="1271"/>
                  </a:cubicBezTo>
                  <a:cubicBezTo>
                    <a:pt x="1263" y="1261"/>
                    <a:pt x="1214" y="1251"/>
                    <a:pt x="1188" y="1223"/>
                  </a:cubicBezTo>
                  <a:cubicBezTo>
                    <a:pt x="1233" y="1217"/>
                    <a:pt x="1290" y="1220"/>
                    <a:pt x="1335" y="1223"/>
                  </a:cubicBezTo>
                  <a:cubicBezTo>
                    <a:pt x="1342" y="1224"/>
                    <a:pt x="1348" y="1224"/>
                    <a:pt x="1355" y="1225"/>
                  </a:cubicBezTo>
                  <a:cubicBezTo>
                    <a:pt x="1378" y="1243"/>
                    <a:pt x="1405" y="1258"/>
                    <a:pt x="1435" y="1269"/>
                  </a:cubicBezTo>
                  <a:cubicBezTo>
                    <a:pt x="1436" y="1288"/>
                    <a:pt x="1447" y="1299"/>
                    <a:pt x="1459" y="1308"/>
                  </a:cubicBezTo>
                  <a:cubicBezTo>
                    <a:pt x="1472" y="1318"/>
                    <a:pt x="1472" y="1318"/>
                    <a:pt x="1472" y="1318"/>
                  </a:cubicBezTo>
                  <a:cubicBezTo>
                    <a:pt x="1465" y="1304"/>
                    <a:pt x="1465" y="1304"/>
                    <a:pt x="1465" y="1304"/>
                  </a:cubicBezTo>
                  <a:cubicBezTo>
                    <a:pt x="1463" y="1300"/>
                    <a:pt x="1459" y="1296"/>
                    <a:pt x="1456" y="1293"/>
                  </a:cubicBezTo>
                  <a:cubicBezTo>
                    <a:pt x="1451" y="1287"/>
                    <a:pt x="1446" y="1282"/>
                    <a:pt x="1446" y="1272"/>
                  </a:cubicBezTo>
                  <a:cubicBezTo>
                    <a:pt x="1457" y="1276"/>
                    <a:pt x="1469" y="1279"/>
                    <a:pt x="1481" y="1281"/>
                  </a:cubicBezTo>
                  <a:cubicBezTo>
                    <a:pt x="1489" y="1283"/>
                    <a:pt x="1498" y="1285"/>
                    <a:pt x="1505" y="1287"/>
                  </a:cubicBezTo>
                  <a:cubicBezTo>
                    <a:pt x="1507" y="1280"/>
                    <a:pt x="1507" y="1280"/>
                    <a:pt x="1507" y="1280"/>
                  </a:cubicBezTo>
                  <a:cubicBezTo>
                    <a:pt x="1498" y="1277"/>
                    <a:pt x="1488" y="1274"/>
                    <a:pt x="1478" y="1271"/>
                  </a:cubicBezTo>
                  <a:cubicBezTo>
                    <a:pt x="1438" y="1259"/>
                    <a:pt x="1397" y="1246"/>
                    <a:pt x="1369" y="1223"/>
                  </a:cubicBezTo>
                  <a:cubicBezTo>
                    <a:pt x="1373" y="1223"/>
                    <a:pt x="1376" y="1223"/>
                    <a:pt x="1380" y="1224"/>
                  </a:cubicBezTo>
                  <a:cubicBezTo>
                    <a:pt x="1401" y="1225"/>
                    <a:pt x="1424" y="1230"/>
                    <a:pt x="1449" y="1235"/>
                  </a:cubicBezTo>
                  <a:cubicBezTo>
                    <a:pt x="1473" y="1240"/>
                    <a:pt x="1499" y="1245"/>
                    <a:pt x="1522" y="1247"/>
                  </a:cubicBezTo>
                  <a:cubicBezTo>
                    <a:pt x="1533" y="1248"/>
                    <a:pt x="1542" y="1248"/>
                    <a:pt x="1551" y="1247"/>
                  </a:cubicBezTo>
                  <a:cubicBezTo>
                    <a:pt x="1551" y="1247"/>
                    <a:pt x="1580" y="1244"/>
                    <a:pt x="1580" y="1234"/>
                  </a:cubicBezTo>
                  <a:cubicBezTo>
                    <a:pt x="1581" y="1229"/>
                    <a:pt x="1581" y="1229"/>
                    <a:pt x="1581" y="1229"/>
                  </a:cubicBezTo>
                  <a:cubicBezTo>
                    <a:pt x="1576" y="1230"/>
                    <a:pt x="1576" y="1230"/>
                    <a:pt x="1576" y="1230"/>
                  </a:cubicBezTo>
                  <a:moveTo>
                    <a:pt x="662" y="2122"/>
                  </a:moveTo>
                  <a:cubicBezTo>
                    <a:pt x="660" y="2121"/>
                    <a:pt x="658" y="2120"/>
                    <a:pt x="656" y="2120"/>
                  </a:cubicBezTo>
                  <a:cubicBezTo>
                    <a:pt x="656" y="2120"/>
                    <a:pt x="655" y="2120"/>
                    <a:pt x="655" y="2120"/>
                  </a:cubicBezTo>
                  <a:cubicBezTo>
                    <a:pt x="653" y="2118"/>
                    <a:pt x="653" y="2116"/>
                    <a:pt x="658" y="2112"/>
                  </a:cubicBezTo>
                  <a:cubicBezTo>
                    <a:pt x="660" y="2118"/>
                    <a:pt x="660" y="2118"/>
                    <a:pt x="660" y="2118"/>
                  </a:cubicBezTo>
                  <a:cubicBezTo>
                    <a:pt x="662" y="2121"/>
                    <a:pt x="662" y="2122"/>
                    <a:pt x="662" y="2122"/>
                  </a:cubicBezTo>
                  <a:cubicBezTo>
                    <a:pt x="662" y="2122"/>
                    <a:pt x="662" y="2122"/>
                    <a:pt x="662" y="2122"/>
                  </a:cubicBezTo>
                  <a:moveTo>
                    <a:pt x="768" y="2160"/>
                  </a:moveTo>
                  <a:cubicBezTo>
                    <a:pt x="766" y="2160"/>
                    <a:pt x="765" y="2160"/>
                    <a:pt x="764" y="2160"/>
                  </a:cubicBezTo>
                  <a:cubicBezTo>
                    <a:pt x="763" y="2160"/>
                    <a:pt x="761" y="2160"/>
                    <a:pt x="760" y="2161"/>
                  </a:cubicBezTo>
                  <a:cubicBezTo>
                    <a:pt x="761" y="2156"/>
                    <a:pt x="764" y="2153"/>
                    <a:pt x="766" y="2153"/>
                  </a:cubicBezTo>
                  <a:cubicBezTo>
                    <a:pt x="766" y="2153"/>
                    <a:pt x="766" y="2153"/>
                    <a:pt x="767" y="2154"/>
                  </a:cubicBezTo>
                  <a:cubicBezTo>
                    <a:pt x="767" y="2154"/>
                    <a:pt x="769" y="2156"/>
                    <a:pt x="769" y="2161"/>
                  </a:cubicBezTo>
                  <a:cubicBezTo>
                    <a:pt x="768" y="2160"/>
                    <a:pt x="768" y="2160"/>
                    <a:pt x="768" y="2160"/>
                  </a:cubicBezTo>
                  <a:moveTo>
                    <a:pt x="932" y="2166"/>
                  </a:moveTo>
                  <a:cubicBezTo>
                    <a:pt x="932" y="2167"/>
                    <a:pt x="934" y="2168"/>
                    <a:pt x="935" y="2169"/>
                  </a:cubicBezTo>
                  <a:cubicBezTo>
                    <a:pt x="932" y="2170"/>
                    <a:pt x="929" y="2167"/>
                    <a:pt x="928" y="2164"/>
                  </a:cubicBezTo>
                  <a:cubicBezTo>
                    <a:pt x="927" y="2163"/>
                    <a:pt x="926" y="2161"/>
                    <a:pt x="926" y="2160"/>
                  </a:cubicBezTo>
                  <a:cubicBezTo>
                    <a:pt x="928" y="2162"/>
                    <a:pt x="930" y="2164"/>
                    <a:pt x="932" y="2166"/>
                  </a:cubicBezTo>
                  <a:moveTo>
                    <a:pt x="1279" y="972"/>
                  </a:moveTo>
                  <a:cubicBezTo>
                    <a:pt x="1274" y="975"/>
                    <a:pt x="1274" y="975"/>
                    <a:pt x="1274" y="975"/>
                  </a:cubicBezTo>
                  <a:cubicBezTo>
                    <a:pt x="1272" y="976"/>
                    <a:pt x="1269" y="977"/>
                    <a:pt x="1267" y="979"/>
                  </a:cubicBezTo>
                  <a:cubicBezTo>
                    <a:pt x="1255" y="984"/>
                    <a:pt x="1243" y="990"/>
                    <a:pt x="1238" y="999"/>
                  </a:cubicBezTo>
                  <a:cubicBezTo>
                    <a:pt x="1234" y="1005"/>
                    <a:pt x="1234" y="1005"/>
                    <a:pt x="1234" y="1005"/>
                  </a:cubicBezTo>
                  <a:cubicBezTo>
                    <a:pt x="1213" y="1006"/>
                    <a:pt x="1192" y="1008"/>
                    <a:pt x="1172" y="1010"/>
                  </a:cubicBezTo>
                  <a:cubicBezTo>
                    <a:pt x="1144" y="1012"/>
                    <a:pt x="1116" y="1015"/>
                    <a:pt x="1086" y="1015"/>
                  </a:cubicBezTo>
                  <a:cubicBezTo>
                    <a:pt x="1100" y="1011"/>
                    <a:pt x="1114" y="1007"/>
                    <a:pt x="1127" y="1003"/>
                  </a:cubicBezTo>
                  <a:cubicBezTo>
                    <a:pt x="1166" y="991"/>
                    <a:pt x="1205" y="979"/>
                    <a:pt x="1236" y="958"/>
                  </a:cubicBezTo>
                  <a:cubicBezTo>
                    <a:pt x="1233" y="952"/>
                    <a:pt x="1233" y="952"/>
                    <a:pt x="1233" y="952"/>
                  </a:cubicBezTo>
                  <a:cubicBezTo>
                    <a:pt x="1197" y="968"/>
                    <a:pt x="1153" y="987"/>
                    <a:pt x="1106" y="999"/>
                  </a:cubicBezTo>
                  <a:cubicBezTo>
                    <a:pt x="1103" y="1000"/>
                    <a:pt x="1099" y="1001"/>
                    <a:pt x="1094" y="1001"/>
                  </a:cubicBezTo>
                  <a:cubicBezTo>
                    <a:pt x="1088" y="1002"/>
                    <a:pt x="1082" y="1003"/>
                    <a:pt x="1076" y="1005"/>
                  </a:cubicBezTo>
                  <a:cubicBezTo>
                    <a:pt x="1072" y="1007"/>
                    <a:pt x="1068" y="1010"/>
                    <a:pt x="1065" y="1012"/>
                  </a:cubicBezTo>
                  <a:cubicBezTo>
                    <a:pt x="1060" y="1015"/>
                    <a:pt x="1057" y="1018"/>
                    <a:pt x="1052" y="1019"/>
                  </a:cubicBezTo>
                  <a:cubicBezTo>
                    <a:pt x="1035" y="1023"/>
                    <a:pt x="1018" y="1024"/>
                    <a:pt x="1001" y="1024"/>
                  </a:cubicBezTo>
                  <a:cubicBezTo>
                    <a:pt x="978" y="1025"/>
                    <a:pt x="955" y="1026"/>
                    <a:pt x="932" y="1036"/>
                  </a:cubicBezTo>
                  <a:cubicBezTo>
                    <a:pt x="928" y="1018"/>
                    <a:pt x="913" y="1009"/>
                    <a:pt x="899" y="1001"/>
                  </a:cubicBezTo>
                  <a:cubicBezTo>
                    <a:pt x="896" y="1000"/>
                    <a:pt x="894" y="998"/>
                    <a:pt x="892" y="997"/>
                  </a:cubicBezTo>
                  <a:cubicBezTo>
                    <a:pt x="901" y="945"/>
                    <a:pt x="933" y="914"/>
                    <a:pt x="963" y="884"/>
                  </a:cubicBezTo>
                  <a:cubicBezTo>
                    <a:pt x="969" y="878"/>
                    <a:pt x="975" y="872"/>
                    <a:pt x="981" y="866"/>
                  </a:cubicBezTo>
                  <a:cubicBezTo>
                    <a:pt x="982" y="865"/>
                    <a:pt x="984" y="863"/>
                    <a:pt x="987" y="860"/>
                  </a:cubicBezTo>
                  <a:cubicBezTo>
                    <a:pt x="992" y="854"/>
                    <a:pt x="1006" y="839"/>
                    <a:pt x="1010" y="839"/>
                  </a:cubicBezTo>
                  <a:cubicBezTo>
                    <a:pt x="1023" y="839"/>
                    <a:pt x="1031" y="875"/>
                    <a:pt x="1031" y="894"/>
                  </a:cubicBezTo>
                  <a:cubicBezTo>
                    <a:pt x="1031" y="902"/>
                    <a:pt x="1031" y="910"/>
                    <a:pt x="1030" y="919"/>
                  </a:cubicBezTo>
                  <a:cubicBezTo>
                    <a:pt x="1028" y="940"/>
                    <a:pt x="1027" y="959"/>
                    <a:pt x="1039" y="968"/>
                  </a:cubicBezTo>
                  <a:cubicBezTo>
                    <a:pt x="1047" y="973"/>
                    <a:pt x="1047" y="973"/>
                    <a:pt x="1047" y="973"/>
                  </a:cubicBezTo>
                  <a:cubicBezTo>
                    <a:pt x="1045" y="964"/>
                    <a:pt x="1045" y="964"/>
                    <a:pt x="1045" y="964"/>
                  </a:cubicBezTo>
                  <a:cubicBezTo>
                    <a:pt x="1042" y="953"/>
                    <a:pt x="1035" y="926"/>
                    <a:pt x="1039" y="910"/>
                  </a:cubicBezTo>
                  <a:cubicBezTo>
                    <a:pt x="1048" y="925"/>
                    <a:pt x="1061" y="937"/>
                    <a:pt x="1074" y="947"/>
                  </a:cubicBezTo>
                  <a:cubicBezTo>
                    <a:pt x="1079" y="941"/>
                    <a:pt x="1079" y="941"/>
                    <a:pt x="1079" y="941"/>
                  </a:cubicBezTo>
                  <a:cubicBezTo>
                    <a:pt x="1054" y="922"/>
                    <a:pt x="1039" y="888"/>
                    <a:pt x="1038" y="854"/>
                  </a:cubicBezTo>
                  <a:cubicBezTo>
                    <a:pt x="1045" y="858"/>
                    <a:pt x="1052" y="860"/>
                    <a:pt x="1059" y="862"/>
                  </a:cubicBezTo>
                  <a:cubicBezTo>
                    <a:pt x="1067" y="865"/>
                    <a:pt x="1075" y="867"/>
                    <a:pt x="1081" y="872"/>
                  </a:cubicBezTo>
                  <a:cubicBezTo>
                    <a:pt x="1093" y="882"/>
                    <a:pt x="1095" y="899"/>
                    <a:pt x="1097" y="916"/>
                  </a:cubicBezTo>
                  <a:cubicBezTo>
                    <a:pt x="1100" y="934"/>
                    <a:pt x="1102" y="954"/>
                    <a:pt x="1119" y="962"/>
                  </a:cubicBezTo>
                  <a:cubicBezTo>
                    <a:pt x="1136" y="971"/>
                    <a:pt x="1136" y="971"/>
                    <a:pt x="1136" y="971"/>
                  </a:cubicBezTo>
                  <a:cubicBezTo>
                    <a:pt x="1123" y="956"/>
                    <a:pt x="1123" y="956"/>
                    <a:pt x="1123" y="956"/>
                  </a:cubicBezTo>
                  <a:cubicBezTo>
                    <a:pt x="1117" y="949"/>
                    <a:pt x="1112" y="940"/>
                    <a:pt x="1110" y="928"/>
                  </a:cubicBezTo>
                  <a:cubicBezTo>
                    <a:pt x="1118" y="938"/>
                    <a:pt x="1126" y="949"/>
                    <a:pt x="1138" y="957"/>
                  </a:cubicBezTo>
                  <a:cubicBezTo>
                    <a:pt x="1157" y="970"/>
                    <a:pt x="1157" y="970"/>
                    <a:pt x="1157" y="970"/>
                  </a:cubicBezTo>
                  <a:cubicBezTo>
                    <a:pt x="1143" y="952"/>
                    <a:pt x="1143" y="952"/>
                    <a:pt x="1143" y="952"/>
                  </a:cubicBezTo>
                  <a:cubicBezTo>
                    <a:pt x="1140" y="948"/>
                    <a:pt x="1137" y="944"/>
                    <a:pt x="1133" y="940"/>
                  </a:cubicBezTo>
                  <a:cubicBezTo>
                    <a:pt x="1120" y="924"/>
                    <a:pt x="1107" y="908"/>
                    <a:pt x="1102" y="886"/>
                  </a:cubicBezTo>
                  <a:cubicBezTo>
                    <a:pt x="1121" y="894"/>
                    <a:pt x="1135" y="903"/>
                    <a:pt x="1151" y="912"/>
                  </a:cubicBezTo>
                  <a:cubicBezTo>
                    <a:pt x="1157" y="916"/>
                    <a:pt x="1164" y="920"/>
                    <a:pt x="1171" y="924"/>
                  </a:cubicBezTo>
                  <a:cubicBezTo>
                    <a:pt x="1177" y="942"/>
                    <a:pt x="1185" y="959"/>
                    <a:pt x="1197" y="960"/>
                  </a:cubicBezTo>
                  <a:cubicBezTo>
                    <a:pt x="1208" y="961"/>
                    <a:pt x="1208" y="961"/>
                    <a:pt x="1208" y="961"/>
                  </a:cubicBezTo>
                  <a:cubicBezTo>
                    <a:pt x="1199" y="954"/>
                    <a:pt x="1199" y="954"/>
                    <a:pt x="1199" y="954"/>
                  </a:cubicBezTo>
                  <a:cubicBezTo>
                    <a:pt x="1192" y="948"/>
                    <a:pt x="1185" y="937"/>
                    <a:pt x="1184" y="929"/>
                  </a:cubicBezTo>
                  <a:cubicBezTo>
                    <a:pt x="1204" y="938"/>
                    <a:pt x="1227" y="942"/>
                    <a:pt x="1249" y="945"/>
                  </a:cubicBezTo>
                  <a:cubicBezTo>
                    <a:pt x="1270" y="949"/>
                    <a:pt x="1290" y="952"/>
                    <a:pt x="1307" y="959"/>
                  </a:cubicBezTo>
                  <a:cubicBezTo>
                    <a:pt x="1298" y="962"/>
                    <a:pt x="1288" y="967"/>
                    <a:pt x="1279" y="972"/>
                  </a:cubicBezTo>
                  <a:moveTo>
                    <a:pt x="795" y="480"/>
                  </a:moveTo>
                  <a:cubicBezTo>
                    <a:pt x="791" y="480"/>
                    <a:pt x="787" y="482"/>
                    <a:pt x="783" y="486"/>
                  </a:cubicBezTo>
                  <a:cubicBezTo>
                    <a:pt x="792" y="470"/>
                    <a:pt x="807" y="454"/>
                    <a:pt x="824" y="444"/>
                  </a:cubicBezTo>
                  <a:cubicBezTo>
                    <a:pt x="825" y="452"/>
                    <a:pt x="825" y="461"/>
                    <a:pt x="826" y="470"/>
                  </a:cubicBezTo>
                  <a:cubicBezTo>
                    <a:pt x="826" y="478"/>
                    <a:pt x="826" y="487"/>
                    <a:pt x="827" y="495"/>
                  </a:cubicBezTo>
                  <a:cubicBezTo>
                    <a:pt x="827" y="496"/>
                    <a:pt x="827" y="496"/>
                    <a:pt x="826" y="497"/>
                  </a:cubicBezTo>
                  <a:cubicBezTo>
                    <a:pt x="825" y="493"/>
                    <a:pt x="825" y="493"/>
                    <a:pt x="825" y="493"/>
                  </a:cubicBezTo>
                  <a:cubicBezTo>
                    <a:pt x="823" y="503"/>
                    <a:pt x="823" y="503"/>
                    <a:pt x="823" y="503"/>
                  </a:cubicBezTo>
                  <a:cubicBezTo>
                    <a:pt x="821" y="505"/>
                    <a:pt x="819" y="508"/>
                    <a:pt x="818" y="511"/>
                  </a:cubicBezTo>
                  <a:cubicBezTo>
                    <a:pt x="812" y="519"/>
                    <a:pt x="806" y="528"/>
                    <a:pt x="803" y="538"/>
                  </a:cubicBezTo>
                  <a:cubicBezTo>
                    <a:pt x="801" y="541"/>
                    <a:pt x="801" y="545"/>
                    <a:pt x="801" y="549"/>
                  </a:cubicBezTo>
                  <a:cubicBezTo>
                    <a:pt x="801" y="553"/>
                    <a:pt x="800" y="557"/>
                    <a:pt x="799" y="559"/>
                  </a:cubicBezTo>
                  <a:cubicBezTo>
                    <a:pt x="797" y="564"/>
                    <a:pt x="792" y="568"/>
                    <a:pt x="788" y="571"/>
                  </a:cubicBezTo>
                  <a:cubicBezTo>
                    <a:pt x="785" y="573"/>
                    <a:pt x="783" y="575"/>
                    <a:pt x="780" y="578"/>
                  </a:cubicBezTo>
                  <a:cubicBezTo>
                    <a:pt x="771" y="545"/>
                    <a:pt x="770" y="499"/>
                    <a:pt x="796" y="487"/>
                  </a:cubicBezTo>
                  <a:cubicBezTo>
                    <a:pt x="809" y="481"/>
                    <a:pt x="809" y="481"/>
                    <a:pt x="809" y="481"/>
                  </a:cubicBezTo>
                  <a:cubicBezTo>
                    <a:pt x="795" y="480"/>
                    <a:pt x="795" y="480"/>
                    <a:pt x="795" y="480"/>
                  </a:cubicBezTo>
                  <a:moveTo>
                    <a:pt x="873" y="671"/>
                  </a:moveTo>
                  <a:cubicBezTo>
                    <a:pt x="868" y="692"/>
                    <a:pt x="855" y="707"/>
                    <a:pt x="842" y="722"/>
                  </a:cubicBezTo>
                  <a:cubicBezTo>
                    <a:pt x="838" y="727"/>
                    <a:pt x="833" y="731"/>
                    <a:pt x="829" y="737"/>
                  </a:cubicBezTo>
                  <a:cubicBezTo>
                    <a:pt x="826" y="659"/>
                    <a:pt x="839" y="610"/>
                    <a:pt x="869" y="586"/>
                  </a:cubicBezTo>
                  <a:cubicBezTo>
                    <a:pt x="873" y="585"/>
                    <a:pt x="876" y="584"/>
                    <a:pt x="880" y="583"/>
                  </a:cubicBezTo>
                  <a:cubicBezTo>
                    <a:pt x="892" y="579"/>
                    <a:pt x="903" y="576"/>
                    <a:pt x="912" y="568"/>
                  </a:cubicBezTo>
                  <a:cubicBezTo>
                    <a:pt x="904" y="578"/>
                    <a:pt x="904" y="578"/>
                    <a:pt x="904" y="578"/>
                  </a:cubicBezTo>
                  <a:cubicBezTo>
                    <a:pt x="888" y="599"/>
                    <a:pt x="882" y="625"/>
                    <a:pt x="878" y="650"/>
                  </a:cubicBezTo>
                  <a:cubicBezTo>
                    <a:pt x="876" y="657"/>
                    <a:pt x="875" y="664"/>
                    <a:pt x="873" y="671"/>
                  </a:cubicBezTo>
                  <a:moveTo>
                    <a:pt x="910" y="693"/>
                  </a:moveTo>
                  <a:cubicBezTo>
                    <a:pt x="901" y="764"/>
                    <a:pt x="868" y="822"/>
                    <a:pt x="835" y="870"/>
                  </a:cubicBezTo>
                  <a:cubicBezTo>
                    <a:pt x="834" y="859"/>
                    <a:pt x="833" y="848"/>
                    <a:pt x="832" y="838"/>
                  </a:cubicBezTo>
                  <a:cubicBezTo>
                    <a:pt x="829" y="820"/>
                    <a:pt x="827" y="804"/>
                    <a:pt x="829" y="788"/>
                  </a:cubicBezTo>
                  <a:cubicBezTo>
                    <a:pt x="833" y="737"/>
                    <a:pt x="876" y="711"/>
                    <a:pt x="910" y="693"/>
                  </a:cubicBezTo>
                  <a:moveTo>
                    <a:pt x="879" y="551"/>
                  </a:moveTo>
                  <a:cubicBezTo>
                    <a:pt x="875" y="554"/>
                    <a:pt x="872" y="556"/>
                    <a:pt x="869" y="559"/>
                  </a:cubicBezTo>
                  <a:cubicBezTo>
                    <a:pt x="865" y="562"/>
                    <a:pt x="863" y="565"/>
                    <a:pt x="860" y="568"/>
                  </a:cubicBezTo>
                  <a:cubicBezTo>
                    <a:pt x="856" y="572"/>
                    <a:pt x="853" y="576"/>
                    <a:pt x="849" y="578"/>
                  </a:cubicBezTo>
                  <a:cubicBezTo>
                    <a:pt x="851" y="566"/>
                    <a:pt x="852" y="551"/>
                    <a:pt x="853" y="540"/>
                  </a:cubicBezTo>
                  <a:cubicBezTo>
                    <a:pt x="853" y="536"/>
                    <a:pt x="853" y="532"/>
                    <a:pt x="854" y="529"/>
                  </a:cubicBezTo>
                  <a:cubicBezTo>
                    <a:pt x="857" y="528"/>
                    <a:pt x="860" y="526"/>
                    <a:pt x="864" y="525"/>
                  </a:cubicBezTo>
                  <a:cubicBezTo>
                    <a:pt x="871" y="522"/>
                    <a:pt x="879" y="519"/>
                    <a:pt x="885" y="514"/>
                  </a:cubicBezTo>
                  <a:cubicBezTo>
                    <a:pt x="891" y="510"/>
                    <a:pt x="891" y="510"/>
                    <a:pt x="891" y="510"/>
                  </a:cubicBezTo>
                  <a:cubicBezTo>
                    <a:pt x="883" y="508"/>
                    <a:pt x="883" y="508"/>
                    <a:pt x="883" y="508"/>
                  </a:cubicBezTo>
                  <a:cubicBezTo>
                    <a:pt x="882" y="508"/>
                    <a:pt x="882" y="508"/>
                    <a:pt x="882" y="508"/>
                  </a:cubicBezTo>
                  <a:cubicBezTo>
                    <a:pt x="878" y="508"/>
                    <a:pt x="874" y="510"/>
                    <a:pt x="869" y="512"/>
                  </a:cubicBezTo>
                  <a:cubicBezTo>
                    <a:pt x="866" y="513"/>
                    <a:pt x="863" y="515"/>
                    <a:pt x="860" y="516"/>
                  </a:cubicBezTo>
                  <a:cubicBezTo>
                    <a:pt x="860" y="515"/>
                    <a:pt x="861" y="514"/>
                    <a:pt x="862" y="513"/>
                  </a:cubicBezTo>
                  <a:cubicBezTo>
                    <a:pt x="864" y="511"/>
                    <a:pt x="866" y="509"/>
                    <a:pt x="868" y="507"/>
                  </a:cubicBezTo>
                  <a:cubicBezTo>
                    <a:pt x="870" y="505"/>
                    <a:pt x="870" y="505"/>
                    <a:pt x="870" y="505"/>
                  </a:cubicBezTo>
                  <a:cubicBezTo>
                    <a:pt x="868" y="502"/>
                    <a:pt x="868" y="502"/>
                    <a:pt x="868" y="502"/>
                  </a:cubicBezTo>
                  <a:cubicBezTo>
                    <a:pt x="866" y="499"/>
                    <a:pt x="861" y="500"/>
                    <a:pt x="857" y="503"/>
                  </a:cubicBezTo>
                  <a:cubicBezTo>
                    <a:pt x="858" y="484"/>
                    <a:pt x="863" y="461"/>
                    <a:pt x="874" y="433"/>
                  </a:cubicBezTo>
                  <a:cubicBezTo>
                    <a:pt x="881" y="431"/>
                    <a:pt x="889" y="430"/>
                    <a:pt x="897" y="428"/>
                  </a:cubicBezTo>
                  <a:cubicBezTo>
                    <a:pt x="903" y="427"/>
                    <a:pt x="910" y="425"/>
                    <a:pt x="917" y="423"/>
                  </a:cubicBezTo>
                  <a:cubicBezTo>
                    <a:pt x="916" y="431"/>
                    <a:pt x="915" y="439"/>
                    <a:pt x="915" y="447"/>
                  </a:cubicBezTo>
                  <a:cubicBezTo>
                    <a:pt x="913" y="478"/>
                    <a:pt x="910" y="516"/>
                    <a:pt x="895" y="538"/>
                  </a:cubicBezTo>
                  <a:cubicBezTo>
                    <a:pt x="892" y="543"/>
                    <a:pt x="885" y="547"/>
                    <a:pt x="879" y="551"/>
                  </a:cubicBezTo>
                  <a:moveTo>
                    <a:pt x="869" y="393"/>
                  </a:moveTo>
                  <a:cubicBezTo>
                    <a:pt x="866" y="397"/>
                    <a:pt x="864" y="402"/>
                    <a:pt x="862" y="406"/>
                  </a:cubicBezTo>
                  <a:cubicBezTo>
                    <a:pt x="858" y="414"/>
                    <a:pt x="855" y="422"/>
                    <a:pt x="849" y="425"/>
                  </a:cubicBezTo>
                  <a:cubicBezTo>
                    <a:pt x="847" y="418"/>
                    <a:pt x="845" y="413"/>
                    <a:pt x="842" y="408"/>
                  </a:cubicBezTo>
                  <a:cubicBezTo>
                    <a:pt x="841" y="406"/>
                    <a:pt x="841" y="406"/>
                    <a:pt x="841" y="406"/>
                  </a:cubicBezTo>
                  <a:cubicBezTo>
                    <a:pt x="855" y="378"/>
                    <a:pt x="868" y="356"/>
                    <a:pt x="899" y="354"/>
                  </a:cubicBezTo>
                  <a:cubicBezTo>
                    <a:pt x="897" y="359"/>
                    <a:pt x="892" y="364"/>
                    <a:pt x="887" y="370"/>
                  </a:cubicBezTo>
                  <a:cubicBezTo>
                    <a:pt x="881" y="377"/>
                    <a:pt x="874" y="384"/>
                    <a:pt x="869" y="393"/>
                  </a:cubicBezTo>
                  <a:moveTo>
                    <a:pt x="897" y="344"/>
                  </a:moveTo>
                  <a:cubicBezTo>
                    <a:pt x="897" y="344"/>
                    <a:pt x="896" y="344"/>
                    <a:pt x="896" y="345"/>
                  </a:cubicBezTo>
                  <a:cubicBezTo>
                    <a:pt x="899" y="343"/>
                    <a:pt x="901" y="341"/>
                    <a:pt x="904" y="339"/>
                  </a:cubicBezTo>
                  <a:cubicBezTo>
                    <a:pt x="906" y="338"/>
                    <a:pt x="908" y="337"/>
                    <a:pt x="910" y="335"/>
                  </a:cubicBezTo>
                  <a:cubicBezTo>
                    <a:pt x="910" y="338"/>
                    <a:pt x="910" y="341"/>
                    <a:pt x="910" y="343"/>
                  </a:cubicBezTo>
                  <a:cubicBezTo>
                    <a:pt x="905" y="343"/>
                    <a:pt x="901" y="344"/>
                    <a:pt x="897" y="344"/>
                  </a:cubicBezTo>
                  <a:moveTo>
                    <a:pt x="897" y="325"/>
                  </a:moveTo>
                  <a:cubicBezTo>
                    <a:pt x="876" y="342"/>
                    <a:pt x="854" y="359"/>
                    <a:pt x="836" y="380"/>
                  </a:cubicBezTo>
                  <a:cubicBezTo>
                    <a:pt x="835" y="379"/>
                    <a:pt x="835" y="378"/>
                    <a:pt x="834" y="376"/>
                  </a:cubicBezTo>
                  <a:cubicBezTo>
                    <a:pt x="833" y="375"/>
                    <a:pt x="832" y="373"/>
                    <a:pt x="832" y="372"/>
                  </a:cubicBezTo>
                  <a:cubicBezTo>
                    <a:pt x="844" y="358"/>
                    <a:pt x="855" y="342"/>
                    <a:pt x="864" y="328"/>
                  </a:cubicBezTo>
                  <a:cubicBezTo>
                    <a:pt x="879" y="305"/>
                    <a:pt x="879" y="305"/>
                    <a:pt x="879" y="305"/>
                  </a:cubicBezTo>
                  <a:cubicBezTo>
                    <a:pt x="859" y="323"/>
                    <a:pt x="859" y="323"/>
                    <a:pt x="859" y="323"/>
                  </a:cubicBezTo>
                  <a:cubicBezTo>
                    <a:pt x="850" y="331"/>
                    <a:pt x="842" y="341"/>
                    <a:pt x="835" y="351"/>
                  </a:cubicBezTo>
                  <a:cubicBezTo>
                    <a:pt x="834" y="353"/>
                    <a:pt x="832" y="356"/>
                    <a:pt x="830" y="358"/>
                  </a:cubicBezTo>
                  <a:cubicBezTo>
                    <a:pt x="828" y="353"/>
                    <a:pt x="825" y="348"/>
                    <a:pt x="822" y="344"/>
                  </a:cubicBezTo>
                  <a:cubicBezTo>
                    <a:pt x="817" y="337"/>
                    <a:pt x="813" y="331"/>
                    <a:pt x="814" y="324"/>
                  </a:cubicBezTo>
                  <a:cubicBezTo>
                    <a:pt x="814" y="324"/>
                    <a:pt x="814" y="324"/>
                    <a:pt x="814" y="324"/>
                  </a:cubicBezTo>
                  <a:cubicBezTo>
                    <a:pt x="850" y="321"/>
                    <a:pt x="881" y="296"/>
                    <a:pt x="904" y="275"/>
                  </a:cubicBezTo>
                  <a:cubicBezTo>
                    <a:pt x="904" y="290"/>
                    <a:pt x="905" y="304"/>
                    <a:pt x="908" y="316"/>
                  </a:cubicBezTo>
                  <a:cubicBezTo>
                    <a:pt x="905" y="319"/>
                    <a:pt x="901" y="322"/>
                    <a:pt x="897" y="325"/>
                  </a:cubicBezTo>
                  <a:moveTo>
                    <a:pt x="815" y="403"/>
                  </a:moveTo>
                  <a:cubicBezTo>
                    <a:pt x="815" y="403"/>
                    <a:pt x="815" y="402"/>
                    <a:pt x="815" y="402"/>
                  </a:cubicBezTo>
                  <a:cubicBezTo>
                    <a:pt x="817" y="406"/>
                    <a:pt x="818" y="410"/>
                    <a:pt x="819" y="414"/>
                  </a:cubicBezTo>
                  <a:cubicBezTo>
                    <a:pt x="817" y="417"/>
                    <a:pt x="817" y="417"/>
                    <a:pt x="817" y="417"/>
                  </a:cubicBezTo>
                  <a:cubicBezTo>
                    <a:pt x="814" y="421"/>
                    <a:pt x="811" y="425"/>
                    <a:pt x="808" y="429"/>
                  </a:cubicBezTo>
                  <a:cubicBezTo>
                    <a:pt x="808" y="420"/>
                    <a:pt x="812" y="411"/>
                    <a:pt x="815" y="403"/>
                  </a:cubicBezTo>
                  <a:moveTo>
                    <a:pt x="811" y="551"/>
                  </a:moveTo>
                  <a:cubicBezTo>
                    <a:pt x="812" y="543"/>
                    <a:pt x="816" y="536"/>
                    <a:pt x="820" y="528"/>
                  </a:cubicBezTo>
                  <a:cubicBezTo>
                    <a:pt x="822" y="525"/>
                    <a:pt x="824" y="522"/>
                    <a:pt x="825" y="519"/>
                  </a:cubicBezTo>
                  <a:cubicBezTo>
                    <a:pt x="825" y="531"/>
                    <a:pt x="819" y="543"/>
                    <a:pt x="811" y="551"/>
                  </a:cubicBezTo>
                  <a:moveTo>
                    <a:pt x="819" y="561"/>
                  </a:moveTo>
                  <a:cubicBezTo>
                    <a:pt x="818" y="566"/>
                    <a:pt x="817" y="572"/>
                    <a:pt x="815" y="577"/>
                  </a:cubicBezTo>
                  <a:cubicBezTo>
                    <a:pt x="814" y="579"/>
                    <a:pt x="814" y="582"/>
                    <a:pt x="813" y="584"/>
                  </a:cubicBezTo>
                  <a:cubicBezTo>
                    <a:pt x="811" y="584"/>
                    <a:pt x="808" y="584"/>
                    <a:pt x="805" y="584"/>
                  </a:cubicBezTo>
                  <a:cubicBezTo>
                    <a:pt x="802" y="584"/>
                    <a:pt x="799" y="584"/>
                    <a:pt x="797" y="584"/>
                  </a:cubicBezTo>
                  <a:cubicBezTo>
                    <a:pt x="799" y="582"/>
                    <a:pt x="801" y="579"/>
                    <a:pt x="804" y="577"/>
                  </a:cubicBezTo>
                  <a:cubicBezTo>
                    <a:pt x="809" y="572"/>
                    <a:pt x="814" y="567"/>
                    <a:pt x="819" y="561"/>
                  </a:cubicBezTo>
                  <a:moveTo>
                    <a:pt x="789" y="593"/>
                  </a:moveTo>
                  <a:cubicBezTo>
                    <a:pt x="792" y="595"/>
                    <a:pt x="797" y="595"/>
                    <a:pt x="803" y="594"/>
                  </a:cubicBezTo>
                  <a:cubicBezTo>
                    <a:pt x="806" y="594"/>
                    <a:pt x="809" y="593"/>
                    <a:pt x="812" y="594"/>
                  </a:cubicBezTo>
                  <a:cubicBezTo>
                    <a:pt x="808" y="609"/>
                    <a:pt x="805" y="624"/>
                    <a:pt x="802" y="640"/>
                  </a:cubicBezTo>
                  <a:cubicBezTo>
                    <a:pt x="800" y="650"/>
                    <a:pt x="798" y="660"/>
                    <a:pt x="796" y="671"/>
                  </a:cubicBezTo>
                  <a:cubicBezTo>
                    <a:pt x="792" y="660"/>
                    <a:pt x="790" y="646"/>
                    <a:pt x="788" y="634"/>
                  </a:cubicBezTo>
                  <a:cubicBezTo>
                    <a:pt x="786" y="623"/>
                    <a:pt x="785" y="612"/>
                    <a:pt x="782" y="603"/>
                  </a:cubicBezTo>
                  <a:cubicBezTo>
                    <a:pt x="784" y="599"/>
                    <a:pt x="786" y="596"/>
                    <a:pt x="789" y="593"/>
                  </a:cubicBezTo>
                  <a:moveTo>
                    <a:pt x="835" y="1112"/>
                  </a:moveTo>
                  <a:cubicBezTo>
                    <a:pt x="835" y="1107"/>
                    <a:pt x="835" y="1103"/>
                    <a:pt x="835" y="1099"/>
                  </a:cubicBezTo>
                  <a:cubicBezTo>
                    <a:pt x="835" y="1090"/>
                    <a:pt x="834" y="1081"/>
                    <a:pt x="835" y="1071"/>
                  </a:cubicBezTo>
                  <a:cubicBezTo>
                    <a:pt x="839" y="1080"/>
                    <a:pt x="841" y="1093"/>
                    <a:pt x="839" y="1102"/>
                  </a:cubicBezTo>
                  <a:cubicBezTo>
                    <a:pt x="838" y="1106"/>
                    <a:pt x="837" y="1109"/>
                    <a:pt x="835" y="1112"/>
                  </a:cubicBezTo>
                  <a:moveTo>
                    <a:pt x="836" y="1005"/>
                  </a:moveTo>
                  <a:cubicBezTo>
                    <a:pt x="840" y="1006"/>
                    <a:pt x="845" y="1007"/>
                    <a:pt x="850" y="1009"/>
                  </a:cubicBezTo>
                  <a:cubicBezTo>
                    <a:pt x="853" y="1010"/>
                    <a:pt x="856" y="1011"/>
                    <a:pt x="859" y="1011"/>
                  </a:cubicBezTo>
                  <a:cubicBezTo>
                    <a:pt x="858" y="1018"/>
                    <a:pt x="857" y="1026"/>
                    <a:pt x="856" y="1034"/>
                  </a:cubicBezTo>
                  <a:cubicBezTo>
                    <a:pt x="856" y="1038"/>
                    <a:pt x="855" y="1042"/>
                    <a:pt x="855" y="1046"/>
                  </a:cubicBezTo>
                  <a:cubicBezTo>
                    <a:pt x="853" y="1042"/>
                    <a:pt x="851" y="1039"/>
                    <a:pt x="848" y="1035"/>
                  </a:cubicBezTo>
                  <a:cubicBezTo>
                    <a:pt x="843" y="1026"/>
                    <a:pt x="838" y="1018"/>
                    <a:pt x="836" y="1005"/>
                  </a:cubicBezTo>
                  <a:moveTo>
                    <a:pt x="834" y="975"/>
                  </a:moveTo>
                  <a:cubicBezTo>
                    <a:pt x="839" y="930"/>
                    <a:pt x="858" y="903"/>
                    <a:pt x="877" y="874"/>
                  </a:cubicBezTo>
                  <a:cubicBezTo>
                    <a:pt x="888" y="858"/>
                    <a:pt x="900" y="841"/>
                    <a:pt x="908" y="822"/>
                  </a:cubicBezTo>
                  <a:cubicBezTo>
                    <a:pt x="912" y="819"/>
                    <a:pt x="917" y="820"/>
                    <a:pt x="924" y="821"/>
                  </a:cubicBezTo>
                  <a:cubicBezTo>
                    <a:pt x="927" y="822"/>
                    <a:pt x="930" y="823"/>
                    <a:pt x="934" y="823"/>
                  </a:cubicBezTo>
                  <a:cubicBezTo>
                    <a:pt x="926" y="847"/>
                    <a:pt x="914" y="867"/>
                    <a:pt x="903" y="886"/>
                  </a:cubicBezTo>
                  <a:cubicBezTo>
                    <a:pt x="886" y="915"/>
                    <a:pt x="869" y="944"/>
                    <a:pt x="864" y="987"/>
                  </a:cubicBezTo>
                  <a:cubicBezTo>
                    <a:pt x="852" y="984"/>
                    <a:pt x="842" y="980"/>
                    <a:pt x="834" y="975"/>
                  </a:cubicBezTo>
                  <a:moveTo>
                    <a:pt x="1076" y="660"/>
                  </a:moveTo>
                  <a:cubicBezTo>
                    <a:pt x="1049" y="665"/>
                    <a:pt x="1024" y="675"/>
                    <a:pt x="998" y="693"/>
                  </a:cubicBezTo>
                  <a:cubicBezTo>
                    <a:pt x="999" y="691"/>
                    <a:pt x="999" y="688"/>
                    <a:pt x="1000" y="686"/>
                  </a:cubicBezTo>
                  <a:cubicBezTo>
                    <a:pt x="1001" y="686"/>
                    <a:pt x="1001" y="686"/>
                    <a:pt x="1001" y="686"/>
                  </a:cubicBezTo>
                  <a:cubicBezTo>
                    <a:pt x="1000" y="685"/>
                    <a:pt x="1000" y="685"/>
                    <a:pt x="1000" y="685"/>
                  </a:cubicBezTo>
                  <a:cubicBezTo>
                    <a:pt x="1001" y="681"/>
                    <a:pt x="1002" y="676"/>
                    <a:pt x="1003" y="672"/>
                  </a:cubicBezTo>
                  <a:cubicBezTo>
                    <a:pt x="1006" y="663"/>
                    <a:pt x="1008" y="654"/>
                    <a:pt x="1010" y="645"/>
                  </a:cubicBezTo>
                  <a:cubicBezTo>
                    <a:pt x="1034" y="639"/>
                    <a:pt x="1056" y="621"/>
                    <a:pt x="1077" y="604"/>
                  </a:cubicBezTo>
                  <a:cubicBezTo>
                    <a:pt x="1081" y="601"/>
                    <a:pt x="1084" y="598"/>
                    <a:pt x="1088" y="595"/>
                  </a:cubicBezTo>
                  <a:cubicBezTo>
                    <a:pt x="1081" y="614"/>
                    <a:pt x="1076" y="635"/>
                    <a:pt x="1076" y="660"/>
                  </a:cubicBezTo>
                  <a:moveTo>
                    <a:pt x="1089" y="682"/>
                  </a:moveTo>
                  <a:cubicBezTo>
                    <a:pt x="1090" y="674"/>
                    <a:pt x="1090" y="674"/>
                    <a:pt x="1090" y="674"/>
                  </a:cubicBezTo>
                  <a:cubicBezTo>
                    <a:pt x="1100" y="671"/>
                    <a:pt x="1110" y="668"/>
                    <a:pt x="1120" y="665"/>
                  </a:cubicBezTo>
                  <a:cubicBezTo>
                    <a:pt x="1123" y="664"/>
                    <a:pt x="1127" y="663"/>
                    <a:pt x="1130" y="662"/>
                  </a:cubicBezTo>
                  <a:cubicBezTo>
                    <a:pt x="1131" y="673"/>
                    <a:pt x="1130" y="684"/>
                    <a:pt x="1129" y="695"/>
                  </a:cubicBezTo>
                  <a:cubicBezTo>
                    <a:pt x="1128" y="698"/>
                    <a:pt x="1128" y="702"/>
                    <a:pt x="1127" y="706"/>
                  </a:cubicBezTo>
                  <a:cubicBezTo>
                    <a:pt x="1118" y="709"/>
                    <a:pt x="1108" y="715"/>
                    <a:pt x="1100" y="721"/>
                  </a:cubicBezTo>
                  <a:cubicBezTo>
                    <a:pt x="1095" y="724"/>
                    <a:pt x="1089" y="728"/>
                    <a:pt x="1085" y="730"/>
                  </a:cubicBezTo>
                  <a:cubicBezTo>
                    <a:pt x="1087" y="715"/>
                    <a:pt x="1088" y="698"/>
                    <a:pt x="1089" y="682"/>
                  </a:cubicBezTo>
                  <a:moveTo>
                    <a:pt x="1012" y="797"/>
                  </a:moveTo>
                  <a:cubicBezTo>
                    <a:pt x="995" y="801"/>
                    <a:pt x="981" y="803"/>
                    <a:pt x="966" y="802"/>
                  </a:cubicBezTo>
                  <a:cubicBezTo>
                    <a:pt x="968" y="794"/>
                    <a:pt x="971" y="785"/>
                    <a:pt x="974" y="777"/>
                  </a:cubicBezTo>
                  <a:cubicBezTo>
                    <a:pt x="980" y="760"/>
                    <a:pt x="987" y="742"/>
                    <a:pt x="990" y="721"/>
                  </a:cubicBezTo>
                  <a:cubicBezTo>
                    <a:pt x="1009" y="696"/>
                    <a:pt x="1041" y="686"/>
                    <a:pt x="1075" y="677"/>
                  </a:cubicBezTo>
                  <a:cubicBezTo>
                    <a:pt x="1074" y="710"/>
                    <a:pt x="1068" y="729"/>
                    <a:pt x="1060" y="752"/>
                  </a:cubicBezTo>
                  <a:cubicBezTo>
                    <a:pt x="1043" y="765"/>
                    <a:pt x="1028" y="780"/>
                    <a:pt x="1012" y="797"/>
                  </a:cubicBezTo>
                  <a:moveTo>
                    <a:pt x="1091" y="830"/>
                  </a:moveTo>
                  <a:cubicBezTo>
                    <a:pt x="1100" y="833"/>
                    <a:pt x="1109" y="836"/>
                    <a:pt x="1119" y="838"/>
                  </a:cubicBezTo>
                  <a:cubicBezTo>
                    <a:pt x="1121" y="841"/>
                    <a:pt x="1123" y="843"/>
                    <a:pt x="1124" y="846"/>
                  </a:cubicBezTo>
                  <a:cubicBezTo>
                    <a:pt x="1135" y="861"/>
                    <a:pt x="1145" y="877"/>
                    <a:pt x="1161" y="887"/>
                  </a:cubicBezTo>
                  <a:cubicBezTo>
                    <a:pt x="1161" y="892"/>
                    <a:pt x="1163" y="896"/>
                    <a:pt x="1164" y="901"/>
                  </a:cubicBezTo>
                  <a:cubicBezTo>
                    <a:pt x="1165" y="903"/>
                    <a:pt x="1165" y="905"/>
                    <a:pt x="1166" y="907"/>
                  </a:cubicBezTo>
                  <a:cubicBezTo>
                    <a:pt x="1148" y="897"/>
                    <a:pt x="1132" y="885"/>
                    <a:pt x="1116" y="874"/>
                  </a:cubicBezTo>
                  <a:cubicBezTo>
                    <a:pt x="1088" y="854"/>
                    <a:pt x="1060" y="834"/>
                    <a:pt x="1023" y="822"/>
                  </a:cubicBezTo>
                  <a:cubicBezTo>
                    <a:pt x="1025" y="820"/>
                    <a:pt x="1026" y="819"/>
                    <a:pt x="1028" y="817"/>
                  </a:cubicBezTo>
                  <a:cubicBezTo>
                    <a:pt x="1029" y="816"/>
                    <a:pt x="1030" y="815"/>
                    <a:pt x="1030" y="815"/>
                  </a:cubicBezTo>
                  <a:cubicBezTo>
                    <a:pt x="1052" y="818"/>
                    <a:pt x="1072" y="824"/>
                    <a:pt x="1091" y="830"/>
                  </a:cubicBezTo>
                  <a:moveTo>
                    <a:pt x="981" y="830"/>
                  </a:moveTo>
                  <a:cubicBezTo>
                    <a:pt x="976" y="839"/>
                    <a:pt x="968" y="845"/>
                    <a:pt x="960" y="852"/>
                  </a:cubicBezTo>
                  <a:cubicBezTo>
                    <a:pt x="955" y="856"/>
                    <a:pt x="950" y="860"/>
                    <a:pt x="946" y="865"/>
                  </a:cubicBezTo>
                  <a:cubicBezTo>
                    <a:pt x="947" y="859"/>
                    <a:pt x="949" y="854"/>
                    <a:pt x="952" y="848"/>
                  </a:cubicBezTo>
                  <a:cubicBezTo>
                    <a:pt x="955" y="841"/>
                    <a:pt x="958" y="834"/>
                    <a:pt x="959" y="826"/>
                  </a:cubicBezTo>
                  <a:cubicBezTo>
                    <a:pt x="960" y="826"/>
                    <a:pt x="960" y="826"/>
                    <a:pt x="960" y="826"/>
                  </a:cubicBezTo>
                  <a:cubicBezTo>
                    <a:pt x="967" y="827"/>
                    <a:pt x="974" y="829"/>
                    <a:pt x="981" y="830"/>
                  </a:cubicBezTo>
                  <a:moveTo>
                    <a:pt x="983" y="676"/>
                  </a:moveTo>
                  <a:cubicBezTo>
                    <a:pt x="978" y="673"/>
                    <a:pt x="973" y="671"/>
                    <a:pt x="968" y="669"/>
                  </a:cubicBezTo>
                  <a:cubicBezTo>
                    <a:pt x="971" y="667"/>
                    <a:pt x="974" y="666"/>
                    <a:pt x="977" y="664"/>
                  </a:cubicBezTo>
                  <a:cubicBezTo>
                    <a:pt x="981" y="662"/>
                    <a:pt x="985" y="660"/>
                    <a:pt x="989" y="657"/>
                  </a:cubicBezTo>
                  <a:cubicBezTo>
                    <a:pt x="987" y="663"/>
                    <a:pt x="985" y="670"/>
                    <a:pt x="983" y="676"/>
                  </a:cubicBezTo>
                  <a:moveTo>
                    <a:pt x="998" y="624"/>
                  </a:moveTo>
                  <a:cubicBezTo>
                    <a:pt x="997" y="630"/>
                    <a:pt x="996" y="635"/>
                    <a:pt x="995" y="640"/>
                  </a:cubicBezTo>
                  <a:cubicBezTo>
                    <a:pt x="983" y="647"/>
                    <a:pt x="969" y="653"/>
                    <a:pt x="955" y="659"/>
                  </a:cubicBezTo>
                  <a:cubicBezTo>
                    <a:pt x="953" y="660"/>
                    <a:pt x="953" y="660"/>
                    <a:pt x="953" y="660"/>
                  </a:cubicBezTo>
                  <a:cubicBezTo>
                    <a:pt x="958" y="641"/>
                    <a:pt x="973" y="626"/>
                    <a:pt x="988" y="612"/>
                  </a:cubicBezTo>
                  <a:cubicBezTo>
                    <a:pt x="993" y="608"/>
                    <a:pt x="998" y="603"/>
                    <a:pt x="1002" y="598"/>
                  </a:cubicBezTo>
                  <a:cubicBezTo>
                    <a:pt x="1001" y="606"/>
                    <a:pt x="1000" y="616"/>
                    <a:pt x="998" y="624"/>
                  </a:cubicBezTo>
                  <a:moveTo>
                    <a:pt x="954" y="675"/>
                  </a:moveTo>
                  <a:cubicBezTo>
                    <a:pt x="958" y="676"/>
                    <a:pt x="961" y="677"/>
                    <a:pt x="965" y="678"/>
                  </a:cubicBezTo>
                  <a:cubicBezTo>
                    <a:pt x="969" y="680"/>
                    <a:pt x="974" y="682"/>
                    <a:pt x="981" y="683"/>
                  </a:cubicBezTo>
                  <a:cubicBezTo>
                    <a:pt x="978" y="691"/>
                    <a:pt x="976" y="699"/>
                    <a:pt x="973" y="707"/>
                  </a:cubicBezTo>
                  <a:cubicBezTo>
                    <a:pt x="964" y="738"/>
                    <a:pt x="954" y="770"/>
                    <a:pt x="943" y="801"/>
                  </a:cubicBezTo>
                  <a:cubicBezTo>
                    <a:pt x="939" y="800"/>
                    <a:pt x="935" y="799"/>
                    <a:pt x="931" y="798"/>
                  </a:cubicBezTo>
                  <a:cubicBezTo>
                    <a:pt x="925" y="797"/>
                    <a:pt x="920" y="796"/>
                    <a:pt x="915" y="796"/>
                  </a:cubicBezTo>
                  <a:cubicBezTo>
                    <a:pt x="914" y="796"/>
                    <a:pt x="913" y="796"/>
                    <a:pt x="912" y="796"/>
                  </a:cubicBezTo>
                  <a:cubicBezTo>
                    <a:pt x="914" y="788"/>
                    <a:pt x="916" y="781"/>
                    <a:pt x="919" y="774"/>
                  </a:cubicBezTo>
                  <a:cubicBezTo>
                    <a:pt x="928" y="744"/>
                    <a:pt x="938" y="714"/>
                    <a:pt x="944" y="679"/>
                  </a:cubicBezTo>
                  <a:cubicBezTo>
                    <a:pt x="949" y="675"/>
                    <a:pt x="952" y="675"/>
                    <a:pt x="954" y="675"/>
                  </a:cubicBezTo>
                  <a:moveTo>
                    <a:pt x="888" y="1023"/>
                  </a:moveTo>
                  <a:cubicBezTo>
                    <a:pt x="893" y="1026"/>
                    <a:pt x="898" y="1030"/>
                    <a:pt x="902" y="1035"/>
                  </a:cubicBezTo>
                  <a:cubicBezTo>
                    <a:pt x="905" y="1037"/>
                    <a:pt x="907" y="1040"/>
                    <a:pt x="911" y="1043"/>
                  </a:cubicBezTo>
                  <a:cubicBezTo>
                    <a:pt x="910" y="1043"/>
                    <a:pt x="910" y="1043"/>
                    <a:pt x="910" y="1043"/>
                  </a:cubicBezTo>
                  <a:cubicBezTo>
                    <a:pt x="903" y="1046"/>
                    <a:pt x="896" y="1049"/>
                    <a:pt x="889" y="1051"/>
                  </a:cubicBezTo>
                  <a:cubicBezTo>
                    <a:pt x="887" y="1043"/>
                    <a:pt x="886" y="1031"/>
                    <a:pt x="888" y="1023"/>
                  </a:cubicBezTo>
                  <a:moveTo>
                    <a:pt x="1356" y="938"/>
                  </a:moveTo>
                  <a:cubicBezTo>
                    <a:pt x="1352" y="940"/>
                    <a:pt x="1348" y="942"/>
                    <a:pt x="1344" y="943"/>
                  </a:cubicBezTo>
                  <a:cubicBezTo>
                    <a:pt x="1337" y="946"/>
                    <a:pt x="1329" y="949"/>
                    <a:pt x="1322" y="954"/>
                  </a:cubicBezTo>
                  <a:cubicBezTo>
                    <a:pt x="1303" y="943"/>
                    <a:pt x="1278" y="939"/>
                    <a:pt x="1251" y="934"/>
                  </a:cubicBezTo>
                  <a:cubicBezTo>
                    <a:pt x="1225" y="929"/>
                    <a:pt x="1198" y="925"/>
                    <a:pt x="1178" y="913"/>
                  </a:cubicBezTo>
                  <a:cubicBezTo>
                    <a:pt x="1177" y="909"/>
                    <a:pt x="1176" y="906"/>
                    <a:pt x="1175" y="903"/>
                  </a:cubicBezTo>
                  <a:cubicBezTo>
                    <a:pt x="1174" y="901"/>
                    <a:pt x="1174" y="899"/>
                    <a:pt x="1173" y="897"/>
                  </a:cubicBezTo>
                  <a:cubicBezTo>
                    <a:pt x="1192" y="909"/>
                    <a:pt x="1215" y="917"/>
                    <a:pt x="1237" y="925"/>
                  </a:cubicBezTo>
                  <a:cubicBezTo>
                    <a:pt x="1247" y="928"/>
                    <a:pt x="1257" y="932"/>
                    <a:pt x="1266" y="936"/>
                  </a:cubicBezTo>
                  <a:cubicBezTo>
                    <a:pt x="1269" y="929"/>
                    <a:pt x="1269" y="929"/>
                    <a:pt x="1269" y="929"/>
                  </a:cubicBezTo>
                  <a:cubicBezTo>
                    <a:pt x="1260" y="925"/>
                    <a:pt x="1250" y="921"/>
                    <a:pt x="1240" y="917"/>
                  </a:cubicBezTo>
                  <a:cubicBezTo>
                    <a:pt x="1198" y="899"/>
                    <a:pt x="1155" y="881"/>
                    <a:pt x="1134" y="845"/>
                  </a:cubicBezTo>
                  <a:cubicBezTo>
                    <a:pt x="1153" y="849"/>
                    <a:pt x="1172" y="855"/>
                    <a:pt x="1191" y="862"/>
                  </a:cubicBezTo>
                  <a:cubicBezTo>
                    <a:pt x="1218" y="872"/>
                    <a:pt x="1246" y="882"/>
                    <a:pt x="1277" y="886"/>
                  </a:cubicBezTo>
                  <a:cubicBezTo>
                    <a:pt x="1301" y="911"/>
                    <a:pt x="1327" y="928"/>
                    <a:pt x="1356" y="938"/>
                  </a:cubicBezTo>
                  <a:moveTo>
                    <a:pt x="1439" y="876"/>
                  </a:moveTo>
                  <a:cubicBezTo>
                    <a:pt x="1443" y="880"/>
                    <a:pt x="1450" y="886"/>
                    <a:pt x="1458" y="891"/>
                  </a:cubicBezTo>
                  <a:cubicBezTo>
                    <a:pt x="1451" y="891"/>
                    <a:pt x="1451" y="891"/>
                    <a:pt x="1451" y="891"/>
                  </a:cubicBezTo>
                  <a:cubicBezTo>
                    <a:pt x="1427" y="892"/>
                    <a:pt x="1404" y="892"/>
                    <a:pt x="1381" y="890"/>
                  </a:cubicBezTo>
                  <a:cubicBezTo>
                    <a:pt x="1285" y="883"/>
                    <a:pt x="1205" y="853"/>
                    <a:pt x="1127" y="824"/>
                  </a:cubicBezTo>
                  <a:cubicBezTo>
                    <a:pt x="1111" y="818"/>
                    <a:pt x="1095" y="812"/>
                    <a:pt x="1079" y="806"/>
                  </a:cubicBezTo>
                  <a:cubicBezTo>
                    <a:pt x="1111" y="804"/>
                    <a:pt x="1142" y="804"/>
                    <a:pt x="1169" y="805"/>
                  </a:cubicBezTo>
                  <a:cubicBezTo>
                    <a:pt x="1178" y="805"/>
                    <a:pt x="1188" y="805"/>
                    <a:pt x="1197" y="806"/>
                  </a:cubicBezTo>
                  <a:cubicBezTo>
                    <a:pt x="1212" y="806"/>
                    <a:pt x="1227" y="806"/>
                    <a:pt x="1241" y="807"/>
                  </a:cubicBezTo>
                  <a:cubicBezTo>
                    <a:pt x="1262" y="808"/>
                    <a:pt x="1277" y="812"/>
                    <a:pt x="1288" y="818"/>
                  </a:cubicBezTo>
                  <a:cubicBezTo>
                    <a:pt x="1293" y="820"/>
                    <a:pt x="1298" y="824"/>
                    <a:pt x="1303" y="828"/>
                  </a:cubicBezTo>
                  <a:cubicBezTo>
                    <a:pt x="1306" y="831"/>
                    <a:pt x="1310" y="834"/>
                    <a:pt x="1314" y="837"/>
                  </a:cubicBezTo>
                  <a:cubicBezTo>
                    <a:pt x="1319" y="840"/>
                    <a:pt x="1319" y="840"/>
                    <a:pt x="1319" y="840"/>
                  </a:cubicBezTo>
                  <a:cubicBezTo>
                    <a:pt x="1347" y="859"/>
                    <a:pt x="1372" y="875"/>
                    <a:pt x="1405" y="889"/>
                  </a:cubicBezTo>
                  <a:cubicBezTo>
                    <a:pt x="1408" y="883"/>
                    <a:pt x="1408" y="883"/>
                    <a:pt x="1408" y="883"/>
                  </a:cubicBezTo>
                  <a:cubicBezTo>
                    <a:pt x="1397" y="876"/>
                    <a:pt x="1386" y="870"/>
                    <a:pt x="1375" y="863"/>
                  </a:cubicBezTo>
                  <a:cubicBezTo>
                    <a:pt x="1358" y="854"/>
                    <a:pt x="1341" y="844"/>
                    <a:pt x="1325" y="833"/>
                  </a:cubicBezTo>
                  <a:cubicBezTo>
                    <a:pt x="1326" y="833"/>
                    <a:pt x="1327" y="833"/>
                    <a:pt x="1327" y="834"/>
                  </a:cubicBezTo>
                  <a:cubicBezTo>
                    <a:pt x="1362" y="849"/>
                    <a:pt x="1398" y="865"/>
                    <a:pt x="1439" y="876"/>
                  </a:cubicBezTo>
                  <a:moveTo>
                    <a:pt x="1412" y="858"/>
                  </a:moveTo>
                  <a:cubicBezTo>
                    <a:pt x="1400" y="854"/>
                    <a:pt x="1389" y="849"/>
                    <a:pt x="1378" y="844"/>
                  </a:cubicBezTo>
                  <a:cubicBezTo>
                    <a:pt x="1378" y="838"/>
                    <a:pt x="1378" y="838"/>
                    <a:pt x="1378" y="838"/>
                  </a:cubicBezTo>
                  <a:cubicBezTo>
                    <a:pt x="1378" y="832"/>
                    <a:pt x="1376" y="826"/>
                    <a:pt x="1374" y="821"/>
                  </a:cubicBezTo>
                  <a:cubicBezTo>
                    <a:pt x="1372" y="816"/>
                    <a:pt x="1371" y="812"/>
                    <a:pt x="1371" y="808"/>
                  </a:cubicBezTo>
                  <a:cubicBezTo>
                    <a:pt x="1379" y="823"/>
                    <a:pt x="1394" y="845"/>
                    <a:pt x="1412" y="858"/>
                  </a:cubicBezTo>
                  <a:moveTo>
                    <a:pt x="1247" y="777"/>
                  </a:moveTo>
                  <a:cubicBezTo>
                    <a:pt x="1244" y="775"/>
                    <a:pt x="1245" y="770"/>
                    <a:pt x="1245" y="764"/>
                  </a:cubicBezTo>
                  <a:cubicBezTo>
                    <a:pt x="1246" y="762"/>
                    <a:pt x="1246" y="761"/>
                    <a:pt x="1246" y="759"/>
                  </a:cubicBezTo>
                  <a:cubicBezTo>
                    <a:pt x="1259" y="776"/>
                    <a:pt x="1277" y="788"/>
                    <a:pt x="1287" y="796"/>
                  </a:cubicBezTo>
                  <a:cubicBezTo>
                    <a:pt x="1292" y="790"/>
                    <a:pt x="1292" y="790"/>
                    <a:pt x="1292" y="790"/>
                  </a:cubicBezTo>
                  <a:cubicBezTo>
                    <a:pt x="1288" y="786"/>
                    <a:pt x="1283" y="782"/>
                    <a:pt x="1279" y="778"/>
                  </a:cubicBezTo>
                  <a:cubicBezTo>
                    <a:pt x="1262" y="763"/>
                    <a:pt x="1246" y="748"/>
                    <a:pt x="1239" y="726"/>
                  </a:cubicBezTo>
                  <a:cubicBezTo>
                    <a:pt x="1268" y="738"/>
                    <a:pt x="1300" y="745"/>
                    <a:pt x="1329" y="750"/>
                  </a:cubicBezTo>
                  <a:cubicBezTo>
                    <a:pt x="1333" y="763"/>
                    <a:pt x="1341" y="772"/>
                    <a:pt x="1349" y="781"/>
                  </a:cubicBezTo>
                  <a:cubicBezTo>
                    <a:pt x="1354" y="786"/>
                    <a:pt x="1358" y="791"/>
                    <a:pt x="1362" y="797"/>
                  </a:cubicBezTo>
                  <a:cubicBezTo>
                    <a:pt x="1358" y="810"/>
                    <a:pt x="1365" y="825"/>
                    <a:pt x="1369" y="836"/>
                  </a:cubicBezTo>
                  <a:cubicBezTo>
                    <a:pt x="1372" y="841"/>
                    <a:pt x="1372" y="841"/>
                    <a:pt x="1372" y="841"/>
                  </a:cubicBezTo>
                  <a:cubicBezTo>
                    <a:pt x="1366" y="839"/>
                    <a:pt x="1360" y="836"/>
                    <a:pt x="1354" y="833"/>
                  </a:cubicBezTo>
                  <a:cubicBezTo>
                    <a:pt x="1331" y="822"/>
                    <a:pt x="1306" y="811"/>
                    <a:pt x="1280" y="802"/>
                  </a:cubicBezTo>
                  <a:cubicBezTo>
                    <a:pt x="1266" y="797"/>
                    <a:pt x="1250" y="796"/>
                    <a:pt x="1235" y="795"/>
                  </a:cubicBezTo>
                  <a:cubicBezTo>
                    <a:pt x="1232" y="794"/>
                    <a:pt x="1228" y="794"/>
                    <a:pt x="1224" y="794"/>
                  </a:cubicBezTo>
                  <a:cubicBezTo>
                    <a:pt x="1212" y="793"/>
                    <a:pt x="1199" y="792"/>
                    <a:pt x="1185" y="790"/>
                  </a:cubicBezTo>
                  <a:cubicBezTo>
                    <a:pt x="1190" y="789"/>
                    <a:pt x="1195" y="788"/>
                    <a:pt x="1200" y="788"/>
                  </a:cubicBezTo>
                  <a:cubicBezTo>
                    <a:pt x="1214" y="785"/>
                    <a:pt x="1226" y="783"/>
                    <a:pt x="1236" y="782"/>
                  </a:cubicBezTo>
                  <a:cubicBezTo>
                    <a:pt x="1236" y="776"/>
                    <a:pt x="1236" y="776"/>
                    <a:pt x="1236" y="776"/>
                  </a:cubicBezTo>
                  <a:cubicBezTo>
                    <a:pt x="1237" y="778"/>
                    <a:pt x="1237" y="780"/>
                    <a:pt x="1238" y="781"/>
                  </a:cubicBezTo>
                  <a:cubicBezTo>
                    <a:pt x="1239" y="783"/>
                    <a:pt x="1241" y="783"/>
                    <a:pt x="1243" y="784"/>
                  </a:cubicBezTo>
                  <a:cubicBezTo>
                    <a:pt x="1244" y="784"/>
                    <a:pt x="1245" y="784"/>
                    <a:pt x="1247" y="783"/>
                  </a:cubicBezTo>
                  <a:cubicBezTo>
                    <a:pt x="1253" y="780"/>
                    <a:pt x="1253" y="780"/>
                    <a:pt x="1253" y="780"/>
                  </a:cubicBezTo>
                  <a:cubicBezTo>
                    <a:pt x="1247" y="777"/>
                    <a:pt x="1247" y="777"/>
                    <a:pt x="1247" y="777"/>
                  </a:cubicBezTo>
                  <a:moveTo>
                    <a:pt x="1189" y="701"/>
                  </a:moveTo>
                  <a:cubicBezTo>
                    <a:pt x="1196" y="704"/>
                    <a:pt x="1203" y="707"/>
                    <a:pt x="1210" y="711"/>
                  </a:cubicBezTo>
                  <a:cubicBezTo>
                    <a:pt x="1216" y="714"/>
                    <a:pt x="1222" y="717"/>
                    <a:pt x="1229" y="720"/>
                  </a:cubicBezTo>
                  <a:cubicBezTo>
                    <a:pt x="1230" y="730"/>
                    <a:pt x="1233" y="739"/>
                    <a:pt x="1238" y="747"/>
                  </a:cubicBezTo>
                  <a:cubicBezTo>
                    <a:pt x="1237" y="746"/>
                    <a:pt x="1237" y="746"/>
                    <a:pt x="1237" y="746"/>
                  </a:cubicBezTo>
                  <a:cubicBezTo>
                    <a:pt x="1236" y="751"/>
                    <a:pt x="1236" y="751"/>
                    <a:pt x="1236" y="751"/>
                  </a:cubicBezTo>
                  <a:cubicBezTo>
                    <a:pt x="1235" y="759"/>
                    <a:pt x="1234" y="769"/>
                    <a:pt x="1236" y="775"/>
                  </a:cubicBezTo>
                  <a:cubicBezTo>
                    <a:pt x="1214" y="772"/>
                    <a:pt x="1194" y="777"/>
                    <a:pt x="1175" y="781"/>
                  </a:cubicBezTo>
                  <a:cubicBezTo>
                    <a:pt x="1161" y="784"/>
                    <a:pt x="1147" y="787"/>
                    <a:pt x="1133" y="787"/>
                  </a:cubicBezTo>
                  <a:cubicBezTo>
                    <a:pt x="1125" y="787"/>
                    <a:pt x="1118" y="787"/>
                    <a:pt x="1110" y="787"/>
                  </a:cubicBezTo>
                  <a:cubicBezTo>
                    <a:pt x="1092" y="786"/>
                    <a:pt x="1074" y="785"/>
                    <a:pt x="1056" y="789"/>
                  </a:cubicBezTo>
                  <a:cubicBezTo>
                    <a:pt x="1097" y="747"/>
                    <a:pt x="1141" y="718"/>
                    <a:pt x="1189" y="701"/>
                  </a:cubicBezTo>
                  <a:moveTo>
                    <a:pt x="1232" y="443"/>
                  </a:moveTo>
                  <a:cubicBezTo>
                    <a:pt x="1231" y="444"/>
                    <a:pt x="1231" y="445"/>
                    <a:pt x="1230" y="446"/>
                  </a:cubicBezTo>
                  <a:cubicBezTo>
                    <a:pt x="1229" y="448"/>
                    <a:pt x="1228" y="451"/>
                    <a:pt x="1227" y="453"/>
                  </a:cubicBezTo>
                  <a:cubicBezTo>
                    <a:pt x="1226" y="453"/>
                    <a:pt x="1225" y="453"/>
                    <a:pt x="1224" y="453"/>
                  </a:cubicBezTo>
                  <a:cubicBezTo>
                    <a:pt x="1220" y="453"/>
                    <a:pt x="1216" y="453"/>
                    <a:pt x="1213" y="453"/>
                  </a:cubicBezTo>
                  <a:cubicBezTo>
                    <a:pt x="1219" y="449"/>
                    <a:pt x="1225" y="446"/>
                    <a:pt x="1232" y="443"/>
                  </a:cubicBezTo>
                  <a:moveTo>
                    <a:pt x="1144" y="498"/>
                  </a:moveTo>
                  <a:cubicBezTo>
                    <a:pt x="1161" y="485"/>
                    <a:pt x="1178" y="473"/>
                    <a:pt x="1194" y="463"/>
                  </a:cubicBezTo>
                  <a:cubicBezTo>
                    <a:pt x="1195" y="463"/>
                    <a:pt x="1195" y="463"/>
                    <a:pt x="1195" y="463"/>
                  </a:cubicBezTo>
                  <a:cubicBezTo>
                    <a:pt x="1198" y="465"/>
                    <a:pt x="1202" y="465"/>
                    <a:pt x="1208" y="464"/>
                  </a:cubicBezTo>
                  <a:cubicBezTo>
                    <a:pt x="1213" y="463"/>
                    <a:pt x="1218" y="463"/>
                    <a:pt x="1223" y="463"/>
                  </a:cubicBezTo>
                  <a:cubicBezTo>
                    <a:pt x="1212" y="488"/>
                    <a:pt x="1198" y="509"/>
                    <a:pt x="1185" y="530"/>
                  </a:cubicBezTo>
                  <a:cubicBezTo>
                    <a:pt x="1162" y="563"/>
                    <a:pt x="1139" y="598"/>
                    <a:pt x="1132" y="651"/>
                  </a:cubicBezTo>
                  <a:cubicBezTo>
                    <a:pt x="1128" y="651"/>
                    <a:pt x="1124" y="652"/>
                    <a:pt x="1120" y="653"/>
                  </a:cubicBezTo>
                  <a:cubicBezTo>
                    <a:pt x="1111" y="655"/>
                    <a:pt x="1101" y="657"/>
                    <a:pt x="1091" y="658"/>
                  </a:cubicBezTo>
                  <a:cubicBezTo>
                    <a:pt x="1093" y="628"/>
                    <a:pt x="1099" y="603"/>
                    <a:pt x="1107" y="580"/>
                  </a:cubicBezTo>
                  <a:cubicBezTo>
                    <a:pt x="1112" y="576"/>
                    <a:pt x="1112" y="576"/>
                    <a:pt x="1112" y="576"/>
                  </a:cubicBezTo>
                  <a:cubicBezTo>
                    <a:pt x="1108" y="577"/>
                    <a:pt x="1108" y="577"/>
                    <a:pt x="1108" y="577"/>
                  </a:cubicBezTo>
                  <a:cubicBezTo>
                    <a:pt x="1116" y="556"/>
                    <a:pt x="1125" y="537"/>
                    <a:pt x="1134" y="518"/>
                  </a:cubicBezTo>
                  <a:cubicBezTo>
                    <a:pt x="1137" y="511"/>
                    <a:pt x="1140" y="505"/>
                    <a:pt x="1144" y="498"/>
                  </a:cubicBezTo>
                  <a:moveTo>
                    <a:pt x="1124" y="509"/>
                  </a:moveTo>
                  <a:cubicBezTo>
                    <a:pt x="1120" y="524"/>
                    <a:pt x="1113" y="537"/>
                    <a:pt x="1106" y="552"/>
                  </a:cubicBezTo>
                  <a:cubicBezTo>
                    <a:pt x="1102" y="562"/>
                    <a:pt x="1097" y="573"/>
                    <a:pt x="1092" y="583"/>
                  </a:cubicBezTo>
                  <a:cubicBezTo>
                    <a:pt x="1090" y="584"/>
                    <a:pt x="1090" y="584"/>
                    <a:pt x="1090" y="584"/>
                  </a:cubicBezTo>
                  <a:cubicBezTo>
                    <a:pt x="1079" y="588"/>
                    <a:pt x="1070" y="596"/>
                    <a:pt x="1060" y="604"/>
                  </a:cubicBezTo>
                  <a:cubicBezTo>
                    <a:pt x="1047" y="616"/>
                    <a:pt x="1033" y="628"/>
                    <a:pt x="1013" y="631"/>
                  </a:cubicBezTo>
                  <a:cubicBezTo>
                    <a:pt x="1016" y="617"/>
                    <a:pt x="1018" y="604"/>
                    <a:pt x="1020" y="591"/>
                  </a:cubicBezTo>
                  <a:cubicBezTo>
                    <a:pt x="1022" y="579"/>
                    <a:pt x="1022" y="579"/>
                    <a:pt x="1022" y="579"/>
                  </a:cubicBezTo>
                  <a:cubicBezTo>
                    <a:pt x="1053" y="558"/>
                    <a:pt x="1089" y="533"/>
                    <a:pt x="1124" y="509"/>
                  </a:cubicBezTo>
                  <a:moveTo>
                    <a:pt x="1060" y="435"/>
                  </a:moveTo>
                  <a:cubicBezTo>
                    <a:pt x="1074" y="430"/>
                    <a:pt x="1086" y="424"/>
                    <a:pt x="1098" y="418"/>
                  </a:cubicBezTo>
                  <a:cubicBezTo>
                    <a:pt x="1112" y="411"/>
                    <a:pt x="1125" y="405"/>
                    <a:pt x="1140" y="400"/>
                  </a:cubicBezTo>
                  <a:cubicBezTo>
                    <a:pt x="1130" y="412"/>
                    <a:pt x="1121" y="426"/>
                    <a:pt x="1112" y="443"/>
                  </a:cubicBezTo>
                  <a:cubicBezTo>
                    <a:pt x="1105" y="455"/>
                    <a:pt x="1101" y="468"/>
                    <a:pt x="1097" y="482"/>
                  </a:cubicBezTo>
                  <a:cubicBezTo>
                    <a:pt x="1091" y="501"/>
                    <a:pt x="1085" y="520"/>
                    <a:pt x="1073" y="531"/>
                  </a:cubicBezTo>
                  <a:cubicBezTo>
                    <a:pt x="1064" y="539"/>
                    <a:pt x="1054" y="544"/>
                    <a:pt x="1044" y="548"/>
                  </a:cubicBezTo>
                  <a:cubicBezTo>
                    <a:pt x="1038" y="551"/>
                    <a:pt x="1031" y="554"/>
                    <a:pt x="1026" y="558"/>
                  </a:cubicBezTo>
                  <a:cubicBezTo>
                    <a:pt x="1030" y="516"/>
                    <a:pt x="1050" y="496"/>
                    <a:pt x="1072" y="474"/>
                  </a:cubicBezTo>
                  <a:cubicBezTo>
                    <a:pt x="1084" y="462"/>
                    <a:pt x="1096" y="449"/>
                    <a:pt x="1105" y="434"/>
                  </a:cubicBezTo>
                  <a:cubicBezTo>
                    <a:pt x="1118" y="412"/>
                    <a:pt x="1118" y="412"/>
                    <a:pt x="1118" y="412"/>
                  </a:cubicBezTo>
                  <a:cubicBezTo>
                    <a:pt x="1100" y="429"/>
                    <a:pt x="1100" y="429"/>
                    <a:pt x="1100" y="429"/>
                  </a:cubicBezTo>
                  <a:cubicBezTo>
                    <a:pt x="1082" y="446"/>
                    <a:pt x="1060" y="472"/>
                    <a:pt x="1041" y="495"/>
                  </a:cubicBezTo>
                  <a:cubicBezTo>
                    <a:pt x="1043" y="489"/>
                    <a:pt x="1045" y="483"/>
                    <a:pt x="1048" y="477"/>
                  </a:cubicBezTo>
                  <a:cubicBezTo>
                    <a:pt x="1053" y="464"/>
                    <a:pt x="1059" y="450"/>
                    <a:pt x="1060" y="435"/>
                  </a:cubicBezTo>
                  <a:moveTo>
                    <a:pt x="977" y="498"/>
                  </a:moveTo>
                  <a:cubicBezTo>
                    <a:pt x="978" y="494"/>
                    <a:pt x="978" y="490"/>
                    <a:pt x="978" y="487"/>
                  </a:cubicBezTo>
                  <a:cubicBezTo>
                    <a:pt x="982" y="484"/>
                    <a:pt x="986" y="481"/>
                    <a:pt x="991" y="479"/>
                  </a:cubicBezTo>
                  <a:cubicBezTo>
                    <a:pt x="994" y="477"/>
                    <a:pt x="997" y="475"/>
                    <a:pt x="1000" y="473"/>
                  </a:cubicBezTo>
                  <a:cubicBezTo>
                    <a:pt x="997" y="482"/>
                    <a:pt x="990" y="491"/>
                    <a:pt x="983" y="500"/>
                  </a:cubicBezTo>
                  <a:cubicBezTo>
                    <a:pt x="981" y="502"/>
                    <a:pt x="978" y="505"/>
                    <a:pt x="976" y="507"/>
                  </a:cubicBezTo>
                  <a:cubicBezTo>
                    <a:pt x="977" y="504"/>
                    <a:pt x="977" y="501"/>
                    <a:pt x="977" y="498"/>
                  </a:cubicBezTo>
                  <a:moveTo>
                    <a:pt x="985" y="513"/>
                  </a:moveTo>
                  <a:cubicBezTo>
                    <a:pt x="990" y="509"/>
                    <a:pt x="995" y="504"/>
                    <a:pt x="998" y="498"/>
                  </a:cubicBezTo>
                  <a:cubicBezTo>
                    <a:pt x="1003" y="492"/>
                    <a:pt x="1007" y="484"/>
                    <a:pt x="1011" y="478"/>
                  </a:cubicBezTo>
                  <a:cubicBezTo>
                    <a:pt x="1021" y="461"/>
                    <a:pt x="1029" y="446"/>
                    <a:pt x="1047" y="440"/>
                  </a:cubicBezTo>
                  <a:cubicBezTo>
                    <a:pt x="1050" y="450"/>
                    <a:pt x="1042" y="465"/>
                    <a:pt x="1034" y="481"/>
                  </a:cubicBezTo>
                  <a:cubicBezTo>
                    <a:pt x="1028" y="493"/>
                    <a:pt x="1022" y="505"/>
                    <a:pt x="1018" y="517"/>
                  </a:cubicBezTo>
                  <a:cubicBezTo>
                    <a:pt x="1015" y="525"/>
                    <a:pt x="1014" y="534"/>
                    <a:pt x="1013" y="543"/>
                  </a:cubicBezTo>
                  <a:cubicBezTo>
                    <a:pt x="1011" y="553"/>
                    <a:pt x="1010" y="563"/>
                    <a:pt x="1006" y="570"/>
                  </a:cubicBezTo>
                  <a:cubicBezTo>
                    <a:pt x="1001" y="581"/>
                    <a:pt x="991" y="588"/>
                    <a:pt x="981" y="595"/>
                  </a:cubicBezTo>
                  <a:cubicBezTo>
                    <a:pt x="974" y="599"/>
                    <a:pt x="968" y="603"/>
                    <a:pt x="963" y="609"/>
                  </a:cubicBezTo>
                  <a:cubicBezTo>
                    <a:pt x="964" y="599"/>
                    <a:pt x="965" y="590"/>
                    <a:pt x="965" y="582"/>
                  </a:cubicBezTo>
                  <a:cubicBezTo>
                    <a:pt x="967" y="563"/>
                    <a:pt x="968" y="546"/>
                    <a:pt x="973" y="529"/>
                  </a:cubicBezTo>
                  <a:cubicBezTo>
                    <a:pt x="975" y="524"/>
                    <a:pt x="980" y="519"/>
                    <a:pt x="985" y="513"/>
                  </a:cubicBezTo>
                  <a:moveTo>
                    <a:pt x="929" y="420"/>
                  </a:moveTo>
                  <a:cubicBezTo>
                    <a:pt x="934" y="417"/>
                    <a:pt x="941" y="415"/>
                    <a:pt x="948" y="413"/>
                  </a:cubicBezTo>
                  <a:cubicBezTo>
                    <a:pt x="955" y="410"/>
                    <a:pt x="961" y="408"/>
                    <a:pt x="967" y="405"/>
                  </a:cubicBezTo>
                  <a:cubicBezTo>
                    <a:pt x="973" y="402"/>
                    <a:pt x="973" y="402"/>
                    <a:pt x="973" y="402"/>
                  </a:cubicBezTo>
                  <a:cubicBezTo>
                    <a:pt x="972" y="416"/>
                    <a:pt x="970" y="430"/>
                    <a:pt x="968" y="444"/>
                  </a:cubicBezTo>
                  <a:cubicBezTo>
                    <a:pt x="967" y="455"/>
                    <a:pt x="965" y="465"/>
                    <a:pt x="964" y="476"/>
                  </a:cubicBezTo>
                  <a:cubicBezTo>
                    <a:pt x="954" y="482"/>
                    <a:pt x="946" y="490"/>
                    <a:pt x="937" y="498"/>
                  </a:cubicBezTo>
                  <a:cubicBezTo>
                    <a:pt x="932" y="502"/>
                    <a:pt x="928" y="507"/>
                    <a:pt x="923" y="510"/>
                  </a:cubicBezTo>
                  <a:cubicBezTo>
                    <a:pt x="929" y="483"/>
                    <a:pt x="934" y="448"/>
                    <a:pt x="929" y="420"/>
                  </a:cubicBezTo>
                  <a:moveTo>
                    <a:pt x="973" y="400"/>
                  </a:moveTo>
                  <a:cubicBezTo>
                    <a:pt x="965" y="398"/>
                    <a:pt x="965" y="398"/>
                    <a:pt x="965" y="398"/>
                  </a:cubicBezTo>
                  <a:cubicBezTo>
                    <a:pt x="958" y="398"/>
                    <a:pt x="952" y="401"/>
                    <a:pt x="944" y="403"/>
                  </a:cubicBezTo>
                  <a:cubicBezTo>
                    <a:pt x="939" y="406"/>
                    <a:pt x="934" y="408"/>
                    <a:pt x="929" y="409"/>
                  </a:cubicBezTo>
                  <a:cubicBezTo>
                    <a:pt x="929" y="395"/>
                    <a:pt x="927" y="382"/>
                    <a:pt x="925" y="370"/>
                  </a:cubicBezTo>
                  <a:cubicBezTo>
                    <a:pt x="925" y="369"/>
                    <a:pt x="925" y="369"/>
                    <a:pt x="925" y="369"/>
                  </a:cubicBezTo>
                  <a:cubicBezTo>
                    <a:pt x="938" y="375"/>
                    <a:pt x="954" y="378"/>
                    <a:pt x="973" y="379"/>
                  </a:cubicBezTo>
                  <a:cubicBezTo>
                    <a:pt x="974" y="386"/>
                    <a:pt x="973" y="393"/>
                    <a:pt x="973" y="400"/>
                  </a:cubicBezTo>
                  <a:moveTo>
                    <a:pt x="973" y="361"/>
                  </a:moveTo>
                  <a:cubicBezTo>
                    <a:pt x="973" y="364"/>
                    <a:pt x="973" y="367"/>
                    <a:pt x="973" y="370"/>
                  </a:cubicBezTo>
                  <a:cubicBezTo>
                    <a:pt x="957" y="369"/>
                    <a:pt x="946" y="365"/>
                    <a:pt x="933" y="361"/>
                  </a:cubicBezTo>
                  <a:cubicBezTo>
                    <a:pt x="931" y="361"/>
                    <a:pt x="928" y="360"/>
                    <a:pt x="925" y="359"/>
                  </a:cubicBezTo>
                  <a:cubicBezTo>
                    <a:pt x="928" y="352"/>
                    <a:pt x="937" y="351"/>
                    <a:pt x="950" y="350"/>
                  </a:cubicBezTo>
                  <a:cubicBezTo>
                    <a:pt x="958" y="349"/>
                    <a:pt x="966" y="349"/>
                    <a:pt x="972" y="346"/>
                  </a:cubicBezTo>
                  <a:cubicBezTo>
                    <a:pt x="973" y="350"/>
                    <a:pt x="973" y="356"/>
                    <a:pt x="973" y="361"/>
                  </a:cubicBezTo>
                  <a:moveTo>
                    <a:pt x="972" y="334"/>
                  </a:moveTo>
                  <a:cubicBezTo>
                    <a:pt x="966" y="339"/>
                    <a:pt x="955" y="340"/>
                    <a:pt x="944" y="340"/>
                  </a:cubicBezTo>
                  <a:cubicBezTo>
                    <a:pt x="943" y="341"/>
                    <a:pt x="942" y="341"/>
                    <a:pt x="941" y="341"/>
                  </a:cubicBezTo>
                  <a:cubicBezTo>
                    <a:pt x="945" y="335"/>
                    <a:pt x="950" y="331"/>
                    <a:pt x="955" y="326"/>
                  </a:cubicBezTo>
                  <a:cubicBezTo>
                    <a:pt x="960" y="322"/>
                    <a:pt x="964" y="317"/>
                    <a:pt x="968" y="312"/>
                  </a:cubicBezTo>
                  <a:cubicBezTo>
                    <a:pt x="969" y="314"/>
                    <a:pt x="969" y="318"/>
                    <a:pt x="969" y="321"/>
                  </a:cubicBezTo>
                  <a:cubicBezTo>
                    <a:pt x="970" y="325"/>
                    <a:pt x="970" y="330"/>
                    <a:pt x="972" y="334"/>
                  </a:cubicBezTo>
                  <a:moveTo>
                    <a:pt x="966" y="286"/>
                  </a:moveTo>
                  <a:cubicBezTo>
                    <a:pt x="966" y="289"/>
                    <a:pt x="966" y="292"/>
                    <a:pt x="969" y="294"/>
                  </a:cubicBezTo>
                  <a:cubicBezTo>
                    <a:pt x="952" y="307"/>
                    <a:pt x="936" y="320"/>
                    <a:pt x="920" y="333"/>
                  </a:cubicBezTo>
                  <a:cubicBezTo>
                    <a:pt x="920" y="333"/>
                    <a:pt x="920" y="332"/>
                    <a:pt x="920" y="331"/>
                  </a:cubicBezTo>
                  <a:cubicBezTo>
                    <a:pt x="920" y="331"/>
                    <a:pt x="920" y="330"/>
                    <a:pt x="919" y="329"/>
                  </a:cubicBezTo>
                  <a:cubicBezTo>
                    <a:pt x="935" y="315"/>
                    <a:pt x="950" y="300"/>
                    <a:pt x="966" y="286"/>
                  </a:cubicBezTo>
                  <a:moveTo>
                    <a:pt x="918" y="542"/>
                  </a:moveTo>
                  <a:cubicBezTo>
                    <a:pt x="932" y="527"/>
                    <a:pt x="945" y="512"/>
                    <a:pt x="959" y="502"/>
                  </a:cubicBezTo>
                  <a:cubicBezTo>
                    <a:pt x="952" y="538"/>
                    <a:pt x="943" y="571"/>
                    <a:pt x="934" y="605"/>
                  </a:cubicBezTo>
                  <a:cubicBezTo>
                    <a:pt x="928" y="627"/>
                    <a:pt x="922" y="649"/>
                    <a:pt x="916" y="673"/>
                  </a:cubicBezTo>
                  <a:cubicBezTo>
                    <a:pt x="905" y="679"/>
                    <a:pt x="894" y="684"/>
                    <a:pt x="883" y="688"/>
                  </a:cubicBezTo>
                  <a:cubicBezTo>
                    <a:pt x="886" y="673"/>
                    <a:pt x="895" y="658"/>
                    <a:pt x="904" y="641"/>
                  </a:cubicBezTo>
                  <a:cubicBezTo>
                    <a:pt x="913" y="626"/>
                    <a:pt x="922" y="611"/>
                    <a:pt x="927" y="594"/>
                  </a:cubicBezTo>
                  <a:cubicBezTo>
                    <a:pt x="934" y="572"/>
                    <a:pt x="934" y="572"/>
                    <a:pt x="934" y="572"/>
                  </a:cubicBezTo>
                  <a:cubicBezTo>
                    <a:pt x="921" y="591"/>
                    <a:pt x="921" y="591"/>
                    <a:pt x="921" y="591"/>
                  </a:cubicBezTo>
                  <a:cubicBezTo>
                    <a:pt x="914" y="601"/>
                    <a:pt x="909" y="611"/>
                    <a:pt x="904" y="622"/>
                  </a:cubicBezTo>
                  <a:cubicBezTo>
                    <a:pt x="899" y="632"/>
                    <a:pt x="894" y="643"/>
                    <a:pt x="887" y="652"/>
                  </a:cubicBezTo>
                  <a:cubicBezTo>
                    <a:pt x="886" y="639"/>
                    <a:pt x="893" y="623"/>
                    <a:pt x="900" y="608"/>
                  </a:cubicBezTo>
                  <a:cubicBezTo>
                    <a:pt x="904" y="599"/>
                    <a:pt x="908" y="590"/>
                    <a:pt x="910" y="581"/>
                  </a:cubicBezTo>
                  <a:cubicBezTo>
                    <a:pt x="915" y="565"/>
                    <a:pt x="915" y="565"/>
                    <a:pt x="915" y="565"/>
                  </a:cubicBezTo>
                  <a:cubicBezTo>
                    <a:pt x="928" y="552"/>
                    <a:pt x="928" y="552"/>
                    <a:pt x="928" y="552"/>
                  </a:cubicBezTo>
                  <a:cubicBezTo>
                    <a:pt x="908" y="561"/>
                    <a:pt x="908" y="561"/>
                    <a:pt x="908" y="561"/>
                  </a:cubicBezTo>
                  <a:cubicBezTo>
                    <a:pt x="905" y="563"/>
                    <a:pt x="900" y="565"/>
                    <a:pt x="896" y="566"/>
                  </a:cubicBezTo>
                  <a:cubicBezTo>
                    <a:pt x="904" y="559"/>
                    <a:pt x="911" y="551"/>
                    <a:pt x="918" y="542"/>
                  </a:cubicBezTo>
                  <a:moveTo>
                    <a:pt x="914" y="373"/>
                  </a:moveTo>
                  <a:cubicBezTo>
                    <a:pt x="916" y="381"/>
                    <a:pt x="916" y="391"/>
                    <a:pt x="917" y="401"/>
                  </a:cubicBezTo>
                  <a:cubicBezTo>
                    <a:pt x="917" y="404"/>
                    <a:pt x="917" y="408"/>
                    <a:pt x="917" y="412"/>
                  </a:cubicBezTo>
                  <a:cubicBezTo>
                    <a:pt x="904" y="416"/>
                    <a:pt x="893" y="419"/>
                    <a:pt x="880" y="420"/>
                  </a:cubicBezTo>
                  <a:cubicBezTo>
                    <a:pt x="890" y="405"/>
                    <a:pt x="901" y="390"/>
                    <a:pt x="914" y="373"/>
                  </a:cubicBezTo>
                  <a:moveTo>
                    <a:pt x="840" y="206"/>
                  </a:moveTo>
                  <a:cubicBezTo>
                    <a:pt x="856" y="198"/>
                    <a:pt x="871" y="187"/>
                    <a:pt x="885" y="177"/>
                  </a:cubicBezTo>
                  <a:cubicBezTo>
                    <a:pt x="896" y="169"/>
                    <a:pt x="907" y="161"/>
                    <a:pt x="918" y="154"/>
                  </a:cubicBezTo>
                  <a:cubicBezTo>
                    <a:pt x="919" y="168"/>
                    <a:pt x="917" y="182"/>
                    <a:pt x="914" y="195"/>
                  </a:cubicBezTo>
                  <a:cubicBezTo>
                    <a:pt x="910" y="197"/>
                    <a:pt x="910" y="197"/>
                    <a:pt x="910" y="197"/>
                  </a:cubicBezTo>
                  <a:cubicBezTo>
                    <a:pt x="904" y="199"/>
                    <a:pt x="898" y="204"/>
                    <a:pt x="892" y="210"/>
                  </a:cubicBezTo>
                  <a:cubicBezTo>
                    <a:pt x="889" y="214"/>
                    <a:pt x="885" y="217"/>
                    <a:pt x="881" y="221"/>
                  </a:cubicBezTo>
                  <a:cubicBezTo>
                    <a:pt x="886" y="216"/>
                    <a:pt x="890" y="210"/>
                    <a:pt x="895" y="204"/>
                  </a:cubicBezTo>
                  <a:cubicBezTo>
                    <a:pt x="906" y="189"/>
                    <a:pt x="906" y="189"/>
                    <a:pt x="906" y="189"/>
                  </a:cubicBezTo>
                  <a:cubicBezTo>
                    <a:pt x="890" y="199"/>
                    <a:pt x="890" y="199"/>
                    <a:pt x="890" y="199"/>
                  </a:cubicBezTo>
                  <a:cubicBezTo>
                    <a:pt x="871" y="211"/>
                    <a:pt x="852" y="240"/>
                    <a:pt x="841" y="260"/>
                  </a:cubicBezTo>
                  <a:cubicBezTo>
                    <a:pt x="837" y="245"/>
                    <a:pt x="839" y="225"/>
                    <a:pt x="840" y="206"/>
                  </a:cubicBezTo>
                  <a:moveTo>
                    <a:pt x="839" y="279"/>
                  </a:moveTo>
                  <a:cubicBezTo>
                    <a:pt x="850" y="267"/>
                    <a:pt x="861" y="254"/>
                    <a:pt x="865" y="240"/>
                  </a:cubicBezTo>
                  <a:cubicBezTo>
                    <a:pt x="886" y="232"/>
                    <a:pt x="900" y="218"/>
                    <a:pt x="912" y="204"/>
                  </a:cubicBezTo>
                  <a:cubicBezTo>
                    <a:pt x="912" y="207"/>
                    <a:pt x="911" y="209"/>
                    <a:pt x="911" y="211"/>
                  </a:cubicBezTo>
                  <a:cubicBezTo>
                    <a:pt x="908" y="221"/>
                    <a:pt x="906" y="230"/>
                    <a:pt x="905" y="238"/>
                  </a:cubicBezTo>
                  <a:cubicBezTo>
                    <a:pt x="905" y="241"/>
                    <a:pt x="905" y="243"/>
                    <a:pt x="905" y="246"/>
                  </a:cubicBezTo>
                  <a:cubicBezTo>
                    <a:pt x="905" y="250"/>
                    <a:pt x="905" y="254"/>
                    <a:pt x="904" y="257"/>
                  </a:cubicBezTo>
                  <a:cubicBezTo>
                    <a:pt x="893" y="287"/>
                    <a:pt x="849" y="303"/>
                    <a:pt x="817" y="314"/>
                  </a:cubicBezTo>
                  <a:cubicBezTo>
                    <a:pt x="815" y="315"/>
                    <a:pt x="815" y="315"/>
                    <a:pt x="815" y="315"/>
                  </a:cubicBezTo>
                  <a:cubicBezTo>
                    <a:pt x="817" y="311"/>
                    <a:pt x="819" y="307"/>
                    <a:pt x="822" y="302"/>
                  </a:cubicBezTo>
                  <a:cubicBezTo>
                    <a:pt x="824" y="299"/>
                    <a:pt x="824" y="299"/>
                    <a:pt x="824" y="299"/>
                  </a:cubicBezTo>
                  <a:cubicBezTo>
                    <a:pt x="828" y="295"/>
                    <a:pt x="831" y="291"/>
                    <a:pt x="834" y="286"/>
                  </a:cubicBezTo>
                  <a:cubicBezTo>
                    <a:pt x="836" y="284"/>
                    <a:pt x="837" y="282"/>
                    <a:pt x="839" y="279"/>
                  </a:cubicBezTo>
                  <a:moveTo>
                    <a:pt x="828" y="217"/>
                  </a:moveTo>
                  <a:cubicBezTo>
                    <a:pt x="827" y="227"/>
                    <a:pt x="829" y="236"/>
                    <a:pt x="830" y="245"/>
                  </a:cubicBezTo>
                  <a:cubicBezTo>
                    <a:pt x="832" y="254"/>
                    <a:pt x="833" y="263"/>
                    <a:pt x="832" y="270"/>
                  </a:cubicBezTo>
                  <a:cubicBezTo>
                    <a:pt x="831" y="274"/>
                    <a:pt x="830" y="278"/>
                    <a:pt x="828" y="282"/>
                  </a:cubicBezTo>
                  <a:cubicBezTo>
                    <a:pt x="824" y="286"/>
                    <a:pt x="820" y="292"/>
                    <a:pt x="816" y="298"/>
                  </a:cubicBezTo>
                  <a:cubicBezTo>
                    <a:pt x="813" y="302"/>
                    <a:pt x="810" y="306"/>
                    <a:pt x="808" y="310"/>
                  </a:cubicBezTo>
                  <a:cubicBezTo>
                    <a:pt x="804" y="304"/>
                    <a:pt x="802" y="296"/>
                    <a:pt x="800" y="287"/>
                  </a:cubicBezTo>
                  <a:cubicBezTo>
                    <a:pt x="798" y="281"/>
                    <a:pt x="797" y="275"/>
                    <a:pt x="794" y="269"/>
                  </a:cubicBezTo>
                  <a:cubicBezTo>
                    <a:pt x="802" y="249"/>
                    <a:pt x="813" y="231"/>
                    <a:pt x="828" y="217"/>
                  </a:cubicBezTo>
                  <a:moveTo>
                    <a:pt x="787" y="375"/>
                  </a:moveTo>
                  <a:cubicBezTo>
                    <a:pt x="791" y="366"/>
                    <a:pt x="796" y="357"/>
                    <a:pt x="800" y="348"/>
                  </a:cubicBezTo>
                  <a:cubicBezTo>
                    <a:pt x="802" y="353"/>
                    <a:pt x="804" y="359"/>
                    <a:pt x="806" y="365"/>
                  </a:cubicBezTo>
                  <a:cubicBezTo>
                    <a:pt x="807" y="371"/>
                    <a:pt x="809" y="378"/>
                    <a:pt x="812" y="383"/>
                  </a:cubicBezTo>
                  <a:cubicBezTo>
                    <a:pt x="810" y="386"/>
                    <a:pt x="809" y="389"/>
                    <a:pt x="808" y="392"/>
                  </a:cubicBezTo>
                  <a:cubicBezTo>
                    <a:pt x="802" y="407"/>
                    <a:pt x="796" y="423"/>
                    <a:pt x="795" y="445"/>
                  </a:cubicBezTo>
                  <a:cubicBezTo>
                    <a:pt x="793" y="447"/>
                    <a:pt x="791" y="450"/>
                    <a:pt x="789" y="452"/>
                  </a:cubicBezTo>
                  <a:cubicBezTo>
                    <a:pt x="782" y="459"/>
                    <a:pt x="775" y="466"/>
                    <a:pt x="767" y="472"/>
                  </a:cubicBezTo>
                  <a:cubicBezTo>
                    <a:pt x="755" y="435"/>
                    <a:pt x="770" y="406"/>
                    <a:pt x="787" y="375"/>
                  </a:cubicBezTo>
                  <a:moveTo>
                    <a:pt x="772" y="757"/>
                  </a:moveTo>
                  <a:cubicBezTo>
                    <a:pt x="749" y="740"/>
                    <a:pt x="723" y="723"/>
                    <a:pt x="691" y="711"/>
                  </a:cubicBezTo>
                  <a:cubicBezTo>
                    <a:pt x="698" y="679"/>
                    <a:pt x="716" y="662"/>
                    <a:pt x="735" y="643"/>
                  </a:cubicBezTo>
                  <a:cubicBezTo>
                    <a:pt x="739" y="640"/>
                    <a:pt x="743" y="636"/>
                    <a:pt x="747" y="632"/>
                  </a:cubicBezTo>
                  <a:cubicBezTo>
                    <a:pt x="762" y="674"/>
                    <a:pt x="770" y="714"/>
                    <a:pt x="772" y="757"/>
                  </a:cubicBezTo>
                  <a:moveTo>
                    <a:pt x="723" y="635"/>
                  </a:moveTo>
                  <a:cubicBezTo>
                    <a:pt x="720" y="637"/>
                    <a:pt x="716" y="640"/>
                    <a:pt x="714" y="643"/>
                  </a:cubicBezTo>
                  <a:cubicBezTo>
                    <a:pt x="710" y="623"/>
                    <a:pt x="716" y="594"/>
                    <a:pt x="723" y="576"/>
                  </a:cubicBezTo>
                  <a:cubicBezTo>
                    <a:pt x="727" y="581"/>
                    <a:pt x="730" y="587"/>
                    <a:pt x="733" y="593"/>
                  </a:cubicBezTo>
                  <a:cubicBezTo>
                    <a:pt x="736" y="600"/>
                    <a:pt x="739" y="607"/>
                    <a:pt x="745" y="612"/>
                  </a:cubicBezTo>
                  <a:cubicBezTo>
                    <a:pt x="738" y="620"/>
                    <a:pt x="730" y="628"/>
                    <a:pt x="723" y="635"/>
                  </a:cubicBezTo>
                  <a:moveTo>
                    <a:pt x="735" y="550"/>
                  </a:moveTo>
                  <a:cubicBezTo>
                    <a:pt x="737" y="548"/>
                    <a:pt x="739" y="545"/>
                    <a:pt x="742" y="542"/>
                  </a:cubicBezTo>
                  <a:cubicBezTo>
                    <a:pt x="742" y="548"/>
                    <a:pt x="743" y="553"/>
                    <a:pt x="742" y="558"/>
                  </a:cubicBezTo>
                  <a:cubicBezTo>
                    <a:pt x="741" y="557"/>
                    <a:pt x="740" y="556"/>
                    <a:pt x="740" y="556"/>
                  </a:cubicBezTo>
                  <a:cubicBezTo>
                    <a:pt x="739" y="554"/>
                    <a:pt x="737" y="552"/>
                    <a:pt x="735" y="550"/>
                  </a:cubicBezTo>
                  <a:moveTo>
                    <a:pt x="609" y="241"/>
                  </a:moveTo>
                  <a:cubicBezTo>
                    <a:pt x="609" y="203"/>
                    <a:pt x="606" y="168"/>
                    <a:pt x="600" y="138"/>
                  </a:cubicBezTo>
                  <a:cubicBezTo>
                    <a:pt x="607" y="163"/>
                    <a:pt x="617" y="186"/>
                    <a:pt x="627" y="208"/>
                  </a:cubicBezTo>
                  <a:cubicBezTo>
                    <a:pt x="628" y="210"/>
                    <a:pt x="628" y="210"/>
                    <a:pt x="628" y="210"/>
                  </a:cubicBezTo>
                  <a:cubicBezTo>
                    <a:pt x="623" y="216"/>
                    <a:pt x="619" y="223"/>
                    <a:pt x="615" y="230"/>
                  </a:cubicBezTo>
                  <a:cubicBezTo>
                    <a:pt x="613" y="233"/>
                    <a:pt x="611" y="237"/>
                    <a:pt x="609" y="241"/>
                  </a:cubicBezTo>
                  <a:moveTo>
                    <a:pt x="614" y="297"/>
                  </a:moveTo>
                  <a:cubicBezTo>
                    <a:pt x="610" y="271"/>
                    <a:pt x="619" y="252"/>
                    <a:pt x="629" y="230"/>
                  </a:cubicBezTo>
                  <a:cubicBezTo>
                    <a:pt x="630" y="228"/>
                    <a:pt x="632" y="225"/>
                    <a:pt x="633" y="222"/>
                  </a:cubicBezTo>
                  <a:cubicBezTo>
                    <a:pt x="707" y="287"/>
                    <a:pt x="744" y="389"/>
                    <a:pt x="742" y="528"/>
                  </a:cubicBezTo>
                  <a:cubicBezTo>
                    <a:pt x="741" y="530"/>
                    <a:pt x="739" y="531"/>
                    <a:pt x="737" y="533"/>
                  </a:cubicBezTo>
                  <a:cubicBezTo>
                    <a:pt x="735" y="535"/>
                    <a:pt x="732" y="538"/>
                    <a:pt x="730" y="541"/>
                  </a:cubicBezTo>
                  <a:cubicBezTo>
                    <a:pt x="672" y="482"/>
                    <a:pt x="627" y="387"/>
                    <a:pt x="614" y="297"/>
                  </a:cubicBezTo>
                  <a:moveTo>
                    <a:pt x="632" y="462"/>
                  </a:moveTo>
                  <a:cubicBezTo>
                    <a:pt x="635" y="456"/>
                    <a:pt x="637" y="451"/>
                    <a:pt x="640" y="445"/>
                  </a:cubicBezTo>
                  <a:cubicBezTo>
                    <a:pt x="644" y="450"/>
                    <a:pt x="647" y="456"/>
                    <a:pt x="650" y="463"/>
                  </a:cubicBezTo>
                  <a:cubicBezTo>
                    <a:pt x="652" y="466"/>
                    <a:pt x="653" y="469"/>
                    <a:pt x="656" y="473"/>
                  </a:cubicBezTo>
                  <a:cubicBezTo>
                    <a:pt x="652" y="472"/>
                    <a:pt x="648" y="470"/>
                    <a:pt x="643" y="468"/>
                  </a:cubicBezTo>
                  <a:cubicBezTo>
                    <a:pt x="640" y="466"/>
                    <a:pt x="636" y="464"/>
                    <a:pt x="632" y="463"/>
                  </a:cubicBezTo>
                  <a:cubicBezTo>
                    <a:pt x="632" y="462"/>
                    <a:pt x="632" y="462"/>
                    <a:pt x="632" y="462"/>
                  </a:cubicBezTo>
                  <a:moveTo>
                    <a:pt x="626" y="473"/>
                  </a:moveTo>
                  <a:cubicBezTo>
                    <a:pt x="637" y="481"/>
                    <a:pt x="650" y="489"/>
                    <a:pt x="668" y="493"/>
                  </a:cubicBezTo>
                  <a:cubicBezTo>
                    <a:pt x="682" y="514"/>
                    <a:pt x="696" y="536"/>
                    <a:pt x="716" y="565"/>
                  </a:cubicBezTo>
                  <a:cubicBezTo>
                    <a:pt x="707" y="588"/>
                    <a:pt x="699" y="624"/>
                    <a:pt x="703" y="652"/>
                  </a:cubicBezTo>
                  <a:cubicBezTo>
                    <a:pt x="690" y="667"/>
                    <a:pt x="681" y="687"/>
                    <a:pt x="674" y="704"/>
                  </a:cubicBezTo>
                  <a:cubicBezTo>
                    <a:pt x="639" y="698"/>
                    <a:pt x="626" y="674"/>
                    <a:pt x="612" y="648"/>
                  </a:cubicBezTo>
                  <a:cubicBezTo>
                    <a:pt x="609" y="644"/>
                    <a:pt x="607" y="640"/>
                    <a:pt x="605" y="635"/>
                  </a:cubicBezTo>
                  <a:cubicBezTo>
                    <a:pt x="609" y="618"/>
                    <a:pt x="620" y="609"/>
                    <a:pt x="631" y="599"/>
                  </a:cubicBezTo>
                  <a:cubicBezTo>
                    <a:pt x="642" y="589"/>
                    <a:pt x="654" y="579"/>
                    <a:pt x="659" y="561"/>
                  </a:cubicBezTo>
                  <a:cubicBezTo>
                    <a:pt x="652" y="558"/>
                    <a:pt x="652" y="558"/>
                    <a:pt x="652" y="558"/>
                  </a:cubicBezTo>
                  <a:cubicBezTo>
                    <a:pt x="646" y="571"/>
                    <a:pt x="637" y="580"/>
                    <a:pt x="627" y="589"/>
                  </a:cubicBezTo>
                  <a:cubicBezTo>
                    <a:pt x="617" y="597"/>
                    <a:pt x="608" y="606"/>
                    <a:pt x="601" y="619"/>
                  </a:cubicBezTo>
                  <a:cubicBezTo>
                    <a:pt x="594" y="599"/>
                    <a:pt x="594" y="569"/>
                    <a:pt x="600" y="536"/>
                  </a:cubicBezTo>
                  <a:cubicBezTo>
                    <a:pt x="601" y="532"/>
                    <a:pt x="601" y="532"/>
                    <a:pt x="601" y="532"/>
                  </a:cubicBezTo>
                  <a:cubicBezTo>
                    <a:pt x="605" y="507"/>
                    <a:pt x="611" y="480"/>
                    <a:pt x="626" y="473"/>
                  </a:cubicBezTo>
                  <a:moveTo>
                    <a:pt x="493" y="469"/>
                  </a:moveTo>
                  <a:cubicBezTo>
                    <a:pt x="498" y="445"/>
                    <a:pt x="509" y="430"/>
                    <a:pt x="522" y="414"/>
                  </a:cubicBezTo>
                  <a:cubicBezTo>
                    <a:pt x="525" y="410"/>
                    <a:pt x="528" y="405"/>
                    <a:pt x="531" y="401"/>
                  </a:cubicBezTo>
                  <a:cubicBezTo>
                    <a:pt x="534" y="396"/>
                    <a:pt x="534" y="396"/>
                    <a:pt x="534" y="396"/>
                  </a:cubicBezTo>
                  <a:cubicBezTo>
                    <a:pt x="528" y="395"/>
                    <a:pt x="528" y="395"/>
                    <a:pt x="528" y="395"/>
                  </a:cubicBezTo>
                  <a:cubicBezTo>
                    <a:pt x="520" y="395"/>
                    <a:pt x="516" y="404"/>
                    <a:pt x="511" y="412"/>
                  </a:cubicBezTo>
                  <a:cubicBezTo>
                    <a:pt x="510" y="413"/>
                    <a:pt x="510" y="413"/>
                    <a:pt x="510" y="413"/>
                  </a:cubicBezTo>
                  <a:cubicBezTo>
                    <a:pt x="511" y="408"/>
                    <a:pt x="511" y="403"/>
                    <a:pt x="512" y="398"/>
                  </a:cubicBezTo>
                  <a:cubicBezTo>
                    <a:pt x="513" y="388"/>
                    <a:pt x="514" y="378"/>
                    <a:pt x="514" y="369"/>
                  </a:cubicBezTo>
                  <a:cubicBezTo>
                    <a:pt x="507" y="368"/>
                    <a:pt x="507" y="368"/>
                    <a:pt x="507" y="368"/>
                  </a:cubicBezTo>
                  <a:cubicBezTo>
                    <a:pt x="505" y="380"/>
                    <a:pt x="505" y="380"/>
                    <a:pt x="505" y="380"/>
                  </a:cubicBezTo>
                  <a:cubicBezTo>
                    <a:pt x="501" y="406"/>
                    <a:pt x="497" y="428"/>
                    <a:pt x="488" y="453"/>
                  </a:cubicBezTo>
                  <a:cubicBezTo>
                    <a:pt x="484" y="444"/>
                    <a:pt x="477" y="435"/>
                    <a:pt x="471" y="428"/>
                  </a:cubicBezTo>
                  <a:cubicBezTo>
                    <a:pt x="462" y="415"/>
                    <a:pt x="453" y="404"/>
                    <a:pt x="452" y="389"/>
                  </a:cubicBezTo>
                  <a:cubicBezTo>
                    <a:pt x="451" y="376"/>
                    <a:pt x="457" y="364"/>
                    <a:pt x="464" y="351"/>
                  </a:cubicBezTo>
                  <a:cubicBezTo>
                    <a:pt x="470" y="337"/>
                    <a:pt x="478" y="323"/>
                    <a:pt x="479" y="305"/>
                  </a:cubicBezTo>
                  <a:cubicBezTo>
                    <a:pt x="493" y="323"/>
                    <a:pt x="507" y="341"/>
                    <a:pt x="520" y="359"/>
                  </a:cubicBezTo>
                  <a:cubicBezTo>
                    <a:pt x="544" y="393"/>
                    <a:pt x="569" y="428"/>
                    <a:pt x="603" y="456"/>
                  </a:cubicBezTo>
                  <a:cubicBezTo>
                    <a:pt x="602" y="484"/>
                    <a:pt x="598" y="506"/>
                    <a:pt x="591" y="525"/>
                  </a:cubicBezTo>
                  <a:cubicBezTo>
                    <a:pt x="586" y="519"/>
                    <a:pt x="583" y="511"/>
                    <a:pt x="580" y="503"/>
                  </a:cubicBezTo>
                  <a:cubicBezTo>
                    <a:pt x="577" y="494"/>
                    <a:pt x="574" y="485"/>
                    <a:pt x="568" y="478"/>
                  </a:cubicBezTo>
                  <a:cubicBezTo>
                    <a:pt x="564" y="474"/>
                    <a:pt x="564" y="474"/>
                    <a:pt x="564" y="474"/>
                  </a:cubicBezTo>
                  <a:cubicBezTo>
                    <a:pt x="565" y="474"/>
                    <a:pt x="565" y="474"/>
                    <a:pt x="565" y="474"/>
                  </a:cubicBezTo>
                  <a:cubicBezTo>
                    <a:pt x="571" y="471"/>
                    <a:pt x="571" y="471"/>
                    <a:pt x="571" y="471"/>
                  </a:cubicBezTo>
                  <a:cubicBezTo>
                    <a:pt x="566" y="468"/>
                    <a:pt x="566" y="468"/>
                    <a:pt x="566" y="468"/>
                  </a:cubicBezTo>
                  <a:cubicBezTo>
                    <a:pt x="564" y="466"/>
                    <a:pt x="564" y="463"/>
                    <a:pt x="563" y="459"/>
                  </a:cubicBezTo>
                  <a:cubicBezTo>
                    <a:pt x="563" y="454"/>
                    <a:pt x="562" y="449"/>
                    <a:pt x="558" y="445"/>
                  </a:cubicBezTo>
                  <a:cubicBezTo>
                    <a:pt x="552" y="441"/>
                    <a:pt x="552" y="441"/>
                    <a:pt x="552" y="441"/>
                  </a:cubicBezTo>
                  <a:cubicBezTo>
                    <a:pt x="552" y="448"/>
                    <a:pt x="552" y="448"/>
                    <a:pt x="552" y="448"/>
                  </a:cubicBezTo>
                  <a:cubicBezTo>
                    <a:pt x="553" y="465"/>
                    <a:pt x="556" y="471"/>
                    <a:pt x="559" y="473"/>
                  </a:cubicBezTo>
                  <a:cubicBezTo>
                    <a:pt x="563" y="484"/>
                    <a:pt x="563" y="484"/>
                    <a:pt x="563" y="484"/>
                  </a:cubicBezTo>
                  <a:cubicBezTo>
                    <a:pt x="569" y="502"/>
                    <a:pt x="576" y="521"/>
                    <a:pt x="587" y="536"/>
                  </a:cubicBezTo>
                  <a:cubicBezTo>
                    <a:pt x="575" y="604"/>
                    <a:pt x="591" y="648"/>
                    <a:pt x="610" y="682"/>
                  </a:cubicBezTo>
                  <a:cubicBezTo>
                    <a:pt x="565" y="666"/>
                    <a:pt x="531" y="639"/>
                    <a:pt x="511" y="601"/>
                  </a:cubicBezTo>
                  <a:cubicBezTo>
                    <a:pt x="518" y="545"/>
                    <a:pt x="503" y="494"/>
                    <a:pt x="493" y="469"/>
                  </a:cubicBezTo>
                  <a:moveTo>
                    <a:pt x="407" y="693"/>
                  </a:moveTo>
                  <a:cubicBezTo>
                    <a:pt x="412" y="687"/>
                    <a:pt x="421" y="684"/>
                    <a:pt x="432" y="685"/>
                  </a:cubicBezTo>
                  <a:cubicBezTo>
                    <a:pt x="434" y="685"/>
                    <a:pt x="435" y="685"/>
                    <a:pt x="437" y="685"/>
                  </a:cubicBezTo>
                  <a:cubicBezTo>
                    <a:pt x="432" y="687"/>
                    <a:pt x="425" y="689"/>
                    <a:pt x="422" y="690"/>
                  </a:cubicBezTo>
                  <a:cubicBezTo>
                    <a:pt x="418" y="691"/>
                    <a:pt x="414" y="692"/>
                    <a:pt x="411" y="693"/>
                  </a:cubicBezTo>
                  <a:cubicBezTo>
                    <a:pt x="405" y="695"/>
                    <a:pt x="405" y="695"/>
                    <a:pt x="405" y="695"/>
                  </a:cubicBezTo>
                  <a:cubicBezTo>
                    <a:pt x="406" y="695"/>
                    <a:pt x="406" y="694"/>
                    <a:pt x="407" y="693"/>
                  </a:cubicBezTo>
                  <a:moveTo>
                    <a:pt x="465" y="714"/>
                  </a:moveTo>
                  <a:cubicBezTo>
                    <a:pt x="443" y="714"/>
                    <a:pt x="421" y="713"/>
                    <a:pt x="401" y="715"/>
                  </a:cubicBezTo>
                  <a:cubicBezTo>
                    <a:pt x="400" y="709"/>
                    <a:pt x="401" y="703"/>
                    <a:pt x="404" y="698"/>
                  </a:cubicBezTo>
                  <a:cubicBezTo>
                    <a:pt x="411" y="700"/>
                    <a:pt x="411" y="700"/>
                    <a:pt x="411" y="700"/>
                  </a:cubicBezTo>
                  <a:cubicBezTo>
                    <a:pt x="420" y="703"/>
                    <a:pt x="432" y="698"/>
                    <a:pt x="442" y="693"/>
                  </a:cubicBezTo>
                  <a:cubicBezTo>
                    <a:pt x="445" y="692"/>
                    <a:pt x="447" y="691"/>
                    <a:pt x="450" y="690"/>
                  </a:cubicBezTo>
                  <a:cubicBezTo>
                    <a:pt x="454" y="691"/>
                    <a:pt x="458" y="692"/>
                    <a:pt x="463" y="693"/>
                  </a:cubicBezTo>
                  <a:cubicBezTo>
                    <a:pt x="479" y="698"/>
                    <a:pt x="494" y="703"/>
                    <a:pt x="501" y="714"/>
                  </a:cubicBezTo>
                  <a:cubicBezTo>
                    <a:pt x="489" y="714"/>
                    <a:pt x="477" y="714"/>
                    <a:pt x="465" y="714"/>
                  </a:cubicBezTo>
                  <a:moveTo>
                    <a:pt x="561" y="725"/>
                  </a:moveTo>
                  <a:cubicBezTo>
                    <a:pt x="549" y="723"/>
                    <a:pt x="536" y="721"/>
                    <a:pt x="524" y="715"/>
                  </a:cubicBezTo>
                  <a:cubicBezTo>
                    <a:pt x="516" y="712"/>
                    <a:pt x="510" y="707"/>
                    <a:pt x="502" y="701"/>
                  </a:cubicBezTo>
                  <a:cubicBezTo>
                    <a:pt x="491" y="692"/>
                    <a:pt x="479" y="683"/>
                    <a:pt x="463" y="679"/>
                  </a:cubicBezTo>
                  <a:cubicBezTo>
                    <a:pt x="458" y="678"/>
                    <a:pt x="453" y="677"/>
                    <a:pt x="448" y="677"/>
                  </a:cubicBezTo>
                  <a:cubicBezTo>
                    <a:pt x="443" y="677"/>
                    <a:pt x="439" y="677"/>
                    <a:pt x="434" y="677"/>
                  </a:cubicBezTo>
                  <a:cubicBezTo>
                    <a:pt x="429" y="676"/>
                    <a:pt x="424" y="676"/>
                    <a:pt x="419" y="676"/>
                  </a:cubicBezTo>
                  <a:cubicBezTo>
                    <a:pt x="435" y="652"/>
                    <a:pt x="470" y="649"/>
                    <a:pt x="506" y="645"/>
                  </a:cubicBezTo>
                  <a:cubicBezTo>
                    <a:pt x="510" y="645"/>
                    <a:pt x="514" y="644"/>
                    <a:pt x="519" y="644"/>
                  </a:cubicBezTo>
                  <a:cubicBezTo>
                    <a:pt x="522" y="647"/>
                    <a:pt x="526" y="651"/>
                    <a:pt x="530" y="654"/>
                  </a:cubicBezTo>
                  <a:cubicBezTo>
                    <a:pt x="547" y="671"/>
                    <a:pt x="566" y="690"/>
                    <a:pt x="593" y="702"/>
                  </a:cubicBezTo>
                  <a:cubicBezTo>
                    <a:pt x="604" y="706"/>
                    <a:pt x="616" y="709"/>
                    <a:pt x="628" y="711"/>
                  </a:cubicBezTo>
                  <a:cubicBezTo>
                    <a:pt x="635" y="712"/>
                    <a:pt x="642" y="714"/>
                    <a:pt x="649" y="716"/>
                  </a:cubicBezTo>
                  <a:cubicBezTo>
                    <a:pt x="697" y="730"/>
                    <a:pt x="769" y="771"/>
                    <a:pt x="781" y="811"/>
                  </a:cubicBezTo>
                  <a:cubicBezTo>
                    <a:pt x="784" y="824"/>
                    <a:pt x="784" y="838"/>
                    <a:pt x="783" y="854"/>
                  </a:cubicBezTo>
                  <a:cubicBezTo>
                    <a:pt x="783" y="865"/>
                    <a:pt x="783" y="875"/>
                    <a:pt x="784" y="886"/>
                  </a:cubicBezTo>
                  <a:cubicBezTo>
                    <a:pt x="751" y="838"/>
                    <a:pt x="712" y="791"/>
                    <a:pt x="656" y="762"/>
                  </a:cubicBezTo>
                  <a:cubicBezTo>
                    <a:pt x="634" y="751"/>
                    <a:pt x="614" y="742"/>
                    <a:pt x="595" y="734"/>
                  </a:cubicBezTo>
                  <a:cubicBezTo>
                    <a:pt x="584" y="730"/>
                    <a:pt x="573" y="728"/>
                    <a:pt x="561" y="725"/>
                  </a:cubicBezTo>
                  <a:moveTo>
                    <a:pt x="575" y="896"/>
                  </a:moveTo>
                  <a:cubicBezTo>
                    <a:pt x="551" y="880"/>
                    <a:pt x="529" y="865"/>
                    <a:pt x="500" y="860"/>
                  </a:cubicBezTo>
                  <a:cubicBezTo>
                    <a:pt x="475" y="856"/>
                    <a:pt x="454" y="860"/>
                    <a:pt x="436" y="867"/>
                  </a:cubicBezTo>
                  <a:cubicBezTo>
                    <a:pt x="441" y="863"/>
                    <a:pt x="445" y="858"/>
                    <a:pt x="449" y="854"/>
                  </a:cubicBezTo>
                  <a:cubicBezTo>
                    <a:pt x="459" y="844"/>
                    <a:pt x="468" y="834"/>
                    <a:pt x="479" y="826"/>
                  </a:cubicBezTo>
                  <a:cubicBezTo>
                    <a:pt x="490" y="818"/>
                    <a:pt x="506" y="811"/>
                    <a:pt x="523" y="804"/>
                  </a:cubicBezTo>
                  <a:cubicBezTo>
                    <a:pt x="529" y="802"/>
                    <a:pt x="534" y="800"/>
                    <a:pt x="539" y="797"/>
                  </a:cubicBezTo>
                  <a:cubicBezTo>
                    <a:pt x="546" y="795"/>
                    <a:pt x="552" y="792"/>
                    <a:pt x="559" y="789"/>
                  </a:cubicBezTo>
                  <a:cubicBezTo>
                    <a:pt x="575" y="781"/>
                    <a:pt x="591" y="774"/>
                    <a:pt x="604" y="771"/>
                  </a:cubicBezTo>
                  <a:cubicBezTo>
                    <a:pt x="608" y="770"/>
                    <a:pt x="613" y="770"/>
                    <a:pt x="618" y="770"/>
                  </a:cubicBezTo>
                  <a:cubicBezTo>
                    <a:pt x="648" y="772"/>
                    <a:pt x="682" y="797"/>
                    <a:pt x="697" y="814"/>
                  </a:cubicBezTo>
                  <a:cubicBezTo>
                    <a:pt x="712" y="832"/>
                    <a:pt x="727" y="855"/>
                    <a:pt x="742" y="878"/>
                  </a:cubicBezTo>
                  <a:cubicBezTo>
                    <a:pt x="746" y="884"/>
                    <a:pt x="746" y="884"/>
                    <a:pt x="746" y="884"/>
                  </a:cubicBezTo>
                  <a:cubicBezTo>
                    <a:pt x="749" y="889"/>
                    <a:pt x="753" y="894"/>
                    <a:pt x="756" y="898"/>
                  </a:cubicBezTo>
                  <a:cubicBezTo>
                    <a:pt x="768" y="916"/>
                    <a:pt x="781" y="934"/>
                    <a:pt x="783" y="953"/>
                  </a:cubicBezTo>
                  <a:cubicBezTo>
                    <a:pt x="768" y="945"/>
                    <a:pt x="750" y="943"/>
                    <a:pt x="735" y="942"/>
                  </a:cubicBezTo>
                  <a:cubicBezTo>
                    <a:pt x="727" y="941"/>
                    <a:pt x="719" y="941"/>
                    <a:pt x="711" y="940"/>
                  </a:cubicBezTo>
                  <a:cubicBezTo>
                    <a:pt x="698" y="940"/>
                    <a:pt x="684" y="939"/>
                    <a:pt x="671" y="938"/>
                  </a:cubicBezTo>
                  <a:cubicBezTo>
                    <a:pt x="630" y="932"/>
                    <a:pt x="602" y="913"/>
                    <a:pt x="575" y="896"/>
                  </a:cubicBezTo>
                  <a:moveTo>
                    <a:pt x="542" y="948"/>
                  </a:moveTo>
                  <a:cubicBezTo>
                    <a:pt x="544" y="946"/>
                    <a:pt x="545" y="944"/>
                    <a:pt x="546" y="943"/>
                  </a:cubicBezTo>
                  <a:cubicBezTo>
                    <a:pt x="565" y="940"/>
                    <a:pt x="582" y="933"/>
                    <a:pt x="597" y="926"/>
                  </a:cubicBezTo>
                  <a:cubicBezTo>
                    <a:pt x="619" y="944"/>
                    <a:pt x="653" y="954"/>
                    <a:pt x="704" y="958"/>
                  </a:cubicBezTo>
                  <a:cubicBezTo>
                    <a:pt x="708" y="958"/>
                    <a:pt x="712" y="958"/>
                    <a:pt x="716" y="958"/>
                  </a:cubicBezTo>
                  <a:cubicBezTo>
                    <a:pt x="714" y="960"/>
                    <a:pt x="713" y="961"/>
                    <a:pt x="711" y="963"/>
                  </a:cubicBezTo>
                  <a:cubicBezTo>
                    <a:pt x="702" y="970"/>
                    <a:pt x="694" y="977"/>
                    <a:pt x="683" y="981"/>
                  </a:cubicBezTo>
                  <a:cubicBezTo>
                    <a:pt x="647" y="967"/>
                    <a:pt x="601" y="957"/>
                    <a:pt x="554" y="954"/>
                  </a:cubicBezTo>
                  <a:cubicBezTo>
                    <a:pt x="549" y="953"/>
                    <a:pt x="544" y="953"/>
                    <a:pt x="539" y="953"/>
                  </a:cubicBezTo>
                  <a:cubicBezTo>
                    <a:pt x="540" y="951"/>
                    <a:pt x="541" y="950"/>
                    <a:pt x="542" y="948"/>
                  </a:cubicBezTo>
                  <a:moveTo>
                    <a:pt x="561" y="974"/>
                  </a:moveTo>
                  <a:cubicBezTo>
                    <a:pt x="572" y="975"/>
                    <a:pt x="583" y="976"/>
                    <a:pt x="594" y="979"/>
                  </a:cubicBezTo>
                  <a:cubicBezTo>
                    <a:pt x="561" y="995"/>
                    <a:pt x="543" y="1028"/>
                    <a:pt x="525" y="1060"/>
                  </a:cubicBezTo>
                  <a:cubicBezTo>
                    <a:pt x="514" y="1081"/>
                    <a:pt x="502" y="1102"/>
                    <a:pt x="487" y="1118"/>
                  </a:cubicBezTo>
                  <a:cubicBezTo>
                    <a:pt x="483" y="1117"/>
                    <a:pt x="479" y="1117"/>
                    <a:pt x="476" y="1116"/>
                  </a:cubicBezTo>
                  <a:cubicBezTo>
                    <a:pt x="468" y="1114"/>
                    <a:pt x="460" y="1112"/>
                    <a:pt x="451" y="1112"/>
                  </a:cubicBezTo>
                  <a:cubicBezTo>
                    <a:pt x="450" y="1111"/>
                    <a:pt x="449" y="1111"/>
                    <a:pt x="448" y="1111"/>
                  </a:cubicBezTo>
                  <a:cubicBezTo>
                    <a:pt x="451" y="1100"/>
                    <a:pt x="450" y="1085"/>
                    <a:pt x="450" y="1070"/>
                  </a:cubicBezTo>
                  <a:cubicBezTo>
                    <a:pt x="449" y="1044"/>
                    <a:pt x="449" y="1016"/>
                    <a:pt x="461" y="1001"/>
                  </a:cubicBezTo>
                  <a:cubicBezTo>
                    <a:pt x="477" y="981"/>
                    <a:pt x="516" y="970"/>
                    <a:pt x="561" y="974"/>
                  </a:cubicBezTo>
                  <a:moveTo>
                    <a:pt x="536" y="1102"/>
                  </a:moveTo>
                  <a:cubicBezTo>
                    <a:pt x="541" y="1096"/>
                    <a:pt x="543" y="1088"/>
                    <a:pt x="545" y="1080"/>
                  </a:cubicBezTo>
                  <a:cubicBezTo>
                    <a:pt x="545" y="1080"/>
                    <a:pt x="545" y="1079"/>
                    <a:pt x="546" y="1078"/>
                  </a:cubicBezTo>
                  <a:cubicBezTo>
                    <a:pt x="549" y="1090"/>
                    <a:pt x="547" y="1105"/>
                    <a:pt x="541" y="1114"/>
                  </a:cubicBezTo>
                  <a:cubicBezTo>
                    <a:pt x="533" y="1126"/>
                    <a:pt x="533" y="1126"/>
                    <a:pt x="533" y="1126"/>
                  </a:cubicBezTo>
                  <a:cubicBezTo>
                    <a:pt x="523" y="1125"/>
                    <a:pt x="514" y="1125"/>
                    <a:pt x="505" y="1127"/>
                  </a:cubicBezTo>
                  <a:cubicBezTo>
                    <a:pt x="504" y="1124"/>
                    <a:pt x="501" y="1123"/>
                    <a:pt x="499" y="1123"/>
                  </a:cubicBezTo>
                  <a:cubicBezTo>
                    <a:pt x="517" y="1102"/>
                    <a:pt x="528" y="1079"/>
                    <a:pt x="540" y="1053"/>
                  </a:cubicBezTo>
                  <a:cubicBezTo>
                    <a:pt x="541" y="1052"/>
                    <a:pt x="542" y="1051"/>
                    <a:pt x="542" y="1049"/>
                  </a:cubicBezTo>
                  <a:cubicBezTo>
                    <a:pt x="542" y="1057"/>
                    <a:pt x="539" y="1066"/>
                    <a:pt x="536" y="1075"/>
                  </a:cubicBezTo>
                  <a:cubicBezTo>
                    <a:pt x="534" y="1083"/>
                    <a:pt x="531" y="1091"/>
                    <a:pt x="530" y="1099"/>
                  </a:cubicBezTo>
                  <a:cubicBezTo>
                    <a:pt x="528" y="1113"/>
                    <a:pt x="528" y="1113"/>
                    <a:pt x="528" y="1113"/>
                  </a:cubicBezTo>
                  <a:cubicBezTo>
                    <a:pt x="536" y="1102"/>
                    <a:pt x="536" y="1102"/>
                    <a:pt x="536" y="1102"/>
                  </a:cubicBezTo>
                  <a:moveTo>
                    <a:pt x="487" y="1129"/>
                  </a:moveTo>
                  <a:cubicBezTo>
                    <a:pt x="472" y="1134"/>
                    <a:pt x="462" y="1145"/>
                    <a:pt x="451" y="1156"/>
                  </a:cubicBezTo>
                  <a:cubicBezTo>
                    <a:pt x="451" y="1156"/>
                    <a:pt x="450" y="1157"/>
                    <a:pt x="450" y="1157"/>
                  </a:cubicBezTo>
                  <a:cubicBezTo>
                    <a:pt x="447" y="1147"/>
                    <a:pt x="446" y="1135"/>
                    <a:pt x="447" y="1121"/>
                  </a:cubicBezTo>
                  <a:cubicBezTo>
                    <a:pt x="462" y="1122"/>
                    <a:pt x="475" y="1125"/>
                    <a:pt x="487" y="1129"/>
                  </a:cubicBezTo>
                  <a:moveTo>
                    <a:pt x="279" y="1193"/>
                  </a:moveTo>
                  <a:cubicBezTo>
                    <a:pt x="287" y="1175"/>
                    <a:pt x="296" y="1153"/>
                    <a:pt x="293" y="1130"/>
                  </a:cubicBezTo>
                  <a:cubicBezTo>
                    <a:pt x="309" y="1113"/>
                    <a:pt x="321" y="1091"/>
                    <a:pt x="332" y="1070"/>
                  </a:cubicBezTo>
                  <a:cubicBezTo>
                    <a:pt x="346" y="1043"/>
                    <a:pt x="360" y="1015"/>
                    <a:pt x="384" y="997"/>
                  </a:cubicBezTo>
                  <a:cubicBezTo>
                    <a:pt x="406" y="982"/>
                    <a:pt x="439" y="980"/>
                    <a:pt x="472" y="978"/>
                  </a:cubicBezTo>
                  <a:cubicBezTo>
                    <a:pt x="430" y="1001"/>
                    <a:pt x="403" y="1041"/>
                    <a:pt x="376" y="1080"/>
                  </a:cubicBezTo>
                  <a:cubicBezTo>
                    <a:pt x="359" y="1106"/>
                    <a:pt x="342" y="1132"/>
                    <a:pt x="320" y="1153"/>
                  </a:cubicBezTo>
                  <a:cubicBezTo>
                    <a:pt x="308" y="1172"/>
                    <a:pt x="293" y="1188"/>
                    <a:pt x="276" y="1202"/>
                  </a:cubicBezTo>
                  <a:cubicBezTo>
                    <a:pt x="277" y="1199"/>
                    <a:pt x="278" y="1196"/>
                    <a:pt x="279" y="1193"/>
                  </a:cubicBezTo>
                  <a:moveTo>
                    <a:pt x="438" y="1112"/>
                  </a:moveTo>
                  <a:cubicBezTo>
                    <a:pt x="438" y="1112"/>
                    <a:pt x="438" y="1112"/>
                    <a:pt x="438" y="1112"/>
                  </a:cubicBezTo>
                  <a:cubicBezTo>
                    <a:pt x="435" y="1112"/>
                    <a:pt x="431" y="1112"/>
                    <a:pt x="429" y="1116"/>
                  </a:cubicBezTo>
                  <a:cubicBezTo>
                    <a:pt x="428" y="1117"/>
                    <a:pt x="428" y="1117"/>
                    <a:pt x="428" y="1117"/>
                  </a:cubicBezTo>
                  <a:cubicBezTo>
                    <a:pt x="428" y="1118"/>
                    <a:pt x="428" y="1118"/>
                    <a:pt x="428" y="1118"/>
                  </a:cubicBezTo>
                  <a:cubicBezTo>
                    <a:pt x="428" y="1121"/>
                    <a:pt x="430" y="1123"/>
                    <a:pt x="432" y="1123"/>
                  </a:cubicBezTo>
                  <a:cubicBezTo>
                    <a:pt x="434" y="1123"/>
                    <a:pt x="435" y="1123"/>
                    <a:pt x="436" y="1122"/>
                  </a:cubicBezTo>
                  <a:cubicBezTo>
                    <a:pt x="437" y="1122"/>
                    <a:pt x="437" y="1122"/>
                    <a:pt x="437" y="1122"/>
                  </a:cubicBezTo>
                  <a:cubicBezTo>
                    <a:pt x="434" y="1142"/>
                    <a:pt x="430" y="1159"/>
                    <a:pt x="424" y="1173"/>
                  </a:cubicBezTo>
                  <a:cubicBezTo>
                    <a:pt x="419" y="1188"/>
                    <a:pt x="419" y="1188"/>
                    <a:pt x="419" y="1188"/>
                  </a:cubicBezTo>
                  <a:cubicBezTo>
                    <a:pt x="423" y="1184"/>
                    <a:pt x="423" y="1184"/>
                    <a:pt x="423" y="1184"/>
                  </a:cubicBezTo>
                  <a:cubicBezTo>
                    <a:pt x="423" y="1184"/>
                    <a:pt x="423" y="1184"/>
                    <a:pt x="423" y="1184"/>
                  </a:cubicBezTo>
                  <a:cubicBezTo>
                    <a:pt x="417" y="1194"/>
                    <a:pt x="404" y="1201"/>
                    <a:pt x="384" y="1207"/>
                  </a:cubicBezTo>
                  <a:cubicBezTo>
                    <a:pt x="386" y="1204"/>
                    <a:pt x="386" y="1204"/>
                    <a:pt x="386" y="1204"/>
                  </a:cubicBezTo>
                  <a:cubicBezTo>
                    <a:pt x="380" y="1208"/>
                    <a:pt x="380" y="1208"/>
                    <a:pt x="380" y="1208"/>
                  </a:cubicBezTo>
                  <a:cubicBezTo>
                    <a:pt x="372" y="1210"/>
                    <a:pt x="363" y="1212"/>
                    <a:pt x="353" y="1213"/>
                  </a:cubicBezTo>
                  <a:cubicBezTo>
                    <a:pt x="358" y="1197"/>
                    <a:pt x="356" y="1181"/>
                    <a:pt x="354" y="1167"/>
                  </a:cubicBezTo>
                  <a:cubicBezTo>
                    <a:pt x="353" y="1156"/>
                    <a:pt x="351" y="1145"/>
                    <a:pt x="354" y="1134"/>
                  </a:cubicBezTo>
                  <a:cubicBezTo>
                    <a:pt x="356" y="1124"/>
                    <a:pt x="369" y="1110"/>
                    <a:pt x="379" y="1098"/>
                  </a:cubicBezTo>
                  <a:cubicBezTo>
                    <a:pt x="385" y="1091"/>
                    <a:pt x="391" y="1085"/>
                    <a:pt x="395" y="1080"/>
                  </a:cubicBezTo>
                  <a:cubicBezTo>
                    <a:pt x="399" y="1074"/>
                    <a:pt x="402" y="1069"/>
                    <a:pt x="406" y="1064"/>
                  </a:cubicBezTo>
                  <a:cubicBezTo>
                    <a:pt x="419" y="1045"/>
                    <a:pt x="430" y="1030"/>
                    <a:pt x="444" y="1016"/>
                  </a:cubicBezTo>
                  <a:cubicBezTo>
                    <a:pt x="442" y="1033"/>
                    <a:pt x="441" y="1054"/>
                    <a:pt x="440" y="1075"/>
                  </a:cubicBezTo>
                  <a:cubicBezTo>
                    <a:pt x="440" y="1087"/>
                    <a:pt x="439" y="1100"/>
                    <a:pt x="438" y="1112"/>
                  </a:cubicBezTo>
                  <a:moveTo>
                    <a:pt x="439" y="1161"/>
                  </a:moveTo>
                  <a:cubicBezTo>
                    <a:pt x="438" y="1166"/>
                    <a:pt x="436" y="1171"/>
                    <a:pt x="434" y="1175"/>
                  </a:cubicBezTo>
                  <a:cubicBezTo>
                    <a:pt x="435" y="1171"/>
                    <a:pt x="435" y="1171"/>
                    <a:pt x="435" y="1171"/>
                  </a:cubicBezTo>
                  <a:cubicBezTo>
                    <a:pt x="436" y="1168"/>
                    <a:pt x="438" y="1164"/>
                    <a:pt x="439" y="1161"/>
                  </a:cubicBezTo>
                  <a:moveTo>
                    <a:pt x="343" y="1215"/>
                  </a:moveTo>
                  <a:cubicBezTo>
                    <a:pt x="338" y="1216"/>
                    <a:pt x="334" y="1217"/>
                    <a:pt x="329" y="1218"/>
                  </a:cubicBezTo>
                  <a:cubicBezTo>
                    <a:pt x="324" y="1219"/>
                    <a:pt x="318" y="1220"/>
                    <a:pt x="313" y="1221"/>
                  </a:cubicBezTo>
                  <a:cubicBezTo>
                    <a:pt x="306" y="1224"/>
                    <a:pt x="306" y="1224"/>
                    <a:pt x="306" y="1224"/>
                  </a:cubicBezTo>
                  <a:cubicBezTo>
                    <a:pt x="312" y="1228"/>
                    <a:pt x="312" y="1228"/>
                    <a:pt x="312" y="1228"/>
                  </a:cubicBezTo>
                  <a:cubicBezTo>
                    <a:pt x="317" y="1231"/>
                    <a:pt x="323" y="1230"/>
                    <a:pt x="329" y="1228"/>
                  </a:cubicBezTo>
                  <a:cubicBezTo>
                    <a:pt x="332" y="1227"/>
                    <a:pt x="336" y="1227"/>
                    <a:pt x="339" y="1226"/>
                  </a:cubicBezTo>
                  <a:cubicBezTo>
                    <a:pt x="337" y="1234"/>
                    <a:pt x="336" y="1241"/>
                    <a:pt x="333" y="1246"/>
                  </a:cubicBezTo>
                  <a:cubicBezTo>
                    <a:pt x="330" y="1253"/>
                    <a:pt x="330" y="1253"/>
                    <a:pt x="330" y="1253"/>
                  </a:cubicBezTo>
                  <a:cubicBezTo>
                    <a:pt x="316" y="1254"/>
                    <a:pt x="303" y="1254"/>
                    <a:pt x="288" y="1253"/>
                  </a:cubicBezTo>
                  <a:cubicBezTo>
                    <a:pt x="278" y="1252"/>
                    <a:pt x="268" y="1251"/>
                    <a:pt x="257" y="1249"/>
                  </a:cubicBezTo>
                  <a:cubicBezTo>
                    <a:pt x="248" y="1249"/>
                    <a:pt x="239" y="1248"/>
                    <a:pt x="230" y="1247"/>
                  </a:cubicBezTo>
                  <a:cubicBezTo>
                    <a:pt x="242" y="1239"/>
                    <a:pt x="254" y="1231"/>
                    <a:pt x="265" y="1222"/>
                  </a:cubicBezTo>
                  <a:cubicBezTo>
                    <a:pt x="264" y="1234"/>
                    <a:pt x="264" y="1234"/>
                    <a:pt x="264" y="1234"/>
                  </a:cubicBezTo>
                  <a:cubicBezTo>
                    <a:pt x="270" y="1219"/>
                    <a:pt x="270" y="1219"/>
                    <a:pt x="270" y="1219"/>
                  </a:cubicBezTo>
                  <a:cubicBezTo>
                    <a:pt x="282" y="1209"/>
                    <a:pt x="294" y="1199"/>
                    <a:pt x="305" y="1189"/>
                  </a:cubicBezTo>
                  <a:cubicBezTo>
                    <a:pt x="308" y="1187"/>
                    <a:pt x="308" y="1187"/>
                    <a:pt x="308" y="1187"/>
                  </a:cubicBezTo>
                  <a:cubicBezTo>
                    <a:pt x="308" y="1188"/>
                    <a:pt x="308" y="1188"/>
                    <a:pt x="309" y="1189"/>
                  </a:cubicBezTo>
                  <a:cubicBezTo>
                    <a:pt x="309" y="1190"/>
                    <a:pt x="309" y="1191"/>
                    <a:pt x="309" y="1192"/>
                  </a:cubicBezTo>
                  <a:cubicBezTo>
                    <a:pt x="309" y="1194"/>
                    <a:pt x="308" y="1197"/>
                    <a:pt x="308" y="1199"/>
                  </a:cubicBezTo>
                  <a:cubicBezTo>
                    <a:pt x="316" y="1200"/>
                    <a:pt x="316" y="1200"/>
                    <a:pt x="316" y="1200"/>
                  </a:cubicBezTo>
                  <a:cubicBezTo>
                    <a:pt x="316" y="1197"/>
                    <a:pt x="316" y="1195"/>
                    <a:pt x="316" y="1192"/>
                  </a:cubicBezTo>
                  <a:cubicBezTo>
                    <a:pt x="318" y="1176"/>
                    <a:pt x="325" y="1167"/>
                    <a:pt x="334" y="1157"/>
                  </a:cubicBezTo>
                  <a:cubicBezTo>
                    <a:pt x="337" y="1153"/>
                    <a:pt x="340" y="1149"/>
                    <a:pt x="343" y="1145"/>
                  </a:cubicBezTo>
                  <a:cubicBezTo>
                    <a:pt x="348" y="1166"/>
                    <a:pt x="345" y="1190"/>
                    <a:pt x="343" y="1215"/>
                  </a:cubicBezTo>
                  <a:cubicBezTo>
                    <a:pt x="343" y="1215"/>
                    <a:pt x="343" y="1215"/>
                    <a:pt x="343" y="1215"/>
                  </a:cubicBezTo>
                  <a:moveTo>
                    <a:pt x="348" y="1233"/>
                  </a:moveTo>
                  <a:cubicBezTo>
                    <a:pt x="349" y="1230"/>
                    <a:pt x="349" y="1227"/>
                    <a:pt x="350" y="1225"/>
                  </a:cubicBezTo>
                  <a:cubicBezTo>
                    <a:pt x="353" y="1224"/>
                    <a:pt x="356" y="1224"/>
                    <a:pt x="359" y="1223"/>
                  </a:cubicBezTo>
                  <a:cubicBezTo>
                    <a:pt x="362" y="1223"/>
                    <a:pt x="366" y="1222"/>
                    <a:pt x="369" y="1221"/>
                  </a:cubicBezTo>
                  <a:cubicBezTo>
                    <a:pt x="363" y="1229"/>
                    <a:pt x="353" y="1237"/>
                    <a:pt x="344" y="1244"/>
                  </a:cubicBezTo>
                  <a:cubicBezTo>
                    <a:pt x="346" y="1240"/>
                    <a:pt x="347" y="1237"/>
                    <a:pt x="348" y="1233"/>
                  </a:cubicBezTo>
                  <a:moveTo>
                    <a:pt x="414" y="1252"/>
                  </a:moveTo>
                  <a:cubicBezTo>
                    <a:pt x="399" y="1252"/>
                    <a:pt x="385" y="1252"/>
                    <a:pt x="371" y="1252"/>
                  </a:cubicBezTo>
                  <a:cubicBezTo>
                    <a:pt x="364" y="1252"/>
                    <a:pt x="357" y="1253"/>
                    <a:pt x="350" y="1253"/>
                  </a:cubicBezTo>
                  <a:cubicBezTo>
                    <a:pt x="354" y="1249"/>
                    <a:pt x="358" y="1245"/>
                    <a:pt x="362" y="1242"/>
                  </a:cubicBezTo>
                  <a:cubicBezTo>
                    <a:pt x="371" y="1234"/>
                    <a:pt x="381" y="1227"/>
                    <a:pt x="388" y="1216"/>
                  </a:cubicBezTo>
                  <a:cubicBezTo>
                    <a:pt x="416" y="1212"/>
                    <a:pt x="434" y="1195"/>
                    <a:pt x="452" y="1179"/>
                  </a:cubicBezTo>
                  <a:cubicBezTo>
                    <a:pt x="474" y="1158"/>
                    <a:pt x="495" y="1139"/>
                    <a:pt x="539" y="1144"/>
                  </a:cubicBezTo>
                  <a:cubicBezTo>
                    <a:pt x="528" y="1150"/>
                    <a:pt x="520" y="1160"/>
                    <a:pt x="512" y="1169"/>
                  </a:cubicBezTo>
                  <a:cubicBezTo>
                    <a:pt x="508" y="1173"/>
                    <a:pt x="504" y="1179"/>
                    <a:pt x="499" y="1183"/>
                  </a:cubicBezTo>
                  <a:cubicBezTo>
                    <a:pt x="479" y="1202"/>
                    <a:pt x="452" y="1211"/>
                    <a:pt x="423" y="1221"/>
                  </a:cubicBezTo>
                  <a:cubicBezTo>
                    <a:pt x="410" y="1225"/>
                    <a:pt x="397" y="1229"/>
                    <a:pt x="384" y="1235"/>
                  </a:cubicBezTo>
                  <a:cubicBezTo>
                    <a:pt x="371" y="1241"/>
                    <a:pt x="371" y="1241"/>
                    <a:pt x="371" y="1241"/>
                  </a:cubicBezTo>
                  <a:cubicBezTo>
                    <a:pt x="386" y="1242"/>
                    <a:pt x="386" y="1242"/>
                    <a:pt x="386" y="1242"/>
                  </a:cubicBezTo>
                  <a:cubicBezTo>
                    <a:pt x="400" y="1243"/>
                    <a:pt x="415" y="1236"/>
                    <a:pt x="428" y="1230"/>
                  </a:cubicBezTo>
                  <a:cubicBezTo>
                    <a:pt x="434" y="1228"/>
                    <a:pt x="439" y="1225"/>
                    <a:pt x="445" y="1223"/>
                  </a:cubicBezTo>
                  <a:cubicBezTo>
                    <a:pt x="438" y="1234"/>
                    <a:pt x="429" y="1243"/>
                    <a:pt x="418" y="1249"/>
                  </a:cubicBezTo>
                  <a:cubicBezTo>
                    <a:pt x="414" y="1252"/>
                    <a:pt x="414" y="1252"/>
                    <a:pt x="414" y="1252"/>
                  </a:cubicBezTo>
                  <a:moveTo>
                    <a:pt x="551" y="1226"/>
                  </a:moveTo>
                  <a:cubicBezTo>
                    <a:pt x="522" y="1243"/>
                    <a:pt x="478" y="1249"/>
                    <a:pt x="432" y="1251"/>
                  </a:cubicBezTo>
                  <a:cubicBezTo>
                    <a:pt x="445" y="1243"/>
                    <a:pt x="453" y="1230"/>
                    <a:pt x="459" y="1217"/>
                  </a:cubicBezTo>
                  <a:cubicBezTo>
                    <a:pt x="468" y="1215"/>
                    <a:pt x="474" y="1211"/>
                    <a:pt x="481" y="1207"/>
                  </a:cubicBezTo>
                  <a:cubicBezTo>
                    <a:pt x="484" y="1205"/>
                    <a:pt x="487" y="1203"/>
                    <a:pt x="491" y="1201"/>
                  </a:cubicBezTo>
                  <a:cubicBezTo>
                    <a:pt x="486" y="1213"/>
                    <a:pt x="478" y="1220"/>
                    <a:pt x="471" y="1226"/>
                  </a:cubicBezTo>
                  <a:cubicBezTo>
                    <a:pt x="456" y="1237"/>
                    <a:pt x="456" y="1237"/>
                    <a:pt x="456" y="1237"/>
                  </a:cubicBezTo>
                  <a:cubicBezTo>
                    <a:pt x="474" y="1232"/>
                    <a:pt x="474" y="1232"/>
                    <a:pt x="474" y="1232"/>
                  </a:cubicBezTo>
                  <a:cubicBezTo>
                    <a:pt x="486" y="1229"/>
                    <a:pt x="502" y="1212"/>
                    <a:pt x="505" y="1191"/>
                  </a:cubicBezTo>
                  <a:cubicBezTo>
                    <a:pt x="527" y="1165"/>
                    <a:pt x="564" y="1154"/>
                    <a:pt x="600" y="1143"/>
                  </a:cubicBezTo>
                  <a:cubicBezTo>
                    <a:pt x="612" y="1139"/>
                    <a:pt x="624" y="1136"/>
                    <a:pt x="635" y="1132"/>
                  </a:cubicBezTo>
                  <a:cubicBezTo>
                    <a:pt x="631" y="1137"/>
                    <a:pt x="627" y="1143"/>
                    <a:pt x="622" y="1149"/>
                  </a:cubicBezTo>
                  <a:cubicBezTo>
                    <a:pt x="603" y="1178"/>
                    <a:pt x="582" y="1207"/>
                    <a:pt x="551" y="1226"/>
                  </a:cubicBezTo>
                  <a:moveTo>
                    <a:pt x="778" y="1200"/>
                  </a:moveTo>
                  <a:cubicBezTo>
                    <a:pt x="777" y="1208"/>
                    <a:pt x="777" y="1216"/>
                    <a:pt x="776" y="1223"/>
                  </a:cubicBezTo>
                  <a:cubicBezTo>
                    <a:pt x="759" y="1217"/>
                    <a:pt x="740" y="1213"/>
                    <a:pt x="719" y="1211"/>
                  </a:cubicBezTo>
                  <a:cubicBezTo>
                    <a:pt x="672" y="1208"/>
                    <a:pt x="626" y="1217"/>
                    <a:pt x="585" y="1224"/>
                  </a:cubicBezTo>
                  <a:cubicBezTo>
                    <a:pt x="582" y="1225"/>
                    <a:pt x="579" y="1225"/>
                    <a:pt x="577" y="1226"/>
                  </a:cubicBezTo>
                  <a:cubicBezTo>
                    <a:pt x="579" y="1223"/>
                    <a:pt x="582" y="1221"/>
                    <a:pt x="585" y="1219"/>
                  </a:cubicBezTo>
                  <a:cubicBezTo>
                    <a:pt x="595" y="1211"/>
                    <a:pt x="605" y="1202"/>
                    <a:pt x="614" y="1193"/>
                  </a:cubicBezTo>
                  <a:cubicBezTo>
                    <a:pt x="612" y="1195"/>
                    <a:pt x="611" y="1197"/>
                    <a:pt x="610" y="1199"/>
                  </a:cubicBezTo>
                  <a:cubicBezTo>
                    <a:pt x="606" y="1204"/>
                    <a:pt x="605" y="1206"/>
                    <a:pt x="604" y="1208"/>
                  </a:cubicBezTo>
                  <a:cubicBezTo>
                    <a:pt x="601" y="1218"/>
                    <a:pt x="601" y="1218"/>
                    <a:pt x="601" y="1218"/>
                  </a:cubicBezTo>
                  <a:cubicBezTo>
                    <a:pt x="609" y="1212"/>
                    <a:pt x="609" y="1212"/>
                    <a:pt x="609" y="1212"/>
                  </a:cubicBezTo>
                  <a:cubicBezTo>
                    <a:pt x="622" y="1205"/>
                    <a:pt x="628" y="1188"/>
                    <a:pt x="635" y="1171"/>
                  </a:cubicBezTo>
                  <a:cubicBezTo>
                    <a:pt x="645" y="1149"/>
                    <a:pt x="655" y="1125"/>
                    <a:pt x="677" y="1122"/>
                  </a:cubicBezTo>
                  <a:cubicBezTo>
                    <a:pt x="680" y="1122"/>
                    <a:pt x="683" y="1122"/>
                    <a:pt x="686" y="1122"/>
                  </a:cubicBezTo>
                  <a:cubicBezTo>
                    <a:pt x="726" y="1125"/>
                    <a:pt x="757" y="1139"/>
                    <a:pt x="781" y="1165"/>
                  </a:cubicBezTo>
                  <a:cubicBezTo>
                    <a:pt x="779" y="1176"/>
                    <a:pt x="778" y="1188"/>
                    <a:pt x="778" y="1200"/>
                  </a:cubicBezTo>
                  <a:moveTo>
                    <a:pt x="769" y="1125"/>
                  </a:moveTo>
                  <a:cubicBezTo>
                    <a:pt x="736" y="1110"/>
                    <a:pt x="712" y="1098"/>
                    <a:pt x="678" y="1099"/>
                  </a:cubicBezTo>
                  <a:cubicBezTo>
                    <a:pt x="658" y="1099"/>
                    <a:pt x="640" y="1107"/>
                    <a:pt x="624" y="1114"/>
                  </a:cubicBezTo>
                  <a:cubicBezTo>
                    <a:pt x="607" y="1122"/>
                    <a:pt x="590" y="1129"/>
                    <a:pt x="570" y="1130"/>
                  </a:cubicBezTo>
                  <a:cubicBezTo>
                    <a:pt x="561" y="1131"/>
                    <a:pt x="552" y="1129"/>
                    <a:pt x="543" y="1128"/>
                  </a:cubicBezTo>
                  <a:cubicBezTo>
                    <a:pt x="542" y="1127"/>
                    <a:pt x="540" y="1127"/>
                    <a:pt x="538" y="1127"/>
                  </a:cubicBezTo>
                  <a:cubicBezTo>
                    <a:pt x="546" y="1119"/>
                    <a:pt x="546" y="1119"/>
                    <a:pt x="546" y="1119"/>
                  </a:cubicBezTo>
                  <a:cubicBezTo>
                    <a:pt x="561" y="1103"/>
                    <a:pt x="557" y="1085"/>
                    <a:pt x="554" y="1067"/>
                  </a:cubicBezTo>
                  <a:cubicBezTo>
                    <a:pt x="551" y="1055"/>
                    <a:pt x="549" y="1043"/>
                    <a:pt x="551" y="1033"/>
                  </a:cubicBezTo>
                  <a:cubicBezTo>
                    <a:pt x="554" y="1023"/>
                    <a:pt x="576" y="1005"/>
                    <a:pt x="590" y="997"/>
                  </a:cubicBezTo>
                  <a:cubicBezTo>
                    <a:pt x="611" y="985"/>
                    <a:pt x="632" y="985"/>
                    <a:pt x="660" y="995"/>
                  </a:cubicBezTo>
                  <a:cubicBezTo>
                    <a:pt x="645" y="1007"/>
                    <a:pt x="624" y="1012"/>
                    <a:pt x="603" y="1017"/>
                  </a:cubicBezTo>
                  <a:cubicBezTo>
                    <a:pt x="595" y="1019"/>
                    <a:pt x="587" y="1021"/>
                    <a:pt x="579" y="1023"/>
                  </a:cubicBezTo>
                  <a:cubicBezTo>
                    <a:pt x="561" y="1029"/>
                    <a:pt x="561" y="1029"/>
                    <a:pt x="561" y="1029"/>
                  </a:cubicBezTo>
                  <a:cubicBezTo>
                    <a:pt x="580" y="1030"/>
                    <a:pt x="580" y="1030"/>
                    <a:pt x="580" y="1030"/>
                  </a:cubicBezTo>
                  <a:cubicBezTo>
                    <a:pt x="590" y="1031"/>
                    <a:pt x="607" y="1027"/>
                    <a:pt x="617" y="1023"/>
                  </a:cubicBezTo>
                  <a:cubicBezTo>
                    <a:pt x="616" y="1026"/>
                    <a:pt x="615" y="1029"/>
                    <a:pt x="613" y="1032"/>
                  </a:cubicBezTo>
                  <a:cubicBezTo>
                    <a:pt x="610" y="1036"/>
                    <a:pt x="607" y="1041"/>
                    <a:pt x="606" y="1046"/>
                  </a:cubicBezTo>
                  <a:cubicBezTo>
                    <a:pt x="613" y="1048"/>
                    <a:pt x="613" y="1048"/>
                    <a:pt x="613" y="1048"/>
                  </a:cubicBezTo>
                  <a:cubicBezTo>
                    <a:pt x="625" y="1022"/>
                    <a:pt x="649" y="1010"/>
                    <a:pt x="672" y="1002"/>
                  </a:cubicBezTo>
                  <a:cubicBezTo>
                    <a:pt x="680" y="1008"/>
                    <a:pt x="690" y="1014"/>
                    <a:pt x="699" y="1019"/>
                  </a:cubicBezTo>
                  <a:cubicBezTo>
                    <a:pt x="742" y="1045"/>
                    <a:pt x="786" y="1072"/>
                    <a:pt x="782" y="1131"/>
                  </a:cubicBezTo>
                  <a:cubicBezTo>
                    <a:pt x="778" y="1129"/>
                    <a:pt x="773" y="1127"/>
                    <a:pt x="769" y="1125"/>
                  </a:cubicBezTo>
                  <a:moveTo>
                    <a:pt x="764" y="1026"/>
                  </a:moveTo>
                  <a:cubicBezTo>
                    <a:pt x="744" y="1011"/>
                    <a:pt x="722" y="996"/>
                    <a:pt x="695" y="986"/>
                  </a:cubicBezTo>
                  <a:cubicBezTo>
                    <a:pt x="708" y="972"/>
                    <a:pt x="730" y="959"/>
                    <a:pt x="753" y="961"/>
                  </a:cubicBezTo>
                  <a:cubicBezTo>
                    <a:pt x="766" y="962"/>
                    <a:pt x="777" y="967"/>
                    <a:pt x="786" y="975"/>
                  </a:cubicBezTo>
                  <a:cubicBezTo>
                    <a:pt x="784" y="994"/>
                    <a:pt x="782" y="1020"/>
                    <a:pt x="783" y="1039"/>
                  </a:cubicBezTo>
                  <a:cubicBezTo>
                    <a:pt x="776" y="1035"/>
                    <a:pt x="770" y="1030"/>
                    <a:pt x="764" y="1026"/>
                  </a:cubicBezTo>
                  <a:moveTo>
                    <a:pt x="800" y="2162"/>
                  </a:moveTo>
                  <a:cubicBezTo>
                    <a:pt x="797" y="2162"/>
                    <a:pt x="795" y="2163"/>
                    <a:pt x="793" y="2164"/>
                  </a:cubicBezTo>
                  <a:cubicBezTo>
                    <a:pt x="793" y="2164"/>
                    <a:pt x="792" y="2165"/>
                    <a:pt x="791" y="2165"/>
                  </a:cubicBezTo>
                  <a:cubicBezTo>
                    <a:pt x="791" y="2164"/>
                    <a:pt x="790" y="2162"/>
                    <a:pt x="790" y="2161"/>
                  </a:cubicBezTo>
                  <a:cubicBezTo>
                    <a:pt x="790" y="2160"/>
                    <a:pt x="789" y="2158"/>
                    <a:pt x="789" y="2156"/>
                  </a:cubicBezTo>
                  <a:cubicBezTo>
                    <a:pt x="794" y="2155"/>
                    <a:pt x="797" y="2152"/>
                    <a:pt x="800" y="2150"/>
                  </a:cubicBezTo>
                  <a:cubicBezTo>
                    <a:pt x="800" y="2149"/>
                    <a:pt x="801" y="2148"/>
                    <a:pt x="801" y="2148"/>
                  </a:cubicBezTo>
                  <a:cubicBezTo>
                    <a:pt x="801" y="2148"/>
                    <a:pt x="802" y="2149"/>
                    <a:pt x="802" y="2149"/>
                  </a:cubicBezTo>
                  <a:cubicBezTo>
                    <a:pt x="803" y="2150"/>
                    <a:pt x="803" y="2150"/>
                    <a:pt x="803" y="2150"/>
                  </a:cubicBezTo>
                  <a:cubicBezTo>
                    <a:pt x="800" y="2152"/>
                    <a:pt x="798" y="2155"/>
                    <a:pt x="798" y="2158"/>
                  </a:cubicBezTo>
                  <a:cubicBezTo>
                    <a:pt x="798" y="2159"/>
                    <a:pt x="798" y="2161"/>
                    <a:pt x="800" y="2162"/>
                  </a:cubicBezTo>
                  <a:moveTo>
                    <a:pt x="816" y="2162"/>
                  </a:moveTo>
                  <a:cubicBezTo>
                    <a:pt x="814" y="2162"/>
                    <a:pt x="811" y="2162"/>
                    <a:pt x="808" y="2163"/>
                  </a:cubicBezTo>
                  <a:cubicBezTo>
                    <a:pt x="807" y="2159"/>
                    <a:pt x="807" y="2159"/>
                    <a:pt x="807" y="2159"/>
                  </a:cubicBezTo>
                  <a:cubicBezTo>
                    <a:pt x="807" y="2159"/>
                    <a:pt x="809" y="2158"/>
                    <a:pt x="810" y="2157"/>
                  </a:cubicBezTo>
                  <a:cubicBezTo>
                    <a:pt x="811" y="2156"/>
                    <a:pt x="813" y="2155"/>
                    <a:pt x="814" y="2153"/>
                  </a:cubicBezTo>
                  <a:cubicBezTo>
                    <a:pt x="818" y="2156"/>
                    <a:pt x="821" y="2159"/>
                    <a:pt x="826" y="2159"/>
                  </a:cubicBezTo>
                  <a:cubicBezTo>
                    <a:pt x="825" y="2161"/>
                    <a:pt x="822" y="2162"/>
                    <a:pt x="816" y="2162"/>
                  </a:cubicBezTo>
                  <a:moveTo>
                    <a:pt x="845" y="1886"/>
                  </a:moveTo>
                  <a:cubicBezTo>
                    <a:pt x="846" y="1886"/>
                    <a:pt x="846" y="1885"/>
                    <a:pt x="847" y="1884"/>
                  </a:cubicBezTo>
                  <a:cubicBezTo>
                    <a:pt x="847" y="1886"/>
                    <a:pt x="847" y="1886"/>
                    <a:pt x="847" y="1886"/>
                  </a:cubicBezTo>
                  <a:cubicBezTo>
                    <a:pt x="846" y="1886"/>
                    <a:pt x="846" y="1887"/>
                    <a:pt x="845" y="1886"/>
                  </a:cubicBezTo>
                  <a:moveTo>
                    <a:pt x="847" y="1871"/>
                  </a:moveTo>
                  <a:cubicBezTo>
                    <a:pt x="847" y="1871"/>
                    <a:pt x="847" y="1871"/>
                    <a:pt x="847" y="1871"/>
                  </a:cubicBezTo>
                  <a:cubicBezTo>
                    <a:pt x="847" y="1870"/>
                    <a:pt x="847" y="1870"/>
                    <a:pt x="848" y="1870"/>
                  </a:cubicBezTo>
                  <a:cubicBezTo>
                    <a:pt x="848" y="1871"/>
                    <a:pt x="848" y="1871"/>
                    <a:pt x="848" y="1871"/>
                  </a:cubicBezTo>
                  <a:cubicBezTo>
                    <a:pt x="847" y="1871"/>
                    <a:pt x="847" y="1871"/>
                    <a:pt x="847" y="1871"/>
                  </a:cubicBezTo>
                  <a:moveTo>
                    <a:pt x="1083" y="1339"/>
                  </a:moveTo>
                  <a:cubicBezTo>
                    <a:pt x="1082" y="1341"/>
                    <a:pt x="1082" y="1341"/>
                    <a:pt x="1082" y="1341"/>
                  </a:cubicBezTo>
                  <a:cubicBezTo>
                    <a:pt x="1078" y="1360"/>
                    <a:pt x="1074" y="1380"/>
                    <a:pt x="1071" y="1401"/>
                  </a:cubicBezTo>
                  <a:cubicBezTo>
                    <a:pt x="1064" y="1399"/>
                    <a:pt x="1057" y="1388"/>
                    <a:pt x="1050" y="1379"/>
                  </a:cubicBezTo>
                  <a:cubicBezTo>
                    <a:pt x="1046" y="1374"/>
                    <a:pt x="1042" y="1368"/>
                    <a:pt x="1038" y="1364"/>
                  </a:cubicBezTo>
                  <a:cubicBezTo>
                    <a:pt x="1007" y="1333"/>
                    <a:pt x="961" y="1314"/>
                    <a:pt x="916" y="1295"/>
                  </a:cubicBezTo>
                  <a:cubicBezTo>
                    <a:pt x="915" y="1295"/>
                    <a:pt x="915" y="1295"/>
                    <a:pt x="915" y="1295"/>
                  </a:cubicBezTo>
                  <a:cubicBezTo>
                    <a:pt x="935" y="1290"/>
                    <a:pt x="958" y="1288"/>
                    <a:pt x="980" y="1289"/>
                  </a:cubicBezTo>
                  <a:cubicBezTo>
                    <a:pt x="1029" y="1293"/>
                    <a:pt x="1067" y="1312"/>
                    <a:pt x="1083" y="1339"/>
                  </a:cubicBezTo>
                  <a:moveTo>
                    <a:pt x="1117" y="1258"/>
                  </a:moveTo>
                  <a:cubicBezTo>
                    <a:pt x="1118" y="1262"/>
                    <a:pt x="1119" y="1266"/>
                    <a:pt x="1120" y="1270"/>
                  </a:cubicBezTo>
                  <a:cubicBezTo>
                    <a:pt x="1121" y="1275"/>
                    <a:pt x="1122" y="1279"/>
                    <a:pt x="1123" y="1284"/>
                  </a:cubicBezTo>
                  <a:cubicBezTo>
                    <a:pt x="1098" y="1276"/>
                    <a:pt x="1069" y="1271"/>
                    <a:pt x="1038" y="1269"/>
                  </a:cubicBezTo>
                  <a:cubicBezTo>
                    <a:pt x="1040" y="1263"/>
                    <a:pt x="1040" y="1263"/>
                    <a:pt x="1040" y="1263"/>
                  </a:cubicBezTo>
                  <a:cubicBezTo>
                    <a:pt x="1016" y="1251"/>
                    <a:pt x="998" y="1233"/>
                    <a:pt x="989" y="1209"/>
                  </a:cubicBezTo>
                  <a:cubicBezTo>
                    <a:pt x="1025" y="1225"/>
                    <a:pt x="1068" y="1244"/>
                    <a:pt x="1117" y="1258"/>
                  </a:cubicBezTo>
                  <a:moveTo>
                    <a:pt x="1032" y="1268"/>
                  </a:moveTo>
                  <a:cubicBezTo>
                    <a:pt x="958" y="1263"/>
                    <a:pt x="889" y="1274"/>
                    <a:pt x="852" y="1282"/>
                  </a:cubicBezTo>
                  <a:cubicBezTo>
                    <a:pt x="844" y="1249"/>
                    <a:pt x="843" y="1222"/>
                    <a:pt x="848" y="1196"/>
                  </a:cubicBezTo>
                  <a:cubicBezTo>
                    <a:pt x="849" y="1186"/>
                    <a:pt x="853" y="1178"/>
                    <a:pt x="856" y="1169"/>
                  </a:cubicBezTo>
                  <a:cubicBezTo>
                    <a:pt x="860" y="1161"/>
                    <a:pt x="863" y="1153"/>
                    <a:pt x="865" y="1144"/>
                  </a:cubicBezTo>
                  <a:cubicBezTo>
                    <a:pt x="876" y="1099"/>
                    <a:pt x="893" y="1074"/>
                    <a:pt x="919" y="1066"/>
                  </a:cubicBezTo>
                  <a:cubicBezTo>
                    <a:pt x="934" y="1088"/>
                    <a:pt x="942" y="1117"/>
                    <a:pt x="950" y="1146"/>
                  </a:cubicBezTo>
                  <a:cubicBezTo>
                    <a:pt x="964" y="1196"/>
                    <a:pt x="979" y="1249"/>
                    <a:pt x="1032" y="1268"/>
                  </a:cubicBezTo>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83" name="Google Shape;583;p11"/>
            <p:cNvSpPr/>
            <p:nvPr/>
          </p:nvSpPr>
          <p:spPr>
            <a:xfrm>
              <a:off x="1592313" y="1559953"/>
              <a:ext cx="702298" cy="974565"/>
            </a:xfrm>
            <a:custGeom>
              <a:rect b="b" l="l" r="r" t="t"/>
              <a:pathLst>
                <a:path extrusionOk="0" h="2198" w="1581">
                  <a:moveTo>
                    <a:pt x="1576" y="1230"/>
                  </a:moveTo>
                  <a:cubicBezTo>
                    <a:pt x="1559" y="1233"/>
                    <a:pt x="1538" y="1234"/>
                    <a:pt x="1513" y="1232"/>
                  </a:cubicBezTo>
                  <a:cubicBezTo>
                    <a:pt x="1484" y="1230"/>
                    <a:pt x="1454" y="1225"/>
                    <a:pt x="1422" y="1219"/>
                  </a:cubicBezTo>
                  <a:cubicBezTo>
                    <a:pt x="1389" y="1214"/>
                    <a:pt x="1356" y="1209"/>
                    <a:pt x="1325" y="1206"/>
                  </a:cubicBezTo>
                  <a:cubicBezTo>
                    <a:pt x="1312" y="1205"/>
                    <a:pt x="1301" y="1205"/>
                    <a:pt x="1290" y="1205"/>
                  </a:cubicBezTo>
                  <a:cubicBezTo>
                    <a:pt x="1288" y="1205"/>
                    <a:pt x="1285" y="1205"/>
                    <a:pt x="1283" y="1206"/>
                  </a:cubicBezTo>
                  <a:cubicBezTo>
                    <a:pt x="1276" y="1206"/>
                    <a:pt x="1272" y="1207"/>
                    <a:pt x="1270" y="1203"/>
                  </a:cubicBezTo>
                  <a:cubicBezTo>
                    <a:pt x="1269" y="1201"/>
                    <a:pt x="1269" y="1201"/>
                    <a:pt x="1269" y="1201"/>
                  </a:cubicBezTo>
                  <a:cubicBezTo>
                    <a:pt x="1267" y="1201"/>
                    <a:pt x="1267" y="1201"/>
                    <a:pt x="1267" y="1201"/>
                  </a:cubicBezTo>
                  <a:cubicBezTo>
                    <a:pt x="1231" y="1205"/>
                    <a:pt x="1195" y="1205"/>
                    <a:pt x="1160" y="1203"/>
                  </a:cubicBezTo>
                  <a:cubicBezTo>
                    <a:pt x="1109" y="1199"/>
                    <a:pt x="1065" y="1189"/>
                    <a:pt x="1033" y="1173"/>
                  </a:cubicBezTo>
                  <a:cubicBezTo>
                    <a:pt x="1027" y="1170"/>
                    <a:pt x="1021" y="1164"/>
                    <a:pt x="1014" y="1159"/>
                  </a:cubicBezTo>
                  <a:cubicBezTo>
                    <a:pt x="1009" y="1154"/>
                    <a:pt x="1004" y="1150"/>
                    <a:pt x="999" y="1147"/>
                  </a:cubicBezTo>
                  <a:cubicBezTo>
                    <a:pt x="995" y="1145"/>
                    <a:pt x="992" y="1143"/>
                    <a:pt x="989" y="1141"/>
                  </a:cubicBezTo>
                  <a:cubicBezTo>
                    <a:pt x="979" y="1134"/>
                    <a:pt x="968" y="1127"/>
                    <a:pt x="964" y="1120"/>
                  </a:cubicBezTo>
                  <a:cubicBezTo>
                    <a:pt x="959" y="1111"/>
                    <a:pt x="957" y="1100"/>
                    <a:pt x="955" y="1089"/>
                  </a:cubicBezTo>
                  <a:cubicBezTo>
                    <a:pt x="953" y="1079"/>
                    <a:pt x="951" y="1068"/>
                    <a:pt x="946" y="1058"/>
                  </a:cubicBezTo>
                  <a:cubicBezTo>
                    <a:pt x="949" y="1058"/>
                    <a:pt x="952" y="1057"/>
                    <a:pt x="955" y="1056"/>
                  </a:cubicBezTo>
                  <a:cubicBezTo>
                    <a:pt x="968" y="1053"/>
                    <a:pt x="980" y="1051"/>
                    <a:pt x="990" y="1056"/>
                  </a:cubicBezTo>
                  <a:cubicBezTo>
                    <a:pt x="999" y="1061"/>
                    <a:pt x="1009" y="1069"/>
                    <a:pt x="1019" y="1077"/>
                  </a:cubicBezTo>
                  <a:cubicBezTo>
                    <a:pt x="1024" y="1081"/>
                    <a:pt x="1029" y="1085"/>
                    <a:pt x="1034" y="1089"/>
                  </a:cubicBezTo>
                  <a:cubicBezTo>
                    <a:pt x="1078" y="1121"/>
                    <a:pt x="1135" y="1129"/>
                    <a:pt x="1185" y="1133"/>
                  </a:cubicBezTo>
                  <a:cubicBezTo>
                    <a:pt x="1198" y="1134"/>
                    <a:pt x="1211" y="1134"/>
                    <a:pt x="1228" y="1135"/>
                  </a:cubicBezTo>
                  <a:cubicBezTo>
                    <a:pt x="1244" y="1150"/>
                    <a:pt x="1268" y="1162"/>
                    <a:pt x="1292" y="1173"/>
                  </a:cubicBezTo>
                  <a:cubicBezTo>
                    <a:pt x="1324" y="1188"/>
                    <a:pt x="1347" y="1196"/>
                    <a:pt x="1366" y="1196"/>
                  </a:cubicBezTo>
                  <a:cubicBezTo>
                    <a:pt x="1391" y="1197"/>
                    <a:pt x="1391" y="1197"/>
                    <a:pt x="1391" y="1197"/>
                  </a:cubicBezTo>
                  <a:cubicBezTo>
                    <a:pt x="1367" y="1189"/>
                    <a:pt x="1367" y="1189"/>
                    <a:pt x="1367" y="1189"/>
                  </a:cubicBezTo>
                  <a:cubicBezTo>
                    <a:pt x="1316" y="1173"/>
                    <a:pt x="1276" y="1157"/>
                    <a:pt x="1244" y="1134"/>
                  </a:cubicBezTo>
                  <a:cubicBezTo>
                    <a:pt x="1293" y="1137"/>
                    <a:pt x="1337" y="1147"/>
                    <a:pt x="1376" y="1157"/>
                  </a:cubicBezTo>
                  <a:cubicBezTo>
                    <a:pt x="1382" y="1158"/>
                    <a:pt x="1388" y="1160"/>
                    <a:pt x="1393" y="1161"/>
                  </a:cubicBezTo>
                  <a:cubicBezTo>
                    <a:pt x="1396" y="1154"/>
                    <a:pt x="1396" y="1154"/>
                    <a:pt x="1396" y="1154"/>
                  </a:cubicBezTo>
                  <a:cubicBezTo>
                    <a:pt x="1353" y="1135"/>
                    <a:pt x="1304" y="1130"/>
                    <a:pt x="1261" y="1127"/>
                  </a:cubicBezTo>
                  <a:cubicBezTo>
                    <a:pt x="1252" y="1126"/>
                    <a:pt x="1243" y="1126"/>
                    <a:pt x="1234" y="1125"/>
                  </a:cubicBezTo>
                  <a:cubicBezTo>
                    <a:pt x="1225" y="1124"/>
                    <a:pt x="1217" y="1124"/>
                    <a:pt x="1208" y="1123"/>
                  </a:cubicBezTo>
                  <a:cubicBezTo>
                    <a:pt x="1173" y="1121"/>
                    <a:pt x="1137" y="1117"/>
                    <a:pt x="1104" y="1107"/>
                  </a:cubicBezTo>
                  <a:cubicBezTo>
                    <a:pt x="1065" y="1095"/>
                    <a:pt x="1043" y="1076"/>
                    <a:pt x="1019" y="1056"/>
                  </a:cubicBezTo>
                  <a:cubicBezTo>
                    <a:pt x="1016" y="1054"/>
                    <a:pt x="1014" y="1052"/>
                    <a:pt x="1012" y="1049"/>
                  </a:cubicBezTo>
                  <a:cubicBezTo>
                    <a:pt x="1026" y="1048"/>
                    <a:pt x="1040" y="1045"/>
                    <a:pt x="1053" y="1042"/>
                  </a:cubicBezTo>
                  <a:cubicBezTo>
                    <a:pt x="1069" y="1038"/>
                    <a:pt x="1084" y="1034"/>
                    <a:pt x="1097" y="1035"/>
                  </a:cubicBezTo>
                  <a:cubicBezTo>
                    <a:pt x="1112" y="1036"/>
                    <a:pt x="1124" y="1043"/>
                    <a:pt x="1137" y="1050"/>
                  </a:cubicBezTo>
                  <a:cubicBezTo>
                    <a:pt x="1150" y="1057"/>
                    <a:pt x="1162" y="1063"/>
                    <a:pt x="1177" y="1066"/>
                  </a:cubicBezTo>
                  <a:cubicBezTo>
                    <a:pt x="1180" y="1070"/>
                    <a:pt x="1183" y="1074"/>
                    <a:pt x="1186" y="1078"/>
                  </a:cubicBezTo>
                  <a:cubicBezTo>
                    <a:pt x="1197" y="1094"/>
                    <a:pt x="1210" y="1112"/>
                    <a:pt x="1233" y="1110"/>
                  </a:cubicBezTo>
                  <a:cubicBezTo>
                    <a:pt x="1266" y="1108"/>
                    <a:pt x="1266" y="1108"/>
                    <a:pt x="1266" y="1108"/>
                  </a:cubicBezTo>
                  <a:cubicBezTo>
                    <a:pt x="1234" y="1103"/>
                    <a:pt x="1234" y="1103"/>
                    <a:pt x="1234" y="1103"/>
                  </a:cubicBezTo>
                  <a:cubicBezTo>
                    <a:pt x="1215" y="1100"/>
                    <a:pt x="1202" y="1085"/>
                    <a:pt x="1196" y="1074"/>
                  </a:cubicBezTo>
                  <a:cubicBezTo>
                    <a:pt x="1213" y="1079"/>
                    <a:pt x="1232" y="1085"/>
                    <a:pt x="1253" y="1086"/>
                  </a:cubicBezTo>
                  <a:cubicBezTo>
                    <a:pt x="1261" y="1087"/>
                    <a:pt x="1269" y="1087"/>
                    <a:pt x="1276" y="1086"/>
                  </a:cubicBezTo>
                  <a:cubicBezTo>
                    <a:pt x="1308" y="1082"/>
                    <a:pt x="1308" y="1082"/>
                    <a:pt x="1308" y="1082"/>
                  </a:cubicBezTo>
                  <a:cubicBezTo>
                    <a:pt x="1276" y="1078"/>
                    <a:pt x="1276" y="1078"/>
                    <a:pt x="1276" y="1078"/>
                  </a:cubicBezTo>
                  <a:cubicBezTo>
                    <a:pt x="1212" y="1072"/>
                    <a:pt x="1164" y="1052"/>
                    <a:pt x="1130" y="1033"/>
                  </a:cubicBezTo>
                  <a:cubicBezTo>
                    <a:pt x="1144" y="1033"/>
                    <a:pt x="1158" y="1030"/>
                    <a:pt x="1171" y="1028"/>
                  </a:cubicBezTo>
                  <a:cubicBezTo>
                    <a:pt x="1188" y="1025"/>
                    <a:pt x="1204" y="1022"/>
                    <a:pt x="1221" y="1025"/>
                  </a:cubicBezTo>
                  <a:cubicBezTo>
                    <a:pt x="1241" y="1027"/>
                    <a:pt x="1261" y="1040"/>
                    <a:pt x="1280" y="1051"/>
                  </a:cubicBezTo>
                  <a:cubicBezTo>
                    <a:pt x="1288" y="1056"/>
                    <a:pt x="1294" y="1060"/>
                    <a:pt x="1301" y="1064"/>
                  </a:cubicBezTo>
                  <a:cubicBezTo>
                    <a:pt x="1311" y="1069"/>
                    <a:pt x="1320" y="1074"/>
                    <a:pt x="1329" y="1080"/>
                  </a:cubicBezTo>
                  <a:cubicBezTo>
                    <a:pt x="1345" y="1090"/>
                    <a:pt x="1361" y="1099"/>
                    <a:pt x="1378" y="1106"/>
                  </a:cubicBezTo>
                  <a:cubicBezTo>
                    <a:pt x="1378" y="1108"/>
                    <a:pt x="1379" y="1110"/>
                    <a:pt x="1380" y="1111"/>
                  </a:cubicBezTo>
                  <a:cubicBezTo>
                    <a:pt x="1380" y="1112"/>
                    <a:pt x="1380" y="1112"/>
                    <a:pt x="1380" y="1113"/>
                  </a:cubicBezTo>
                  <a:cubicBezTo>
                    <a:pt x="1379" y="1115"/>
                    <a:pt x="1379" y="1115"/>
                    <a:pt x="1379" y="1115"/>
                  </a:cubicBezTo>
                  <a:cubicBezTo>
                    <a:pt x="1382" y="1117"/>
                    <a:pt x="1382" y="1117"/>
                    <a:pt x="1382" y="1117"/>
                  </a:cubicBezTo>
                  <a:cubicBezTo>
                    <a:pt x="1391" y="1121"/>
                    <a:pt x="1397" y="1128"/>
                    <a:pt x="1404" y="1135"/>
                  </a:cubicBezTo>
                  <a:cubicBezTo>
                    <a:pt x="1413" y="1144"/>
                    <a:pt x="1421" y="1153"/>
                    <a:pt x="1434" y="1158"/>
                  </a:cubicBezTo>
                  <a:cubicBezTo>
                    <a:pt x="1450" y="1164"/>
                    <a:pt x="1450" y="1164"/>
                    <a:pt x="1450" y="1164"/>
                  </a:cubicBezTo>
                  <a:cubicBezTo>
                    <a:pt x="1438" y="1152"/>
                    <a:pt x="1438" y="1152"/>
                    <a:pt x="1438" y="1152"/>
                  </a:cubicBezTo>
                  <a:cubicBezTo>
                    <a:pt x="1433" y="1147"/>
                    <a:pt x="1426" y="1141"/>
                    <a:pt x="1420" y="1136"/>
                  </a:cubicBezTo>
                  <a:cubicBezTo>
                    <a:pt x="1412" y="1130"/>
                    <a:pt x="1404" y="1123"/>
                    <a:pt x="1399" y="1116"/>
                  </a:cubicBezTo>
                  <a:cubicBezTo>
                    <a:pt x="1422" y="1128"/>
                    <a:pt x="1451" y="1138"/>
                    <a:pt x="1473" y="1141"/>
                  </a:cubicBezTo>
                  <a:cubicBezTo>
                    <a:pt x="1475" y="1134"/>
                    <a:pt x="1475" y="1134"/>
                    <a:pt x="1475" y="1134"/>
                  </a:cubicBezTo>
                  <a:cubicBezTo>
                    <a:pt x="1405" y="1114"/>
                    <a:pt x="1348" y="1080"/>
                    <a:pt x="1293" y="1049"/>
                  </a:cubicBezTo>
                  <a:cubicBezTo>
                    <a:pt x="1278" y="1040"/>
                    <a:pt x="1262" y="1031"/>
                    <a:pt x="1247" y="1022"/>
                  </a:cubicBezTo>
                  <a:cubicBezTo>
                    <a:pt x="1270" y="1019"/>
                    <a:pt x="1294" y="1018"/>
                    <a:pt x="1319" y="1020"/>
                  </a:cubicBezTo>
                  <a:cubicBezTo>
                    <a:pt x="1376" y="1024"/>
                    <a:pt x="1428" y="1042"/>
                    <a:pt x="1463" y="1069"/>
                  </a:cubicBezTo>
                  <a:cubicBezTo>
                    <a:pt x="1474" y="1088"/>
                    <a:pt x="1496" y="1097"/>
                    <a:pt x="1517" y="1106"/>
                  </a:cubicBezTo>
                  <a:cubicBezTo>
                    <a:pt x="1531" y="1111"/>
                    <a:pt x="1545" y="1117"/>
                    <a:pt x="1555" y="1125"/>
                  </a:cubicBezTo>
                  <a:cubicBezTo>
                    <a:pt x="1560" y="1120"/>
                    <a:pt x="1560" y="1120"/>
                    <a:pt x="1560" y="1120"/>
                  </a:cubicBezTo>
                  <a:cubicBezTo>
                    <a:pt x="1549" y="1107"/>
                    <a:pt x="1532" y="1100"/>
                    <a:pt x="1516" y="1094"/>
                  </a:cubicBezTo>
                  <a:cubicBezTo>
                    <a:pt x="1496" y="1085"/>
                    <a:pt x="1477" y="1077"/>
                    <a:pt x="1469" y="1061"/>
                  </a:cubicBezTo>
                  <a:cubicBezTo>
                    <a:pt x="1468" y="1060"/>
                    <a:pt x="1468" y="1060"/>
                    <a:pt x="1468" y="1060"/>
                  </a:cubicBezTo>
                  <a:cubicBezTo>
                    <a:pt x="1467" y="1059"/>
                    <a:pt x="1467" y="1059"/>
                    <a:pt x="1467" y="1059"/>
                  </a:cubicBezTo>
                  <a:cubicBezTo>
                    <a:pt x="1462" y="1056"/>
                    <a:pt x="1456" y="1053"/>
                    <a:pt x="1451" y="1050"/>
                  </a:cubicBezTo>
                  <a:cubicBezTo>
                    <a:pt x="1422" y="1035"/>
                    <a:pt x="1393" y="1019"/>
                    <a:pt x="1356" y="1010"/>
                  </a:cubicBezTo>
                  <a:cubicBezTo>
                    <a:pt x="1363" y="1008"/>
                    <a:pt x="1369" y="1006"/>
                    <a:pt x="1375" y="1003"/>
                  </a:cubicBezTo>
                  <a:cubicBezTo>
                    <a:pt x="1392" y="998"/>
                    <a:pt x="1407" y="992"/>
                    <a:pt x="1425" y="995"/>
                  </a:cubicBezTo>
                  <a:cubicBezTo>
                    <a:pt x="1441" y="997"/>
                    <a:pt x="1456" y="1003"/>
                    <a:pt x="1473" y="1010"/>
                  </a:cubicBezTo>
                  <a:cubicBezTo>
                    <a:pt x="1492" y="1018"/>
                    <a:pt x="1511" y="1026"/>
                    <a:pt x="1533" y="1027"/>
                  </a:cubicBezTo>
                  <a:cubicBezTo>
                    <a:pt x="1538" y="1028"/>
                    <a:pt x="1544" y="1028"/>
                    <a:pt x="1549" y="1027"/>
                  </a:cubicBezTo>
                  <a:cubicBezTo>
                    <a:pt x="1576" y="1025"/>
                    <a:pt x="1576" y="1025"/>
                    <a:pt x="1576" y="1025"/>
                  </a:cubicBezTo>
                  <a:cubicBezTo>
                    <a:pt x="1550" y="1020"/>
                    <a:pt x="1550" y="1020"/>
                    <a:pt x="1550" y="1020"/>
                  </a:cubicBezTo>
                  <a:cubicBezTo>
                    <a:pt x="1512" y="1014"/>
                    <a:pt x="1479" y="1002"/>
                    <a:pt x="1447" y="991"/>
                  </a:cubicBezTo>
                  <a:cubicBezTo>
                    <a:pt x="1465" y="991"/>
                    <a:pt x="1484" y="990"/>
                    <a:pt x="1502" y="986"/>
                  </a:cubicBezTo>
                  <a:cubicBezTo>
                    <a:pt x="1501" y="979"/>
                    <a:pt x="1501" y="979"/>
                    <a:pt x="1501" y="979"/>
                  </a:cubicBezTo>
                  <a:cubicBezTo>
                    <a:pt x="1491" y="980"/>
                    <a:pt x="1481" y="980"/>
                    <a:pt x="1472" y="980"/>
                  </a:cubicBezTo>
                  <a:cubicBezTo>
                    <a:pt x="1459" y="980"/>
                    <a:pt x="1447" y="980"/>
                    <a:pt x="1436" y="980"/>
                  </a:cubicBezTo>
                  <a:cubicBezTo>
                    <a:pt x="1429" y="981"/>
                    <a:pt x="1421" y="982"/>
                    <a:pt x="1414" y="983"/>
                  </a:cubicBezTo>
                  <a:cubicBezTo>
                    <a:pt x="1405" y="983"/>
                    <a:pt x="1405" y="983"/>
                    <a:pt x="1405" y="983"/>
                  </a:cubicBezTo>
                  <a:cubicBezTo>
                    <a:pt x="1409" y="985"/>
                    <a:pt x="1409" y="985"/>
                    <a:pt x="1409" y="985"/>
                  </a:cubicBezTo>
                  <a:cubicBezTo>
                    <a:pt x="1395" y="988"/>
                    <a:pt x="1383" y="992"/>
                    <a:pt x="1372" y="996"/>
                  </a:cubicBezTo>
                  <a:cubicBezTo>
                    <a:pt x="1359" y="1001"/>
                    <a:pt x="1347" y="1005"/>
                    <a:pt x="1336" y="1007"/>
                  </a:cubicBezTo>
                  <a:cubicBezTo>
                    <a:pt x="1326" y="1008"/>
                    <a:pt x="1326" y="1008"/>
                    <a:pt x="1326" y="1008"/>
                  </a:cubicBezTo>
                  <a:cubicBezTo>
                    <a:pt x="1319" y="1008"/>
                    <a:pt x="1310" y="1007"/>
                    <a:pt x="1301" y="1006"/>
                  </a:cubicBezTo>
                  <a:cubicBezTo>
                    <a:pt x="1293" y="1005"/>
                    <a:pt x="1286" y="1004"/>
                    <a:pt x="1280" y="1004"/>
                  </a:cubicBezTo>
                  <a:cubicBezTo>
                    <a:pt x="1267" y="1004"/>
                    <a:pt x="1254" y="1004"/>
                    <a:pt x="1241" y="1005"/>
                  </a:cubicBezTo>
                  <a:cubicBezTo>
                    <a:pt x="1243" y="1004"/>
                    <a:pt x="1243" y="1004"/>
                    <a:pt x="1243" y="1004"/>
                  </a:cubicBezTo>
                  <a:cubicBezTo>
                    <a:pt x="1249" y="1001"/>
                    <a:pt x="1255" y="997"/>
                    <a:pt x="1261" y="994"/>
                  </a:cubicBezTo>
                  <a:cubicBezTo>
                    <a:pt x="1287" y="979"/>
                    <a:pt x="1311" y="965"/>
                    <a:pt x="1343" y="961"/>
                  </a:cubicBezTo>
                  <a:cubicBezTo>
                    <a:pt x="1346" y="962"/>
                    <a:pt x="1349" y="961"/>
                    <a:pt x="1353" y="961"/>
                  </a:cubicBezTo>
                  <a:cubicBezTo>
                    <a:pt x="1354" y="961"/>
                    <a:pt x="1355" y="961"/>
                    <a:pt x="1357" y="961"/>
                  </a:cubicBezTo>
                  <a:cubicBezTo>
                    <a:pt x="1359" y="961"/>
                    <a:pt x="1361" y="961"/>
                    <a:pt x="1364" y="961"/>
                  </a:cubicBezTo>
                  <a:cubicBezTo>
                    <a:pt x="1364" y="953"/>
                    <a:pt x="1364" y="953"/>
                    <a:pt x="1364" y="953"/>
                  </a:cubicBezTo>
                  <a:cubicBezTo>
                    <a:pt x="1363" y="953"/>
                    <a:pt x="1363" y="953"/>
                    <a:pt x="1363" y="953"/>
                  </a:cubicBezTo>
                  <a:cubicBezTo>
                    <a:pt x="1361" y="953"/>
                    <a:pt x="1359" y="953"/>
                    <a:pt x="1356" y="953"/>
                  </a:cubicBezTo>
                  <a:cubicBezTo>
                    <a:pt x="1352" y="953"/>
                    <a:pt x="1347" y="954"/>
                    <a:pt x="1343" y="954"/>
                  </a:cubicBezTo>
                  <a:cubicBezTo>
                    <a:pt x="1342" y="954"/>
                    <a:pt x="1342" y="954"/>
                    <a:pt x="1342" y="954"/>
                  </a:cubicBezTo>
                  <a:cubicBezTo>
                    <a:pt x="1341" y="954"/>
                    <a:pt x="1341" y="954"/>
                    <a:pt x="1340" y="954"/>
                  </a:cubicBezTo>
                  <a:cubicBezTo>
                    <a:pt x="1353" y="948"/>
                    <a:pt x="1368" y="945"/>
                    <a:pt x="1386" y="946"/>
                  </a:cubicBezTo>
                  <a:cubicBezTo>
                    <a:pt x="1399" y="947"/>
                    <a:pt x="1411" y="950"/>
                    <a:pt x="1423" y="955"/>
                  </a:cubicBezTo>
                  <a:cubicBezTo>
                    <a:pt x="1436" y="960"/>
                    <a:pt x="1436" y="960"/>
                    <a:pt x="1436" y="960"/>
                  </a:cubicBezTo>
                  <a:cubicBezTo>
                    <a:pt x="1428" y="950"/>
                    <a:pt x="1428" y="950"/>
                    <a:pt x="1428" y="950"/>
                  </a:cubicBezTo>
                  <a:cubicBezTo>
                    <a:pt x="1421" y="941"/>
                    <a:pt x="1410" y="940"/>
                    <a:pt x="1401" y="939"/>
                  </a:cubicBezTo>
                  <a:cubicBezTo>
                    <a:pt x="1397" y="939"/>
                    <a:pt x="1394" y="938"/>
                    <a:pt x="1391" y="938"/>
                  </a:cubicBezTo>
                  <a:cubicBezTo>
                    <a:pt x="1350" y="929"/>
                    <a:pt x="1314" y="911"/>
                    <a:pt x="1296" y="889"/>
                  </a:cubicBezTo>
                  <a:cubicBezTo>
                    <a:pt x="1316" y="894"/>
                    <a:pt x="1338" y="896"/>
                    <a:pt x="1362" y="898"/>
                  </a:cubicBezTo>
                  <a:cubicBezTo>
                    <a:pt x="1368" y="898"/>
                    <a:pt x="1374" y="899"/>
                    <a:pt x="1380" y="899"/>
                  </a:cubicBezTo>
                  <a:cubicBezTo>
                    <a:pt x="1407" y="924"/>
                    <a:pt x="1462" y="932"/>
                    <a:pt x="1493" y="935"/>
                  </a:cubicBezTo>
                  <a:cubicBezTo>
                    <a:pt x="1494" y="928"/>
                    <a:pt x="1494" y="928"/>
                    <a:pt x="1494" y="928"/>
                  </a:cubicBezTo>
                  <a:cubicBezTo>
                    <a:pt x="1484" y="925"/>
                    <a:pt x="1473" y="923"/>
                    <a:pt x="1463" y="921"/>
                  </a:cubicBezTo>
                  <a:cubicBezTo>
                    <a:pt x="1439" y="916"/>
                    <a:pt x="1415" y="911"/>
                    <a:pt x="1399" y="900"/>
                  </a:cubicBezTo>
                  <a:cubicBezTo>
                    <a:pt x="1400" y="900"/>
                    <a:pt x="1400" y="900"/>
                    <a:pt x="1400" y="900"/>
                  </a:cubicBezTo>
                  <a:cubicBezTo>
                    <a:pt x="1410" y="901"/>
                    <a:pt x="1410" y="901"/>
                    <a:pt x="1410" y="901"/>
                  </a:cubicBezTo>
                  <a:cubicBezTo>
                    <a:pt x="1425" y="902"/>
                    <a:pt x="1441" y="903"/>
                    <a:pt x="1452" y="898"/>
                  </a:cubicBezTo>
                  <a:cubicBezTo>
                    <a:pt x="1463" y="893"/>
                    <a:pt x="1463" y="893"/>
                    <a:pt x="1463" y="893"/>
                  </a:cubicBezTo>
                  <a:cubicBezTo>
                    <a:pt x="1468" y="896"/>
                    <a:pt x="1474" y="897"/>
                    <a:pt x="1479" y="897"/>
                  </a:cubicBezTo>
                  <a:cubicBezTo>
                    <a:pt x="1493" y="896"/>
                    <a:pt x="1493" y="896"/>
                    <a:pt x="1493" y="896"/>
                  </a:cubicBezTo>
                  <a:cubicBezTo>
                    <a:pt x="1480" y="890"/>
                    <a:pt x="1480" y="890"/>
                    <a:pt x="1480" y="890"/>
                  </a:cubicBezTo>
                  <a:cubicBezTo>
                    <a:pt x="1478" y="889"/>
                    <a:pt x="1476" y="888"/>
                    <a:pt x="1474" y="887"/>
                  </a:cubicBezTo>
                  <a:cubicBezTo>
                    <a:pt x="1472" y="886"/>
                    <a:pt x="1470" y="885"/>
                    <a:pt x="1469" y="885"/>
                  </a:cubicBezTo>
                  <a:cubicBezTo>
                    <a:pt x="1476" y="886"/>
                    <a:pt x="1483" y="887"/>
                    <a:pt x="1488" y="885"/>
                  </a:cubicBezTo>
                  <a:cubicBezTo>
                    <a:pt x="1504" y="880"/>
                    <a:pt x="1504" y="880"/>
                    <a:pt x="1504" y="880"/>
                  </a:cubicBezTo>
                  <a:cubicBezTo>
                    <a:pt x="1487" y="878"/>
                    <a:pt x="1487" y="878"/>
                    <a:pt x="1487" y="878"/>
                  </a:cubicBezTo>
                  <a:cubicBezTo>
                    <a:pt x="1464" y="875"/>
                    <a:pt x="1443" y="869"/>
                    <a:pt x="1423" y="862"/>
                  </a:cubicBezTo>
                  <a:cubicBezTo>
                    <a:pt x="1426" y="858"/>
                    <a:pt x="1426" y="858"/>
                    <a:pt x="1426" y="858"/>
                  </a:cubicBezTo>
                  <a:cubicBezTo>
                    <a:pt x="1409" y="847"/>
                    <a:pt x="1398" y="830"/>
                    <a:pt x="1387" y="812"/>
                  </a:cubicBezTo>
                  <a:cubicBezTo>
                    <a:pt x="1383" y="807"/>
                    <a:pt x="1380" y="802"/>
                    <a:pt x="1376" y="797"/>
                  </a:cubicBezTo>
                  <a:cubicBezTo>
                    <a:pt x="1372" y="791"/>
                    <a:pt x="1367" y="785"/>
                    <a:pt x="1362" y="780"/>
                  </a:cubicBezTo>
                  <a:cubicBezTo>
                    <a:pt x="1354" y="771"/>
                    <a:pt x="1346" y="763"/>
                    <a:pt x="1343" y="754"/>
                  </a:cubicBezTo>
                  <a:cubicBezTo>
                    <a:pt x="1355" y="756"/>
                    <a:pt x="1367" y="759"/>
                    <a:pt x="1380" y="762"/>
                  </a:cubicBezTo>
                  <a:cubicBezTo>
                    <a:pt x="1396" y="766"/>
                    <a:pt x="1414" y="770"/>
                    <a:pt x="1431" y="773"/>
                  </a:cubicBezTo>
                  <a:cubicBezTo>
                    <a:pt x="1436" y="788"/>
                    <a:pt x="1451" y="801"/>
                    <a:pt x="1464" y="801"/>
                  </a:cubicBezTo>
                  <a:cubicBezTo>
                    <a:pt x="1472" y="801"/>
                    <a:pt x="1472" y="801"/>
                    <a:pt x="1472" y="801"/>
                  </a:cubicBezTo>
                  <a:cubicBezTo>
                    <a:pt x="1466" y="795"/>
                    <a:pt x="1466" y="795"/>
                    <a:pt x="1466" y="795"/>
                  </a:cubicBezTo>
                  <a:cubicBezTo>
                    <a:pt x="1463" y="792"/>
                    <a:pt x="1459" y="790"/>
                    <a:pt x="1456" y="788"/>
                  </a:cubicBezTo>
                  <a:cubicBezTo>
                    <a:pt x="1450" y="785"/>
                    <a:pt x="1445" y="782"/>
                    <a:pt x="1444" y="777"/>
                  </a:cubicBezTo>
                  <a:cubicBezTo>
                    <a:pt x="1451" y="779"/>
                    <a:pt x="1460" y="782"/>
                    <a:pt x="1469" y="782"/>
                  </a:cubicBezTo>
                  <a:cubicBezTo>
                    <a:pt x="1475" y="783"/>
                    <a:pt x="1480" y="782"/>
                    <a:pt x="1484" y="781"/>
                  </a:cubicBezTo>
                  <a:cubicBezTo>
                    <a:pt x="1496" y="777"/>
                    <a:pt x="1496" y="777"/>
                    <a:pt x="1496" y="777"/>
                  </a:cubicBezTo>
                  <a:cubicBezTo>
                    <a:pt x="1484" y="774"/>
                    <a:pt x="1484" y="774"/>
                    <a:pt x="1484" y="774"/>
                  </a:cubicBezTo>
                  <a:cubicBezTo>
                    <a:pt x="1457" y="768"/>
                    <a:pt x="1429" y="762"/>
                    <a:pt x="1401" y="756"/>
                  </a:cubicBezTo>
                  <a:cubicBezTo>
                    <a:pt x="1329" y="742"/>
                    <a:pt x="1254" y="727"/>
                    <a:pt x="1202" y="695"/>
                  </a:cubicBezTo>
                  <a:cubicBezTo>
                    <a:pt x="1239" y="685"/>
                    <a:pt x="1283" y="679"/>
                    <a:pt x="1340" y="679"/>
                  </a:cubicBezTo>
                  <a:cubicBezTo>
                    <a:pt x="1354" y="687"/>
                    <a:pt x="1380" y="698"/>
                    <a:pt x="1401" y="697"/>
                  </a:cubicBezTo>
                  <a:cubicBezTo>
                    <a:pt x="1420" y="696"/>
                    <a:pt x="1420" y="696"/>
                    <a:pt x="1420" y="696"/>
                  </a:cubicBezTo>
                  <a:cubicBezTo>
                    <a:pt x="1402" y="690"/>
                    <a:pt x="1402" y="690"/>
                    <a:pt x="1402" y="690"/>
                  </a:cubicBezTo>
                  <a:cubicBezTo>
                    <a:pt x="1396" y="687"/>
                    <a:pt x="1389" y="686"/>
                    <a:pt x="1383" y="685"/>
                  </a:cubicBezTo>
                  <a:cubicBezTo>
                    <a:pt x="1374" y="682"/>
                    <a:pt x="1365" y="680"/>
                    <a:pt x="1358" y="677"/>
                  </a:cubicBezTo>
                  <a:cubicBezTo>
                    <a:pt x="1362" y="677"/>
                    <a:pt x="1365" y="677"/>
                    <a:pt x="1368" y="677"/>
                  </a:cubicBezTo>
                  <a:cubicBezTo>
                    <a:pt x="1407" y="678"/>
                    <a:pt x="1437" y="696"/>
                    <a:pt x="1463" y="711"/>
                  </a:cubicBezTo>
                  <a:cubicBezTo>
                    <a:pt x="1473" y="717"/>
                    <a:pt x="1482" y="722"/>
                    <a:pt x="1491" y="727"/>
                  </a:cubicBezTo>
                  <a:cubicBezTo>
                    <a:pt x="1495" y="720"/>
                    <a:pt x="1495" y="720"/>
                    <a:pt x="1495" y="720"/>
                  </a:cubicBezTo>
                  <a:cubicBezTo>
                    <a:pt x="1469" y="702"/>
                    <a:pt x="1438" y="683"/>
                    <a:pt x="1397" y="670"/>
                  </a:cubicBezTo>
                  <a:cubicBezTo>
                    <a:pt x="1402" y="667"/>
                    <a:pt x="1406" y="665"/>
                    <a:pt x="1411" y="662"/>
                  </a:cubicBezTo>
                  <a:cubicBezTo>
                    <a:pt x="1423" y="655"/>
                    <a:pt x="1435" y="649"/>
                    <a:pt x="1451" y="646"/>
                  </a:cubicBezTo>
                  <a:cubicBezTo>
                    <a:pt x="1461" y="655"/>
                    <a:pt x="1475" y="662"/>
                    <a:pt x="1490" y="666"/>
                  </a:cubicBezTo>
                  <a:cubicBezTo>
                    <a:pt x="1503" y="669"/>
                    <a:pt x="1503" y="669"/>
                    <a:pt x="1503" y="669"/>
                  </a:cubicBezTo>
                  <a:cubicBezTo>
                    <a:pt x="1494" y="660"/>
                    <a:pt x="1494" y="660"/>
                    <a:pt x="1494" y="660"/>
                  </a:cubicBezTo>
                  <a:cubicBezTo>
                    <a:pt x="1489" y="655"/>
                    <a:pt x="1483" y="652"/>
                    <a:pt x="1476" y="650"/>
                  </a:cubicBezTo>
                  <a:cubicBezTo>
                    <a:pt x="1471" y="648"/>
                    <a:pt x="1467" y="646"/>
                    <a:pt x="1463" y="643"/>
                  </a:cubicBezTo>
                  <a:cubicBezTo>
                    <a:pt x="1466" y="643"/>
                    <a:pt x="1469" y="643"/>
                    <a:pt x="1471" y="643"/>
                  </a:cubicBezTo>
                  <a:cubicBezTo>
                    <a:pt x="1482" y="643"/>
                    <a:pt x="1493" y="643"/>
                    <a:pt x="1501" y="639"/>
                  </a:cubicBezTo>
                  <a:cubicBezTo>
                    <a:pt x="1513" y="632"/>
                    <a:pt x="1513" y="632"/>
                    <a:pt x="1513" y="632"/>
                  </a:cubicBezTo>
                  <a:cubicBezTo>
                    <a:pt x="1499" y="632"/>
                    <a:pt x="1499" y="632"/>
                    <a:pt x="1499" y="632"/>
                  </a:cubicBezTo>
                  <a:cubicBezTo>
                    <a:pt x="1464" y="632"/>
                    <a:pt x="1443" y="636"/>
                    <a:pt x="1418" y="648"/>
                  </a:cubicBezTo>
                  <a:cubicBezTo>
                    <a:pt x="1413" y="651"/>
                    <a:pt x="1407" y="654"/>
                    <a:pt x="1402" y="657"/>
                  </a:cubicBezTo>
                  <a:cubicBezTo>
                    <a:pt x="1393" y="662"/>
                    <a:pt x="1385" y="667"/>
                    <a:pt x="1378" y="668"/>
                  </a:cubicBezTo>
                  <a:cubicBezTo>
                    <a:pt x="1375" y="669"/>
                    <a:pt x="1371" y="669"/>
                    <a:pt x="1368" y="669"/>
                  </a:cubicBezTo>
                  <a:cubicBezTo>
                    <a:pt x="1362" y="669"/>
                    <a:pt x="1356" y="669"/>
                    <a:pt x="1350" y="670"/>
                  </a:cubicBezTo>
                  <a:cubicBezTo>
                    <a:pt x="1339" y="669"/>
                    <a:pt x="1328" y="668"/>
                    <a:pt x="1317" y="667"/>
                  </a:cubicBezTo>
                  <a:cubicBezTo>
                    <a:pt x="1310" y="666"/>
                    <a:pt x="1302" y="665"/>
                    <a:pt x="1295" y="664"/>
                  </a:cubicBezTo>
                  <a:cubicBezTo>
                    <a:pt x="1286" y="664"/>
                    <a:pt x="1275" y="663"/>
                    <a:pt x="1263" y="665"/>
                  </a:cubicBezTo>
                  <a:cubicBezTo>
                    <a:pt x="1285" y="649"/>
                    <a:pt x="1305" y="637"/>
                    <a:pt x="1325" y="628"/>
                  </a:cubicBezTo>
                  <a:cubicBezTo>
                    <a:pt x="1330" y="626"/>
                    <a:pt x="1336" y="622"/>
                    <a:pt x="1342" y="619"/>
                  </a:cubicBezTo>
                  <a:cubicBezTo>
                    <a:pt x="1363" y="608"/>
                    <a:pt x="1394" y="591"/>
                    <a:pt x="1409" y="591"/>
                  </a:cubicBezTo>
                  <a:cubicBezTo>
                    <a:pt x="1414" y="591"/>
                    <a:pt x="1419" y="593"/>
                    <a:pt x="1424" y="595"/>
                  </a:cubicBezTo>
                  <a:cubicBezTo>
                    <a:pt x="1428" y="596"/>
                    <a:pt x="1433" y="598"/>
                    <a:pt x="1438" y="598"/>
                  </a:cubicBezTo>
                  <a:cubicBezTo>
                    <a:pt x="1444" y="598"/>
                    <a:pt x="1450" y="596"/>
                    <a:pt x="1456" y="592"/>
                  </a:cubicBezTo>
                  <a:cubicBezTo>
                    <a:pt x="1464" y="585"/>
                    <a:pt x="1464" y="585"/>
                    <a:pt x="1464" y="585"/>
                  </a:cubicBezTo>
                  <a:cubicBezTo>
                    <a:pt x="1453" y="585"/>
                    <a:pt x="1453" y="585"/>
                    <a:pt x="1453" y="585"/>
                  </a:cubicBezTo>
                  <a:cubicBezTo>
                    <a:pt x="1450" y="586"/>
                    <a:pt x="1447" y="586"/>
                    <a:pt x="1443" y="586"/>
                  </a:cubicBezTo>
                  <a:cubicBezTo>
                    <a:pt x="1435" y="587"/>
                    <a:pt x="1426" y="588"/>
                    <a:pt x="1421" y="586"/>
                  </a:cubicBezTo>
                  <a:cubicBezTo>
                    <a:pt x="1430" y="583"/>
                    <a:pt x="1439" y="578"/>
                    <a:pt x="1447" y="574"/>
                  </a:cubicBezTo>
                  <a:cubicBezTo>
                    <a:pt x="1451" y="572"/>
                    <a:pt x="1451" y="572"/>
                    <a:pt x="1451" y="572"/>
                  </a:cubicBezTo>
                  <a:cubicBezTo>
                    <a:pt x="1453" y="571"/>
                    <a:pt x="1456" y="570"/>
                    <a:pt x="1459" y="569"/>
                  </a:cubicBezTo>
                  <a:cubicBezTo>
                    <a:pt x="1469" y="564"/>
                    <a:pt x="1479" y="560"/>
                    <a:pt x="1483" y="551"/>
                  </a:cubicBezTo>
                  <a:cubicBezTo>
                    <a:pt x="1488" y="541"/>
                    <a:pt x="1488" y="541"/>
                    <a:pt x="1488" y="541"/>
                  </a:cubicBezTo>
                  <a:cubicBezTo>
                    <a:pt x="1478" y="547"/>
                    <a:pt x="1478" y="547"/>
                    <a:pt x="1478" y="547"/>
                  </a:cubicBezTo>
                  <a:cubicBezTo>
                    <a:pt x="1443" y="566"/>
                    <a:pt x="1399" y="584"/>
                    <a:pt x="1362" y="599"/>
                  </a:cubicBezTo>
                  <a:cubicBezTo>
                    <a:pt x="1377" y="577"/>
                    <a:pt x="1395" y="553"/>
                    <a:pt x="1401" y="529"/>
                  </a:cubicBezTo>
                  <a:cubicBezTo>
                    <a:pt x="1394" y="526"/>
                    <a:pt x="1394" y="526"/>
                    <a:pt x="1394" y="526"/>
                  </a:cubicBezTo>
                  <a:cubicBezTo>
                    <a:pt x="1380" y="556"/>
                    <a:pt x="1362" y="582"/>
                    <a:pt x="1345" y="607"/>
                  </a:cubicBezTo>
                  <a:cubicBezTo>
                    <a:pt x="1344" y="609"/>
                    <a:pt x="1344" y="609"/>
                    <a:pt x="1344" y="609"/>
                  </a:cubicBezTo>
                  <a:cubicBezTo>
                    <a:pt x="1323" y="616"/>
                    <a:pt x="1305" y="627"/>
                    <a:pt x="1288" y="637"/>
                  </a:cubicBezTo>
                  <a:cubicBezTo>
                    <a:pt x="1273" y="646"/>
                    <a:pt x="1258" y="656"/>
                    <a:pt x="1241" y="662"/>
                  </a:cubicBezTo>
                  <a:cubicBezTo>
                    <a:pt x="1239" y="663"/>
                    <a:pt x="1239" y="663"/>
                    <a:pt x="1239" y="663"/>
                  </a:cubicBezTo>
                  <a:cubicBezTo>
                    <a:pt x="1239" y="665"/>
                    <a:pt x="1239" y="665"/>
                    <a:pt x="1239" y="665"/>
                  </a:cubicBezTo>
                  <a:cubicBezTo>
                    <a:pt x="1238" y="666"/>
                    <a:pt x="1238" y="667"/>
                    <a:pt x="1238" y="668"/>
                  </a:cubicBezTo>
                  <a:cubicBezTo>
                    <a:pt x="1200" y="676"/>
                    <a:pt x="1169" y="686"/>
                    <a:pt x="1143" y="699"/>
                  </a:cubicBezTo>
                  <a:cubicBezTo>
                    <a:pt x="1143" y="695"/>
                    <a:pt x="1142" y="691"/>
                    <a:pt x="1142" y="686"/>
                  </a:cubicBezTo>
                  <a:cubicBezTo>
                    <a:pt x="1142" y="677"/>
                    <a:pt x="1141" y="669"/>
                    <a:pt x="1142" y="658"/>
                  </a:cubicBezTo>
                  <a:cubicBezTo>
                    <a:pt x="1155" y="651"/>
                    <a:pt x="1173" y="651"/>
                    <a:pt x="1191" y="651"/>
                  </a:cubicBezTo>
                  <a:cubicBezTo>
                    <a:pt x="1211" y="651"/>
                    <a:pt x="1232" y="651"/>
                    <a:pt x="1250" y="642"/>
                  </a:cubicBezTo>
                  <a:cubicBezTo>
                    <a:pt x="1265" y="633"/>
                    <a:pt x="1265" y="633"/>
                    <a:pt x="1265" y="633"/>
                  </a:cubicBezTo>
                  <a:cubicBezTo>
                    <a:pt x="1248" y="635"/>
                    <a:pt x="1248" y="635"/>
                    <a:pt x="1248" y="635"/>
                  </a:cubicBezTo>
                  <a:cubicBezTo>
                    <a:pt x="1240" y="636"/>
                    <a:pt x="1233" y="637"/>
                    <a:pt x="1226" y="638"/>
                  </a:cubicBezTo>
                  <a:cubicBezTo>
                    <a:pt x="1214" y="640"/>
                    <a:pt x="1201" y="642"/>
                    <a:pt x="1189" y="642"/>
                  </a:cubicBezTo>
                  <a:cubicBezTo>
                    <a:pt x="1208" y="635"/>
                    <a:pt x="1236" y="623"/>
                    <a:pt x="1249" y="605"/>
                  </a:cubicBezTo>
                  <a:cubicBezTo>
                    <a:pt x="1265" y="584"/>
                    <a:pt x="1265" y="584"/>
                    <a:pt x="1265" y="584"/>
                  </a:cubicBezTo>
                  <a:cubicBezTo>
                    <a:pt x="1244" y="600"/>
                    <a:pt x="1244" y="600"/>
                    <a:pt x="1244" y="600"/>
                  </a:cubicBezTo>
                  <a:cubicBezTo>
                    <a:pt x="1217" y="621"/>
                    <a:pt x="1184" y="636"/>
                    <a:pt x="1145" y="646"/>
                  </a:cubicBezTo>
                  <a:cubicBezTo>
                    <a:pt x="1145" y="639"/>
                    <a:pt x="1146" y="633"/>
                    <a:pt x="1148" y="627"/>
                  </a:cubicBezTo>
                  <a:cubicBezTo>
                    <a:pt x="1149" y="623"/>
                    <a:pt x="1149" y="623"/>
                    <a:pt x="1149" y="623"/>
                  </a:cubicBezTo>
                  <a:cubicBezTo>
                    <a:pt x="1159" y="615"/>
                    <a:pt x="1175" y="604"/>
                    <a:pt x="1194" y="597"/>
                  </a:cubicBezTo>
                  <a:cubicBezTo>
                    <a:pt x="1198" y="595"/>
                    <a:pt x="1202" y="593"/>
                    <a:pt x="1207" y="591"/>
                  </a:cubicBezTo>
                  <a:cubicBezTo>
                    <a:pt x="1220" y="585"/>
                    <a:pt x="1236" y="578"/>
                    <a:pt x="1247" y="577"/>
                  </a:cubicBezTo>
                  <a:cubicBezTo>
                    <a:pt x="1254" y="577"/>
                    <a:pt x="1261" y="579"/>
                    <a:pt x="1269" y="581"/>
                  </a:cubicBezTo>
                  <a:cubicBezTo>
                    <a:pt x="1277" y="583"/>
                    <a:pt x="1285" y="585"/>
                    <a:pt x="1293" y="585"/>
                  </a:cubicBezTo>
                  <a:cubicBezTo>
                    <a:pt x="1301" y="585"/>
                    <a:pt x="1308" y="583"/>
                    <a:pt x="1315" y="581"/>
                  </a:cubicBezTo>
                  <a:cubicBezTo>
                    <a:pt x="1318" y="580"/>
                    <a:pt x="1321" y="580"/>
                    <a:pt x="1324" y="579"/>
                  </a:cubicBezTo>
                  <a:cubicBezTo>
                    <a:pt x="1326" y="579"/>
                    <a:pt x="1328" y="579"/>
                    <a:pt x="1330" y="578"/>
                  </a:cubicBezTo>
                  <a:cubicBezTo>
                    <a:pt x="1338" y="578"/>
                    <a:pt x="1347" y="577"/>
                    <a:pt x="1351" y="569"/>
                  </a:cubicBezTo>
                  <a:cubicBezTo>
                    <a:pt x="1354" y="562"/>
                    <a:pt x="1354" y="562"/>
                    <a:pt x="1354" y="562"/>
                  </a:cubicBezTo>
                  <a:cubicBezTo>
                    <a:pt x="1346" y="564"/>
                    <a:pt x="1346" y="564"/>
                    <a:pt x="1346" y="564"/>
                  </a:cubicBezTo>
                  <a:cubicBezTo>
                    <a:pt x="1330" y="569"/>
                    <a:pt x="1305" y="575"/>
                    <a:pt x="1281" y="573"/>
                  </a:cubicBezTo>
                  <a:cubicBezTo>
                    <a:pt x="1274" y="573"/>
                    <a:pt x="1267" y="571"/>
                    <a:pt x="1261" y="570"/>
                  </a:cubicBezTo>
                  <a:cubicBezTo>
                    <a:pt x="1281" y="559"/>
                    <a:pt x="1316" y="539"/>
                    <a:pt x="1333" y="513"/>
                  </a:cubicBezTo>
                  <a:cubicBezTo>
                    <a:pt x="1327" y="509"/>
                    <a:pt x="1327" y="509"/>
                    <a:pt x="1327" y="509"/>
                  </a:cubicBezTo>
                  <a:cubicBezTo>
                    <a:pt x="1298" y="544"/>
                    <a:pt x="1252" y="564"/>
                    <a:pt x="1207" y="582"/>
                  </a:cubicBezTo>
                  <a:cubicBezTo>
                    <a:pt x="1189" y="590"/>
                    <a:pt x="1172" y="597"/>
                    <a:pt x="1156" y="605"/>
                  </a:cubicBezTo>
                  <a:cubicBezTo>
                    <a:pt x="1159" y="598"/>
                    <a:pt x="1162" y="591"/>
                    <a:pt x="1165" y="585"/>
                  </a:cubicBezTo>
                  <a:cubicBezTo>
                    <a:pt x="1175" y="562"/>
                    <a:pt x="1184" y="542"/>
                    <a:pt x="1202" y="526"/>
                  </a:cubicBezTo>
                  <a:cubicBezTo>
                    <a:pt x="1220" y="509"/>
                    <a:pt x="1249" y="501"/>
                    <a:pt x="1276" y="494"/>
                  </a:cubicBezTo>
                  <a:cubicBezTo>
                    <a:pt x="1308" y="485"/>
                    <a:pt x="1342" y="475"/>
                    <a:pt x="1359" y="450"/>
                  </a:cubicBezTo>
                  <a:cubicBezTo>
                    <a:pt x="1375" y="428"/>
                    <a:pt x="1375" y="428"/>
                    <a:pt x="1375" y="428"/>
                  </a:cubicBezTo>
                  <a:cubicBezTo>
                    <a:pt x="1354" y="446"/>
                    <a:pt x="1354" y="446"/>
                    <a:pt x="1354" y="446"/>
                  </a:cubicBezTo>
                  <a:cubicBezTo>
                    <a:pt x="1343" y="455"/>
                    <a:pt x="1328" y="466"/>
                    <a:pt x="1314" y="470"/>
                  </a:cubicBezTo>
                  <a:cubicBezTo>
                    <a:pt x="1314" y="470"/>
                    <a:pt x="1315" y="469"/>
                    <a:pt x="1315" y="469"/>
                  </a:cubicBezTo>
                  <a:cubicBezTo>
                    <a:pt x="1322" y="460"/>
                    <a:pt x="1331" y="449"/>
                    <a:pt x="1331" y="439"/>
                  </a:cubicBezTo>
                  <a:cubicBezTo>
                    <a:pt x="1331" y="425"/>
                    <a:pt x="1331" y="425"/>
                    <a:pt x="1331" y="425"/>
                  </a:cubicBezTo>
                  <a:cubicBezTo>
                    <a:pt x="1324" y="437"/>
                    <a:pt x="1324" y="437"/>
                    <a:pt x="1324" y="437"/>
                  </a:cubicBezTo>
                  <a:cubicBezTo>
                    <a:pt x="1316" y="450"/>
                    <a:pt x="1308" y="465"/>
                    <a:pt x="1297" y="476"/>
                  </a:cubicBezTo>
                  <a:cubicBezTo>
                    <a:pt x="1269" y="486"/>
                    <a:pt x="1239" y="496"/>
                    <a:pt x="1212" y="508"/>
                  </a:cubicBezTo>
                  <a:cubicBezTo>
                    <a:pt x="1216" y="502"/>
                    <a:pt x="1220" y="496"/>
                    <a:pt x="1223" y="489"/>
                  </a:cubicBezTo>
                  <a:cubicBezTo>
                    <a:pt x="1228" y="481"/>
                    <a:pt x="1234" y="471"/>
                    <a:pt x="1239" y="463"/>
                  </a:cubicBezTo>
                  <a:cubicBezTo>
                    <a:pt x="1269" y="464"/>
                    <a:pt x="1289" y="455"/>
                    <a:pt x="1305" y="446"/>
                  </a:cubicBezTo>
                  <a:cubicBezTo>
                    <a:pt x="1325" y="435"/>
                    <a:pt x="1325" y="435"/>
                    <a:pt x="1325" y="435"/>
                  </a:cubicBezTo>
                  <a:cubicBezTo>
                    <a:pt x="1303" y="439"/>
                    <a:pt x="1303" y="439"/>
                    <a:pt x="1303" y="439"/>
                  </a:cubicBezTo>
                  <a:cubicBezTo>
                    <a:pt x="1295" y="441"/>
                    <a:pt x="1289" y="443"/>
                    <a:pt x="1282" y="445"/>
                  </a:cubicBezTo>
                  <a:cubicBezTo>
                    <a:pt x="1270" y="450"/>
                    <a:pt x="1258" y="455"/>
                    <a:pt x="1241" y="452"/>
                  </a:cubicBezTo>
                  <a:cubicBezTo>
                    <a:pt x="1248" y="432"/>
                    <a:pt x="1264" y="423"/>
                    <a:pt x="1282" y="413"/>
                  </a:cubicBezTo>
                  <a:cubicBezTo>
                    <a:pt x="1292" y="408"/>
                    <a:pt x="1303" y="401"/>
                    <a:pt x="1312" y="393"/>
                  </a:cubicBezTo>
                  <a:cubicBezTo>
                    <a:pt x="1325" y="380"/>
                    <a:pt x="1325" y="380"/>
                    <a:pt x="1325" y="380"/>
                  </a:cubicBezTo>
                  <a:cubicBezTo>
                    <a:pt x="1308" y="387"/>
                    <a:pt x="1308" y="387"/>
                    <a:pt x="1308" y="387"/>
                  </a:cubicBezTo>
                  <a:cubicBezTo>
                    <a:pt x="1296" y="392"/>
                    <a:pt x="1286" y="399"/>
                    <a:pt x="1276" y="406"/>
                  </a:cubicBezTo>
                  <a:cubicBezTo>
                    <a:pt x="1270" y="410"/>
                    <a:pt x="1264" y="414"/>
                    <a:pt x="1257" y="418"/>
                  </a:cubicBezTo>
                  <a:cubicBezTo>
                    <a:pt x="1260" y="413"/>
                    <a:pt x="1263" y="408"/>
                    <a:pt x="1266" y="403"/>
                  </a:cubicBezTo>
                  <a:cubicBezTo>
                    <a:pt x="1270" y="398"/>
                    <a:pt x="1274" y="392"/>
                    <a:pt x="1278" y="385"/>
                  </a:cubicBezTo>
                  <a:cubicBezTo>
                    <a:pt x="1283" y="376"/>
                    <a:pt x="1283" y="376"/>
                    <a:pt x="1283" y="376"/>
                  </a:cubicBezTo>
                  <a:cubicBezTo>
                    <a:pt x="1273" y="380"/>
                    <a:pt x="1273" y="380"/>
                    <a:pt x="1273" y="380"/>
                  </a:cubicBezTo>
                  <a:cubicBezTo>
                    <a:pt x="1269" y="382"/>
                    <a:pt x="1267" y="385"/>
                    <a:pt x="1265" y="388"/>
                  </a:cubicBezTo>
                  <a:cubicBezTo>
                    <a:pt x="1265" y="386"/>
                    <a:pt x="1266" y="385"/>
                    <a:pt x="1266" y="384"/>
                  </a:cubicBezTo>
                  <a:cubicBezTo>
                    <a:pt x="1275" y="366"/>
                    <a:pt x="1275" y="366"/>
                    <a:pt x="1275" y="366"/>
                  </a:cubicBezTo>
                  <a:cubicBezTo>
                    <a:pt x="1260" y="380"/>
                    <a:pt x="1260" y="380"/>
                    <a:pt x="1260" y="380"/>
                  </a:cubicBezTo>
                  <a:cubicBezTo>
                    <a:pt x="1253" y="387"/>
                    <a:pt x="1249" y="399"/>
                    <a:pt x="1246" y="410"/>
                  </a:cubicBezTo>
                  <a:cubicBezTo>
                    <a:pt x="1244" y="417"/>
                    <a:pt x="1242" y="424"/>
                    <a:pt x="1239" y="429"/>
                  </a:cubicBezTo>
                  <a:cubicBezTo>
                    <a:pt x="1209" y="443"/>
                    <a:pt x="1182" y="460"/>
                    <a:pt x="1156" y="476"/>
                  </a:cubicBezTo>
                  <a:cubicBezTo>
                    <a:pt x="1158" y="474"/>
                    <a:pt x="1159" y="471"/>
                    <a:pt x="1161" y="469"/>
                  </a:cubicBezTo>
                  <a:cubicBezTo>
                    <a:pt x="1171" y="453"/>
                    <a:pt x="1181" y="437"/>
                    <a:pt x="1181" y="422"/>
                  </a:cubicBezTo>
                  <a:cubicBezTo>
                    <a:pt x="1181" y="412"/>
                    <a:pt x="1181" y="412"/>
                    <a:pt x="1181" y="412"/>
                  </a:cubicBezTo>
                  <a:cubicBezTo>
                    <a:pt x="1175" y="419"/>
                    <a:pt x="1175" y="419"/>
                    <a:pt x="1175" y="419"/>
                  </a:cubicBezTo>
                  <a:cubicBezTo>
                    <a:pt x="1161" y="436"/>
                    <a:pt x="1151" y="456"/>
                    <a:pt x="1142" y="476"/>
                  </a:cubicBezTo>
                  <a:cubicBezTo>
                    <a:pt x="1139" y="481"/>
                    <a:pt x="1137" y="486"/>
                    <a:pt x="1134" y="490"/>
                  </a:cubicBezTo>
                  <a:cubicBezTo>
                    <a:pt x="1125" y="494"/>
                    <a:pt x="1117" y="501"/>
                    <a:pt x="1108" y="507"/>
                  </a:cubicBezTo>
                  <a:cubicBezTo>
                    <a:pt x="1102" y="511"/>
                    <a:pt x="1096" y="515"/>
                    <a:pt x="1091" y="519"/>
                  </a:cubicBezTo>
                  <a:cubicBezTo>
                    <a:pt x="1097" y="507"/>
                    <a:pt x="1102" y="493"/>
                    <a:pt x="1107" y="480"/>
                  </a:cubicBezTo>
                  <a:cubicBezTo>
                    <a:pt x="1114" y="460"/>
                    <a:pt x="1122" y="439"/>
                    <a:pt x="1134" y="425"/>
                  </a:cubicBezTo>
                  <a:cubicBezTo>
                    <a:pt x="1183" y="411"/>
                    <a:pt x="1219" y="394"/>
                    <a:pt x="1248" y="373"/>
                  </a:cubicBezTo>
                  <a:cubicBezTo>
                    <a:pt x="1245" y="366"/>
                    <a:pt x="1245" y="366"/>
                    <a:pt x="1245" y="366"/>
                  </a:cubicBezTo>
                  <a:cubicBezTo>
                    <a:pt x="1238" y="370"/>
                    <a:pt x="1231" y="373"/>
                    <a:pt x="1224" y="377"/>
                  </a:cubicBezTo>
                  <a:cubicBezTo>
                    <a:pt x="1197" y="391"/>
                    <a:pt x="1170" y="406"/>
                    <a:pt x="1142" y="412"/>
                  </a:cubicBezTo>
                  <a:cubicBezTo>
                    <a:pt x="1152" y="396"/>
                    <a:pt x="1168" y="387"/>
                    <a:pt x="1186" y="377"/>
                  </a:cubicBezTo>
                  <a:cubicBezTo>
                    <a:pt x="1195" y="372"/>
                    <a:pt x="1205" y="367"/>
                    <a:pt x="1214" y="360"/>
                  </a:cubicBezTo>
                  <a:cubicBezTo>
                    <a:pt x="1210" y="354"/>
                    <a:pt x="1210" y="354"/>
                    <a:pt x="1210" y="354"/>
                  </a:cubicBezTo>
                  <a:cubicBezTo>
                    <a:pt x="1163" y="380"/>
                    <a:pt x="1111" y="402"/>
                    <a:pt x="1062" y="423"/>
                  </a:cubicBezTo>
                  <a:cubicBezTo>
                    <a:pt x="1063" y="415"/>
                    <a:pt x="1064" y="408"/>
                    <a:pt x="1065" y="400"/>
                  </a:cubicBezTo>
                  <a:cubicBezTo>
                    <a:pt x="1068" y="385"/>
                    <a:pt x="1070" y="372"/>
                    <a:pt x="1070" y="360"/>
                  </a:cubicBezTo>
                  <a:cubicBezTo>
                    <a:pt x="1069" y="339"/>
                    <a:pt x="1069" y="339"/>
                    <a:pt x="1069" y="339"/>
                  </a:cubicBezTo>
                  <a:cubicBezTo>
                    <a:pt x="1063" y="359"/>
                    <a:pt x="1063" y="359"/>
                    <a:pt x="1063" y="359"/>
                  </a:cubicBezTo>
                  <a:cubicBezTo>
                    <a:pt x="1058" y="375"/>
                    <a:pt x="1056" y="394"/>
                    <a:pt x="1054" y="412"/>
                  </a:cubicBezTo>
                  <a:cubicBezTo>
                    <a:pt x="1053" y="417"/>
                    <a:pt x="1053" y="423"/>
                    <a:pt x="1052" y="428"/>
                  </a:cubicBezTo>
                  <a:cubicBezTo>
                    <a:pt x="1047" y="430"/>
                    <a:pt x="1043" y="432"/>
                    <a:pt x="1039" y="433"/>
                  </a:cubicBezTo>
                  <a:cubicBezTo>
                    <a:pt x="1035" y="435"/>
                    <a:pt x="1032" y="436"/>
                    <a:pt x="1028" y="438"/>
                  </a:cubicBezTo>
                  <a:cubicBezTo>
                    <a:pt x="1031" y="430"/>
                    <a:pt x="1035" y="422"/>
                    <a:pt x="1040" y="415"/>
                  </a:cubicBezTo>
                  <a:cubicBezTo>
                    <a:pt x="1046" y="403"/>
                    <a:pt x="1052" y="392"/>
                    <a:pt x="1055" y="382"/>
                  </a:cubicBezTo>
                  <a:cubicBezTo>
                    <a:pt x="1060" y="361"/>
                    <a:pt x="1060" y="361"/>
                    <a:pt x="1060" y="361"/>
                  </a:cubicBezTo>
                  <a:cubicBezTo>
                    <a:pt x="1048" y="379"/>
                    <a:pt x="1048" y="379"/>
                    <a:pt x="1048" y="379"/>
                  </a:cubicBezTo>
                  <a:cubicBezTo>
                    <a:pt x="1043" y="387"/>
                    <a:pt x="1037" y="397"/>
                    <a:pt x="1033" y="407"/>
                  </a:cubicBezTo>
                  <a:cubicBezTo>
                    <a:pt x="1019" y="434"/>
                    <a:pt x="1005" y="461"/>
                    <a:pt x="979" y="467"/>
                  </a:cubicBezTo>
                  <a:cubicBezTo>
                    <a:pt x="985" y="455"/>
                    <a:pt x="985" y="439"/>
                    <a:pt x="986" y="423"/>
                  </a:cubicBezTo>
                  <a:cubicBezTo>
                    <a:pt x="987" y="406"/>
                    <a:pt x="988" y="390"/>
                    <a:pt x="996" y="380"/>
                  </a:cubicBezTo>
                  <a:cubicBezTo>
                    <a:pt x="998" y="380"/>
                    <a:pt x="998" y="380"/>
                    <a:pt x="998" y="380"/>
                  </a:cubicBezTo>
                  <a:cubicBezTo>
                    <a:pt x="1013" y="381"/>
                    <a:pt x="1024" y="381"/>
                    <a:pt x="1029" y="376"/>
                  </a:cubicBezTo>
                  <a:cubicBezTo>
                    <a:pt x="1030" y="375"/>
                    <a:pt x="1030" y="373"/>
                    <a:pt x="1030" y="370"/>
                  </a:cubicBezTo>
                  <a:cubicBezTo>
                    <a:pt x="1029" y="365"/>
                    <a:pt x="1029" y="365"/>
                    <a:pt x="1029" y="365"/>
                  </a:cubicBezTo>
                  <a:cubicBezTo>
                    <a:pt x="1024" y="368"/>
                    <a:pt x="1024" y="368"/>
                    <a:pt x="1024" y="368"/>
                  </a:cubicBezTo>
                  <a:cubicBezTo>
                    <a:pt x="1022" y="370"/>
                    <a:pt x="1015" y="371"/>
                    <a:pt x="1007" y="370"/>
                  </a:cubicBezTo>
                  <a:cubicBezTo>
                    <a:pt x="1005" y="370"/>
                    <a:pt x="1002" y="370"/>
                    <a:pt x="1000" y="369"/>
                  </a:cubicBezTo>
                  <a:cubicBezTo>
                    <a:pt x="1019" y="340"/>
                    <a:pt x="1043" y="324"/>
                    <a:pt x="1071" y="321"/>
                  </a:cubicBezTo>
                  <a:cubicBezTo>
                    <a:pt x="1083" y="320"/>
                    <a:pt x="1083" y="320"/>
                    <a:pt x="1083" y="320"/>
                  </a:cubicBezTo>
                  <a:cubicBezTo>
                    <a:pt x="1088" y="320"/>
                    <a:pt x="1093" y="320"/>
                    <a:pt x="1098" y="321"/>
                  </a:cubicBezTo>
                  <a:cubicBezTo>
                    <a:pt x="1103" y="322"/>
                    <a:pt x="1107" y="324"/>
                    <a:pt x="1112" y="327"/>
                  </a:cubicBezTo>
                  <a:cubicBezTo>
                    <a:pt x="1116" y="329"/>
                    <a:pt x="1121" y="332"/>
                    <a:pt x="1127" y="333"/>
                  </a:cubicBezTo>
                  <a:cubicBezTo>
                    <a:pt x="1139" y="336"/>
                    <a:pt x="1154" y="335"/>
                    <a:pt x="1168" y="334"/>
                  </a:cubicBezTo>
                  <a:cubicBezTo>
                    <a:pt x="1177" y="334"/>
                    <a:pt x="1186" y="333"/>
                    <a:pt x="1194" y="334"/>
                  </a:cubicBezTo>
                  <a:cubicBezTo>
                    <a:pt x="1204" y="334"/>
                    <a:pt x="1211" y="337"/>
                    <a:pt x="1217" y="341"/>
                  </a:cubicBezTo>
                  <a:cubicBezTo>
                    <a:pt x="1219" y="343"/>
                    <a:pt x="1219" y="343"/>
                    <a:pt x="1219" y="343"/>
                  </a:cubicBezTo>
                  <a:cubicBezTo>
                    <a:pt x="1222" y="341"/>
                    <a:pt x="1222" y="341"/>
                    <a:pt x="1222" y="341"/>
                  </a:cubicBezTo>
                  <a:cubicBezTo>
                    <a:pt x="1223" y="340"/>
                    <a:pt x="1225" y="339"/>
                    <a:pt x="1228" y="339"/>
                  </a:cubicBezTo>
                  <a:cubicBezTo>
                    <a:pt x="1231" y="339"/>
                    <a:pt x="1234" y="338"/>
                    <a:pt x="1237" y="337"/>
                  </a:cubicBezTo>
                  <a:cubicBezTo>
                    <a:pt x="1243" y="333"/>
                    <a:pt x="1243" y="333"/>
                    <a:pt x="1243" y="333"/>
                  </a:cubicBezTo>
                  <a:cubicBezTo>
                    <a:pt x="1237" y="330"/>
                    <a:pt x="1237" y="330"/>
                    <a:pt x="1237" y="330"/>
                  </a:cubicBezTo>
                  <a:cubicBezTo>
                    <a:pt x="1234" y="329"/>
                    <a:pt x="1228" y="329"/>
                    <a:pt x="1222" y="329"/>
                  </a:cubicBezTo>
                  <a:cubicBezTo>
                    <a:pt x="1221" y="329"/>
                    <a:pt x="1220" y="329"/>
                    <a:pt x="1220" y="329"/>
                  </a:cubicBezTo>
                  <a:cubicBezTo>
                    <a:pt x="1221" y="328"/>
                    <a:pt x="1223" y="326"/>
                    <a:pt x="1224" y="324"/>
                  </a:cubicBezTo>
                  <a:cubicBezTo>
                    <a:pt x="1225" y="319"/>
                    <a:pt x="1225" y="319"/>
                    <a:pt x="1225" y="319"/>
                  </a:cubicBezTo>
                  <a:cubicBezTo>
                    <a:pt x="1220" y="319"/>
                    <a:pt x="1220" y="319"/>
                    <a:pt x="1220" y="319"/>
                  </a:cubicBezTo>
                  <a:cubicBezTo>
                    <a:pt x="1211" y="319"/>
                    <a:pt x="1201" y="321"/>
                    <a:pt x="1190" y="322"/>
                  </a:cubicBezTo>
                  <a:cubicBezTo>
                    <a:pt x="1174" y="324"/>
                    <a:pt x="1157" y="326"/>
                    <a:pt x="1142" y="325"/>
                  </a:cubicBezTo>
                  <a:cubicBezTo>
                    <a:pt x="1134" y="324"/>
                    <a:pt x="1128" y="323"/>
                    <a:pt x="1122" y="321"/>
                  </a:cubicBezTo>
                  <a:cubicBezTo>
                    <a:pt x="1132" y="320"/>
                    <a:pt x="1139" y="317"/>
                    <a:pt x="1147" y="315"/>
                  </a:cubicBezTo>
                  <a:cubicBezTo>
                    <a:pt x="1150" y="313"/>
                    <a:pt x="1152" y="312"/>
                    <a:pt x="1156" y="311"/>
                  </a:cubicBezTo>
                  <a:cubicBezTo>
                    <a:pt x="1159" y="311"/>
                    <a:pt x="1162" y="310"/>
                    <a:pt x="1165" y="309"/>
                  </a:cubicBezTo>
                  <a:cubicBezTo>
                    <a:pt x="1173" y="308"/>
                    <a:pt x="1183" y="306"/>
                    <a:pt x="1185" y="297"/>
                  </a:cubicBezTo>
                  <a:cubicBezTo>
                    <a:pt x="1186" y="289"/>
                    <a:pt x="1186" y="289"/>
                    <a:pt x="1186" y="289"/>
                  </a:cubicBezTo>
                  <a:cubicBezTo>
                    <a:pt x="1179" y="293"/>
                    <a:pt x="1179" y="293"/>
                    <a:pt x="1179" y="293"/>
                  </a:cubicBezTo>
                  <a:cubicBezTo>
                    <a:pt x="1160" y="305"/>
                    <a:pt x="1130" y="309"/>
                    <a:pt x="1100" y="312"/>
                  </a:cubicBezTo>
                  <a:cubicBezTo>
                    <a:pt x="1094" y="311"/>
                    <a:pt x="1094" y="311"/>
                    <a:pt x="1094" y="311"/>
                  </a:cubicBezTo>
                  <a:cubicBezTo>
                    <a:pt x="1095" y="312"/>
                    <a:pt x="1095" y="312"/>
                    <a:pt x="1095" y="312"/>
                  </a:cubicBezTo>
                  <a:cubicBezTo>
                    <a:pt x="1091" y="312"/>
                    <a:pt x="1087" y="312"/>
                    <a:pt x="1083" y="313"/>
                  </a:cubicBezTo>
                  <a:cubicBezTo>
                    <a:pt x="1078" y="313"/>
                    <a:pt x="1074" y="313"/>
                    <a:pt x="1070" y="313"/>
                  </a:cubicBezTo>
                  <a:cubicBezTo>
                    <a:pt x="1067" y="313"/>
                    <a:pt x="1067" y="313"/>
                    <a:pt x="1067" y="313"/>
                  </a:cubicBezTo>
                  <a:cubicBezTo>
                    <a:pt x="1066" y="313"/>
                    <a:pt x="1065" y="314"/>
                    <a:pt x="1064" y="314"/>
                  </a:cubicBezTo>
                  <a:cubicBezTo>
                    <a:pt x="1099" y="292"/>
                    <a:pt x="1142" y="261"/>
                    <a:pt x="1164" y="222"/>
                  </a:cubicBezTo>
                  <a:cubicBezTo>
                    <a:pt x="1178" y="197"/>
                    <a:pt x="1178" y="197"/>
                    <a:pt x="1178" y="197"/>
                  </a:cubicBezTo>
                  <a:cubicBezTo>
                    <a:pt x="1158" y="218"/>
                    <a:pt x="1158" y="218"/>
                    <a:pt x="1158" y="218"/>
                  </a:cubicBezTo>
                  <a:cubicBezTo>
                    <a:pt x="1153" y="223"/>
                    <a:pt x="1148" y="229"/>
                    <a:pt x="1143" y="236"/>
                  </a:cubicBezTo>
                  <a:cubicBezTo>
                    <a:pt x="1130" y="251"/>
                    <a:pt x="1117" y="266"/>
                    <a:pt x="1103" y="274"/>
                  </a:cubicBezTo>
                  <a:cubicBezTo>
                    <a:pt x="1105" y="265"/>
                    <a:pt x="1110" y="257"/>
                    <a:pt x="1115" y="249"/>
                  </a:cubicBezTo>
                  <a:cubicBezTo>
                    <a:pt x="1119" y="241"/>
                    <a:pt x="1124" y="233"/>
                    <a:pt x="1125" y="226"/>
                  </a:cubicBezTo>
                  <a:cubicBezTo>
                    <a:pt x="1130" y="200"/>
                    <a:pt x="1130" y="200"/>
                    <a:pt x="1130" y="200"/>
                  </a:cubicBezTo>
                  <a:cubicBezTo>
                    <a:pt x="1118" y="224"/>
                    <a:pt x="1118" y="224"/>
                    <a:pt x="1118" y="224"/>
                  </a:cubicBezTo>
                  <a:cubicBezTo>
                    <a:pt x="1116" y="228"/>
                    <a:pt x="1113" y="233"/>
                    <a:pt x="1110" y="238"/>
                  </a:cubicBezTo>
                  <a:cubicBezTo>
                    <a:pt x="1101" y="251"/>
                    <a:pt x="1092" y="265"/>
                    <a:pt x="1093" y="284"/>
                  </a:cubicBezTo>
                  <a:cubicBezTo>
                    <a:pt x="1089" y="287"/>
                    <a:pt x="1089" y="287"/>
                    <a:pt x="1089" y="287"/>
                  </a:cubicBezTo>
                  <a:cubicBezTo>
                    <a:pt x="1059" y="304"/>
                    <a:pt x="1028" y="322"/>
                    <a:pt x="1006" y="346"/>
                  </a:cubicBezTo>
                  <a:cubicBezTo>
                    <a:pt x="1003" y="349"/>
                    <a:pt x="1001" y="352"/>
                    <a:pt x="998" y="355"/>
                  </a:cubicBezTo>
                  <a:cubicBezTo>
                    <a:pt x="994" y="361"/>
                    <a:pt x="990" y="366"/>
                    <a:pt x="984" y="369"/>
                  </a:cubicBezTo>
                  <a:cubicBezTo>
                    <a:pt x="983" y="366"/>
                    <a:pt x="983" y="360"/>
                    <a:pt x="983" y="355"/>
                  </a:cubicBezTo>
                  <a:cubicBezTo>
                    <a:pt x="983" y="350"/>
                    <a:pt x="983" y="345"/>
                    <a:pt x="982" y="340"/>
                  </a:cubicBezTo>
                  <a:cubicBezTo>
                    <a:pt x="984" y="340"/>
                    <a:pt x="985" y="339"/>
                    <a:pt x="987" y="338"/>
                  </a:cubicBezTo>
                  <a:cubicBezTo>
                    <a:pt x="993" y="336"/>
                    <a:pt x="1000" y="334"/>
                    <a:pt x="1001" y="330"/>
                  </a:cubicBezTo>
                  <a:cubicBezTo>
                    <a:pt x="1002" y="328"/>
                    <a:pt x="1002" y="327"/>
                    <a:pt x="1002" y="325"/>
                  </a:cubicBezTo>
                  <a:cubicBezTo>
                    <a:pt x="1000" y="320"/>
                    <a:pt x="1000" y="320"/>
                    <a:pt x="1000" y="320"/>
                  </a:cubicBezTo>
                  <a:cubicBezTo>
                    <a:pt x="996" y="323"/>
                    <a:pt x="996" y="323"/>
                    <a:pt x="996" y="323"/>
                  </a:cubicBezTo>
                  <a:cubicBezTo>
                    <a:pt x="992" y="326"/>
                    <a:pt x="987" y="328"/>
                    <a:pt x="981" y="330"/>
                  </a:cubicBezTo>
                  <a:cubicBezTo>
                    <a:pt x="981" y="327"/>
                    <a:pt x="980" y="324"/>
                    <a:pt x="980" y="321"/>
                  </a:cubicBezTo>
                  <a:cubicBezTo>
                    <a:pt x="979" y="315"/>
                    <a:pt x="978" y="310"/>
                    <a:pt x="978" y="304"/>
                  </a:cubicBezTo>
                  <a:cubicBezTo>
                    <a:pt x="994" y="290"/>
                    <a:pt x="1012" y="276"/>
                    <a:pt x="1029" y="262"/>
                  </a:cubicBezTo>
                  <a:cubicBezTo>
                    <a:pt x="1054" y="242"/>
                    <a:pt x="1080" y="222"/>
                    <a:pt x="1099" y="200"/>
                  </a:cubicBezTo>
                  <a:cubicBezTo>
                    <a:pt x="1094" y="195"/>
                    <a:pt x="1094" y="195"/>
                    <a:pt x="1094" y="195"/>
                  </a:cubicBezTo>
                  <a:cubicBezTo>
                    <a:pt x="1065" y="220"/>
                    <a:pt x="1034" y="244"/>
                    <a:pt x="1003" y="268"/>
                  </a:cubicBezTo>
                  <a:cubicBezTo>
                    <a:pt x="994" y="275"/>
                    <a:pt x="984" y="282"/>
                    <a:pt x="975" y="289"/>
                  </a:cubicBezTo>
                  <a:cubicBezTo>
                    <a:pt x="977" y="279"/>
                    <a:pt x="978" y="268"/>
                    <a:pt x="979" y="258"/>
                  </a:cubicBezTo>
                  <a:cubicBezTo>
                    <a:pt x="982" y="222"/>
                    <a:pt x="986" y="185"/>
                    <a:pt x="999" y="158"/>
                  </a:cubicBezTo>
                  <a:cubicBezTo>
                    <a:pt x="999" y="155"/>
                    <a:pt x="1000" y="151"/>
                    <a:pt x="998" y="148"/>
                  </a:cubicBezTo>
                  <a:cubicBezTo>
                    <a:pt x="997" y="147"/>
                    <a:pt x="996" y="147"/>
                    <a:pt x="995" y="146"/>
                  </a:cubicBezTo>
                  <a:cubicBezTo>
                    <a:pt x="993" y="147"/>
                    <a:pt x="993" y="147"/>
                    <a:pt x="993" y="147"/>
                  </a:cubicBezTo>
                  <a:cubicBezTo>
                    <a:pt x="992" y="148"/>
                    <a:pt x="992" y="148"/>
                    <a:pt x="992" y="148"/>
                  </a:cubicBezTo>
                  <a:cubicBezTo>
                    <a:pt x="990" y="150"/>
                    <a:pt x="989" y="153"/>
                    <a:pt x="989" y="156"/>
                  </a:cubicBezTo>
                  <a:cubicBezTo>
                    <a:pt x="974" y="187"/>
                    <a:pt x="969" y="229"/>
                    <a:pt x="967" y="271"/>
                  </a:cubicBezTo>
                  <a:cubicBezTo>
                    <a:pt x="952" y="285"/>
                    <a:pt x="939" y="296"/>
                    <a:pt x="925" y="306"/>
                  </a:cubicBezTo>
                  <a:cubicBezTo>
                    <a:pt x="926" y="304"/>
                    <a:pt x="926" y="304"/>
                    <a:pt x="926" y="304"/>
                  </a:cubicBezTo>
                  <a:cubicBezTo>
                    <a:pt x="922" y="307"/>
                    <a:pt x="922" y="307"/>
                    <a:pt x="922" y="307"/>
                  </a:cubicBezTo>
                  <a:cubicBezTo>
                    <a:pt x="921" y="308"/>
                    <a:pt x="919" y="309"/>
                    <a:pt x="918" y="310"/>
                  </a:cubicBezTo>
                  <a:cubicBezTo>
                    <a:pt x="915" y="281"/>
                    <a:pt x="930" y="260"/>
                    <a:pt x="946" y="238"/>
                  </a:cubicBezTo>
                  <a:cubicBezTo>
                    <a:pt x="946" y="237"/>
                    <a:pt x="947" y="236"/>
                    <a:pt x="947" y="235"/>
                  </a:cubicBezTo>
                  <a:cubicBezTo>
                    <a:pt x="949" y="240"/>
                    <a:pt x="949" y="240"/>
                    <a:pt x="949" y="240"/>
                  </a:cubicBezTo>
                  <a:cubicBezTo>
                    <a:pt x="950" y="232"/>
                    <a:pt x="950" y="232"/>
                    <a:pt x="950" y="232"/>
                  </a:cubicBezTo>
                  <a:cubicBezTo>
                    <a:pt x="963" y="214"/>
                    <a:pt x="975" y="195"/>
                    <a:pt x="978" y="170"/>
                  </a:cubicBezTo>
                  <a:cubicBezTo>
                    <a:pt x="982" y="139"/>
                    <a:pt x="982" y="139"/>
                    <a:pt x="982" y="139"/>
                  </a:cubicBezTo>
                  <a:cubicBezTo>
                    <a:pt x="971" y="168"/>
                    <a:pt x="971" y="168"/>
                    <a:pt x="971" y="168"/>
                  </a:cubicBezTo>
                  <a:cubicBezTo>
                    <a:pt x="967" y="180"/>
                    <a:pt x="961" y="192"/>
                    <a:pt x="955" y="203"/>
                  </a:cubicBezTo>
                  <a:cubicBezTo>
                    <a:pt x="957" y="195"/>
                    <a:pt x="959" y="187"/>
                    <a:pt x="957" y="181"/>
                  </a:cubicBezTo>
                  <a:cubicBezTo>
                    <a:pt x="953" y="164"/>
                    <a:pt x="953" y="164"/>
                    <a:pt x="953" y="164"/>
                  </a:cubicBezTo>
                  <a:cubicBezTo>
                    <a:pt x="950" y="181"/>
                    <a:pt x="950" y="181"/>
                    <a:pt x="950" y="181"/>
                  </a:cubicBezTo>
                  <a:cubicBezTo>
                    <a:pt x="950" y="184"/>
                    <a:pt x="949" y="188"/>
                    <a:pt x="947" y="193"/>
                  </a:cubicBezTo>
                  <a:cubicBezTo>
                    <a:pt x="944" y="203"/>
                    <a:pt x="941" y="214"/>
                    <a:pt x="944" y="223"/>
                  </a:cubicBezTo>
                  <a:cubicBezTo>
                    <a:pt x="944" y="223"/>
                    <a:pt x="944" y="223"/>
                    <a:pt x="944" y="223"/>
                  </a:cubicBezTo>
                  <a:cubicBezTo>
                    <a:pt x="936" y="235"/>
                    <a:pt x="929" y="247"/>
                    <a:pt x="922" y="258"/>
                  </a:cubicBezTo>
                  <a:cubicBezTo>
                    <a:pt x="919" y="263"/>
                    <a:pt x="916" y="268"/>
                    <a:pt x="912" y="272"/>
                  </a:cubicBezTo>
                  <a:cubicBezTo>
                    <a:pt x="913" y="252"/>
                    <a:pt x="917" y="234"/>
                    <a:pt x="920" y="216"/>
                  </a:cubicBezTo>
                  <a:cubicBezTo>
                    <a:pt x="925" y="193"/>
                    <a:pt x="930" y="172"/>
                    <a:pt x="927" y="147"/>
                  </a:cubicBezTo>
                  <a:cubicBezTo>
                    <a:pt x="930" y="143"/>
                    <a:pt x="935" y="139"/>
                    <a:pt x="939" y="136"/>
                  </a:cubicBezTo>
                  <a:cubicBezTo>
                    <a:pt x="948" y="128"/>
                    <a:pt x="957" y="120"/>
                    <a:pt x="959" y="112"/>
                  </a:cubicBezTo>
                  <a:cubicBezTo>
                    <a:pt x="962" y="100"/>
                    <a:pt x="962" y="100"/>
                    <a:pt x="962" y="100"/>
                  </a:cubicBezTo>
                  <a:cubicBezTo>
                    <a:pt x="953" y="108"/>
                    <a:pt x="953" y="108"/>
                    <a:pt x="953" y="108"/>
                  </a:cubicBezTo>
                  <a:cubicBezTo>
                    <a:pt x="950" y="111"/>
                    <a:pt x="947" y="114"/>
                    <a:pt x="944" y="118"/>
                  </a:cubicBezTo>
                  <a:cubicBezTo>
                    <a:pt x="939" y="123"/>
                    <a:pt x="933" y="129"/>
                    <a:pt x="928" y="133"/>
                  </a:cubicBezTo>
                  <a:cubicBezTo>
                    <a:pt x="928" y="132"/>
                    <a:pt x="928" y="131"/>
                    <a:pt x="928" y="131"/>
                  </a:cubicBezTo>
                  <a:cubicBezTo>
                    <a:pt x="928" y="124"/>
                    <a:pt x="929" y="117"/>
                    <a:pt x="931" y="113"/>
                  </a:cubicBezTo>
                  <a:cubicBezTo>
                    <a:pt x="935" y="105"/>
                    <a:pt x="935" y="105"/>
                    <a:pt x="935" y="105"/>
                  </a:cubicBezTo>
                  <a:cubicBezTo>
                    <a:pt x="927" y="107"/>
                    <a:pt x="927" y="107"/>
                    <a:pt x="927" y="107"/>
                  </a:cubicBezTo>
                  <a:cubicBezTo>
                    <a:pt x="919" y="110"/>
                    <a:pt x="919" y="120"/>
                    <a:pt x="919" y="129"/>
                  </a:cubicBezTo>
                  <a:cubicBezTo>
                    <a:pt x="919" y="133"/>
                    <a:pt x="919" y="137"/>
                    <a:pt x="919" y="140"/>
                  </a:cubicBezTo>
                  <a:cubicBezTo>
                    <a:pt x="912" y="145"/>
                    <a:pt x="905" y="150"/>
                    <a:pt x="898" y="155"/>
                  </a:cubicBezTo>
                  <a:cubicBezTo>
                    <a:pt x="883" y="166"/>
                    <a:pt x="868" y="178"/>
                    <a:pt x="852" y="188"/>
                  </a:cubicBezTo>
                  <a:cubicBezTo>
                    <a:pt x="884" y="149"/>
                    <a:pt x="913" y="107"/>
                    <a:pt x="928" y="51"/>
                  </a:cubicBezTo>
                  <a:cubicBezTo>
                    <a:pt x="932" y="34"/>
                    <a:pt x="932" y="34"/>
                    <a:pt x="932" y="34"/>
                  </a:cubicBezTo>
                  <a:cubicBezTo>
                    <a:pt x="922" y="48"/>
                    <a:pt x="922" y="48"/>
                    <a:pt x="922" y="48"/>
                  </a:cubicBezTo>
                  <a:cubicBezTo>
                    <a:pt x="914" y="57"/>
                    <a:pt x="909" y="72"/>
                    <a:pt x="903" y="87"/>
                  </a:cubicBezTo>
                  <a:cubicBezTo>
                    <a:pt x="896" y="106"/>
                    <a:pt x="889" y="125"/>
                    <a:pt x="878" y="134"/>
                  </a:cubicBezTo>
                  <a:cubicBezTo>
                    <a:pt x="877" y="125"/>
                    <a:pt x="879" y="116"/>
                    <a:pt x="880" y="107"/>
                  </a:cubicBezTo>
                  <a:cubicBezTo>
                    <a:pt x="882" y="99"/>
                    <a:pt x="883" y="91"/>
                    <a:pt x="882" y="83"/>
                  </a:cubicBezTo>
                  <a:cubicBezTo>
                    <a:pt x="881" y="62"/>
                    <a:pt x="881" y="62"/>
                    <a:pt x="881" y="62"/>
                  </a:cubicBezTo>
                  <a:cubicBezTo>
                    <a:pt x="875" y="83"/>
                    <a:pt x="875" y="83"/>
                    <a:pt x="875" y="83"/>
                  </a:cubicBezTo>
                  <a:cubicBezTo>
                    <a:pt x="871" y="97"/>
                    <a:pt x="865" y="124"/>
                    <a:pt x="870" y="145"/>
                  </a:cubicBezTo>
                  <a:cubicBezTo>
                    <a:pt x="859" y="162"/>
                    <a:pt x="847" y="176"/>
                    <a:pt x="835" y="190"/>
                  </a:cubicBezTo>
                  <a:cubicBezTo>
                    <a:pt x="820" y="208"/>
                    <a:pt x="804" y="226"/>
                    <a:pt x="790" y="249"/>
                  </a:cubicBezTo>
                  <a:cubicBezTo>
                    <a:pt x="790" y="240"/>
                    <a:pt x="789" y="231"/>
                    <a:pt x="788" y="223"/>
                  </a:cubicBezTo>
                  <a:cubicBezTo>
                    <a:pt x="786" y="200"/>
                    <a:pt x="784" y="176"/>
                    <a:pt x="787" y="149"/>
                  </a:cubicBezTo>
                  <a:cubicBezTo>
                    <a:pt x="796" y="134"/>
                    <a:pt x="808" y="122"/>
                    <a:pt x="820" y="109"/>
                  </a:cubicBezTo>
                  <a:cubicBezTo>
                    <a:pt x="844" y="84"/>
                    <a:pt x="869" y="57"/>
                    <a:pt x="870" y="12"/>
                  </a:cubicBezTo>
                  <a:cubicBezTo>
                    <a:pt x="863" y="12"/>
                    <a:pt x="863" y="12"/>
                    <a:pt x="863" y="12"/>
                  </a:cubicBezTo>
                  <a:cubicBezTo>
                    <a:pt x="859" y="40"/>
                    <a:pt x="847" y="62"/>
                    <a:pt x="832" y="80"/>
                  </a:cubicBezTo>
                  <a:cubicBezTo>
                    <a:pt x="834" y="71"/>
                    <a:pt x="836" y="60"/>
                    <a:pt x="836" y="49"/>
                  </a:cubicBezTo>
                  <a:cubicBezTo>
                    <a:pt x="837" y="39"/>
                    <a:pt x="838" y="30"/>
                    <a:pt x="840" y="25"/>
                  </a:cubicBezTo>
                  <a:cubicBezTo>
                    <a:pt x="847" y="0"/>
                    <a:pt x="847" y="0"/>
                    <a:pt x="847" y="0"/>
                  </a:cubicBezTo>
                  <a:cubicBezTo>
                    <a:pt x="833" y="22"/>
                    <a:pt x="833" y="22"/>
                    <a:pt x="833" y="22"/>
                  </a:cubicBezTo>
                  <a:cubicBezTo>
                    <a:pt x="828" y="30"/>
                    <a:pt x="827" y="43"/>
                    <a:pt x="826" y="55"/>
                  </a:cubicBezTo>
                  <a:cubicBezTo>
                    <a:pt x="825" y="68"/>
                    <a:pt x="825" y="81"/>
                    <a:pt x="819" y="87"/>
                  </a:cubicBezTo>
                  <a:cubicBezTo>
                    <a:pt x="818" y="88"/>
                    <a:pt x="818" y="88"/>
                    <a:pt x="818" y="88"/>
                  </a:cubicBezTo>
                  <a:cubicBezTo>
                    <a:pt x="818" y="89"/>
                    <a:pt x="818" y="89"/>
                    <a:pt x="818" y="89"/>
                  </a:cubicBezTo>
                  <a:cubicBezTo>
                    <a:pt x="818" y="91"/>
                    <a:pt x="818" y="93"/>
                    <a:pt x="819" y="95"/>
                  </a:cubicBezTo>
                  <a:cubicBezTo>
                    <a:pt x="820" y="95"/>
                    <a:pt x="820" y="95"/>
                    <a:pt x="820" y="95"/>
                  </a:cubicBezTo>
                  <a:cubicBezTo>
                    <a:pt x="815" y="101"/>
                    <a:pt x="809" y="106"/>
                    <a:pt x="804" y="111"/>
                  </a:cubicBezTo>
                  <a:cubicBezTo>
                    <a:pt x="799" y="116"/>
                    <a:pt x="795" y="121"/>
                    <a:pt x="790" y="126"/>
                  </a:cubicBezTo>
                  <a:cubicBezTo>
                    <a:pt x="792" y="113"/>
                    <a:pt x="794" y="97"/>
                    <a:pt x="796" y="81"/>
                  </a:cubicBezTo>
                  <a:cubicBezTo>
                    <a:pt x="798" y="58"/>
                    <a:pt x="801" y="35"/>
                    <a:pt x="804" y="19"/>
                  </a:cubicBezTo>
                  <a:cubicBezTo>
                    <a:pt x="805" y="16"/>
                    <a:pt x="805" y="16"/>
                    <a:pt x="805" y="16"/>
                  </a:cubicBezTo>
                  <a:cubicBezTo>
                    <a:pt x="801" y="15"/>
                    <a:pt x="801" y="15"/>
                    <a:pt x="801" y="15"/>
                  </a:cubicBezTo>
                  <a:cubicBezTo>
                    <a:pt x="798" y="14"/>
                    <a:pt x="798" y="14"/>
                    <a:pt x="798" y="14"/>
                  </a:cubicBezTo>
                  <a:cubicBezTo>
                    <a:pt x="797" y="18"/>
                    <a:pt x="797" y="18"/>
                    <a:pt x="797" y="18"/>
                  </a:cubicBezTo>
                  <a:cubicBezTo>
                    <a:pt x="776" y="117"/>
                    <a:pt x="757" y="241"/>
                    <a:pt x="790" y="324"/>
                  </a:cubicBezTo>
                  <a:cubicBezTo>
                    <a:pt x="788" y="325"/>
                    <a:pt x="788" y="325"/>
                    <a:pt x="788" y="325"/>
                  </a:cubicBezTo>
                  <a:cubicBezTo>
                    <a:pt x="790" y="325"/>
                    <a:pt x="790" y="325"/>
                    <a:pt x="790" y="325"/>
                  </a:cubicBezTo>
                  <a:cubicBezTo>
                    <a:pt x="791" y="328"/>
                    <a:pt x="792" y="330"/>
                    <a:pt x="794" y="332"/>
                  </a:cubicBezTo>
                  <a:cubicBezTo>
                    <a:pt x="787" y="343"/>
                    <a:pt x="781" y="353"/>
                    <a:pt x="775" y="364"/>
                  </a:cubicBezTo>
                  <a:cubicBezTo>
                    <a:pt x="769" y="376"/>
                    <a:pt x="762" y="388"/>
                    <a:pt x="754" y="399"/>
                  </a:cubicBezTo>
                  <a:cubicBezTo>
                    <a:pt x="745" y="362"/>
                    <a:pt x="747" y="319"/>
                    <a:pt x="750" y="277"/>
                  </a:cubicBezTo>
                  <a:cubicBezTo>
                    <a:pt x="753" y="227"/>
                    <a:pt x="756" y="176"/>
                    <a:pt x="738" y="134"/>
                  </a:cubicBezTo>
                  <a:cubicBezTo>
                    <a:pt x="758" y="108"/>
                    <a:pt x="767" y="61"/>
                    <a:pt x="773" y="19"/>
                  </a:cubicBezTo>
                  <a:cubicBezTo>
                    <a:pt x="766" y="18"/>
                    <a:pt x="766" y="18"/>
                    <a:pt x="766" y="18"/>
                  </a:cubicBezTo>
                  <a:cubicBezTo>
                    <a:pt x="762" y="31"/>
                    <a:pt x="758" y="46"/>
                    <a:pt x="755" y="60"/>
                  </a:cubicBezTo>
                  <a:cubicBezTo>
                    <a:pt x="750" y="83"/>
                    <a:pt x="745" y="107"/>
                    <a:pt x="734" y="123"/>
                  </a:cubicBezTo>
                  <a:cubicBezTo>
                    <a:pt x="730" y="105"/>
                    <a:pt x="724" y="92"/>
                    <a:pt x="715" y="83"/>
                  </a:cubicBezTo>
                  <a:cubicBezTo>
                    <a:pt x="711" y="78"/>
                    <a:pt x="710" y="69"/>
                    <a:pt x="710" y="61"/>
                  </a:cubicBezTo>
                  <a:cubicBezTo>
                    <a:pt x="709" y="52"/>
                    <a:pt x="708" y="42"/>
                    <a:pt x="703" y="35"/>
                  </a:cubicBezTo>
                  <a:cubicBezTo>
                    <a:pt x="696" y="26"/>
                    <a:pt x="696" y="26"/>
                    <a:pt x="696" y="26"/>
                  </a:cubicBezTo>
                  <a:cubicBezTo>
                    <a:pt x="696" y="37"/>
                    <a:pt x="696" y="37"/>
                    <a:pt x="696" y="37"/>
                  </a:cubicBezTo>
                  <a:cubicBezTo>
                    <a:pt x="696" y="67"/>
                    <a:pt x="706" y="91"/>
                    <a:pt x="716" y="114"/>
                  </a:cubicBezTo>
                  <a:cubicBezTo>
                    <a:pt x="725" y="133"/>
                    <a:pt x="733" y="152"/>
                    <a:pt x="734" y="174"/>
                  </a:cubicBezTo>
                  <a:cubicBezTo>
                    <a:pt x="725" y="160"/>
                    <a:pt x="714" y="144"/>
                    <a:pt x="705" y="133"/>
                  </a:cubicBezTo>
                  <a:cubicBezTo>
                    <a:pt x="690" y="111"/>
                    <a:pt x="690" y="111"/>
                    <a:pt x="690" y="111"/>
                  </a:cubicBezTo>
                  <a:cubicBezTo>
                    <a:pt x="694" y="128"/>
                    <a:pt x="694" y="128"/>
                    <a:pt x="694" y="128"/>
                  </a:cubicBezTo>
                  <a:cubicBezTo>
                    <a:pt x="697" y="142"/>
                    <a:pt x="706" y="153"/>
                    <a:pt x="716" y="164"/>
                  </a:cubicBezTo>
                  <a:cubicBezTo>
                    <a:pt x="726" y="175"/>
                    <a:pt x="735" y="185"/>
                    <a:pt x="737" y="200"/>
                  </a:cubicBezTo>
                  <a:cubicBezTo>
                    <a:pt x="741" y="221"/>
                    <a:pt x="736" y="244"/>
                    <a:pt x="731" y="268"/>
                  </a:cubicBezTo>
                  <a:cubicBezTo>
                    <a:pt x="727" y="284"/>
                    <a:pt x="723" y="301"/>
                    <a:pt x="722" y="319"/>
                  </a:cubicBezTo>
                  <a:cubicBezTo>
                    <a:pt x="719" y="315"/>
                    <a:pt x="717" y="312"/>
                    <a:pt x="714" y="308"/>
                  </a:cubicBezTo>
                  <a:cubicBezTo>
                    <a:pt x="712" y="306"/>
                    <a:pt x="711" y="303"/>
                    <a:pt x="709" y="300"/>
                  </a:cubicBezTo>
                  <a:cubicBezTo>
                    <a:pt x="705" y="295"/>
                    <a:pt x="703" y="290"/>
                    <a:pt x="700" y="284"/>
                  </a:cubicBezTo>
                  <a:cubicBezTo>
                    <a:pt x="697" y="278"/>
                    <a:pt x="694" y="271"/>
                    <a:pt x="690" y="265"/>
                  </a:cubicBezTo>
                  <a:cubicBezTo>
                    <a:pt x="687" y="262"/>
                    <a:pt x="683" y="259"/>
                    <a:pt x="680" y="257"/>
                  </a:cubicBezTo>
                  <a:cubicBezTo>
                    <a:pt x="675" y="254"/>
                    <a:pt x="672" y="251"/>
                    <a:pt x="670" y="246"/>
                  </a:cubicBezTo>
                  <a:cubicBezTo>
                    <a:pt x="668" y="236"/>
                    <a:pt x="671" y="223"/>
                    <a:pt x="673" y="209"/>
                  </a:cubicBezTo>
                  <a:cubicBezTo>
                    <a:pt x="677" y="192"/>
                    <a:pt x="681" y="172"/>
                    <a:pt x="675" y="152"/>
                  </a:cubicBezTo>
                  <a:cubicBezTo>
                    <a:pt x="669" y="131"/>
                    <a:pt x="669" y="131"/>
                    <a:pt x="669" y="131"/>
                  </a:cubicBezTo>
                  <a:cubicBezTo>
                    <a:pt x="668" y="155"/>
                    <a:pt x="668" y="155"/>
                    <a:pt x="668" y="155"/>
                  </a:cubicBezTo>
                  <a:cubicBezTo>
                    <a:pt x="667" y="179"/>
                    <a:pt x="666" y="209"/>
                    <a:pt x="661" y="235"/>
                  </a:cubicBezTo>
                  <a:cubicBezTo>
                    <a:pt x="652" y="226"/>
                    <a:pt x="646" y="217"/>
                    <a:pt x="640" y="207"/>
                  </a:cubicBezTo>
                  <a:cubicBezTo>
                    <a:pt x="657" y="182"/>
                    <a:pt x="658" y="145"/>
                    <a:pt x="658" y="118"/>
                  </a:cubicBezTo>
                  <a:cubicBezTo>
                    <a:pt x="658" y="114"/>
                    <a:pt x="659" y="109"/>
                    <a:pt x="660" y="104"/>
                  </a:cubicBezTo>
                  <a:cubicBezTo>
                    <a:pt x="662" y="91"/>
                    <a:pt x="664" y="77"/>
                    <a:pt x="655" y="67"/>
                  </a:cubicBezTo>
                  <a:cubicBezTo>
                    <a:pt x="650" y="60"/>
                    <a:pt x="650" y="60"/>
                    <a:pt x="650" y="60"/>
                  </a:cubicBezTo>
                  <a:cubicBezTo>
                    <a:pt x="649" y="69"/>
                    <a:pt x="649" y="69"/>
                    <a:pt x="649" y="69"/>
                  </a:cubicBezTo>
                  <a:cubicBezTo>
                    <a:pt x="648" y="79"/>
                    <a:pt x="648" y="89"/>
                    <a:pt x="649" y="98"/>
                  </a:cubicBezTo>
                  <a:cubicBezTo>
                    <a:pt x="649" y="103"/>
                    <a:pt x="649" y="108"/>
                    <a:pt x="649" y="114"/>
                  </a:cubicBezTo>
                  <a:cubicBezTo>
                    <a:pt x="649" y="113"/>
                    <a:pt x="648" y="112"/>
                    <a:pt x="648" y="111"/>
                  </a:cubicBezTo>
                  <a:cubicBezTo>
                    <a:pt x="646" y="108"/>
                    <a:pt x="645" y="105"/>
                    <a:pt x="643" y="102"/>
                  </a:cubicBezTo>
                  <a:cubicBezTo>
                    <a:pt x="641" y="99"/>
                    <a:pt x="639" y="96"/>
                    <a:pt x="637" y="94"/>
                  </a:cubicBezTo>
                  <a:cubicBezTo>
                    <a:pt x="632" y="100"/>
                    <a:pt x="632" y="100"/>
                    <a:pt x="632" y="100"/>
                  </a:cubicBezTo>
                  <a:cubicBezTo>
                    <a:pt x="634" y="101"/>
                    <a:pt x="635" y="103"/>
                    <a:pt x="637" y="106"/>
                  </a:cubicBezTo>
                  <a:cubicBezTo>
                    <a:pt x="638" y="108"/>
                    <a:pt x="639" y="110"/>
                    <a:pt x="640" y="112"/>
                  </a:cubicBezTo>
                  <a:cubicBezTo>
                    <a:pt x="641" y="114"/>
                    <a:pt x="641" y="114"/>
                    <a:pt x="641" y="114"/>
                  </a:cubicBezTo>
                  <a:cubicBezTo>
                    <a:pt x="651" y="139"/>
                    <a:pt x="644" y="173"/>
                    <a:pt x="633" y="197"/>
                  </a:cubicBezTo>
                  <a:cubicBezTo>
                    <a:pt x="627" y="186"/>
                    <a:pt x="623" y="174"/>
                    <a:pt x="619" y="162"/>
                  </a:cubicBezTo>
                  <a:cubicBezTo>
                    <a:pt x="614" y="150"/>
                    <a:pt x="610" y="138"/>
                    <a:pt x="604" y="126"/>
                  </a:cubicBezTo>
                  <a:cubicBezTo>
                    <a:pt x="591" y="100"/>
                    <a:pt x="591" y="100"/>
                    <a:pt x="591" y="100"/>
                  </a:cubicBezTo>
                  <a:cubicBezTo>
                    <a:pt x="590" y="97"/>
                    <a:pt x="590" y="97"/>
                    <a:pt x="590" y="97"/>
                  </a:cubicBezTo>
                  <a:cubicBezTo>
                    <a:pt x="590" y="125"/>
                    <a:pt x="590" y="125"/>
                    <a:pt x="590" y="125"/>
                  </a:cubicBezTo>
                  <a:cubicBezTo>
                    <a:pt x="589" y="182"/>
                    <a:pt x="594" y="233"/>
                    <a:pt x="598" y="283"/>
                  </a:cubicBezTo>
                  <a:cubicBezTo>
                    <a:pt x="599" y="294"/>
                    <a:pt x="600" y="305"/>
                    <a:pt x="601" y="316"/>
                  </a:cubicBezTo>
                  <a:cubicBezTo>
                    <a:pt x="561" y="271"/>
                    <a:pt x="528" y="212"/>
                    <a:pt x="502" y="137"/>
                  </a:cubicBezTo>
                  <a:cubicBezTo>
                    <a:pt x="495" y="139"/>
                    <a:pt x="495" y="139"/>
                    <a:pt x="495" y="139"/>
                  </a:cubicBezTo>
                  <a:cubicBezTo>
                    <a:pt x="505" y="168"/>
                    <a:pt x="514" y="196"/>
                    <a:pt x="526" y="222"/>
                  </a:cubicBezTo>
                  <a:cubicBezTo>
                    <a:pt x="525" y="221"/>
                    <a:pt x="525" y="221"/>
                    <a:pt x="525" y="221"/>
                  </a:cubicBezTo>
                  <a:cubicBezTo>
                    <a:pt x="517" y="213"/>
                    <a:pt x="510" y="204"/>
                    <a:pt x="502" y="202"/>
                  </a:cubicBezTo>
                  <a:cubicBezTo>
                    <a:pt x="480" y="194"/>
                    <a:pt x="480" y="194"/>
                    <a:pt x="480" y="194"/>
                  </a:cubicBezTo>
                  <a:cubicBezTo>
                    <a:pt x="499" y="208"/>
                    <a:pt x="499" y="208"/>
                    <a:pt x="499" y="208"/>
                  </a:cubicBezTo>
                  <a:cubicBezTo>
                    <a:pt x="521" y="225"/>
                    <a:pt x="536" y="247"/>
                    <a:pt x="552" y="271"/>
                  </a:cubicBezTo>
                  <a:cubicBezTo>
                    <a:pt x="562" y="284"/>
                    <a:pt x="572" y="299"/>
                    <a:pt x="583" y="312"/>
                  </a:cubicBezTo>
                  <a:cubicBezTo>
                    <a:pt x="586" y="315"/>
                    <a:pt x="589" y="318"/>
                    <a:pt x="592" y="321"/>
                  </a:cubicBezTo>
                  <a:cubicBezTo>
                    <a:pt x="597" y="325"/>
                    <a:pt x="602" y="329"/>
                    <a:pt x="604" y="334"/>
                  </a:cubicBezTo>
                  <a:cubicBezTo>
                    <a:pt x="608" y="342"/>
                    <a:pt x="609" y="352"/>
                    <a:pt x="610" y="362"/>
                  </a:cubicBezTo>
                  <a:cubicBezTo>
                    <a:pt x="612" y="370"/>
                    <a:pt x="613" y="379"/>
                    <a:pt x="616" y="387"/>
                  </a:cubicBezTo>
                  <a:cubicBezTo>
                    <a:pt x="618" y="395"/>
                    <a:pt x="621" y="403"/>
                    <a:pt x="624" y="410"/>
                  </a:cubicBezTo>
                  <a:cubicBezTo>
                    <a:pt x="627" y="418"/>
                    <a:pt x="631" y="426"/>
                    <a:pt x="633" y="434"/>
                  </a:cubicBezTo>
                  <a:cubicBezTo>
                    <a:pt x="632" y="437"/>
                    <a:pt x="630" y="441"/>
                    <a:pt x="629" y="444"/>
                  </a:cubicBezTo>
                  <a:cubicBezTo>
                    <a:pt x="627" y="449"/>
                    <a:pt x="626" y="454"/>
                    <a:pt x="622" y="457"/>
                  </a:cubicBezTo>
                  <a:cubicBezTo>
                    <a:pt x="611" y="454"/>
                    <a:pt x="612" y="439"/>
                    <a:pt x="615" y="417"/>
                  </a:cubicBezTo>
                  <a:cubicBezTo>
                    <a:pt x="616" y="408"/>
                    <a:pt x="616" y="408"/>
                    <a:pt x="616" y="408"/>
                  </a:cubicBezTo>
                  <a:cubicBezTo>
                    <a:pt x="609" y="414"/>
                    <a:pt x="609" y="414"/>
                    <a:pt x="609" y="414"/>
                  </a:cubicBezTo>
                  <a:cubicBezTo>
                    <a:pt x="604" y="418"/>
                    <a:pt x="604" y="425"/>
                    <a:pt x="604" y="433"/>
                  </a:cubicBezTo>
                  <a:cubicBezTo>
                    <a:pt x="604" y="435"/>
                    <a:pt x="604" y="439"/>
                    <a:pt x="604" y="441"/>
                  </a:cubicBezTo>
                  <a:cubicBezTo>
                    <a:pt x="597" y="433"/>
                    <a:pt x="589" y="426"/>
                    <a:pt x="581" y="419"/>
                  </a:cubicBezTo>
                  <a:cubicBezTo>
                    <a:pt x="566" y="404"/>
                    <a:pt x="550" y="390"/>
                    <a:pt x="541" y="369"/>
                  </a:cubicBezTo>
                  <a:cubicBezTo>
                    <a:pt x="534" y="354"/>
                    <a:pt x="531" y="335"/>
                    <a:pt x="527" y="317"/>
                  </a:cubicBezTo>
                  <a:cubicBezTo>
                    <a:pt x="523" y="298"/>
                    <a:pt x="520" y="279"/>
                    <a:pt x="512" y="263"/>
                  </a:cubicBezTo>
                  <a:cubicBezTo>
                    <a:pt x="500" y="239"/>
                    <a:pt x="500" y="239"/>
                    <a:pt x="500" y="239"/>
                  </a:cubicBezTo>
                  <a:cubicBezTo>
                    <a:pt x="505" y="265"/>
                    <a:pt x="505" y="265"/>
                    <a:pt x="505" y="265"/>
                  </a:cubicBezTo>
                  <a:cubicBezTo>
                    <a:pt x="509" y="287"/>
                    <a:pt x="514" y="308"/>
                    <a:pt x="520" y="328"/>
                  </a:cubicBezTo>
                  <a:cubicBezTo>
                    <a:pt x="521" y="334"/>
                    <a:pt x="523" y="341"/>
                    <a:pt x="525" y="348"/>
                  </a:cubicBezTo>
                  <a:cubicBezTo>
                    <a:pt x="521" y="343"/>
                    <a:pt x="517" y="339"/>
                    <a:pt x="514" y="334"/>
                  </a:cubicBezTo>
                  <a:cubicBezTo>
                    <a:pt x="499" y="317"/>
                    <a:pt x="484" y="300"/>
                    <a:pt x="479" y="281"/>
                  </a:cubicBezTo>
                  <a:cubicBezTo>
                    <a:pt x="478" y="277"/>
                    <a:pt x="478" y="277"/>
                    <a:pt x="478" y="277"/>
                  </a:cubicBezTo>
                  <a:cubicBezTo>
                    <a:pt x="474" y="278"/>
                    <a:pt x="474" y="278"/>
                    <a:pt x="474" y="278"/>
                  </a:cubicBezTo>
                  <a:cubicBezTo>
                    <a:pt x="473" y="278"/>
                    <a:pt x="471" y="273"/>
                    <a:pt x="470" y="270"/>
                  </a:cubicBezTo>
                  <a:cubicBezTo>
                    <a:pt x="468" y="263"/>
                    <a:pt x="466" y="257"/>
                    <a:pt x="460" y="256"/>
                  </a:cubicBezTo>
                  <a:cubicBezTo>
                    <a:pt x="459" y="256"/>
                    <a:pt x="458" y="257"/>
                    <a:pt x="456" y="257"/>
                  </a:cubicBezTo>
                  <a:cubicBezTo>
                    <a:pt x="452" y="259"/>
                    <a:pt x="452" y="259"/>
                    <a:pt x="452" y="259"/>
                  </a:cubicBezTo>
                  <a:cubicBezTo>
                    <a:pt x="455" y="263"/>
                    <a:pt x="455" y="263"/>
                    <a:pt x="455" y="263"/>
                  </a:cubicBezTo>
                  <a:cubicBezTo>
                    <a:pt x="467" y="276"/>
                    <a:pt x="471" y="297"/>
                    <a:pt x="464" y="320"/>
                  </a:cubicBezTo>
                  <a:cubicBezTo>
                    <a:pt x="464" y="320"/>
                    <a:pt x="464" y="320"/>
                    <a:pt x="464" y="320"/>
                  </a:cubicBezTo>
                  <a:cubicBezTo>
                    <a:pt x="461" y="309"/>
                    <a:pt x="458" y="299"/>
                    <a:pt x="451" y="298"/>
                  </a:cubicBezTo>
                  <a:cubicBezTo>
                    <a:pt x="443" y="296"/>
                    <a:pt x="443" y="296"/>
                    <a:pt x="443" y="296"/>
                  </a:cubicBezTo>
                  <a:cubicBezTo>
                    <a:pt x="448" y="303"/>
                    <a:pt x="448" y="303"/>
                    <a:pt x="448" y="303"/>
                  </a:cubicBezTo>
                  <a:cubicBezTo>
                    <a:pt x="465" y="328"/>
                    <a:pt x="456" y="351"/>
                    <a:pt x="443" y="375"/>
                  </a:cubicBezTo>
                  <a:cubicBezTo>
                    <a:pt x="439" y="368"/>
                    <a:pt x="435" y="361"/>
                    <a:pt x="432" y="355"/>
                  </a:cubicBezTo>
                  <a:cubicBezTo>
                    <a:pt x="420" y="334"/>
                    <a:pt x="409" y="313"/>
                    <a:pt x="402" y="289"/>
                  </a:cubicBezTo>
                  <a:cubicBezTo>
                    <a:pt x="395" y="290"/>
                    <a:pt x="395" y="290"/>
                    <a:pt x="395" y="290"/>
                  </a:cubicBezTo>
                  <a:cubicBezTo>
                    <a:pt x="397" y="306"/>
                    <a:pt x="402" y="319"/>
                    <a:pt x="407" y="332"/>
                  </a:cubicBezTo>
                  <a:cubicBezTo>
                    <a:pt x="409" y="335"/>
                    <a:pt x="410" y="338"/>
                    <a:pt x="411" y="341"/>
                  </a:cubicBezTo>
                  <a:cubicBezTo>
                    <a:pt x="393" y="345"/>
                    <a:pt x="366" y="340"/>
                    <a:pt x="352" y="330"/>
                  </a:cubicBezTo>
                  <a:cubicBezTo>
                    <a:pt x="332" y="315"/>
                    <a:pt x="332" y="315"/>
                    <a:pt x="332" y="315"/>
                  </a:cubicBezTo>
                  <a:cubicBezTo>
                    <a:pt x="348" y="335"/>
                    <a:pt x="348" y="335"/>
                    <a:pt x="348" y="335"/>
                  </a:cubicBezTo>
                  <a:cubicBezTo>
                    <a:pt x="358" y="348"/>
                    <a:pt x="377" y="351"/>
                    <a:pt x="388" y="352"/>
                  </a:cubicBezTo>
                  <a:cubicBezTo>
                    <a:pt x="397" y="353"/>
                    <a:pt x="407" y="352"/>
                    <a:pt x="416" y="350"/>
                  </a:cubicBezTo>
                  <a:cubicBezTo>
                    <a:pt x="423" y="364"/>
                    <a:pt x="431" y="377"/>
                    <a:pt x="439" y="391"/>
                  </a:cubicBezTo>
                  <a:cubicBezTo>
                    <a:pt x="472" y="448"/>
                    <a:pt x="506" y="506"/>
                    <a:pt x="497" y="585"/>
                  </a:cubicBezTo>
                  <a:cubicBezTo>
                    <a:pt x="483" y="564"/>
                    <a:pt x="463" y="539"/>
                    <a:pt x="441" y="516"/>
                  </a:cubicBezTo>
                  <a:cubicBezTo>
                    <a:pt x="440" y="514"/>
                    <a:pt x="439" y="513"/>
                    <a:pt x="437" y="511"/>
                  </a:cubicBezTo>
                  <a:cubicBezTo>
                    <a:pt x="428" y="500"/>
                    <a:pt x="424" y="496"/>
                    <a:pt x="421" y="496"/>
                  </a:cubicBezTo>
                  <a:cubicBezTo>
                    <a:pt x="419" y="496"/>
                    <a:pt x="419" y="496"/>
                    <a:pt x="419" y="496"/>
                  </a:cubicBezTo>
                  <a:cubicBezTo>
                    <a:pt x="419" y="497"/>
                    <a:pt x="419" y="497"/>
                    <a:pt x="419" y="497"/>
                  </a:cubicBezTo>
                  <a:cubicBezTo>
                    <a:pt x="416" y="494"/>
                    <a:pt x="413" y="492"/>
                    <a:pt x="410" y="490"/>
                  </a:cubicBezTo>
                  <a:cubicBezTo>
                    <a:pt x="407" y="487"/>
                    <a:pt x="404" y="484"/>
                    <a:pt x="401" y="482"/>
                  </a:cubicBezTo>
                  <a:cubicBezTo>
                    <a:pt x="401" y="479"/>
                    <a:pt x="401" y="479"/>
                    <a:pt x="401" y="479"/>
                  </a:cubicBezTo>
                  <a:cubicBezTo>
                    <a:pt x="395" y="452"/>
                    <a:pt x="389" y="425"/>
                    <a:pt x="375" y="405"/>
                  </a:cubicBezTo>
                  <a:cubicBezTo>
                    <a:pt x="378" y="394"/>
                    <a:pt x="374" y="378"/>
                    <a:pt x="370" y="370"/>
                  </a:cubicBezTo>
                  <a:cubicBezTo>
                    <a:pt x="364" y="357"/>
                    <a:pt x="364" y="357"/>
                    <a:pt x="364" y="357"/>
                  </a:cubicBezTo>
                  <a:cubicBezTo>
                    <a:pt x="364" y="371"/>
                    <a:pt x="364" y="371"/>
                    <a:pt x="364" y="371"/>
                  </a:cubicBezTo>
                  <a:cubicBezTo>
                    <a:pt x="363" y="377"/>
                    <a:pt x="364" y="381"/>
                    <a:pt x="365" y="386"/>
                  </a:cubicBezTo>
                  <a:cubicBezTo>
                    <a:pt x="365" y="389"/>
                    <a:pt x="366" y="391"/>
                    <a:pt x="366" y="395"/>
                  </a:cubicBezTo>
                  <a:cubicBezTo>
                    <a:pt x="365" y="393"/>
                    <a:pt x="364" y="391"/>
                    <a:pt x="363" y="390"/>
                  </a:cubicBezTo>
                  <a:cubicBezTo>
                    <a:pt x="358" y="383"/>
                    <a:pt x="354" y="376"/>
                    <a:pt x="347" y="376"/>
                  </a:cubicBezTo>
                  <a:cubicBezTo>
                    <a:pt x="339" y="377"/>
                    <a:pt x="339" y="377"/>
                    <a:pt x="339" y="377"/>
                  </a:cubicBezTo>
                  <a:cubicBezTo>
                    <a:pt x="344" y="382"/>
                    <a:pt x="344" y="382"/>
                    <a:pt x="344" y="382"/>
                  </a:cubicBezTo>
                  <a:cubicBezTo>
                    <a:pt x="369" y="409"/>
                    <a:pt x="384" y="439"/>
                    <a:pt x="390" y="473"/>
                  </a:cubicBezTo>
                  <a:cubicBezTo>
                    <a:pt x="378" y="465"/>
                    <a:pt x="365" y="457"/>
                    <a:pt x="353" y="450"/>
                  </a:cubicBezTo>
                  <a:cubicBezTo>
                    <a:pt x="332" y="437"/>
                    <a:pt x="310" y="424"/>
                    <a:pt x="294" y="406"/>
                  </a:cubicBezTo>
                  <a:cubicBezTo>
                    <a:pt x="303" y="386"/>
                    <a:pt x="294" y="361"/>
                    <a:pt x="286" y="342"/>
                  </a:cubicBezTo>
                  <a:cubicBezTo>
                    <a:pt x="279" y="325"/>
                    <a:pt x="279" y="325"/>
                    <a:pt x="279" y="325"/>
                  </a:cubicBezTo>
                  <a:cubicBezTo>
                    <a:pt x="279" y="344"/>
                    <a:pt x="279" y="344"/>
                    <a:pt x="279" y="344"/>
                  </a:cubicBezTo>
                  <a:cubicBezTo>
                    <a:pt x="279" y="351"/>
                    <a:pt x="282" y="359"/>
                    <a:pt x="284" y="366"/>
                  </a:cubicBezTo>
                  <a:cubicBezTo>
                    <a:pt x="287" y="378"/>
                    <a:pt x="291" y="390"/>
                    <a:pt x="285" y="401"/>
                  </a:cubicBezTo>
                  <a:cubicBezTo>
                    <a:pt x="273" y="391"/>
                    <a:pt x="268" y="375"/>
                    <a:pt x="262" y="358"/>
                  </a:cubicBezTo>
                  <a:cubicBezTo>
                    <a:pt x="259" y="349"/>
                    <a:pt x="256" y="340"/>
                    <a:pt x="252" y="332"/>
                  </a:cubicBezTo>
                  <a:cubicBezTo>
                    <a:pt x="243" y="313"/>
                    <a:pt x="243" y="313"/>
                    <a:pt x="243" y="313"/>
                  </a:cubicBezTo>
                  <a:cubicBezTo>
                    <a:pt x="245" y="334"/>
                    <a:pt x="245" y="334"/>
                    <a:pt x="245" y="334"/>
                  </a:cubicBezTo>
                  <a:cubicBezTo>
                    <a:pt x="246" y="342"/>
                    <a:pt x="249" y="350"/>
                    <a:pt x="251" y="357"/>
                  </a:cubicBezTo>
                  <a:cubicBezTo>
                    <a:pt x="254" y="365"/>
                    <a:pt x="257" y="372"/>
                    <a:pt x="257" y="378"/>
                  </a:cubicBezTo>
                  <a:cubicBezTo>
                    <a:pt x="247" y="378"/>
                    <a:pt x="240" y="372"/>
                    <a:pt x="233" y="368"/>
                  </a:cubicBezTo>
                  <a:cubicBezTo>
                    <a:pt x="228" y="365"/>
                    <a:pt x="224" y="362"/>
                    <a:pt x="219" y="361"/>
                  </a:cubicBezTo>
                  <a:cubicBezTo>
                    <a:pt x="208" y="360"/>
                    <a:pt x="208" y="360"/>
                    <a:pt x="208" y="360"/>
                  </a:cubicBezTo>
                  <a:cubicBezTo>
                    <a:pt x="216" y="367"/>
                    <a:pt x="216" y="367"/>
                    <a:pt x="216" y="367"/>
                  </a:cubicBezTo>
                  <a:cubicBezTo>
                    <a:pt x="229" y="380"/>
                    <a:pt x="244" y="387"/>
                    <a:pt x="264" y="389"/>
                  </a:cubicBezTo>
                  <a:cubicBezTo>
                    <a:pt x="270" y="403"/>
                    <a:pt x="281" y="412"/>
                    <a:pt x="292" y="421"/>
                  </a:cubicBezTo>
                  <a:cubicBezTo>
                    <a:pt x="297" y="425"/>
                    <a:pt x="302" y="430"/>
                    <a:pt x="307" y="435"/>
                  </a:cubicBezTo>
                  <a:cubicBezTo>
                    <a:pt x="275" y="447"/>
                    <a:pt x="224" y="458"/>
                    <a:pt x="190" y="457"/>
                  </a:cubicBezTo>
                  <a:cubicBezTo>
                    <a:pt x="190" y="464"/>
                    <a:pt x="190" y="464"/>
                    <a:pt x="190" y="464"/>
                  </a:cubicBezTo>
                  <a:cubicBezTo>
                    <a:pt x="204" y="466"/>
                    <a:pt x="216" y="465"/>
                    <a:pt x="228" y="464"/>
                  </a:cubicBezTo>
                  <a:cubicBezTo>
                    <a:pt x="226" y="466"/>
                    <a:pt x="224" y="467"/>
                    <a:pt x="222" y="469"/>
                  </a:cubicBezTo>
                  <a:cubicBezTo>
                    <a:pt x="219" y="471"/>
                    <a:pt x="216" y="473"/>
                    <a:pt x="214" y="476"/>
                  </a:cubicBezTo>
                  <a:cubicBezTo>
                    <a:pt x="218" y="481"/>
                    <a:pt x="218" y="481"/>
                    <a:pt x="218" y="481"/>
                  </a:cubicBezTo>
                  <a:cubicBezTo>
                    <a:pt x="237" y="466"/>
                    <a:pt x="262" y="458"/>
                    <a:pt x="287" y="451"/>
                  </a:cubicBezTo>
                  <a:cubicBezTo>
                    <a:pt x="298" y="448"/>
                    <a:pt x="308" y="445"/>
                    <a:pt x="319" y="441"/>
                  </a:cubicBezTo>
                  <a:cubicBezTo>
                    <a:pt x="326" y="446"/>
                    <a:pt x="335" y="451"/>
                    <a:pt x="343" y="456"/>
                  </a:cubicBezTo>
                  <a:cubicBezTo>
                    <a:pt x="349" y="461"/>
                    <a:pt x="357" y="465"/>
                    <a:pt x="363" y="470"/>
                  </a:cubicBezTo>
                  <a:cubicBezTo>
                    <a:pt x="345" y="481"/>
                    <a:pt x="322" y="489"/>
                    <a:pt x="299" y="496"/>
                  </a:cubicBezTo>
                  <a:cubicBezTo>
                    <a:pt x="289" y="499"/>
                    <a:pt x="278" y="502"/>
                    <a:pt x="267" y="506"/>
                  </a:cubicBezTo>
                  <a:cubicBezTo>
                    <a:pt x="245" y="515"/>
                    <a:pt x="245" y="515"/>
                    <a:pt x="245" y="515"/>
                  </a:cubicBezTo>
                  <a:cubicBezTo>
                    <a:pt x="269" y="513"/>
                    <a:pt x="269" y="513"/>
                    <a:pt x="269" y="513"/>
                  </a:cubicBezTo>
                  <a:cubicBezTo>
                    <a:pt x="277" y="513"/>
                    <a:pt x="283" y="511"/>
                    <a:pt x="289" y="509"/>
                  </a:cubicBezTo>
                  <a:cubicBezTo>
                    <a:pt x="292" y="508"/>
                    <a:pt x="295" y="507"/>
                    <a:pt x="298" y="506"/>
                  </a:cubicBezTo>
                  <a:cubicBezTo>
                    <a:pt x="297" y="506"/>
                    <a:pt x="296" y="507"/>
                    <a:pt x="295" y="508"/>
                  </a:cubicBezTo>
                  <a:cubicBezTo>
                    <a:pt x="289" y="511"/>
                    <a:pt x="283" y="515"/>
                    <a:pt x="284" y="521"/>
                  </a:cubicBezTo>
                  <a:cubicBezTo>
                    <a:pt x="285" y="528"/>
                    <a:pt x="285" y="528"/>
                    <a:pt x="285" y="528"/>
                  </a:cubicBezTo>
                  <a:cubicBezTo>
                    <a:pt x="290" y="523"/>
                    <a:pt x="290" y="523"/>
                    <a:pt x="290" y="523"/>
                  </a:cubicBezTo>
                  <a:cubicBezTo>
                    <a:pt x="308" y="506"/>
                    <a:pt x="332" y="495"/>
                    <a:pt x="355" y="485"/>
                  </a:cubicBezTo>
                  <a:cubicBezTo>
                    <a:pt x="361" y="482"/>
                    <a:pt x="367" y="479"/>
                    <a:pt x="373" y="476"/>
                  </a:cubicBezTo>
                  <a:cubicBezTo>
                    <a:pt x="406" y="499"/>
                    <a:pt x="434" y="521"/>
                    <a:pt x="454" y="550"/>
                  </a:cubicBezTo>
                  <a:cubicBezTo>
                    <a:pt x="449" y="549"/>
                    <a:pt x="444" y="549"/>
                    <a:pt x="439" y="548"/>
                  </a:cubicBezTo>
                  <a:cubicBezTo>
                    <a:pt x="413" y="546"/>
                    <a:pt x="386" y="549"/>
                    <a:pt x="360" y="552"/>
                  </a:cubicBezTo>
                  <a:cubicBezTo>
                    <a:pt x="334" y="555"/>
                    <a:pt x="308" y="558"/>
                    <a:pt x="283" y="556"/>
                  </a:cubicBezTo>
                  <a:cubicBezTo>
                    <a:pt x="264" y="555"/>
                    <a:pt x="247" y="550"/>
                    <a:pt x="232" y="543"/>
                  </a:cubicBezTo>
                  <a:cubicBezTo>
                    <a:pt x="229" y="549"/>
                    <a:pt x="229" y="549"/>
                    <a:pt x="229" y="549"/>
                  </a:cubicBezTo>
                  <a:cubicBezTo>
                    <a:pt x="233" y="552"/>
                    <a:pt x="239" y="554"/>
                    <a:pt x="244" y="556"/>
                  </a:cubicBezTo>
                  <a:cubicBezTo>
                    <a:pt x="249" y="558"/>
                    <a:pt x="254" y="560"/>
                    <a:pt x="258" y="563"/>
                  </a:cubicBezTo>
                  <a:cubicBezTo>
                    <a:pt x="241" y="581"/>
                    <a:pt x="218" y="593"/>
                    <a:pt x="188" y="600"/>
                  </a:cubicBezTo>
                  <a:cubicBezTo>
                    <a:pt x="189" y="607"/>
                    <a:pt x="189" y="607"/>
                    <a:pt x="189" y="607"/>
                  </a:cubicBezTo>
                  <a:cubicBezTo>
                    <a:pt x="224" y="606"/>
                    <a:pt x="244" y="588"/>
                    <a:pt x="263" y="570"/>
                  </a:cubicBezTo>
                  <a:cubicBezTo>
                    <a:pt x="265" y="569"/>
                    <a:pt x="267" y="567"/>
                    <a:pt x="269" y="565"/>
                  </a:cubicBezTo>
                  <a:cubicBezTo>
                    <a:pt x="274" y="567"/>
                    <a:pt x="278" y="567"/>
                    <a:pt x="283" y="567"/>
                  </a:cubicBezTo>
                  <a:cubicBezTo>
                    <a:pt x="285" y="567"/>
                    <a:pt x="286" y="567"/>
                    <a:pt x="288" y="567"/>
                  </a:cubicBezTo>
                  <a:cubicBezTo>
                    <a:pt x="289" y="567"/>
                    <a:pt x="292" y="568"/>
                    <a:pt x="294" y="568"/>
                  </a:cubicBezTo>
                  <a:cubicBezTo>
                    <a:pt x="290" y="584"/>
                    <a:pt x="280" y="596"/>
                    <a:pt x="271" y="607"/>
                  </a:cubicBezTo>
                  <a:cubicBezTo>
                    <a:pt x="264" y="614"/>
                    <a:pt x="258" y="621"/>
                    <a:pt x="255" y="629"/>
                  </a:cubicBezTo>
                  <a:cubicBezTo>
                    <a:pt x="247" y="645"/>
                    <a:pt x="247" y="645"/>
                    <a:pt x="247" y="645"/>
                  </a:cubicBezTo>
                  <a:cubicBezTo>
                    <a:pt x="260" y="633"/>
                    <a:pt x="260" y="633"/>
                    <a:pt x="260" y="633"/>
                  </a:cubicBezTo>
                  <a:cubicBezTo>
                    <a:pt x="280" y="614"/>
                    <a:pt x="296" y="589"/>
                    <a:pt x="308" y="567"/>
                  </a:cubicBezTo>
                  <a:cubicBezTo>
                    <a:pt x="325" y="566"/>
                    <a:pt x="342" y="564"/>
                    <a:pt x="358" y="562"/>
                  </a:cubicBezTo>
                  <a:cubicBezTo>
                    <a:pt x="383" y="560"/>
                    <a:pt x="409" y="557"/>
                    <a:pt x="436" y="559"/>
                  </a:cubicBezTo>
                  <a:cubicBezTo>
                    <a:pt x="445" y="559"/>
                    <a:pt x="454" y="561"/>
                    <a:pt x="463" y="563"/>
                  </a:cubicBezTo>
                  <a:cubicBezTo>
                    <a:pt x="480" y="584"/>
                    <a:pt x="495" y="607"/>
                    <a:pt x="509" y="630"/>
                  </a:cubicBezTo>
                  <a:cubicBezTo>
                    <a:pt x="463" y="633"/>
                    <a:pt x="422" y="646"/>
                    <a:pt x="383" y="658"/>
                  </a:cubicBezTo>
                  <a:cubicBezTo>
                    <a:pt x="343" y="671"/>
                    <a:pt x="303" y="683"/>
                    <a:pt x="257" y="686"/>
                  </a:cubicBezTo>
                  <a:cubicBezTo>
                    <a:pt x="252" y="686"/>
                    <a:pt x="246" y="686"/>
                    <a:pt x="241" y="685"/>
                  </a:cubicBezTo>
                  <a:cubicBezTo>
                    <a:pt x="228" y="685"/>
                    <a:pt x="215" y="684"/>
                    <a:pt x="203" y="690"/>
                  </a:cubicBezTo>
                  <a:cubicBezTo>
                    <a:pt x="192" y="695"/>
                    <a:pt x="192" y="695"/>
                    <a:pt x="192" y="695"/>
                  </a:cubicBezTo>
                  <a:cubicBezTo>
                    <a:pt x="204" y="697"/>
                    <a:pt x="204" y="697"/>
                    <a:pt x="204" y="697"/>
                  </a:cubicBezTo>
                  <a:cubicBezTo>
                    <a:pt x="209" y="697"/>
                    <a:pt x="214" y="698"/>
                    <a:pt x="220" y="698"/>
                  </a:cubicBezTo>
                  <a:cubicBezTo>
                    <a:pt x="249" y="701"/>
                    <a:pt x="281" y="698"/>
                    <a:pt x="313" y="690"/>
                  </a:cubicBezTo>
                  <a:cubicBezTo>
                    <a:pt x="266" y="720"/>
                    <a:pt x="207" y="738"/>
                    <a:pt x="181" y="745"/>
                  </a:cubicBezTo>
                  <a:cubicBezTo>
                    <a:pt x="181" y="745"/>
                    <a:pt x="179" y="745"/>
                    <a:pt x="178" y="745"/>
                  </a:cubicBezTo>
                  <a:cubicBezTo>
                    <a:pt x="173" y="745"/>
                    <a:pt x="164" y="746"/>
                    <a:pt x="163" y="755"/>
                  </a:cubicBezTo>
                  <a:cubicBezTo>
                    <a:pt x="162" y="760"/>
                    <a:pt x="162" y="760"/>
                    <a:pt x="162" y="760"/>
                  </a:cubicBezTo>
                  <a:cubicBezTo>
                    <a:pt x="167" y="759"/>
                    <a:pt x="167" y="759"/>
                    <a:pt x="167" y="759"/>
                  </a:cubicBezTo>
                  <a:cubicBezTo>
                    <a:pt x="189" y="753"/>
                    <a:pt x="212" y="746"/>
                    <a:pt x="236" y="738"/>
                  </a:cubicBezTo>
                  <a:cubicBezTo>
                    <a:pt x="226" y="755"/>
                    <a:pt x="209" y="765"/>
                    <a:pt x="192" y="776"/>
                  </a:cubicBezTo>
                  <a:cubicBezTo>
                    <a:pt x="180" y="783"/>
                    <a:pt x="168" y="790"/>
                    <a:pt x="160" y="799"/>
                  </a:cubicBezTo>
                  <a:cubicBezTo>
                    <a:pt x="138" y="825"/>
                    <a:pt x="138" y="825"/>
                    <a:pt x="138" y="825"/>
                  </a:cubicBezTo>
                  <a:cubicBezTo>
                    <a:pt x="165" y="805"/>
                    <a:pt x="165" y="805"/>
                    <a:pt x="165" y="805"/>
                  </a:cubicBezTo>
                  <a:cubicBezTo>
                    <a:pt x="173" y="799"/>
                    <a:pt x="182" y="793"/>
                    <a:pt x="191" y="788"/>
                  </a:cubicBezTo>
                  <a:cubicBezTo>
                    <a:pt x="214" y="774"/>
                    <a:pt x="238" y="760"/>
                    <a:pt x="249" y="731"/>
                  </a:cubicBezTo>
                  <a:cubicBezTo>
                    <a:pt x="264" y="728"/>
                    <a:pt x="276" y="721"/>
                    <a:pt x="288" y="715"/>
                  </a:cubicBezTo>
                  <a:cubicBezTo>
                    <a:pt x="292" y="713"/>
                    <a:pt x="295" y="711"/>
                    <a:pt x="299" y="709"/>
                  </a:cubicBezTo>
                  <a:cubicBezTo>
                    <a:pt x="307" y="705"/>
                    <a:pt x="313" y="700"/>
                    <a:pt x="320" y="696"/>
                  </a:cubicBezTo>
                  <a:cubicBezTo>
                    <a:pt x="328" y="690"/>
                    <a:pt x="336" y="684"/>
                    <a:pt x="344" y="681"/>
                  </a:cubicBezTo>
                  <a:cubicBezTo>
                    <a:pt x="356" y="676"/>
                    <a:pt x="369" y="674"/>
                    <a:pt x="383" y="672"/>
                  </a:cubicBezTo>
                  <a:cubicBezTo>
                    <a:pt x="394" y="670"/>
                    <a:pt x="405" y="668"/>
                    <a:pt x="416" y="665"/>
                  </a:cubicBezTo>
                  <a:cubicBezTo>
                    <a:pt x="412" y="671"/>
                    <a:pt x="409" y="675"/>
                    <a:pt x="401" y="675"/>
                  </a:cubicBezTo>
                  <a:cubicBezTo>
                    <a:pt x="396" y="674"/>
                    <a:pt x="396" y="674"/>
                    <a:pt x="396" y="674"/>
                  </a:cubicBezTo>
                  <a:cubicBezTo>
                    <a:pt x="396" y="678"/>
                    <a:pt x="396" y="678"/>
                    <a:pt x="396" y="678"/>
                  </a:cubicBezTo>
                  <a:cubicBezTo>
                    <a:pt x="396" y="679"/>
                    <a:pt x="396" y="682"/>
                    <a:pt x="397" y="683"/>
                  </a:cubicBezTo>
                  <a:cubicBezTo>
                    <a:pt x="398" y="684"/>
                    <a:pt x="398" y="685"/>
                    <a:pt x="400" y="685"/>
                  </a:cubicBezTo>
                  <a:cubicBezTo>
                    <a:pt x="397" y="688"/>
                    <a:pt x="394" y="692"/>
                    <a:pt x="391" y="695"/>
                  </a:cubicBezTo>
                  <a:cubicBezTo>
                    <a:pt x="381" y="707"/>
                    <a:pt x="371" y="720"/>
                    <a:pt x="357" y="725"/>
                  </a:cubicBezTo>
                  <a:cubicBezTo>
                    <a:pt x="349" y="728"/>
                    <a:pt x="341" y="729"/>
                    <a:pt x="332" y="731"/>
                  </a:cubicBezTo>
                  <a:cubicBezTo>
                    <a:pt x="322" y="733"/>
                    <a:pt x="311" y="736"/>
                    <a:pt x="301" y="740"/>
                  </a:cubicBezTo>
                  <a:cubicBezTo>
                    <a:pt x="276" y="751"/>
                    <a:pt x="253" y="763"/>
                    <a:pt x="230" y="775"/>
                  </a:cubicBezTo>
                  <a:cubicBezTo>
                    <a:pt x="213" y="784"/>
                    <a:pt x="197" y="793"/>
                    <a:pt x="181" y="800"/>
                  </a:cubicBezTo>
                  <a:cubicBezTo>
                    <a:pt x="184" y="807"/>
                    <a:pt x="184" y="807"/>
                    <a:pt x="184" y="807"/>
                  </a:cubicBezTo>
                  <a:cubicBezTo>
                    <a:pt x="186" y="806"/>
                    <a:pt x="189" y="805"/>
                    <a:pt x="191" y="803"/>
                  </a:cubicBezTo>
                  <a:cubicBezTo>
                    <a:pt x="193" y="803"/>
                    <a:pt x="195" y="802"/>
                    <a:pt x="197" y="801"/>
                  </a:cubicBezTo>
                  <a:cubicBezTo>
                    <a:pt x="193" y="805"/>
                    <a:pt x="189" y="810"/>
                    <a:pt x="185" y="814"/>
                  </a:cubicBezTo>
                  <a:cubicBezTo>
                    <a:pt x="182" y="817"/>
                    <a:pt x="180" y="818"/>
                    <a:pt x="180" y="821"/>
                  </a:cubicBezTo>
                  <a:cubicBezTo>
                    <a:pt x="181" y="823"/>
                    <a:pt x="181" y="823"/>
                    <a:pt x="181" y="823"/>
                  </a:cubicBezTo>
                  <a:cubicBezTo>
                    <a:pt x="184" y="824"/>
                    <a:pt x="184" y="824"/>
                    <a:pt x="184" y="824"/>
                  </a:cubicBezTo>
                  <a:cubicBezTo>
                    <a:pt x="187" y="824"/>
                    <a:pt x="193" y="819"/>
                    <a:pt x="194" y="818"/>
                  </a:cubicBezTo>
                  <a:cubicBezTo>
                    <a:pt x="196" y="815"/>
                    <a:pt x="199" y="813"/>
                    <a:pt x="201" y="811"/>
                  </a:cubicBezTo>
                  <a:cubicBezTo>
                    <a:pt x="207" y="806"/>
                    <a:pt x="212" y="801"/>
                    <a:pt x="215" y="793"/>
                  </a:cubicBezTo>
                  <a:cubicBezTo>
                    <a:pt x="235" y="787"/>
                    <a:pt x="253" y="777"/>
                    <a:pt x="271" y="769"/>
                  </a:cubicBezTo>
                  <a:cubicBezTo>
                    <a:pt x="284" y="762"/>
                    <a:pt x="297" y="755"/>
                    <a:pt x="310" y="750"/>
                  </a:cubicBezTo>
                  <a:cubicBezTo>
                    <a:pt x="295" y="783"/>
                    <a:pt x="267" y="802"/>
                    <a:pt x="237" y="821"/>
                  </a:cubicBezTo>
                  <a:cubicBezTo>
                    <a:pt x="233" y="824"/>
                    <a:pt x="229" y="826"/>
                    <a:pt x="225" y="829"/>
                  </a:cubicBezTo>
                  <a:cubicBezTo>
                    <a:pt x="229" y="835"/>
                    <a:pt x="229" y="835"/>
                    <a:pt x="229" y="835"/>
                  </a:cubicBezTo>
                  <a:cubicBezTo>
                    <a:pt x="261" y="819"/>
                    <a:pt x="297" y="797"/>
                    <a:pt x="318" y="757"/>
                  </a:cubicBezTo>
                  <a:cubicBezTo>
                    <a:pt x="328" y="755"/>
                    <a:pt x="336" y="750"/>
                    <a:pt x="345" y="745"/>
                  </a:cubicBezTo>
                  <a:cubicBezTo>
                    <a:pt x="351" y="741"/>
                    <a:pt x="358" y="736"/>
                    <a:pt x="365" y="734"/>
                  </a:cubicBezTo>
                  <a:cubicBezTo>
                    <a:pt x="362" y="753"/>
                    <a:pt x="362" y="753"/>
                    <a:pt x="362" y="753"/>
                  </a:cubicBezTo>
                  <a:cubicBezTo>
                    <a:pt x="372" y="733"/>
                    <a:pt x="372" y="733"/>
                    <a:pt x="372" y="733"/>
                  </a:cubicBezTo>
                  <a:cubicBezTo>
                    <a:pt x="375" y="732"/>
                    <a:pt x="379" y="732"/>
                    <a:pt x="383" y="733"/>
                  </a:cubicBezTo>
                  <a:cubicBezTo>
                    <a:pt x="380" y="738"/>
                    <a:pt x="372" y="746"/>
                    <a:pt x="367" y="751"/>
                  </a:cubicBezTo>
                  <a:cubicBezTo>
                    <a:pt x="359" y="758"/>
                    <a:pt x="356" y="761"/>
                    <a:pt x="358" y="764"/>
                  </a:cubicBezTo>
                  <a:cubicBezTo>
                    <a:pt x="358" y="766"/>
                    <a:pt x="360" y="767"/>
                    <a:pt x="361" y="767"/>
                  </a:cubicBezTo>
                  <a:cubicBezTo>
                    <a:pt x="363" y="767"/>
                    <a:pt x="363" y="767"/>
                    <a:pt x="363" y="767"/>
                  </a:cubicBezTo>
                  <a:cubicBezTo>
                    <a:pt x="364" y="766"/>
                    <a:pt x="364" y="766"/>
                    <a:pt x="364" y="766"/>
                  </a:cubicBezTo>
                  <a:cubicBezTo>
                    <a:pt x="375" y="756"/>
                    <a:pt x="386" y="745"/>
                    <a:pt x="398" y="731"/>
                  </a:cubicBezTo>
                  <a:cubicBezTo>
                    <a:pt x="412" y="731"/>
                    <a:pt x="426" y="730"/>
                    <a:pt x="439" y="730"/>
                  </a:cubicBezTo>
                  <a:cubicBezTo>
                    <a:pt x="451" y="729"/>
                    <a:pt x="463" y="728"/>
                    <a:pt x="475" y="729"/>
                  </a:cubicBezTo>
                  <a:cubicBezTo>
                    <a:pt x="449" y="764"/>
                    <a:pt x="409" y="783"/>
                    <a:pt x="361" y="803"/>
                  </a:cubicBezTo>
                  <a:cubicBezTo>
                    <a:pt x="353" y="807"/>
                    <a:pt x="353" y="807"/>
                    <a:pt x="353" y="807"/>
                  </a:cubicBezTo>
                  <a:cubicBezTo>
                    <a:pt x="361" y="810"/>
                    <a:pt x="361" y="810"/>
                    <a:pt x="361" y="810"/>
                  </a:cubicBezTo>
                  <a:cubicBezTo>
                    <a:pt x="363" y="811"/>
                    <a:pt x="366" y="811"/>
                    <a:pt x="368" y="810"/>
                  </a:cubicBezTo>
                  <a:cubicBezTo>
                    <a:pt x="362" y="818"/>
                    <a:pt x="353" y="823"/>
                    <a:pt x="344" y="828"/>
                  </a:cubicBezTo>
                  <a:cubicBezTo>
                    <a:pt x="339" y="831"/>
                    <a:pt x="333" y="835"/>
                    <a:pt x="328" y="839"/>
                  </a:cubicBezTo>
                  <a:cubicBezTo>
                    <a:pt x="310" y="853"/>
                    <a:pt x="310" y="853"/>
                    <a:pt x="310" y="853"/>
                  </a:cubicBezTo>
                  <a:cubicBezTo>
                    <a:pt x="332" y="845"/>
                    <a:pt x="332" y="845"/>
                    <a:pt x="332" y="845"/>
                  </a:cubicBezTo>
                  <a:cubicBezTo>
                    <a:pt x="356" y="836"/>
                    <a:pt x="372" y="822"/>
                    <a:pt x="383" y="803"/>
                  </a:cubicBezTo>
                  <a:cubicBezTo>
                    <a:pt x="430" y="791"/>
                    <a:pt x="461" y="760"/>
                    <a:pt x="491" y="730"/>
                  </a:cubicBezTo>
                  <a:cubicBezTo>
                    <a:pt x="491" y="730"/>
                    <a:pt x="491" y="730"/>
                    <a:pt x="491" y="730"/>
                  </a:cubicBezTo>
                  <a:cubicBezTo>
                    <a:pt x="529" y="734"/>
                    <a:pt x="558" y="745"/>
                    <a:pt x="586" y="757"/>
                  </a:cubicBezTo>
                  <a:cubicBezTo>
                    <a:pt x="550" y="770"/>
                    <a:pt x="518" y="787"/>
                    <a:pt x="487" y="803"/>
                  </a:cubicBezTo>
                  <a:cubicBezTo>
                    <a:pt x="449" y="823"/>
                    <a:pt x="411" y="843"/>
                    <a:pt x="367" y="857"/>
                  </a:cubicBezTo>
                  <a:cubicBezTo>
                    <a:pt x="365" y="858"/>
                    <a:pt x="363" y="859"/>
                    <a:pt x="363" y="863"/>
                  </a:cubicBezTo>
                  <a:cubicBezTo>
                    <a:pt x="354" y="865"/>
                    <a:pt x="345" y="867"/>
                    <a:pt x="335" y="869"/>
                  </a:cubicBezTo>
                  <a:cubicBezTo>
                    <a:pt x="338" y="867"/>
                    <a:pt x="338" y="867"/>
                    <a:pt x="338" y="867"/>
                  </a:cubicBezTo>
                  <a:cubicBezTo>
                    <a:pt x="333" y="870"/>
                    <a:pt x="333" y="870"/>
                    <a:pt x="333" y="870"/>
                  </a:cubicBezTo>
                  <a:cubicBezTo>
                    <a:pt x="326" y="871"/>
                    <a:pt x="319" y="873"/>
                    <a:pt x="312" y="875"/>
                  </a:cubicBezTo>
                  <a:cubicBezTo>
                    <a:pt x="287" y="881"/>
                    <a:pt x="261" y="887"/>
                    <a:pt x="238" y="892"/>
                  </a:cubicBezTo>
                  <a:cubicBezTo>
                    <a:pt x="238" y="899"/>
                    <a:pt x="238" y="899"/>
                    <a:pt x="238" y="899"/>
                  </a:cubicBezTo>
                  <a:cubicBezTo>
                    <a:pt x="253" y="898"/>
                    <a:pt x="269" y="895"/>
                    <a:pt x="283" y="893"/>
                  </a:cubicBezTo>
                  <a:cubicBezTo>
                    <a:pt x="292" y="891"/>
                    <a:pt x="300" y="889"/>
                    <a:pt x="308" y="888"/>
                  </a:cubicBezTo>
                  <a:cubicBezTo>
                    <a:pt x="303" y="892"/>
                    <a:pt x="299" y="896"/>
                    <a:pt x="294" y="901"/>
                  </a:cubicBezTo>
                  <a:cubicBezTo>
                    <a:pt x="285" y="908"/>
                    <a:pt x="275" y="914"/>
                    <a:pt x="265" y="920"/>
                  </a:cubicBezTo>
                  <a:cubicBezTo>
                    <a:pt x="254" y="926"/>
                    <a:pt x="244" y="932"/>
                    <a:pt x="237" y="938"/>
                  </a:cubicBezTo>
                  <a:cubicBezTo>
                    <a:pt x="241" y="944"/>
                    <a:pt x="241" y="944"/>
                    <a:pt x="241" y="944"/>
                  </a:cubicBezTo>
                  <a:cubicBezTo>
                    <a:pt x="249" y="939"/>
                    <a:pt x="261" y="933"/>
                    <a:pt x="269" y="930"/>
                  </a:cubicBezTo>
                  <a:cubicBezTo>
                    <a:pt x="267" y="933"/>
                    <a:pt x="264" y="936"/>
                    <a:pt x="261" y="938"/>
                  </a:cubicBezTo>
                  <a:cubicBezTo>
                    <a:pt x="257" y="943"/>
                    <a:pt x="252" y="948"/>
                    <a:pt x="252" y="954"/>
                  </a:cubicBezTo>
                  <a:cubicBezTo>
                    <a:pt x="252" y="963"/>
                    <a:pt x="252" y="963"/>
                    <a:pt x="252" y="963"/>
                  </a:cubicBezTo>
                  <a:cubicBezTo>
                    <a:pt x="258" y="956"/>
                    <a:pt x="258" y="956"/>
                    <a:pt x="258" y="956"/>
                  </a:cubicBezTo>
                  <a:cubicBezTo>
                    <a:pt x="267" y="948"/>
                    <a:pt x="274" y="938"/>
                    <a:pt x="281" y="929"/>
                  </a:cubicBezTo>
                  <a:cubicBezTo>
                    <a:pt x="287" y="921"/>
                    <a:pt x="293" y="913"/>
                    <a:pt x="299" y="906"/>
                  </a:cubicBezTo>
                  <a:cubicBezTo>
                    <a:pt x="307" y="901"/>
                    <a:pt x="313" y="895"/>
                    <a:pt x="317" y="890"/>
                  </a:cubicBezTo>
                  <a:cubicBezTo>
                    <a:pt x="321" y="888"/>
                    <a:pt x="324" y="886"/>
                    <a:pt x="327" y="884"/>
                  </a:cubicBezTo>
                  <a:cubicBezTo>
                    <a:pt x="339" y="878"/>
                    <a:pt x="353" y="874"/>
                    <a:pt x="368" y="871"/>
                  </a:cubicBezTo>
                  <a:cubicBezTo>
                    <a:pt x="379" y="869"/>
                    <a:pt x="391" y="866"/>
                    <a:pt x="401" y="862"/>
                  </a:cubicBezTo>
                  <a:cubicBezTo>
                    <a:pt x="412" y="858"/>
                    <a:pt x="422" y="853"/>
                    <a:pt x="431" y="848"/>
                  </a:cubicBezTo>
                  <a:cubicBezTo>
                    <a:pt x="439" y="843"/>
                    <a:pt x="448" y="839"/>
                    <a:pt x="456" y="836"/>
                  </a:cubicBezTo>
                  <a:cubicBezTo>
                    <a:pt x="438" y="856"/>
                    <a:pt x="414" y="872"/>
                    <a:pt x="388" y="888"/>
                  </a:cubicBezTo>
                  <a:cubicBezTo>
                    <a:pt x="367" y="901"/>
                    <a:pt x="367" y="901"/>
                    <a:pt x="367" y="901"/>
                  </a:cubicBezTo>
                  <a:cubicBezTo>
                    <a:pt x="391" y="895"/>
                    <a:pt x="391" y="895"/>
                    <a:pt x="391" y="895"/>
                  </a:cubicBezTo>
                  <a:cubicBezTo>
                    <a:pt x="391" y="895"/>
                    <a:pt x="391" y="894"/>
                    <a:pt x="392" y="894"/>
                  </a:cubicBezTo>
                  <a:cubicBezTo>
                    <a:pt x="389" y="897"/>
                    <a:pt x="386" y="899"/>
                    <a:pt x="383" y="901"/>
                  </a:cubicBezTo>
                  <a:cubicBezTo>
                    <a:pt x="383" y="902"/>
                    <a:pt x="383" y="902"/>
                    <a:pt x="383" y="902"/>
                  </a:cubicBezTo>
                  <a:cubicBezTo>
                    <a:pt x="387" y="908"/>
                    <a:pt x="387" y="908"/>
                    <a:pt x="387" y="908"/>
                  </a:cubicBezTo>
                  <a:cubicBezTo>
                    <a:pt x="390" y="906"/>
                    <a:pt x="393" y="904"/>
                    <a:pt x="396" y="902"/>
                  </a:cubicBezTo>
                  <a:cubicBezTo>
                    <a:pt x="398" y="900"/>
                    <a:pt x="401" y="898"/>
                    <a:pt x="404" y="897"/>
                  </a:cubicBezTo>
                  <a:cubicBezTo>
                    <a:pt x="401" y="901"/>
                    <a:pt x="397" y="906"/>
                    <a:pt x="393" y="910"/>
                  </a:cubicBezTo>
                  <a:cubicBezTo>
                    <a:pt x="388" y="915"/>
                    <a:pt x="383" y="920"/>
                    <a:pt x="382" y="925"/>
                  </a:cubicBezTo>
                  <a:cubicBezTo>
                    <a:pt x="377" y="942"/>
                    <a:pt x="377" y="942"/>
                    <a:pt x="377" y="942"/>
                  </a:cubicBezTo>
                  <a:cubicBezTo>
                    <a:pt x="388" y="928"/>
                    <a:pt x="388" y="928"/>
                    <a:pt x="388" y="928"/>
                  </a:cubicBezTo>
                  <a:cubicBezTo>
                    <a:pt x="391" y="925"/>
                    <a:pt x="394" y="922"/>
                    <a:pt x="397" y="919"/>
                  </a:cubicBezTo>
                  <a:cubicBezTo>
                    <a:pt x="406" y="911"/>
                    <a:pt x="415" y="903"/>
                    <a:pt x="417" y="887"/>
                  </a:cubicBezTo>
                  <a:cubicBezTo>
                    <a:pt x="435" y="875"/>
                    <a:pt x="463" y="869"/>
                    <a:pt x="490" y="871"/>
                  </a:cubicBezTo>
                  <a:cubicBezTo>
                    <a:pt x="504" y="872"/>
                    <a:pt x="523" y="875"/>
                    <a:pt x="537" y="886"/>
                  </a:cubicBezTo>
                  <a:cubicBezTo>
                    <a:pt x="524" y="895"/>
                    <a:pt x="508" y="900"/>
                    <a:pt x="493" y="905"/>
                  </a:cubicBezTo>
                  <a:cubicBezTo>
                    <a:pt x="480" y="909"/>
                    <a:pt x="466" y="914"/>
                    <a:pt x="454" y="920"/>
                  </a:cubicBezTo>
                  <a:cubicBezTo>
                    <a:pt x="433" y="932"/>
                    <a:pt x="433" y="932"/>
                    <a:pt x="433" y="932"/>
                  </a:cubicBezTo>
                  <a:cubicBezTo>
                    <a:pt x="457" y="927"/>
                    <a:pt x="457" y="927"/>
                    <a:pt x="457" y="927"/>
                  </a:cubicBezTo>
                  <a:cubicBezTo>
                    <a:pt x="464" y="926"/>
                    <a:pt x="470" y="923"/>
                    <a:pt x="476" y="921"/>
                  </a:cubicBezTo>
                  <a:cubicBezTo>
                    <a:pt x="482" y="919"/>
                    <a:pt x="487" y="917"/>
                    <a:pt x="493" y="916"/>
                  </a:cubicBezTo>
                  <a:cubicBezTo>
                    <a:pt x="493" y="916"/>
                    <a:pt x="492" y="917"/>
                    <a:pt x="492" y="917"/>
                  </a:cubicBezTo>
                  <a:cubicBezTo>
                    <a:pt x="489" y="921"/>
                    <a:pt x="484" y="927"/>
                    <a:pt x="488" y="932"/>
                  </a:cubicBezTo>
                  <a:cubicBezTo>
                    <a:pt x="492" y="938"/>
                    <a:pt x="492" y="938"/>
                    <a:pt x="492" y="938"/>
                  </a:cubicBezTo>
                  <a:cubicBezTo>
                    <a:pt x="494" y="931"/>
                    <a:pt x="494" y="931"/>
                    <a:pt x="494" y="931"/>
                  </a:cubicBezTo>
                  <a:cubicBezTo>
                    <a:pt x="501" y="912"/>
                    <a:pt x="519" y="905"/>
                    <a:pt x="538" y="898"/>
                  </a:cubicBezTo>
                  <a:cubicBezTo>
                    <a:pt x="541" y="896"/>
                    <a:pt x="545" y="895"/>
                    <a:pt x="548" y="893"/>
                  </a:cubicBezTo>
                  <a:cubicBezTo>
                    <a:pt x="554" y="899"/>
                    <a:pt x="561" y="902"/>
                    <a:pt x="567" y="906"/>
                  </a:cubicBezTo>
                  <a:cubicBezTo>
                    <a:pt x="575" y="910"/>
                    <a:pt x="583" y="914"/>
                    <a:pt x="588" y="920"/>
                  </a:cubicBezTo>
                  <a:cubicBezTo>
                    <a:pt x="565" y="931"/>
                    <a:pt x="536" y="934"/>
                    <a:pt x="508" y="938"/>
                  </a:cubicBezTo>
                  <a:cubicBezTo>
                    <a:pt x="490" y="940"/>
                    <a:pt x="470" y="943"/>
                    <a:pt x="453" y="947"/>
                  </a:cubicBezTo>
                  <a:cubicBezTo>
                    <a:pt x="454" y="954"/>
                    <a:pt x="454" y="954"/>
                    <a:pt x="454" y="954"/>
                  </a:cubicBezTo>
                  <a:cubicBezTo>
                    <a:pt x="470" y="953"/>
                    <a:pt x="486" y="951"/>
                    <a:pt x="501" y="949"/>
                  </a:cubicBezTo>
                  <a:cubicBezTo>
                    <a:pt x="511" y="948"/>
                    <a:pt x="521" y="947"/>
                    <a:pt x="531" y="946"/>
                  </a:cubicBezTo>
                  <a:cubicBezTo>
                    <a:pt x="529" y="948"/>
                    <a:pt x="527" y="950"/>
                    <a:pt x="524" y="951"/>
                  </a:cubicBezTo>
                  <a:cubicBezTo>
                    <a:pt x="522" y="952"/>
                    <a:pt x="522" y="952"/>
                    <a:pt x="522" y="952"/>
                  </a:cubicBezTo>
                  <a:cubicBezTo>
                    <a:pt x="466" y="952"/>
                    <a:pt x="415" y="960"/>
                    <a:pt x="380" y="977"/>
                  </a:cubicBezTo>
                  <a:cubicBezTo>
                    <a:pt x="375" y="980"/>
                    <a:pt x="370" y="983"/>
                    <a:pt x="365" y="987"/>
                  </a:cubicBezTo>
                  <a:cubicBezTo>
                    <a:pt x="358" y="992"/>
                    <a:pt x="352" y="997"/>
                    <a:pt x="345" y="998"/>
                  </a:cubicBezTo>
                  <a:cubicBezTo>
                    <a:pt x="325" y="988"/>
                    <a:pt x="304" y="982"/>
                    <a:pt x="281" y="980"/>
                  </a:cubicBezTo>
                  <a:cubicBezTo>
                    <a:pt x="231" y="977"/>
                    <a:pt x="182" y="993"/>
                    <a:pt x="134" y="1009"/>
                  </a:cubicBezTo>
                  <a:cubicBezTo>
                    <a:pt x="112" y="1017"/>
                    <a:pt x="91" y="1024"/>
                    <a:pt x="70" y="1029"/>
                  </a:cubicBezTo>
                  <a:cubicBezTo>
                    <a:pt x="72" y="1036"/>
                    <a:pt x="72" y="1036"/>
                    <a:pt x="72" y="1036"/>
                  </a:cubicBezTo>
                  <a:cubicBezTo>
                    <a:pt x="85" y="1034"/>
                    <a:pt x="97" y="1030"/>
                    <a:pt x="108" y="1027"/>
                  </a:cubicBezTo>
                  <a:cubicBezTo>
                    <a:pt x="122" y="1022"/>
                    <a:pt x="137" y="1018"/>
                    <a:pt x="153" y="1016"/>
                  </a:cubicBezTo>
                  <a:cubicBezTo>
                    <a:pt x="141" y="1038"/>
                    <a:pt x="118" y="1047"/>
                    <a:pt x="94" y="1057"/>
                  </a:cubicBezTo>
                  <a:cubicBezTo>
                    <a:pt x="87" y="1060"/>
                    <a:pt x="81" y="1062"/>
                    <a:pt x="75" y="1065"/>
                  </a:cubicBezTo>
                  <a:cubicBezTo>
                    <a:pt x="59" y="1072"/>
                    <a:pt x="59" y="1072"/>
                    <a:pt x="59" y="1072"/>
                  </a:cubicBezTo>
                  <a:cubicBezTo>
                    <a:pt x="77" y="1072"/>
                    <a:pt x="77" y="1072"/>
                    <a:pt x="77" y="1072"/>
                  </a:cubicBezTo>
                  <a:cubicBezTo>
                    <a:pt x="87" y="1072"/>
                    <a:pt x="96" y="1067"/>
                    <a:pt x="104" y="1063"/>
                  </a:cubicBezTo>
                  <a:cubicBezTo>
                    <a:pt x="109" y="1061"/>
                    <a:pt x="114" y="1059"/>
                    <a:pt x="118" y="1058"/>
                  </a:cubicBezTo>
                  <a:cubicBezTo>
                    <a:pt x="116" y="1065"/>
                    <a:pt x="113" y="1071"/>
                    <a:pt x="108" y="1076"/>
                  </a:cubicBezTo>
                  <a:cubicBezTo>
                    <a:pt x="100" y="1085"/>
                    <a:pt x="100" y="1085"/>
                    <a:pt x="100" y="1085"/>
                  </a:cubicBezTo>
                  <a:cubicBezTo>
                    <a:pt x="112" y="1082"/>
                    <a:pt x="112" y="1082"/>
                    <a:pt x="112" y="1082"/>
                  </a:cubicBezTo>
                  <a:cubicBezTo>
                    <a:pt x="124" y="1079"/>
                    <a:pt x="127" y="1066"/>
                    <a:pt x="128" y="1053"/>
                  </a:cubicBezTo>
                  <a:cubicBezTo>
                    <a:pt x="145" y="1046"/>
                    <a:pt x="157" y="1032"/>
                    <a:pt x="166" y="1011"/>
                  </a:cubicBezTo>
                  <a:cubicBezTo>
                    <a:pt x="170" y="1010"/>
                    <a:pt x="170" y="1010"/>
                    <a:pt x="170" y="1010"/>
                  </a:cubicBezTo>
                  <a:cubicBezTo>
                    <a:pt x="193" y="1001"/>
                    <a:pt x="222" y="991"/>
                    <a:pt x="250" y="991"/>
                  </a:cubicBezTo>
                  <a:cubicBezTo>
                    <a:pt x="241" y="998"/>
                    <a:pt x="234" y="1006"/>
                    <a:pt x="226" y="1015"/>
                  </a:cubicBezTo>
                  <a:cubicBezTo>
                    <a:pt x="215" y="1028"/>
                    <a:pt x="205" y="1040"/>
                    <a:pt x="189" y="1046"/>
                  </a:cubicBezTo>
                  <a:cubicBezTo>
                    <a:pt x="190" y="1053"/>
                    <a:pt x="190" y="1053"/>
                    <a:pt x="190" y="1053"/>
                  </a:cubicBezTo>
                  <a:cubicBezTo>
                    <a:pt x="211" y="1049"/>
                    <a:pt x="224" y="1034"/>
                    <a:pt x="236" y="1019"/>
                  </a:cubicBezTo>
                  <a:cubicBezTo>
                    <a:pt x="247" y="1007"/>
                    <a:pt x="257" y="995"/>
                    <a:pt x="271" y="992"/>
                  </a:cubicBezTo>
                  <a:cubicBezTo>
                    <a:pt x="284" y="989"/>
                    <a:pt x="284" y="989"/>
                    <a:pt x="284" y="989"/>
                  </a:cubicBezTo>
                  <a:cubicBezTo>
                    <a:pt x="302" y="992"/>
                    <a:pt x="316" y="997"/>
                    <a:pt x="332" y="1004"/>
                  </a:cubicBezTo>
                  <a:cubicBezTo>
                    <a:pt x="325" y="1008"/>
                    <a:pt x="317" y="1013"/>
                    <a:pt x="309" y="1018"/>
                  </a:cubicBezTo>
                  <a:cubicBezTo>
                    <a:pt x="284" y="1033"/>
                    <a:pt x="259" y="1049"/>
                    <a:pt x="233" y="1063"/>
                  </a:cubicBezTo>
                  <a:cubicBezTo>
                    <a:pt x="233" y="1061"/>
                    <a:pt x="233" y="1061"/>
                    <a:pt x="233" y="1061"/>
                  </a:cubicBezTo>
                  <a:cubicBezTo>
                    <a:pt x="232" y="1064"/>
                    <a:pt x="232" y="1064"/>
                    <a:pt x="232" y="1064"/>
                  </a:cubicBezTo>
                  <a:cubicBezTo>
                    <a:pt x="187" y="1089"/>
                    <a:pt x="140" y="1112"/>
                    <a:pt x="86" y="1130"/>
                  </a:cubicBezTo>
                  <a:cubicBezTo>
                    <a:pt x="88" y="1137"/>
                    <a:pt x="88" y="1137"/>
                    <a:pt x="88" y="1137"/>
                  </a:cubicBezTo>
                  <a:cubicBezTo>
                    <a:pt x="139" y="1127"/>
                    <a:pt x="182" y="1107"/>
                    <a:pt x="222" y="1084"/>
                  </a:cubicBezTo>
                  <a:cubicBezTo>
                    <a:pt x="217" y="1095"/>
                    <a:pt x="212" y="1106"/>
                    <a:pt x="208" y="1118"/>
                  </a:cubicBezTo>
                  <a:cubicBezTo>
                    <a:pt x="205" y="1127"/>
                    <a:pt x="202" y="1136"/>
                    <a:pt x="198" y="1145"/>
                  </a:cubicBezTo>
                  <a:cubicBezTo>
                    <a:pt x="198" y="1142"/>
                    <a:pt x="198" y="1142"/>
                    <a:pt x="198" y="1142"/>
                  </a:cubicBezTo>
                  <a:cubicBezTo>
                    <a:pt x="197" y="1147"/>
                    <a:pt x="197" y="1147"/>
                    <a:pt x="197" y="1147"/>
                  </a:cubicBezTo>
                  <a:cubicBezTo>
                    <a:pt x="196" y="1149"/>
                    <a:pt x="195" y="1151"/>
                    <a:pt x="194" y="1153"/>
                  </a:cubicBezTo>
                  <a:cubicBezTo>
                    <a:pt x="191" y="1145"/>
                    <a:pt x="191" y="1145"/>
                    <a:pt x="191" y="1145"/>
                  </a:cubicBezTo>
                  <a:cubicBezTo>
                    <a:pt x="192" y="1157"/>
                    <a:pt x="192" y="1157"/>
                    <a:pt x="192" y="1157"/>
                  </a:cubicBezTo>
                  <a:cubicBezTo>
                    <a:pt x="188" y="1165"/>
                    <a:pt x="183" y="1173"/>
                    <a:pt x="177" y="1179"/>
                  </a:cubicBezTo>
                  <a:cubicBezTo>
                    <a:pt x="171" y="1186"/>
                    <a:pt x="163" y="1191"/>
                    <a:pt x="156" y="1196"/>
                  </a:cubicBezTo>
                  <a:cubicBezTo>
                    <a:pt x="146" y="1202"/>
                    <a:pt x="137" y="1208"/>
                    <a:pt x="131" y="1218"/>
                  </a:cubicBezTo>
                  <a:cubicBezTo>
                    <a:pt x="119" y="1238"/>
                    <a:pt x="119" y="1238"/>
                    <a:pt x="119" y="1238"/>
                  </a:cubicBezTo>
                  <a:cubicBezTo>
                    <a:pt x="136" y="1222"/>
                    <a:pt x="136" y="1222"/>
                    <a:pt x="136" y="1222"/>
                  </a:cubicBezTo>
                  <a:cubicBezTo>
                    <a:pt x="142" y="1217"/>
                    <a:pt x="150" y="1212"/>
                    <a:pt x="157" y="1208"/>
                  </a:cubicBezTo>
                  <a:cubicBezTo>
                    <a:pt x="165" y="1202"/>
                    <a:pt x="173" y="1197"/>
                    <a:pt x="180" y="1190"/>
                  </a:cubicBezTo>
                  <a:cubicBezTo>
                    <a:pt x="182" y="1188"/>
                    <a:pt x="184" y="1185"/>
                    <a:pt x="186" y="1182"/>
                  </a:cubicBezTo>
                  <a:cubicBezTo>
                    <a:pt x="189" y="1178"/>
                    <a:pt x="191" y="1175"/>
                    <a:pt x="194" y="1174"/>
                  </a:cubicBezTo>
                  <a:cubicBezTo>
                    <a:pt x="194" y="1175"/>
                    <a:pt x="194" y="1175"/>
                    <a:pt x="194" y="1175"/>
                  </a:cubicBezTo>
                  <a:cubicBezTo>
                    <a:pt x="193" y="1178"/>
                    <a:pt x="192" y="1182"/>
                    <a:pt x="190" y="1185"/>
                  </a:cubicBezTo>
                  <a:cubicBezTo>
                    <a:pt x="188" y="1191"/>
                    <a:pt x="185" y="1196"/>
                    <a:pt x="187" y="1200"/>
                  </a:cubicBezTo>
                  <a:cubicBezTo>
                    <a:pt x="189" y="1204"/>
                    <a:pt x="189" y="1204"/>
                    <a:pt x="189" y="1204"/>
                  </a:cubicBezTo>
                  <a:cubicBezTo>
                    <a:pt x="193" y="1201"/>
                    <a:pt x="193" y="1201"/>
                    <a:pt x="193" y="1201"/>
                  </a:cubicBezTo>
                  <a:cubicBezTo>
                    <a:pt x="194" y="1200"/>
                    <a:pt x="195" y="1199"/>
                    <a:pt x="196" y="1198"/>
                  </a:cubicBezTo>
                  <a:cubicBezTo>
                    <a:pt x="197" y="1208"/>
                    <a:pt x="197" y="1208"/>
                    <a:pt x="197" y="1208"/>
                  </a:cubicBezTo>
                  <a:cubicBezTo>
                    <a:pt x="199" y="1193"/>
                    <a:pt x="199" y="1193"/>
                    <a:pt x="199" y="1193"/>
                  </a:cubicBezTo>
                  <a:cubicBezTo>
                    <a:pt x="200" y="1192"/>
                    <a:pt x="200" y="1190"/>
                    <a:pt x="201" y="1189"/>
                  </a:cubicBezTo>
                  <a:cubicBezTo>
                    <a:pt x="203" y="1195"/>
                    <a:pt x="203" y="1195"/>
                    <a:pt x="203" y="1195"/>
                  </a:cubicBezTo>
                  <a:cubicBezTo>
                    <a:pt x="202" y="1178"/>
                    <a:pt x="202" y="1178"/>
                    <a:pt x="202" y="1178"/>
                  </a:cubicBezTo>
                  <a:cubicBezTo>
                    <a:pt x="201" y="1177"/>
                    <a:pt x="201" y="1176"/>
                    <a:pt x="201" y="1175"/>
                  </a:cubicBezTo>
                  <a:cubicBezTo>
                    <a:pt x="201" y="1173"/>
                    <a:pt x="201" y="1171"/>
                    <a:pt x="201" y="1169"/>
                  </a:cubicBezTo>
                  <a:cubicBezTo>
                    <a:pt x="200" y="1168"/>
                    <a:pt x="200" y="1168"/>
                    <a:pt x="200" y="1168"/>
                  </a:cubicBezTo>
                  <a:cubicBezTo>
                    <a:pt x="200" y="1167"/>
                    <a:pt x="200" y="1166"/>
                    <a:pt x="200" y="1166"/>
                  </a:cubicBezTo>
                  <a:cubicBezTo>
                    <a:pt x="201" y="1159"/>
                    <a:pt x="206" y="1149"/>
                    <a:pt x="210" y="1139"/>
                  </a:cubicBezTo>
                  <a:cubicBezTo>
                    <a:pt x="213" y="1133"/>
                    <a:pt x="215" y="1128"/>
                    <a:pt x="217" y="1123"/>
                  </a:cubicBezTo>
                  <a:cubicBezTo>
                    <a:pt x="219" y="1118"/>
                    <a:pt x="221" y="1113"/>
                    <a:pt x="223" y="1108"/>
                  </a:cubicBezTo>
                  <a:cubicBezTo>
                    <a:pt x="228" y="1098"/>
                    <a:pt x="232" y="1089"/>
                    <a:pt x="232" y="1078"/>
                  </a:cubicBezTo>
                  <a:cubicBezTo>
                    <a:pt x="244" y="1072"/>
                    <a:pt x="255" y="1065"/>
                    <a:pt x="267" y="1058"/>
                  </a:cubicBezTo>
                  <a:cubicBezTo>
                    <a:pt x="296" y="1040"/>
                    <a:pt x="326" y="1022"/>
                    <a:pt x="359" y="1007"/>
                  </a:cubicBezTo>
                  <a:cubicBezTo>
                    <a:pt x="343" y="1027"/>
                    <a:pt x="330" y="1050"/>
                    <a:pt x="317" y="1072"/>
                  </a:cubicBezTo>
                  <a:cubicBezTo>
                    <a:pt x="301" y="1100"/>
                    <a:pt x="285" y="1129"/>
                    <a:pt x="264" y="1150"/>
                  </a:cubicBezTo>
                  <a:cubicBezTo>
                    <a:pt x="257" y="1157"/>
                    <a:pt x="257" y="1157"/>
                    <a:pt x="257" y="1157"/>
                  </a:cubicBezTo>
                  <a:cubicBezTo>
                    <a:pt x="267" y="1156"/>
                    <a:pt x="267" y="1156"/>
                    <a:pt x="267" y="1156"/>
                  </a:cubicBezTo>
                  <a:cubicBezTo>
                    <a:pt x="273" y="1156"/>
                    <a:pt x="277" y="1150"/>
                    <a:pt x="281" y="1145"/>
                  </a:cubicBezTo>
                  <a:cubicBezTo>
                    <a:pt x="281" y="1144"/>
                    <a:pt x="282" y="1143"/>
                    <a:pt x="283" y="1142"/>
                  </a:cubicBezTo>
                  <a:cubicBezTo>
                    <a:pt x="282" y="1155"/>
                    <a:pt x="278" y="1168"/>
                    <a:pt x="274" y="1179"/>
                  </a:cubicBezTo>
                  <a:cubicBezTo>
                    <a:pt x="271" y="1188"/>
                    <a:pt x="268" y="1197"/>
                    <a:pt x="267" y="1206"/>
                  </a:cubicBezTo>
                  <a:cubicBezTo>
                    <a:pt x="266" y="1209"/>
                    <a:pt x="266" y="1209"/>
                    <a:pt x="266" y="1209"/>
                  </a:cubicBezTo>
                  <a:cubicBezTo>
                    <a:pt x="251" y="1220"/>
                    <a:pt x="235" y="1230"/>
                    <a:pt x="220" y="1240"/>
                  </a:cubicBezTo>
                  <a:cubicBezTo>
                    <a:pt x="211" y="1245"/>
                    <a:pt x="211" y="1245"/>
                    <a:pt x="211" y="1245"/>
                  </a:cubicBezTo>
                  <a:cubicBezTo>
                    <a:pt x="170" y="1245"/>
                    <a:pt x="148" y="1265"/>
                    <a:pt x="126" y="1285"/>
                  </a:cubicBezTo>
                  <a:cubicBezTo>
                    <a:pt x="121" y="1289"/>
                    <a:pt x="117" y="1294"/>
                    <a:pt x="112" y="1297"/>
                  </a:cubicBezTo>
                  <a:cubicBezTo>
                    <a:pt x="110" y="1299"/>
                    <a:pt x="110" y="1299"/>
                    <a:pt x="110" y="1299"/>
                  </a:cubicBezTo>
                  <a:cubicBezTo>
                    <a:pt x="109" y="1300"/>
                    <a:pt x="106" y="1301"/>
                    <a:pt x="105" y="1303"/>
                  </a:cubicBezTo>
                  <a:cubicBezTo>
                    <a:pt x="86" y="1320"/>
                    <a:pt x="86" y="1320"/>
                    <a:pt x="86" y="1320"/>
                  </a:cubicBezTo>
                  <a:cubicBezTo>
                    <a:pt x="107" y="1308"/>
                    <a:pt x="107" y="1308"/>
                    <a:pt x="107" y="1308"/>
                  </a:cubicBezTo>
                  <a:cubicBezTo>
                    <a:pt x="108" y="1308"/>
                    <a:pt x="108" y="1308"/>
                    <a:pt x="108" y="1308"/>
                  </a:cubicBezTo>
                  <a:cubicBezTo>
                    <a:pt x="108" y="1311"/>
                    <a:pt x="108" y="1311"/>
                    <a:pt x="108" y="1311"/>
                  </a:cubicBezTo>
                  <a:cubicBezTo>
                    <a:pt x="111" y="1308"/>
                    <a:pt x="111" y="1308"/>
                    <a:pt x="111" y="1308"/>
                  </a:cubicBezTo>
                  <a:cubicBezTo>
                    <a:pt x="113" y="1308"/>
                    <a:pt x="116" y="1306"/>
                    <a:pt x="117" y="1303"/>
                  </a:cubicBezTo>
                  <a:cubicBezTo>
                    <a:pt x="126" y="1298"/>
                    <a:pt x="135" y="1291"/>
                    <a:pt x="143" y="1284"/>
                  </a:cubicBezTo>
                  <a:cubicBezTo>
                    <a:pt x="159" y="1270"/>
                    <a:pt x="174" y="1258"/>
                    <a:pt x="195" y="1257"/>
                  </a:cubicBezTo>
                  <a:cubicBezTo>
                    <a:pt x="196" y="1261"/>
                    <a:pt x="199" y="1261"/>
                    <a:pt x="200" y="1262"/>
                  </a:cubicBezTo>
                  <a:cubicBezTo>
                    <a:pt x="203" y="1262"/>
                    <a:pt x="205" y="1260"/>
                    <a:pt x="208" y="1258"/>
                  </a:cubicBezTo>
                  <a:cubicBezTo>
                    <a:pt x="210" y="1257"/>
                    <a:pt x="212" y="1255"/>
                    <a:pt x="215" y="1254"/>
                  </a:cubicBezTo>
                  <a:cubicBezTo>
                    <a:pt x="219" y="1254"/>
                    <a:pt x="224" y="1254"/>
                    <a:pt x="230" y="1254"/>
                  </a:cubicBezTo>
                  <a:cubicBezTo>
                    <a:pt x="242" y="1255"/>
                    <a:pt x="255" y="1258"/>
                    <a:pt x="265" y="1261"/>
                  </a:cubicBezTo>
                  <a:cubicBezTo>
                    <a:pt x="221" y="1274"/>
                    <a:pt x="178" y="1289"/>
                    <a:pt x="144" y="1318"/>
                  </a:cubicBezTo>
                  <a:cubicBezTo>
                    <a:pt x="123" y="1335"/>
                    <a:pt x="102" y="1345"/>
                    <a:pt x="75" y="1357"/>
                  </a:cubicBezTo>
                  <a:cubicBezTo>
                    <a:pt x="68" y="1360"/>
                    <a:pt x="60" y="1363"/>
                    <a:pt x="53" y="1365"/>
                  </a:cubicBezTo>
                  <a:cubicBezTo>
                    <a:pt x="38" y="1370"/>
                    <a:pt x="23" y="1374"/>
                    <a:pt x="15" y="1385"/>
                  </a:cubicBezTo>
                  <a:cubicBezTo>
                    <a:pt x="0" y="1405"/>
                    <a:pt x="0" y="1405"/>
                    <a:pt x="0" y="1405"/>
                  </a:cubicBezTo>
                  <a:cubicBezTo>
                    <a:pt x="20" y="1390"/>
                    <a:pt x="20" y="1390"/>
                    <a:pt x="20" y="1390"/>
                  </a:cubicBezTo>
                  <a:cubicBezTo>
                    <a:pt x="31" y="1382"/>
                    <a:pt x="47" y="1378"/>
                    <a:pt x="62" y="1374"/>
                  </a:cubicBezTo>
                  <a:cubicBezTo>
                    <a:pt x="67" y="1373"/>
                    <a:pt x="73" y="1371"/>
                    <a:pt x="79" y="1369"/>
                  </a:cubicBezTo>
                  <a:cubicBezTo>
                    <a:pt x="75" y="1373"/>
                    <a:pt x="71" y="1376"/>
                    <a:pt x="67" y="1379"/>
                  </a:cubicBezTo>
                  <a:cubicBezTo>
                    <a:pt x="58" y="1386"/>
                    <a:pt x="50" y="1393"/>
                    <a:pt x="47" y="1400"/>
                  </a:cubicBezTo>
                  <a:cubicBezTo>
                    <a:pt x="40" y="1415"/>
                    <a:pt x="40" y="1415"/>
                    <a:pt x="40" y="1415"/>
                  </a:cubicBezTo>
                  <a:cubicBezTo>
                    <a:pt x="52" y="1404"/>
                    <a:pt x="52" y="1404"/>
                    <a:pt x="52" y="1404"/>
                  </a:cubicBezTo>
                  <a:cubicBezTo>
                    <a:pt x="57" y="1400"/>
                    <a:pt x="62" y="1396"/>
                    <a:pt x="67" y="1392"/>
                  </a:cubicBezTo>
                  <a:cubicBezTo>
                    <a:pt x="80" y="1381"/>
                    <a:pt x="93" y="1370"/>
                    <a:pt x="104" y="1358"/>
                  </a:cubicBezTo>
                  <a:cubicBezTo>
                    <a:pt x="127" y="1351"/>
                    <a:pt x="145" y="1338"/>
                    <a:pt x="163" y="1325"/>
                  </a:cubicBezTo>
                  <a:cubicBezTo>
                    <a:pt x="180" y="1312"/>
                    <a:pt x="197" y="1300"/>
                    <a:pt x="217" y="1295"/>
                  </a:cubicBezTo>
                  <a:cubicBezTo>
                    <a:pt x="201" y="1315"/>
                    <a:pt x="182" y="1332"/>
                    <a:pt x="163" y="1349"/>
                  </a:cubicBezTo>
                  <a:cubicBezTo>
                    <a:pt x="156" y="1356"/>
                    <a:pt x="149" y="1362"/>
                    <a:pt x="142" y="1369"/>
                  </a:cubicBezTo>
                  <a:cubicBezTo>
                    <a:pt x="147" y="1374"/>
                    <a:pt x="147" y="1374"/>
                    <a:pt x="147" y="1374"/>
                  </a:cubicBezTo>
                  <a:cubicBezTo>
                    <a:pt x="153" y="1368"/>
                    <a:pt x="160" y="1364"/>
                    <a:pt x="167" y="1359"/>
                  </a:cubicBezTo>
                  <a:cubicBezTo>
                    <a:pt x="177" y="1352"/>
                    <a:pt x="187" y="1344"/>
                    <a:pt x="197" y="1334"/>
                  </a:cubicBezTo>
                  <a:cubicBezTo>
                    <a:pt x="203" y="1328"/>
                    <a:pt x="208" y="1321"/>
                    <a:pt x="213" y="1313"/>
                  </a:cubicBezTo>
                  <a:cubicBezTo>
                    <a:pt x="221" y="1303"/>
                    <a:pt x="228" y="1293"/>
                    <a:pt x="237" y="1287"/>
                  </a:cubicBezTo>
                  <a:cubicBezTo>
                    <a:pt x="258" y="1274"/>
                    <a:pt x="282" y="1271"/>
                    <a:pt x="313" y="1268"/>
                  </a:cubicBezTo>
                  <a:cubicBezTo>
                    <a:pt x="314" y="1268"/>
                    <a:pt x="315" y="1268"/>
                    <a:pt x="316" y="1268"/>
                  </a:cubicBezTo>
                  <a:cubicBezTo>
                    <a:pt x="314" y="1269"/>
                    <a:pt x="312" y="1270"/>
                    <a:pt x="309" y="1271"/>
                  </a:cubicBezTo>
                  <a:cubicBezTo>
                    <a:pt x="302" y="1274"/>
                    <a:pt x="295" y="1278"/>
                    <a:pt x="294" y="1284"/>
                  </a:cubicBezTo>
                  <a:cubicBezTo>
                    <a:pt x="294" y="1293"/>
                    <a:pt x="294" y="1293"/>
                    <a:pt x="294" y="1293"/>
                  </a:cubicBezTo>
                  <a:cubicBezTo>
                    <a:pt x="300" y="1287"/>
                    <a:pt x="300" y="1287"/>
                    <a:pt x="300" y="1287"/>
                  </a:cubicBezTo>
                  <a:cubicBezTo>
                    <a:pt x="323" y="1268"/>
                    <a:pt x="361" y="1262"/>
                    <a:pt x="394" y="1272"/>
                  </a:cubicBezTo>
                  <a:cubicBezTo>
                    <a:pt x="378" y="1281"/>
                    <a:pt x="363" y="1291"/>
                    <a:pt x="349" y="1300"/>
                  </a:cubicBezTo>
                  <a:cubicBezTo>
                    <a:pt x="326" y="1315"/>
                    <a:pt x="303" y="1331"/>
                    <a:pt x="278" y="1343"/>
                  </a:cubicBezTo>
                  <a:cubicBezTo>
                    <a:pt x="266" y="1348"/>
                    <a:pt x="253" y="1352"/>
                    <a:pt x="240" y="1356"/>
                  </a:cubicBezTo>
                  <a:cubicBezTo>
                    <a:pt x="222" y="1360"/>
                    <a:pt x="204" y="1365"/>
                    <a:pt x="189" y="1376"/>
                  </a:cubicBezTo>
                  <a:cubicBezTo>
                    <a:pt x="164" y="1392"/>
                    <a:pt x="164" y="1392"/>
                    <a:pt x="164" y="1392"/>
                  </a:cubicBezTo>
                  <a:cubicBezTo>
                    <a:pt x="192" y="1382"/>
                    <a:pt x="192" y="1382"/>
                    <a:pt x="192" y="1382"/>
                  </a:cubicBezTo>
                  <a:cubicBezTo>
                    <a:pt x="205" y="1377"/>
                    <a:pt x="220" y="1373"/>
                    <a:pt x="234" y="1369"/>
                  </a:cubicBezTo>
                  <a:cubicBezTo>
                    <a:pt x="257" y="1362"/>
                    <a:pt x="281" y="1355"/>
                    <a:pt x="300" y="1345"/>
                  </a:cubicBezTo>
                  <a:cubicBezTo>
                    <a:pt x="299" y="1347"/>
                    <a:pt x="298" y="1349"/>
                    <a:pt x="297" y="1351"/>
                  </a:cubicBezTo>
                  <a:cubicBezTo>
                    <a:pt x="284" y="1371"/>
                    <a:pt x="271" y="1390"/>
                    <a:pt x="252" y="1402"/>
                  </a:cubicBezTo>
                  <a:cubicBezTo>
                    <a:pt x="255" y="1408"/>
                    <a:pt x="255" y="1408"/>
                    <a:pt x="255" y="1408"/>
                  </a:cubicBezTo>
                  <a:cubicBezTo>
                    <a:pt x="269" y="1403"/>
                    <a:pt x="280" y="1395"/>
                    <a:pt x="289" y="1386"/>
                  </a:cubicBezTo>
                  <a:cubicBezTo>
                    <a:pt x="298" y="1378"/>
                    <a:pt x="303" y="1367"/>
                    <a:pt x="308" y="1356"/>
                  </a:cubicBezTo>
                  <a:cubicBezTo>
                    <a:pt x="313" y="1345"/>
                    <a:pt x="318" y="1335"/>
                    <a:pt x="325" y="1328"/>
                  </a:cubicBezTo>
                  <a:cubicBezTo>
                    <a:pt x="335" y="1318"/>
                    <a:pt x="353" y="1311"/>
                    <a:pt x="370" y="1304"/>
                  </a:cubicBezTo>
                  <a:cubicBezTo>
                    <a:pt x="376" y="1301"/>
                    <a:pt x="381" y="1299"/>
                    <a:pt x="387" y="1296"/>
                  </a:cubicBezTo>
                  <a:cubicBezTo>
                    <a:pt x="417" y="1283"/>
                    <a:pt x="462" y="1267"/>
                    <a:pt x="510" y="1265"/>
                  </a:cubicBezTo>
                  <a:cubicBezTo>
                    <a:pt x="468" y="1321"/>
                    <a:pt x="424" y="1365"/>
                    <a:pt x="375" y="1399"/>
                  </a:cubicBezTo>
                  <a:cubicBezTo>
                    <a:pt x="348" y="1419"/>
                    <a:pt x="348" y="1419"/>
                    <a:pt x="348" y="1419"/>
                  </a:cubicBezTo>
                  <a:cubicBezTo>
                    <a:pt x="379" y="1406"/>
                    <a:pt x="379" y="1406"/>
                    <a:pt x="379" y="1406"/>
                  </a:cubicBezTo>
                  <a:cubicBezTo>
                    <a:pt x="393" y="1399"/>
                    <a:pt x="406" y="1389"/>
                    <a:pt x="419" y="1379"/>
                  </a:cubicBezTo>
                  <a:cubicBezTo>
                    <a:pt x="428" y="1372"/>
                    <a:pt x="436" y="1366"/>
                    <a:pt x="445" y="1361"/>
                  </a:cubicBezTo>
                  <a:cubicBezTo>
                    <a:pt x="444" y="1362"/>
                    <a:pt x="444" y="1362"/>
                    <a:pt x="444" y="1362"/>
                  </a:cubicBezTo>
                  <a:cubicBezTo>
                    <a:pt x="443" y="1367"/>
                    <a:pt x="443" y="1367"/>
                    <a:pt x="443" y="1367"/>
                  </a:cubicBezTo>
                  <a:cubicBezTo>
                    <a:pt x="440" y="1374"/>
                    <a:pt x="435" y="1380"/>
                    <a:pt x="430" y="1386"/>
                  </a:cubicBezTo>
                  <a:cubicBezTo>
                    <a:pt x="425" y="1393"/>
                    <a:pt x="421" y="1398"/>
                    <a:pt x="419" y="1404"/>
                  </a:cubicBezTo>
                  <a:cubicBezTo>
                    <a:pt x="416" y="1414"/>
                    <a:pt x="416" y="1414"/>
                    <a:pt x="416" y="1414"/>
                  </a:cubicBezTo>
                  <a:cubicBezTo>
                    <a:pt x="424" y="1409"/>
                    <a:pt x="424" y="1409"/>
                    <a:pt x="424" y="1409"/>
                  </a:cubicBezTo>
                  <a:cubicBezTo>
                    <a:pt x="438" y="1399"/>
                    <a:pt x="444" y="1384"/>
                    <a:pt x="449" y="1369"/>
                  </a:cubicBezTo>
                  <a:cubicBezTo>
                    <a:pt x="450" y="1368"/>
                    <a:pt x="451" y="1366"/>
                    <a:pt x="451" y="1364"/>
                  </a:cubicBezTo>
                  <a:cubicBezTo>
                    <a:pt x="453" y="1360"/>
                    <a:pt x="455" y="1355"/>
                    <a:pt x="457" y="1351"/>
                  </a:cubicBezTo>
                  <a:cubicBezTo>
                    <a:pt x="460" y="1346"/>
                    <a:pt x="465" y="1341"/>
                    <a:pt x="470" y="1337"/>
                  </a:cubicBezTo>
                  <a:cubicBezTo>
                    <a:pt x="474" y="1333"/>
                    <a:pt x="478" y="1330"/>
                    <a:pt x="482" y="1326"/>
                  </a:cubicBezTo>
                  <a:cubicBezTo>
                    <a:pt x="489" y="1318"/>
                    <a:pt x="495" y="1309"/>
                    <a:pt x="501" y="1301"/>
                  </a:cubicBezTo>
                  <a:cubicBezTo>
                    <a:pt x="509" y="1289"/>
                    <a:pt x="516" y="1277"/>
                    <a:pt x="526" y="1271"/>
                  </a:cubicBezTo>
                  <a:cubicBezTo>
                    <a:pt x="522" y="1283"/>
                    <a:pt x="514" y="1295"/>
                    <a:pt x="508" y="1305"/>
                  </a:cubicBezTo>
                  <a:cubicBezTo>
                    <a:pt x="503" y="1313"/>
                    <a:pt x="498" y="1321"/>
                    <a:pt x="495" y="1327"/>
                  </a:cubicBezTo>
                  <a:cubicBezTo>
                    <a:pt x="483" y="1354"/>
                    <a:pt x="483" y="1354"/>
                    <a:pt x="483" y="1354"/>
                  </a:cubicBezTo>
                  <a:cubicBezTo>
                    <a:pt x="504" y="1328"/>
                    <a:pt x="504" y="1328"/>
                    <a:pt x="504" y="1328"/>
                  </a:cubicBezTo>
                  <a:cubicBezTo>
                    <a:pt x="506" y="1326"/>
                    <a:pt x="507" y="1324"/>
                    <a:pt x="509" y="1321"/>
                  </a:cubicBezTo>
                  <a:cubicBezTo>
                    <a:pt x="507" y="1327"/>
                    <a:pt x="504" y="1332"/>
                    <a:pt x="501" y="1337"/>
                  </a:cubicBezTo>
                  <a:cubicBezTo>
                    <a:pt x="498" y="1342"/>
                    <a:pt x="496" y="1346"/>
                    <a:pt x="494" y="1351"/>
                  </a:cubicBezTo>
                  <a:cubicBezTo>
                    <a:pt x="484" y="1371"/>
                    <a:pt x="484" y="1371"/>
                    <a:pt x="484" y="1371"/>
                  </a:cubicBezTo>
                  <a:cubicBezTo>
                    <a:pt x="500" y="1355"/>
                    <a:pt x="500" y="1355"/>
                    <a:pt x="500" y="1355"/>
                  </a:cubicBezTo>
                  <a:cubicBezTo>
                    <a:pt x="514" y="1340"/>
                    <a:pt x="522" y="1317"/>
                    <a:pt x="529" y="1295"/>
                  </a:cubicBezTo>
                  <a:cubicBezTo>
                    <a:pt x="534" y="1283"/>
                    <a:pt x="538" y="1269"/>
                    <a:pt x="544" y="1258"/>
                  </a:cubicBezTo>
                  <a:cubicBezTo>
                    <a:pt x="563" y="1249"/>
                    <a:pt x="585" y="1243"/>
                    <a:pt x="611" y="1240"/>
                  </a:cubicBezTo>
                  <a:cubicBezTo>
                    <a:pt x="596" y="1258"/>
                    <a:pt x="583" y="1279"/>
                    <a:pt x="571" y="1300"/>
                  </a:cubicBezTo>
                  <a:cubicBezTo>
                    <a:pt x="551" y="1334"/>
                    <a:pt x="530" y="1369"/>
                    <a:pt x="498" y="1391"/>
                  </a:cubicBezTo>
                  <a:cubicBezTo>
                    <a:pt x="501" y="1397"/>
                    <a:pt x="501" y="1397"/>
                    <a:pt x="501" y="1397"/>
                  </a:cubicBezTo>
                  <a:cubicBezTo>
                    <a:pt x="531" y="1382"/>
                    <a:pt x="550" y="1355"/>
                    <a:pt x="568" y="1328"/>
                  </a:cubicBezTo>
                  <a:cubicBezTo>
                    <a:pt x="570" y="1326"/>
                    <a:pt x="571" y="1325"/>
                    <a:pt x="572" y="1323"/>
                  </a:cubicBezTo>
                  <a:cubicBezTo>
                    <a:pt x="567" y="1348"/>
                    <a:pt x="561" y="1369"/>
                    <a:pt x="547" y="1381"/>
                  </a:cubicBezTo>
                  <a:cubicBezTo>
                    <a:pt x="538" y="1389"/>
                    <a:pt x="538" y="1389"/>
                    <a:pt x="538" y="1389"/>
                  </a:cubicBezTo>
                  <a:cubicBezTo>
                    <a:pt x="550" y="1387"/>
                    <a:pt x="550" y="1387"/>
                    <a:pt x="550" y="1387"/>
                  </a:cubicBezTo>
                  <a:cubicBezTo>
                    <a:pt x="560" y="1386"/>
                    <a:pt x="563" y="1378"/>
                    <a:pt x="567" y="1372"/>
                  </a:cubicBezTo>
                  <a:cubicBezTo>
                    <a:pt x="567" y="1371"/>
                    <a:pt x="568" y="1370"/>
                    <a:pt x="568" y="1370"/>
                  </a:cubicBezTo>
                  <a:cubicBezTo>
                    <a:pt x="568" y="1373"/>
                    <a:pt x="568" y="1377"/>
                    <a:pt x="567" y="1381"/>
                  </a:cubicBezTo>
                  <a:cubicBezTo>
                    <a:pt x="567" y="1385"/>
                    <a:pt x="567" y="1389"/>
                    <a:pt x="567" y="1391"/>
                  </a:cubicBezTo>
                  <a:cubicBezTo>
                    <a:pt x="574" y="1391"/>
                    <a:pt x="574" y="1391"/>
                    <a:pt x="574" y="1391"/>
                  </a:cubicBezTo>
                  <a:cubicBezTo>
                    <a:pt x="575" y="1386"/>
                    <a:pt x="575" y="1380"/>
                    <a:pt x="576" y="1375"/>
                  </a:cubicBezTo>
                  <a:cubicBezTo>
                    <a:pt x="579" y="1349"/>
                    <a:pt x="581" y="1322"/>
                    <a:pt x="589" y="1292"/>
                  </a:cubicBezTo>
                  <a:cubicBezTo>
                    <a:pt x="593" y="1287"/>
                    <a:pt x="596" y="1282"/>
                    <a:pt x="600" y="1277"/>
                  </a:cubicBezTo>
                  <a:cubicBezTo>
                    <a:pt x="614" y="1256"/>
                    <a:pt x="626" y="1239"/>
                    <a:pt x="657" y="1236"/>
                  </a:cubicBezTo>
                  <a:cubicBezTo>
                    <a:pt x="704" y="1232"/>
                    <a:pt x="744" y="1237"/>
                    <a:pt x="771" y="1250"/>
                  </a:cubicBezTo>
                  <a:cubicBezTo>
                    <a:pt x="775" y="1253"/>
                    <a:pt x="775" y="1254"/>
                    <a:pt x="775" y="1256"/>
                  </a:cubicBezTo>
                  <a:cubicBezTo>
                    <a:pt x="775" y="1259"/>
                    <a:pt x="775" y="1262"/>
                    <a:pt x="778" y="1265"/>
                  </a:cubicBezTo>
                  <a:cubicBezTo>
                    <a:pt x="777" y="1280"/>
                    <a:pt x="777" y="1292"/>
                    <a:pt x="776" y="1303"/>
                  </a:cubicBezTo>
                  <a:cubicBezTo>
                    <a:pt x="776" y="1312"/>
                    <a:pt x="776" y="1321"/>
                    <a:pt x="775" y="1333"/>
                  </a:cubicBezTo>
                  <a:cubicBezTo>
                    <a:pt x="755" y="1329"/>
                    <a:pt x="733" y="1331"/>
                    <a:pt x="712" y="1339"/>
                  </a:cubicBezTo>
                  <a:cubicBezTo>
                    <a:pt x="674" y="1354"/>
                    <a:pt x="642" y="1380"/>
                    <a:pt x="611" y="1405"/>
                  </a:cubicBezTo>
                  <a:cubicBezTo>
                    <a:pt x="571" y="1437"/>
                    <a:pt x="529" y="1471"/>
                    <a:pt x="474" y="1481"/>
                  </a:cubicBezTo>
                  <a:cubicBezTo>
                    <a:pt x="470" y="1483"/>
                    <a:pt x="470" y="1483"/>
                    <a:pt x="470" y="1483"/>
                  </a:cubicBezTo>
                  <a:cubicBezTo>
                    <a:pt x="451" y="1491"/>
                    <a:pt x="407" y="1510"/>
                    <a:pt x="389" y="1509"/>
                  </a:cubicBezTo>
                  <a:cubicBezTo>
                    <a:pt x="379" y="1509"/>
                    <a:pt x="367" y="1504"/>
                    <a:pt x="354" y="1499"/>
                  </a:cubicBezTo>
                  <a:cubicBezTo>
                    <a:pt x="342" y="1495"/>
                    <a:pt x="331" y="1491"/>
                    <a:pt x="319" y="1488"/>
                  </a:cubicBezTo>
                  <a:cubicBezTo>
                    <a:pt x="303" y="1485"/>
                    <a:pt x="287" y="1483"/>
                    <a:pt x="269" y="1482"/>
                  </a:cubicBezTo>
                  <a:cubicBezTo>
                    <a:pt x="256" y="1481"/>
                    <a:pt x="244" y="1480"/>
                    <a:pt x="234" y="1480"/>
                  </a:cubicBezTo>
                  <a:cubicBezTo>
                    <a:pt x="215" y="1480"/>
                    <a:pt x="215" y="1480"/>
                    <a:pt x="215" y="1480"/>
                  </a:cubicBezTo>
                  <a:cubicBezTo>
                    <a:pt x="233" y="1487"/>
                    <a:pt x="233" y="1487"/>
                    <a:pt x="233" y="1487"/>
                  </a:cubicBezTo>
                  <a:cubicBezTo>
                    <a:pt x="239" y="1490"/>
                    <a:pt x="247" y="1491"/>
                    <a:pt x="257" y="1492"/>
                  </a:cubicBezTo>
                  <a:cubicBezTo>
                    <a:pt x="252" y="1492"/>
                    <a:pt x="247" y="1493"/>
                    <a:pt x="242" y="1495"/>
                  </a:cubicBezTo>
                  <a:cubicBezTo>
                    <a:pt x="219" y="1502"/>
                    <a:pt x="219" y="1502"/>
                    <a:pt x="219" y="1502"/>
                  </a:cubicBezTo>
                  <a:cubicBezTo>
                    <a:pt x="243" y="1502"/>
                    <a:pt x="243" y="1502"/>
                    <a:pt x="243" y="1502"/>
                  </a:cubicBezTo>
                  <a:cubicBezTo>
                    <a:pt x="250" y="1502"/>
                    <a:pt x="257" y="1501"/>
                    <a:pt x="263" y="1501"/>
                  </a:cubicBezTo>
                  <a:cubicBezTo>
                    <a:pt x="283" y="1501"/>
                    <a:pt x="301" y="1500"/>
                    <a:pt x="318" y="1501"/>
                  </a:cubicBezTo>
                  <a:cubicBezTo>
                    <a:pt x="340" y="1503"/>
                    <a:pt x="357" y="1507"/>
                    <a:pt x="372" y="1515"/>
                  </a:cubicBezTo>
                  <a:cubicBezTo>
                    <a:pt x="319" y="1525"/>
                    <a:pt x="256" y="1527"/>
                    <a:pt x="194" y="1528"/>
                  </a:cubicBezTo>
                  <a:cubicBezTo>
                    <a:pt x="149" y="1529"/>
                    <a:pt x="106" y="1530"/>
                    <a:pt x="67" y="1535"/>
                  </a:cubicBezTo>
                  <a:cubicBezTo>
                    <a:pt x="34" y="1538"/>
                    <a:pt x="34" y="1538"/>
                    <a:pt x="34" y="1538"/>
                  </a:cubicBezTo>
                  <a:cubicBezTo>
                    <a:pt x="67" y="1542"/>
                    <a:pt x="67" y="1542"/>
                    <a:pt x="67" y="1542"/>
                  </a:cubicBezTo>
                  <a:cubicBezTo>
                    <a:pt x="81" y="1543"/>
                    <a:pt x="97" y="1543"/>
                    <a:pt x="113" y="1542"/>
                  </a:cubicBezTo>
                  <a:cubicBezTo>
                    <a:pt x="132" y="1541"/>
                    <a:pt x="150" y="1540"/>
                    <a:pt x="161" y="1543"/>
                  </a:cubicBezTo>
                  <a:cubicBezTo>
                    <a:pt x="150" y="1548"/>
                    <a:pt x="139" y="1553"/>
                    <a:pt x="128" y="1557"/>
                  </a:cubicBezTo>
                  <a:cubicBezTo>
                    <a:pt x="114" y="1563"/>
                    <a:pt x="100" y="1569"/>
                    <a:pt x="86" y="1576"/>
                  </a:cubicBezTo>
                  <a:cubicBezTo>
                    <a:pt x="63" y="1587"/>
                    <a:pt x="63" y="1587"/>
                    <a:pt x="63" y="1587"/>
                  </a:cubicBezTo>
                  <a:cubicBezTo>
                    <a:pt x="89" y="1583"/>
                    <a:pt x="89" y="1583"/>
                    <a:pt x="89" y="1583"/>
                  </a:cubicBezTo>
                  <a:cubicBezTo>
                    <a:pt x="110" y="1579"/>
                    <a:pt x="128" y="1570"/>
                    <a:pt x="146" y="1562"/>
                  </a:cubicBezTo>
                  <a:cubicBezTo>
                    <a:pt x="173" y="1549"/>
                    <a:pt x="199" y="1537"/>
                    <a:pt x="234" y="1539"/>
                  </a:cubicBezTo>
                  <a:cubicBezTo>
                    <a:pt x="236" y="1540"/>
                    <a:pt x="238" y="1540"/>
                    <a:pt x="240" y="1540"/>
                  </a:cubicBezTo>
                  <a:cubicBezTo>
                    <a:pt x="240" y="1541"/>
                    <a:pt x="241" y="1543"/>
                    <a:pt x="244" y="1545"/>
                  </a:cubicBezTo>
                  <a:cubicBezTo>
                    <a:pt x="245" y="1545"/>
                    <a:pt x="245" y="1545"/>
                    <a:pt x="245" y="1545"/>
                  </a:cubicBezTo>
                  <a:cubicBezTo>
                    <a:pt x="246" y="1545"/>
                    <a:pt x="246" y="1545"/>
                    <a:pt x="246" y="1545"/>
                  </a:cubicBezTo>
                  <a:cubicBezTo>
                    <a:pt x="251" y="1544"/>
                    <a:pt x="255" y="1544"/>
                    <a:pt x="260" y="1544"/>
                  </a:cubicBezTo>
                  <a:cubicBezTo>
                    <a:pt x="276" y="1547"/>
                    <a:pt x="276" y="1547"/>
                    <a:pt x="276" y="1547"/>
                  </a:cubicBezTo>
                  <a:cubicBezTo>
                    <a:pt x="269" y="1543"/>
                    <a:pt x="269" y="1543"/>
                    <a:pt x="269" y="1543"/>
                  </a:cubicBezTo>
                  <a:cubicBezTo>
                    <a:pt x="272" y="1543"/>
                    <a:pt x="275" y="1542"/>
                    <a:pt x="278" y="1542"/>
                  </a:cubicBezTo>
                  <a:cubicBezTo>
                    <a:pt x="283" y="1542"/>
                    <a:pt x="288" y="1541"/>
                    <a:pt x="293" y="1541"/>
                  </a:cubicBezTo>
                  <a:cubicBezTo>
                    <a:pt x="289" y="1545"/>
                    <a:pt x="285" y="1549"/>
                    <a:pt x="281" y="1553"/>
                  </a:cubicBezTo>
                  <a:cubicBezTo>
                    <a:pt x="277" y="1557"/>
                    <a:pt x="274" y="1561"/>
                    <a:pt x="270" y="1564"/>
                  </a:cubicBezTo>
                  <a:cubicBezTo>
                    <a:pt x="265" y="1569"/>
                    <a:pt x="265" y="1569"/>
                    <a:pt x="265" y="1569"/>
                  </a:cubicBezTo>
                  <a:cubicBezTo>
                    <a:pt x="260" y="1573"/>
                    <a:pt x="255" y="1576"/>
                    <a:pt x="249" y="1578"/>
                  </a:cubicBezTo>
                  <a:cubicBezTo>
                    <a:pt x="241" y="1581"/>
                    <a:pt x="232" y="1581"/>
                    <a:pt x="222" y="1582"/>
                  </a:cubicBezTo>
                  <a:cubicBezTo>
                    <a:pt x="210" y="1583"/>
                    <a:pt x="198" y="1584"/>
                    <a:pt x="186" y="1589"/>
                  </a:cubicBezTo>
                  <a:cubicBezTo>
                    <a:pt x="172" y="1595"/>
                    <a:pt x="172" y="1595"/>
                    <a:pt x="172" y="1595"/>
                  </a:cubicBezTo>
                  <a:cubicBezTo>
                    <a:pt x="187" y="1596"/>
                    <a:pt x="187" y="1596"/>
                    <a:pt x="187" y="1596"/>
                  </a:cubicBezTo>
                  <a:cubicBezTo>
                    <a:pt x="197" y="1596"/>
                    <a:pt x="208" y="1595"/>
                    <a:pt x="218" y="1594"/>
                  </a:cubicBezTo>
                  <a:cubicBezTo>
                    <a:pt x="220" y="1593"/>
                    <a:pt x="221" y="1593"/>
                    <a:pt x="222" y="1593"/>
                  </a:cubicBezTo>
                  <a:cubicBezTo>
                    <a:pt x="213" y="1596"/>
                    <a:pt x="205" y="1600"/>
                    <a:pt x="204" y="1607"/>
                  </a:cubicBezTo>
                  <a:cubicBezTo>
                    <a:pt x="203" y="1610"/>
                    <a:pt x="203" y="1610"/>
                    <a:pt x="203" y="1610"/>
                  </a:cubicBezTo>
                  <a:cubicBezTo>
                    <a:pt x="194" y="1618"/>
                    <a:pt x="194" y="1618"/>
                    <a:pt x="194" y="1618"/>
                  </a:cubicBezTo>
                  <a:cubicBezTo>
                    <a:pt x="202" y="1616"/>
                    <a:pt x="202" y="1616"/>
                    <a:pt x="202" y="1616"/>
                  </a:cubicBezTo>
                  <a:cubicBezTo>
                    <a:pt x="201" y="1619"/>
                    <a:pt x="201" y="1619"/>
                    <a:pt x="201" y="1619"/>
                  </a:cubicBezTo>
                  <a:cubicBezTo>
                    <a:pt x="205" y="1614"/>
                    <a:pt x="205" y="1614"/>
                    <a:pt x="205" y="1614"/>
                  </a:cubicBezTo>
                  <a:cubicBezTo>
                    <a:pt x="210" y="1613"/>
                    <a:pt x="210" y="1613"/>
                    <a:pt x="210" y="1613"/>
                  </a:cubicBezTo>
                  <a:cubicBezTo>
                    <a:pt x="234" y="1606"/>
                    <a:pt x="251" y="1591"/>
                    <a:pt x="270" y="1574"/>
                  </a:cubicBezTo>
                  <a:cubicBezTo>
                    <a:pt x="271" y="1573"/>
                    <a:pt x="273" y="1571"/>
                    <a:pt x="275" y="1569"/>
                  </a:cubicBezTo>
                  <a:cubicBezTo>
                    <a:pt x="284" y="1562"/>
                    <a:pt x="294" y="1554"/>
                    <a:pt x="304" y="1547"/>
                  </a:cubicBezTo>
                  <a:cubicBezTo>
                    <a:pt x="313" y="1541"/>
                    <a:pt x="322" y="1538"/>
                    <a:pt x="331" y="1536"/>
                  </a:cubicBezTo>
                  <a:cubicBezTo>
                    <a:pt x="388" y="1524"/>
                    <a:pt x="447" y="1512"/>
                    <a:pt x="498" y="1500"/>
                  </a:cubicBezTo>
                  <a:cubicBezTo>
                    <a:pt x="458" y="1542"/>
                    <a:pt x="398" y="1562"/>
                    <a:pt x="340" y="1581"/>
                  </a:cubicBezTo>
                  <a:cubicBezTo>
                    <a:pt x="330" y="1585"/>
                    <a:pt x="319" y="1588"/>
                    <a:pt x="309" y="1592"/>
                  </a:cubicBezTo>
                  <a:cubicBezTo>
                    <a:pt x="287" y="1600"/>
                    <a:pt x="287" y="1600"/>
                    <a:pt x="287" y="1600"/>
                  </a:cubicBezTo>
                  <a:cubicBezTo>
                    <a:pt x="310" y="1599"/>
                    <a:pt x="310" y="1599"/>
                    <a:pt x="310" y="1599"/>
                  </a:cubicBezTo>
                  <a:cubicBezTo>
                    <a:pt x="320" y="1599"/>
                    <a:pt x="332" y="1595"/>
                    <a:pt x="345" y="1592"/>
                  </a:cubicBezTo>
                  <a:cubicBezTo>
                    <a:pt x="350" y="1591"/>
                    <a:pt x="356" y="1589"/>
                    <a:pt x="361" y="1588"/>
                  </a:cubicBezTo>
                  <a:cubicBezTo>
                    <a:pt x="356" y="1593"/>
                    <a:pt x="350" y="1598"/>
                    <a:pt x="344" y="1603"/>
                  </a:cubicBezTo>
                  <a:cubicBezTo>
                    <a:pt x="339" y="1607"/>
                    <a:pt x="334" y="1611"/>
                    <a:pt x="330" y="1616"/>
                  </a:cubicBezTo>
                  <a:cubicBezTo>
                    <a:pt x="323" y="1623"/>
                    <a:pt x="323" y="1623"/>
                    <a:pt x="323" y="1623"/>
                  </a:cubicBezTo>
                  <a:cubicBezTo>
                    <a:pt x="332" y="1622"/>
                    <a:pt x="332" y="1622"/>
                    <a:pt x="332" y="1622"/>
                  </a:cubicBezTo>
                  <a:cubicBezTo>
                    <a:pt x="337" y="1622"/>
                    <a:pt x="341" y="1619"/>
                    <a:pt x="344" y="1616"/>
                  </a:cubicBezTo>
                  <a:cubicBezTo>
                    <a:pt x="342" y="1619"/>
                    <a:pt x="341" y="1621"/>
                    <a:pt x="340" y="1624"/>
                  </a:cubicBezTo>
                  <a:cubicBezTo>
                    <a:pt x="337" y="1635"/>
                    <a:pt x="337" y="1635"/>
                    <a:pt x="337" y="1635"/>
                  </a:cubicBezTo>
                  <a:cubicBezTo>
                    <a:pt x="346" y="1628"/>
                    <a:pt x="346" y="1628"/>
                    <a:pt x="346" y="1628"/>
                  </a:cubicBezTo>
                  <a:cubicBezTo>
                    <a:pt x="353" y="1622"/>
                    <a:pt x="358" y="1614"/>
                    <a:pt x="363" y="1606"/>
                  </a:cubicBezTo>
                  <a:cubicBezTo>
                    <a:pt x="368" y="1596"/>
                    <a:pt x="374" y="1587"/>
                    <a:pt x="381" y="1582"/>
                  </a:cubicBezTo>
                  <a:cubicBezTo>
                    <a:pt x="397" y="1576"/>
                    <a:pt x="414" y="1569"/>
                    <a:pt x="431" y="1561"/>
                  </a:cubicBezTo>
                  <a:cubicBezTo>
                    <a:pt x="438" y="1558"/>
                    <a:pt x="445" y="1555"/>
                    <a:pt x="451" y="1552"/>
                  </a:cubicBezTo>
                  <a:cubicBezTo>
                    <a:pt x="438" y="1565"/>
                    <a:pt x="422" y="1576"/>
                    <a:pt x="406" y="1587"/>
                  </a:cubicBezTo>
                  <a:cubicBezTo>
                    <a:pt x="397" y="1594"/>
                    <a:pt x="387" y="1600"/>
                    <a:pt x="378" y="1608"/>
                  </a:cubicBezTo>
                  <a:cubicBezTo>
                    <a:pt x="363" y="1619"/>
                    <a:pt x="363" y="1619"/>
                    <a:pt x="363" y="1619"/>
                  </a:cubicBezTo>
                  <a:cubicBezTo>
                    <a:pt x="381" y="1614"/>
                    <a:pt x="381" y="1614"/>
                    <a:pt x="381" y="1614"/>
                  </a:cubicBezTo>
                  <a:cubicBezTo>
                    <a:pt x="395" y="1609"/>
                    <a:pt x="408" y="1600"/>
                    <a:pt x="419" y="1591"/>
                  </a:cubicBezTo>
                  <a:cubicBezTo>
                    <a:pt x="425" y="1587"/>
                    <a:pt x="430" y="1583"/>
                    <a:pt x="434" y="1580"/>
                  </a:cubicBezTo>
                  <a:cubicBezTo>
                    <a:pt x="429" y="1600"/>
                    <a:pt x="420" y="1615"/>
                    <a:pt x="408" y="1625"/>
                  </a:cubicBezTo>
                  <a:cubicBezTo>
                    <a:pt x="412" y="1631"/>
                    <a:pt x="412" y="1631"/>
                    <a:pt x="412" y="1631"/>
                  </a:cubicBezTo>
                  <a:cubicBezTo>
                    <a:pt x="431" y="1620"/>
                    <a:pt x="442" y="1600"/>
                    <a:pt x="445" y="1571"/>
                  </a:cubicBezTo>
                  <a:cubicBezTo>
                    <a:pt x="489" y="1521"/>
                    <a:pt x="560" y="1471"/>
                    <a:pt x="618" y="1431"/>
                  </a:cubicBezTo>
                  <a:cubicBezTo>
                    <a:pt x="621" y="1429"/>
                    <a:pt x="621" y="1429"/>
                    <a:pt x="621" y="1429"/>
                  </a:cubicBezTo>
                  <a:cubicBezTo>
                    <a:pt x="633" y="1421"/>
                    <a:pt x="645" y="1414"/>
                    <a:pt x="657" y="1407"/>
                  </a:cubicBezTo>
                  <a:cubicBezTo>
                    <a:pt x="667" y="1401"/>
                    <a:pt x="677" y="1395"/>
                    <a:pt x="687" y="1389"/>
                  </a:cubicBezTo>
                  <a:cubicBezTo>
                    <a:pt x="689" y="1387"/>
                    <a:pt x="691" y="1386"/>
                    <a:pt x="694" y="1384"/>
                  </a:cubicBezTo>
                  <a:cubicBezTo>
                    <a:pt x="711" y="1372"/>
                    <a:pt x="730" y="1358"/>
                    <a:pt x="753" y="1360"/>
                  </a:cubicBezTo>
                  <a:cubicBezTo>
                    <a:pt x="761" y="1360"/>
                    <a:pt x="769" y="1363"/>
                    <a:pt x="777" y="1367"/>
                  </a:cubicBezTo>
                  <a:cubicBezTo>
                    <a:pt x="775" y="1413"/>
                    <a:pt x="778" y="1458"/>
                    <a:pt x="781" y="1502"/>
                  </a:cubicBezTo>
                  <a:cubicBezTo>
                    <a:pt x="783" y="1528"/>
                    <a:pt x="784" y="1554"/>
                    <a:pt x="785" y="1580"/>
                  </a:cubicBezTo>
                  <a:cubicBezTo>
                    <a:pt x="785" y="1586"/>
                    <a:pt x="784" y="1593"/>
                    <a:pt x="783" y="1600"/>
                  </a:cubicBezTo>
                  <a:cubicBezTo>
                    <a:pt x="782" y="1608"/>
                    <a:pt x="780" y="1617"/>
                    <a:pt x="780" y="1625"/>
                  </a:cubicBezTo>
                  <a:cubicBezTo>
                    <a:pt x="780" y="1631"/>
                    <a:pt x="781" y="1639"/>
                    <a:pt x="783" y="1648"/>
                  </a:cubicBezTo>
                  <a:cubicBezTo>
                    <a:pt x="784" y="1662"/>
                    <a:pt x="787" y="1677"/>
                    <a:pt x="785" y="1690"/>
                  </a:cubicBezTo>
                  <a:cubicBezTo>
                    <a:pt x="784" y="1711"/>
                    <a:pt x="784" y="1711"/>
                    <a:pt x="784" y="1711"/>
                  </a:cubicBezTo>
                  <a:cubicBezTo>
                    <a:pt x="777" y="1787"/>
                    <a:pt x="771" y="1866"/>
                    <a:pt x="768" y="1940"/>
                  </a:cubicBezTo>
                  <a:cubicBezTo>
                    <a:pt x="768" y="1949"/>
                    <a:pt x="768" y="1959"/>
                    <a:pt x="769" y="1967"/>
                  </a:cubicBezTo>
                  <a:cubicBezTo>
                    <a:pt x="769" y="1986"/>
                    <a:pt x="769" y="2003"/>
                    <a:pt x="766" y="2020"/>
                  </a:cubicBezTo>
                  <a:cubicBezTo>
                    <a:pt x="765" y="2018"/>
                    <a:pt x="765" y="2018"/>
                    <a:pt x="765" y="2018"/>
                  </a:cubicBezTo>
                  <a:cubicBezTo>
                    <a:pt x="763" y="2018"/>
                    <a:pt x="763" y="2018"/>
                    <a:pt x="763" y="2018"/>
                  </a:cubicBezTo>
                  <a:cubicBezTo>
                    <a:pt x="761" y="2018"/>
                    <a:pt x="760" y="2020"/>
                    <a:pt x="759" y="2021"/>
                  </a:cubicBezTo>
                  <a:cubicBezTo>
                    <a:pt x="758" y="2022"/>
                    <a:pt x="758" y="2022"/>
                    <a:pt x="758" y="2022"/>
                  </a:cubicBezTo>
                  <a:cubicBezTo>
                    <a:pt x="758" y="2023"/>
                    <a:pt x="758" y="2023"/>
                    <a:pt x="758" y="2023"/>
                  </a:cubicBezTo>
                  <a:cubicBezTo>
                    <a:pt x="759" y="2032"/>
                    <a:pt x="756" y="2038"/>
                    <a:pt x="753" y="2044"/>
                  </a:cubicBezTo>
                  <a:cubicBezTo>
                    <a:pt x="750" y="2049"/>
                    <a:pt x="747" y="2054"/>
                    <a:pt x="747" y="2063"/>
                  </a:cubicBezTo>
                  <a:cubicBezTo>
                    <a:pt x="744" y="2062"/>
                    <a:pt x="742" y="2063"/>
                    <a:pt x="739" y="2063"/>
                  </a:cubicBezTo>
                  <a:cubicBezTo>
                    <a:pt x="738" y="2063"/>
                    <a:pt x="738" y="2063"/>
                    <a:pt x="738" y="2063"/>
                  </a:cubicBezTo>
                  <a:cubicBezTo>
                    <a:pt x="738" y="2061"/>
                    <a:pt x="737" y="2059"/>
                    <a:pt x="736" y="2057"/>
                  </a:cubicBezTo>
                  <a:cubicBezTo>
                    <a:pt x="734" y="2055"/>
                    <a:pt x="730" y="2053"/>
                    <a:pt x="725" y="2053"/>
                  </a:cubicBezTo>
                  <a:cubicBezTo>
                    <a:pt x="716" y="2054"/>
                    <a:pt x="716" y="2054"/>
                    <a:pt x="716" y="2054"/>
                  </a:cubicBezTo>
                  <a:cubicBezTo>
                    <a:pt x="721" y="2059"/>
                    <a:pt x="721" y="2059"/>
                    <a:pt x="721" y="2059"/>
                  </a:cubicBezTo>
                  <a:cubicBezTo>
                    <a:pt x="722" y="2062"/>
                    <a:pt x="724" y="2063"/>
                    <a:pt x="725" y="2064"/>
                  </a:cubicBezTo>
                  <a:cubicBezTo>
                    <a:pt x="727" y="2065"/>
                    <a:pt x="727" y="2065"/>
                    <a:pt x="729" y="2070"/>
                  </a:cubicBezTo>
                  <a:cubicBezTo>
                    <a:pt x="722" y="2078"/>
                    <a:pt x="722" y="2087"/>
                    <a:pt x="727" y="2096"/>
                  </a:cubicBezTo>
                  <a:cubicBezTo>
                    <a:pt x="724" y="2098"/>
                    <a:pt x="723" y="2100"/>
                    <a:pt x="721" y="2101"/>
                  </a:cubicBezTo>
                  <a:cubicBezTo>
                    <a:pt x="721" y="2099"/>
                    <a:pt x="721" y="2096"/>
                    <a:pt x="719" y="2094"/>
                  </a:cubicBezTo>
                  <a:cubicBezTo>
                    <a:pt x="717" y="2091"/>
                    <a:pt x="717" y="2091"/>
                    <a:pt x="717" y="2091"/>
                  </a:cubicBezTo>
                  <a:cubicBezTo>
                    <a:pt x="714" y="2094"/>
                    <a:pt x="714" y="2094"/>
                    <a:pt x="714" y="2094"/>
                  </a:cubicBezTo>
                  <a:cubicBezTo>
                    <a:pt x="713" y="2094"/>
                    <a:pt x="712" y="2095"/>
                    <a:pt x="712" y="2095"/>
                  </a:cubicBezTo>
                  <a:cubicBezTo>
                    <a:pt x="712" y="2094"/>
                    <a:pt x="712" y="2092"/>
                    <a:pt x="713" y="2088"/>
                  </a:cubicBezTo>
                  <a:cubicBezTo>
                    <a:pt x="716" y="2082"/>
                    <a:pt x="716" y="2082"/>
                    <a:pt x="716" y="2082"/>
                  </a:cubicBezTo>
                  <a:cubicBezTo>
                    <a:pt x="710" y="2083"/>
                    <a:pt x="710" y="2083"/>
                    <a:pt x="710" y="2083"/>
                  </a:cubicBezTo>
                  <a:cubicBezTo>
                    <a:pt x="702" y="2084"/>
                    <a:pt x="700" y="2091"/>
                    <a:pt x="699" y="2096"/>
                  </a:cubicBezTo>
                  <a:cubicBezTo>
                    <a:pt x="699" y="2096"/>
                    <a:pt x="699" y="2096"/>
                    <a:pt x="699" y="2096"/>
                  </a:cubicBezTo>
                  <a:cubicBezTo>
                    <a:pt x="699" y="2095"/>
                    <a:pt x="698" y="2095"/>
                    <a:pt x="697" y="2094"/>
                  </a:cubicBezTo>
                  <a:cubicBezTo>
                    <a:pt x="694" y="2092"/>
                    <a:pt x="694" y="2091"/>
                    <a:pt x="695" y="2089"/>
                  </a:cubicBezTo>
                  <a:cubicBezTo>
                    <a:pt x="708" y="2072"/>
                    <a:pt x="708" y="2072"/>
                    <a:pt x="708" y="2072"/>
                  </a:cubicBezTo>
                  <a:cubicBezTo>
                    <a:pt x="691" y="2084"/>
                    <a:pt x="691" y="2084"/>
                    <a:pt x="691" y="2084"/>
                  </a:cubicBezTo>
                  <a:cubicBezTo>
                    <a:pt x="689" y="2085"/>
                    <a:pt x="686" y="2085"/>
                    <a:pt x="683" y="2084"/>
                  </a:cubicBezTo>
                  <a:cubicBezTo>
                    <a:pt x="681" y="2084"/>
                    <a:pt x="679" y="2084"/>
                    <a:pt x="678" y="2084"/>
                  </a:cubicBezTo>
                  <a:cubicBezTo>
                    <a:pt x="672" y="2084"/>
                    <a:pt x="669" y="2087"/>
                    <a:pt x="668" y="2092"/>
                  </a:cubicBezTo>
                  <a:cubicBezTo>
                    <a:pt x="666" y="2100"/>
                    <a:pt x="666" y="2100"/>
                    <a:pt x="666" y="2100"/>
                  </a:cubicBezTo>
                  <a:cubicBezTo>
                    <a:pt x="673" y="2096"/>
                    <a:pt x="673" y="2096"/>
                    <a:pt x="673" y="2096"/>
                  </a:cubicBezTo>
                  <a:cubicBezTo>
                    <a:pt x="677" y="2094"/>
                    <a:pt x="682" y="2094"/>
                    <a:pt x="685" y="2096"/>
                  </a:cubicBezTo>
                  <a:cubicBezTo>
                    <a:pt x="681" y="2097"/>
                    <a:pt x="679" y="2102"/>
                    <a:pt x="676" y="2106"/>
                  </a:cubicBezTo>
                  <a:cubicBezTo>
                    <a:pt x="674" y="2110"/>
                    <a:pt x="671" y="2115"/>
                    <a:pt x="669" y="2115"/>
                  </a:cubicBezTo>
                  <a:cubicBezTo>
                    <a:pt x="668" y="2115"/>
                    <a:pt x="667" y="2115"/>
                    <a:pt x="666" y="2114"/>
                  </a:cubicBezTo>
                  <a:cubicBezTo>
                    <a:pt x="660" y="2109"/>
                    <a:pt x="660" y="2109"/>
                    <a:pt x="660" y="2109"/>
                  </a:cubicBezTo>
                  <a:cubicBezTo>
                    <a:pt x="663" y="2106"/>
                    <a:pt x="666" y="2104"/>
                    <a:pt x="665" y="2100"/>
                  </a:cubicBezTo>
                  <a:cubicBezTo>
                    <a:pt x="665" y="2099"/>
                    <a:pt x="664" y="2097"/>
                    <a:pt x="661" y="2096"/>
                  </a:cubicBezTo>
                  <a:cubicBezTo>
                    <a:pt x="659" y="2095"/>
                    <a:pt x="659" y="2095"/>
                    <a:pt x="659" y="2095"/>
                  </a:cubicBezTo>
                  <a:cubicBezTo>
                    <a:pt x="657" y="2097"/>
                    <a:pt x="657" y="2097"/>
                    <a:pt x="657" y="2097"/>
                  </a:cubicBezTo>
                  <a:cubicBezTo>
                    <a:pt x="656" y="2096"/>
                    <a:pt x="655" y="2094"/>
                    <a:pt x="653" y="2094"/>
                  </a:cubicBezTo>
                  <a:cubicBezTo>
                    <a:pt x="649" y="2093"/>
                    <a:pt x="649" y="2093"/>
                    <a:pt x="649" y="2093"/>
                  </a:cubicBezTo>
                  <a:cubicBezTo>
                    <a:pt x="648" y="2096"/>
                    <a:pt x="648" y="2096"/>
                    <a:pt x="648" y="2096"/>
                  </a:cubicBezTo>
                  <a:cubicBezTo>
                    <a:pt x="648" y="2097"/>
                    <a:pt x="648" y="2098"/>
                    <a:pt x="647" y="2099"/>
                  </a:cubicBezTo>
                  <a:cubicBezTo>
                    <a:pt x="647" y="2099"/>
                    <a:pt x="646" y="2099"/>
                    <a:pt x="646" y="2098"/>
                  </a:cubicBezTo>
                  <a:cubicBezTo>
                    <a:pt x="644" y="2097"/>
                    <a:pt x="644" y="2097"/>
                    <a:pt x="644" y="2097"/>
                  </a:cubicBezTo>
                  <a:cubicBezTo>
                    <a:pt x="642" y="2098"/>
                    <a:pt x="642" y="2098"/>
                    <a:pt x="642" y="2098"/>
                  </a:cubicBezTo>
                  <a:cubicBezTo>
                    <a:pt x="639" y="2101"/>
                    <a:pt x="636" y="2103"/>
                    <a:pt x="635" y="2106"/>
                  </a:cubicBezTo>
                  <a:cubicBezTo>
                    <a:pt x="634" y="2107"/>
                    <a:pt x="632" y="2109"/>
                    <a:pt x="632" y="2109"/>
                  </a:cubicBezTo>
                  <a:cubicBezTo>
                    <a:pt x="631" y="2109"/>
                    <a:pt x="631" y="2109"/>
                    <a:pt x="630" y="2108"/>
                  </a:cubicBezTo>
                  <a:cubicBezTo>
                    <a:pt x="629" y="2108"/>
                    <a:pt x="627" y="2107"/>
                    <a:pt x="625" y="2107"/>
                  </a:cubicBezTo>
                  <a:cubicBezTo>
                    <a:pt x="618" y="2107"/>
                    <a:pt x="610" y="2114"/>
                    <a:pt x="605" y="2118"/>
                  </a:cubicBezTo>
                  <a:cubicBezTo>
                    <a:pt x="605" y="2118"/>
                    <a:pt x="605" y="2118"/>
                    <a:pt x="605" y="2118"/>
                  </a:cubicBezTo>
                  <a:cubicBezTo>
                    <a:pt x="601" y="2118"/>
                    <a:pt x="601" y="2118"/>
                    <a:pt x="601" y="2118"/>
                  </a:cubicBezTo>
                  <a:cubicBezTo>
                    <a:pt x="600" y="2118"/>
                    <a:pt x="600" y="2118"/>
                    <a:pt x="600" y="2118"/>
                  </a:cubicBezTo>
                  <a:cubicBezTo>
                    <a:pt x="598" y="2117"/>
                    <a:pt x="596" y="2116"/>
                    <a:pt x="592" y="2116"/>
                  </a:cubicBezTo>
                  <a:cubicBezTo>
                    <a:pt x="585" y="2118"/>
                    <a:pt x="580" y="2123"/>
                    <a:pt x="575" y="2127"/>
                  </a:cubicBezTo>
                  <a:cubicBezTo>
                    <a:pt x="572" y="2130"/>
                    <a:pt x="569" y="2132"/>
                    <a:pt x="566" y="2134"/>
                  </a:cubicBezTo>
                  <a:cubicBezTo>
                    <a:pt x="562" y="2134"/>
                    <a:pt x="558" y="2133"/>
                    <a:pt x="554" y="2132"/>
                  </a:cubicBezTo>
                  <a:cubicBezTo>
                    <a:pt x="547" y="2130"/>
                    <a:pt x="540" y="2129"/>
                    <a:pt x="534" y="2129"/>
                  </a:cubicBezTo>
                  <a:cubicBezTo>
                    <a:pt x="525" y="2129"/>
                    <a:pt x="519" y="2132"/>
                    <a:pt x="514" y="2139"/>
                  </a:cubicBezTo>
                  <a:cubicBezTo>
                    <a:pt x="510" y="2145"/>
                    <a:pt x="510" y="2145"/>
                    <a:pt x="510" y="2145"/>
                  </a:cubicBezTo>
                  <a:cubicBezTo>
                    <a:pt x="518" y="2145"/>
                    <a:pt x="518" y="2145"/>
                    <a:pt x="518" y="2145"/>
                  </a:cubicBezTo>
                  <a:cubicBezTo>
                    <a:pt x="530" y="2144"/>
                    <a:pt x="540" y="2144"/>
                    <a:pt x="550" y="2144"/>
                  </a:cubicBezTo>
                  <a:cubicBezTo>
                    <a:pt x="554" y="2144"/>
                    <a:pt x="558" y="2144"/>
                    <a:pt x="562" y="2144"/>
                  </a:cubicBezTo>
                  <a:cubicBezTo>
                    <a:pt x="563" y="2144"/>
                    <a:pt x="563" y="2144"/>
                    <a:pt x="563" y="2144"/>
                  </a:cubicBezTo>
                  <a:cubicBezTo>
                    <a:pt x="571" y="2143"/>
                    <a:pt x="579" y="2143"/>
                    <a:pt x="587" y="2142"/>
                  </a:cubicBezTo>
                  <a:cubicBezTo>
                    <a:pt x="586" y="2144"/>
                    <a:pt x="586" y="2145"/>
                    <a:pt x="587" y="2147"/>
                  </a:cubicBezTo>
                  <a:cubicBezTo>
                    <a:pt x="587" y="2148"/>
                    <a:pt x="588" y="2150"/>
                    <a:pt x="591" y="2151"/>
                  </a:cubicBezTo>
                  <a:cubicBezTo>
                    <a:pt x="593" y="2151"/>
                    <a:pt x="593" y="2151"/>
                    <a:pt x="593" y="2151"/>
                  </a:cubicBezTo>
                  <a:cubicBezTo>
                    <a:pt x="594" y="2150"/>
                    <a:pt x="594" y="2150"/>
                    <a:pt x="594" y="2150"/>
                  </a:cubicBezTo>
                  <a:cubicBezTo>
                    <a:pt x="595" y="2150"/>
                    <a:pt x="595" y="2150"/>
                    <a:pt x="596" y="2150"/>
                  </a:cubicBezTo>
                  <a:cubicBezTo>
                    <a:pt x="597" y="2149"/>
                    <a:pt x="599" y="2149"/>
                    <a:pt x="600" y="2148"/>
                  </a:cubicBezTo>
                  <a:cubicBezTo>
                    <a:pt x="602" y="2153"/>
                    <a:pt x="602" y="2159"/>
                    <a:pt x="602" y="2163"/>
                  </a:cubicBezTo>
                  <a:cubicBezTo>
                    <a:pt x="603" y="2173"/>
                    <a:pt x="603" y="2173"/>
                    <a:pt x="603" y="2173"/>
                  </a:cubicBezTo>
                  <a:cubicBezTo>
                    <a:pt x="609" y="2165"/>
                    <a:pt x="609" y="2165"/>
                    <a:pt x="609" y="2165"/>
                  </a:cubicBezTo>
                  <a:cubicBezTo>
                    <a:pt x="611" y="2161"/>
                    <a:pt x="612" y="2157"/>
                    <a:pt x="612" y="2152"/>
                  </a:cubicBezTo>
                  <a:cubicBezTo>
                    <a:pt x="612" y="2149"/>
                    <a:pt x="613" y="2145"/>
                    <a:pt x="614" y="2143"/>
                  </a:cubicBezTo>
                  <a:cubicBezTo>
                    <a:pt x="614" y="2144"/>
                    <a:pt x="614" y="2145"/>
                    <a:pt x="614" y="2146"/>
                  </a:cubicBezTo>
                  <a:cubicBezTo>
                    <a:pt x="613" y="2149"/>
                    <a:pt x="612" y="2152"/>
                    <a:pt x="615" y="2155"/>
                  </a:cubicBezTo>
                  <a:cubicBezTo>
                    <a:pt x="619" y="2161"/>
                    <a:pt x="619" y="2161"/>
                    <a:pt x="619" y="2161"/>
                  </a:cubicBezTo>
                  <a:cubicBezTo>
                    <a:pt x="621" y="2153"/>
                    <a:pt x="621" y="2153"/>
                    <a:pt x="621" y="2153"/>
                  </a:cubicBezTo>
                  <a:cubicBezTo>
                    <a:pt x="621" y="2153"/>
                    <a:pt x="621" y="2153"/>
                    <a:pt x="621" y="2153"/>
                  </a:cubicBezTo>
                  <a:cubicBezTo>
                    <a:pt x="622" y="2153"/>
                    <a:pt x="624" y="2154"/>
                    <a:pt x="625" y="2154"/>
                  </a:cubicBezTo>
                  <a:cubicBezTo>
                    <a:pt x="624" y="2159"/>
                    <a:pt x="623" y="2166"/>
                    <a:pt x="625" y="2169"/>
                  </a:cubicBezTo>
                  <a:cubicBezTo>
                    <a:pt x="626" y="2171"/>
                    <a:pt x="626" y="2171"/>
                    <a:pt x="626" y="2171"/>
                  </a:cubicBezTo>
                  <a:cubicBezTo>
                    <a:pt x="628" y="2171"/>
                    <a:pt x="628" y="2171"/>
                    <a:pt x="628" y="2171"/>
                  </a:cubicBezTo>
                  <a:cubicBezTo>
                    <a:pt x="631" y="2171"/>
                    <a:pt x="632" y="2169"/>
                    <a:pt x="632" y="2168"/>
                  </a:cubicBezTo>
                  <a:cubicBezTo>
                    <a:pt x="633" y="2167"/>
                    <a:pt x="633" y="2167"/>
                    <a:pt x="633" y="2167"/>
                  </a:cubicBezTo>
                  <a:cubicBezTo>
                    <a:pt x="633" y="2166"/>
                    <a:pt x="633" y="2166"/>
                    <a:pt x="633" y="2166"/>
                  </a:cubicBezTo>
                  <a:cubicBezTo>
                    <a:pt x="633" y="2165"/>
                    <a:pt x="633" y="2162"/>
                    <a:pt x="633" y="2160"/>
                  </a:cubicBezTo>
                  <a:cubicBezTo>
                    <a:pt x="634" y="2161"/>
                    <a:pt x="634" y="2161"/>
                    <a:pt x="634" y="2162"/>
                  </a:cubicBezTo>
                  <a:cubicBezTo>
                    <a:pt x="637" y="2164"/>
                    <a:pt x="639" y="2166"/>
                    <a:pt x="642" y="2166"/>
                  </a:cubicBezTo>
                  <a:cubicBezTo>
                    <a:pt x="644" y="2166"/>
                    <a:pt x="646" y="2165"/>
                    <a:pt x="648" y="2162"/>
                  </a:cubicBezTo>
                  <a:cubicBezTo>
                    <a:pt x="650" y="2158"/>
                    <a:pt x="650" y="2158"/>
                    <a:pt x="650" y="2158"/>
                  </a:cubicBezTo>
                  <a:cubicBezTo>
                    <a:pt x="646" y="2157"/>
                    <a:pt x="646" y="2157"/>
                    <a:pt x="646" y="2157"/>
                  </a:cubicBezTo>
                  <a:cubicBezTo>
                    <a:pt x="646" y="2156"/>
                    <a:pt x="645" y="2156"/>
                    <a:pt x="644" y="2156"/>
                  </a:cubicBezTo>
                  <a:cubicBezTo>
                    <a:pt x="645" y="2155"/>
                    <a:pt x="646" y="2154"/>
                    <a:pt x="648" y="2152"/>
                  </a:cubicBezTo>
                  <a:cubicBezTo>
                    <a:pt x="649" y="2150"/>
                    <a:pt x="652" y="2147"/>
                    <a:pt x="654" y="2145"/>
                  </a:cubicBezTo>
                  <a:cubicBezTo>
                    <a:pt x="654" y="2147"/>
                    <a:pt x="655" y="2149"/>
                    <a:pt x="656" y="2151"/>
                  </a:cubicBezTo>
                  <a:cubicBezTo>
                    <a:pt x="657" y="2153"/>
                    <a:pt x="658" y="2155"/>
                    <a:pt x="659" y="2158"/>
                  </a:cubicBezTo>
                  <a:cubicBezTo>
                    <a:pt x="659" y="2159"/>
                    <a:pt x="657" y="2159"/>
                    <a:pt x="657" y="2159"/>
                  </a:cubicBezTo>
                  <a:cubicBezTo>
                    <a:pt x="654" y="2160"/>
                    <a:pt x="649" y="2162"/>
                    <a:pt x="649" y="2168"/>
                  </a:cubicBezTo>
                  <a:cubicBezTo>
                    <a:pt x="650" y="2172"/>
                    <a:pt x="650" y="2172"/>
                    <a:pt x="650" y="2172"/>
                  </a:cubicBezTo>
                  <a:cubicBezTo>
                    <a:pt x="654" y="2171"/>
                    <a:pt x="654" y="2171"/>
                    <a:pt x="654" y="2171"/>
                  </a:cubicBezTo>
                  <a:cubicBezTo>
                    <a:pt x="654" y="2171"/>
                    <a:pt x="655" y="2171"/>
                    <a:pt x="656" y="2171"/>
                  </a:cubicBezTo>
                  <a:cubicBezTo>
                    <a:pt x="655" y="2173"/>
                    <a:pt x="655" y="2173"/>
                    <a:pt x="655" y="2173"/>
                  </a:cubicBezTo>
                  <a:cubicBezTo>
                    <a:pt x="661" y="2173"/>
                    <a:pt x="661" y="2173"/>
                    <a:pt x="661" y="2173"/>
                  </a:cubicBezTo>
                  <a:cubicBezTo>
                    <a:pt x="665" y="2173"/>
                    <a:pt x="667" y="2171"/>
                    <a:pt x="668" y="2168"/>
                  </a:cubicBezTo>
                  <a:cubicBezTo>
                    <a:pt x="668" y="2169"/>
                    <a:pt x="669" y="2169"/>
                    <a:pt x="669" y="2169"/>
                  </a:cubicBezTo>
                  <a:cubicBezTo>
                    <a:pt x="673" y="2170"/>
                    <a:pt x="673" y="2170"/>
                    <a:pt x="673" y="2170"/>
                  </a:cubicBezTo>
                  <a:cubicBezTo>
                    <a:pt x="674" y="2167"/>
                    <a:pt x="674" y="2167"/>
                    <a:pt x="674" y="2167"/>
                  </a:cubicBezTo>
                  <a:cubicBezTo>
                    <a:pt x="675" y="2164"/>
                    <a:pt x="676" y="2162"/>
                    <a:pt x="677" y="2160"/>
                  </a:cubicBezTo>
                  <a:cubicBezTo>
                    <a:pt x="679" y="2157"/>
                    <a:pt x="681" y="2155"/>
                    <a:pt x="681" y="2152"/>
                  </a:cubicBezTo>
                  <a:cubicBezTo>
                    <a:pt x="681" y="2163"/>
                    <a:pt x="677" y="2178"/>
                    <a:pt x="668" y="2189"/>
                  </a:cubicBezTo>
                  <a:cubicBezTo>
                    <a:pt x="660" y="2198"/>
                    <a:pt x="660" y="2198"/>
                    <a:pt x="660" y="2198"/>
                  </a:cubicBezTo>
                  <a:cubicBezTo>
                    <a:pt x="672" y="2194"/>
                    <a:pt x="672" y="2194"/>
                    <a:pt x="672" y="2194"/>
                  </a:cubicBezTo>
                  <a:cubicBezTo>
                    <a:pt x="679" y="2192"/>
                    <a:pt x="682" y="2187"/>
                    <a:pt x="685" y="2183"/>
                  </a:cubicBezTo>
                  <a:cubicBezTo>
                    <a:pt x="687" y="2180"/>
                    <a:pt x="689" y="2178"/>
                    <a:pt x="691" y="2176"/>
                  </a:cubicBezTo>
                  <a:cubicBezTo>
                    <a:pt x="692" y="2177"/>
                    <a:pt x="694" y="2178"/>
                    <a:pt x="695" y="2178"/>
                  </a:cubicBezTo>
                  <a:cubicBezTo>
                    <a:pt x="693" y="2181"/>
                    <a:pt x="693" y="2181"/>
                    <a:pt x="693" y="2181"/>
                  </a:cubicBezTo>
                  <a:cubicBezTo>
                    <a:pt x="697" y="2180"/>
                    <a:pt x="697" y="2180"/>
                    <a:pt x="697" y="2180"/>
                  </a:cubicBezTo>
                  <a:cubicBezTo>
                    <a:pt x="697" y="2186"/>
                    <a:pt x="697" y="2186"/>
                    <a:pt x="697" y="2186"/>
                  </a:cubicBezTo>
                  <a:cubicBezTo>
                    <a:pt x="700" y="2179"/>
                    <a:pt x="700" y="2179"/>
                    <a:pt x="700" y="2179"/>
                  </a:cubicBezTo>
                  <a:cubicBezTo>
                    <a:pt x="703" y="2178"/>
                    <a:pt x="703" y="2178"/>
                    <a:pt x="703" y="2178"/>
                  </a:cubicBezTo>
                  <a:cubicBezTo>
                    <a:pt x="710" y="2176"/>
                    <a:pt x="715" y="2172"/>
                    <a:pt x="721" y="2167"/>
                  </a:cubicBezTo>
                  <a:cubicBezTo>
                    <a:pt x="725" y="2163"/>
                    <a:pt x="730" y="2159"/>
                    <a:pt x="735" y="2158"/>
                  </a:cubicBezTo>
                  <a:cubicBezTo>
                    <a:pt x="732" y="2160"/>
                    <a:pt x="730" y="2163"/>
                    <a:pt x="732" y="2169"/>
                  </a:cubicBezTo>
                  <a:cubicBezTo>
                    <a:pt x="732" y="2170"/>
                    <a:pt x="732" y="2170"/>
                    <a:pt x="732" y="2170"/>
                  </a:cubicBezTo>
                  <a:cubicBezTo>
                    <a:pt x="733" y="2171"/>
                    <a:pt x="733" y="2171"/>
                    <a:pt x="733" y="2171"/>
                  </a:cubicBezTo>
                  <a:cubicBezTo>
                    <a:pt x="734" y="2172"/>
                    <a:pt x="735" y="2173"/>
                    <a:pt x="737" y="2173"/>
                  </a:cubicBezTo>
                  <a:cubicBezTo>
                    <a:pt x="741" y="2173"/>
                    <a:pt x="742" y="2168"/>
                    <a:pt x="744" y="2164"/>
                  </a:cubicBezTo>
                  <a:cubicBezTo>
                    <a:pt x="744" y="2163"/>
                    <a:pt x="744" y="2162"/>
                    <a:pt x="744" y="2162"/>
                  </a:cubicBezTo>
                  <a:cubicBezTo>
                    <a:pt x="744" y="2163"/>
                    <a:pt x="745" y="2163"/>
                    <a:pt x="745" y="2164"/>
                  </a:cubicBezTo>
                  <a:cubicBezTo>
                    <a:pt x="746" y="2167"/>
                    <a:pt x="747" y="2172"/>
                    <a:pt x="751" y="2173"/>
                  </a:cubicBezTo>
                  <a:cubicBezTo>
                    <a:pt x="752" y="2174"/>
                    <a:pt x="753" y="2174"/>
                    <a:pt x="755" y="2174"/>
                  </a:cubicBezTo>
                  <a:cubicBezTo>
                    <a:pt x="756" y="2180"/>
                    <a:pt x="756" y="2180"/>
                    <a:pt x="756" y="2180"/>
                  </a:cubicBezTo>
                  <a:cubicBezTo>
                    <a:pt x="757" y="2174"/>
                    <a:pt x="757" y="2174"/>
                    <a:pt x="757" y="2174"/>
                  </a:cubicBezTo>
                  <a:cubicBezTo>
                    <a:pt x="762" y="2173"/>
                    <a:pt x="769" y="2170"/>
                    <a:pt x="770" y="2165"/>
                  </a:cubicBezTo>
                  <a:cubicBezTo>
                    <a:pt x="770" y="2164"/>
                    <a:pt x="770" y="2164"/>
                    <a:pt x="770" y="2164"/>
                  </a:cubicBezTo>
                  <a:cubicBezTo>
                    <a:pt x="776" y="2164"/>
                    <a:pt x="776" y="2164"/>
                    <a:pt x="776" y="2164"/>
                  </a:cubicBezTo>
                  <a:cubicBezTo>
                    <a:pt x="776" y="2162"/>
                    <a:pt x="776" y="2162"/>
                    <a:pt x="776" y="2162"/>
                  </a:cubicBezTo>
                  <a:cubicBezTo>
                    <a:pt x="776" y="2161"/>
                    <a:pt x="777" y="2160"/>
                    <a:pt x="777" y="2159"/>
                  </a:cubicBezTo>
                  <a:cubicBezTo>
                    <a:pt x="778" y="2161"/>
                    <a:pt x="779" y="2162"/>
                    <a:pt x="780" y="2164"/>
                  </a:cubicBezTo>
                  <a:cubicBezTo>
                    <a:pt x="781" y="2166"/>
                    <a:pt x="782" y="2169"/>
                    <a:pt x="783" y="2172"/>
                  </a:cubicBezTo>
                  <a:cubicBezTo>
                    <a:pt x="783" y="2175"/>
                    <a:pt x="783" y="2175"/>
                    <a:pt x="783" y="2175"/>
                  </a:cubicBezTo>
                  <a:cubicBezTo>
                    <a:pt x="786" y="2175"/>
                    <a:pt x="786" y="2175"/>
                    <a:pt x="786" y="2175"/>
                  </a:cubicBezTo>
                  <a:cubicBezTo>
                    <a:pt x="787" y="2175"/>
                    <a:pt x="789" y="2175"/>
                    <a:pt x="790" y="2175"/>
                  </a:cubicBezTo>
                  <a:cubicBezTo>
                    <a:pt x="792" y="2175"/>
                    <a:pt x="796" y="2174"/>
                    <a:pt x="799" y="2173"/>
                  </a:cubicBezTo>
                  <a:cubicBezTo>
                    <a:pt x="798" y="2175"/>
                    <a:pt x="798" y="2175"/>
                    <a:pt x="798" y="2175"/>
                  </a:cubicBezTo>
                  <a:cubicBezTo>
                    <a:pt x="804" y="2175"/>
                    <a:pt x="804" y="2175"/>
                    <a:pt x="804" y="2175"/>
                  </a:cubicBezTo>
                  <a:cubicBezTo>
                    <a:pt x="809" y="2174"/>
                    <a:pt x="814" y="2173"/>
                    <a:pt x="818" y="2172"/>
                  </a:cubicBezTo>
                  <a:cubicBezTo>
                    <a:pt x="821" y="2171"/>
                    <a:pt x="825" y="2170"/>
                    <a:pt x="829" y="2170"/>
                  </a:cubicBezTo>
                  <a:cubicBezTo>
                    <a:pt x="827" y="2172"/>
                    <a:pt x="824" y="2174"/>
                    <a:pt x="824" y="2178"/>
                  </a:cubicBezTo>
                  <a:cubicBezTo>
                    <a:pt x="823" y="2184"/>
                    <a:pt x="823" y="2184"/>
                    <a:pt x="823" y="2184"/>
                  </a:cubicBezTo>
                  <a:cubicBezTo>
                    <a:pt x="829" y="2182"/>
                    <a:pt x="829" y="2182"/>
                    <a:pt x="829" y="2182"/>
                  </a:cubicBezTo>
                  <a:cubicBezTo>
                    <a:pt x="831" y="2181"/>
                    <a:pt x="834" y="2179"/>
                    <a:pt x="837" y="2176"/>
                  </a:cubicBezTo>
                  <a:cubicBezTo>
                    <a:pt x="841" y="2176"/>
                    <a:pt x="841" y="2176"/>
                    <a:pt x="841" y="2176"/>
                  </a:cubicBezTo>
                  <a:cubicBezTo>
                    <a:pt x="847" y="2175"/>
                    <a:pt x="851" y="2171"/>
                    <a:pt x="853" y="2168"/>
                  </a:cubicBezTo>
                  <a:cubicBezTo>
                    <a:pt x="856" y="2166"/>
                    <a:pt x="856" y="2166"/>
                    <a:pt x="856" y="2166"/>
                  </a:cubicBezTo>
                  <a:cubicBezTo>
                    <a:pt x="854" y="2165"/>
                    <a:pt x="854" y="2165"/>
                    <a:pt x="854" y="2165"/>
                  </a:cubicBezTo>
                  <a:cubicBezTo>
                    <a:pt x="854" y="2165"/>
                    <a:pt x="855" y="2164"/>
                    <a:pt x="855" y="2163"/>
                  </a:cubicBezTo>
                  <a:cubicBezTo>
                    <a:pt x="856" y="2162"/>
                    <a:pt x="857" y="2160"/>
                    <a:pt x="858" y="2158"/>
                  </a:cubicBezTo>
                  <a:cubicBezTo>
                    <a:pt x="859" y="2163"/>
                    <a:pt x="860" y="2167"/>
                    <a:pt x="863" y="2167"/>
                  </a:cubicBezTo>
                  <a:cubicBezTo>
                    <a:pt x="865" y="2167"/>
                    <a:pt x="867" y="2166"/>
                    <a:pt x="868" y="2163"/>
                  </a:cubicBezTo>
                  <a:cubicBezTo>
                    <a:pt x="869" y="2158"/>
                    <a:pt x="867" y="2155"/>
                    <a:pt x="866" y="2153"/>
                  </a:cubicBezTo>
                  <a:cubicBezTo>
                    <a:pt x="866" y="2153"/>
                    <a:pt x="866" y="2153"/>
                    <a:pt x="866" y="2152"/>
                  </a:cubicBezTo>
                  <a:cubicBezTo>
                    <a:pt x="867" y="2152"/>
                    <a:pt x="868" y="2151"/>
                    <a:pt x="869" y="2151"/>
                  </a:cubicBezTo>
                  <a:cubicBezTo>
                    <a:pt x="870" y="2150"/>
                    <a:pt x="872" y="2149"/>
                    <a:pt x="874" y="2148"/>
                  </a:cubicBezTo>
                  <a:cubicBezTo>
                    <a:pt x="875" y="2150"/>
                    <a:pt x="876" y="2152"/>
                    <a:pt x="877" y="2154"/>
                  </a:cubicBezTo>
                  <a:cubicBezTo>
                    <a:pt x="879" y="2157"/>
                    <a:pt x="880" y="2160"/>
                    <a:pt x="880" y="2163"/>
                  </a:cubicBezTo>
                  <a:cubicBezTo>
                    <a:pt x="879" y="2178"/>
                    <a:pt x="879" y="2178"/>
                    <a:pt x="879" y="2178"/>
                  </a:cubicBezTo>
                  <a:cubicBezTo>
                    <a:pt x="887" y="2166"/>
                    <a:pt x="887" y="2166"/>
                    <a:pt x="887" y="2166"/>
                  </a:cubicBezTo>
                  <a:cubicBezTo>
                    <a:pt x="888" y="2163"/>
                    <a:pt x="889" y="2160"/>
                    <a:pt x="890" y="2156"/>
                  </a:cubicBezTo>
                  <a:cubicBezTo>
                    <a:pt x="899" y="2186"/>
                    <a:pt x="899" y="2186"/>
                    <a:pt x="899" y="2186"/>
                  </a:cubicBezTo>
                  <a:cubicBezTo>
                    <a:pt x="898" y="2179"/>
                    <a:pt x="898" y="2179"/>
                    <a:pt x="898" y="2179"/>
                  </a:cubicBezTo>
                  <a:cubicBezTo>
                    <a:pt x="898" y="2180"/>
                    <a:pt x="898" y="2180"/>
                    <a:pt x="898" y="2180"/>
                  </a:cubicBezTo>
                  <a:cubicBezTo>
                    <a:pt x="901" y="2181"/>
                    <a:pt x="901" y="2181"/>
                    <a:pt x="901" y="2181"/>
                  </a:cubicBezTo>
                  <a:cubicBezTo>
                    <a:pt x="902" y="2181"/>
                    <a:pt x="902" y="2181"/>
                    <a:pt x="903" y="2181"/>
                  </a:cubicBezTo>
                  <a:cubicBezTo>
                    <a:pt x="909" y="2181"/>
                    <a:pt x="909" y="2174"/>
                    <a:pt x="909" y="2172"/>
                  </a:cubicBezTo>
                  <a:cubicBezTo>
                    <a:pt x="909" y="2172"/>
                    <a:pt x="909" y="2171"/>
                    <a:pt x="909" y="2171"/>
                  </a:cubicBezTo>
                  <a:cubicBezTo>
                    <a:pt x="912" y="2171"/>
                    <a:pt x="913" y="2171"/>
                    <a:pt x="915" y="2172"/>
                  </a:cubicBezTo>
                  <a:cubicBezTo>
                    <a:pt x="916" y="2173"/>
                    <a:pt x="918" y="2173"/>
                    <a:pt x="920" y="2172"/>
                  </a:cubicBezTo>
                  <a:cubicBezTo>
                    <a:pt x="923" y="2176"/>
                    <a:pt x="926" y="2177"/>
                    <a:pt x="929" y="2178"/>
                  </a:cubicBezTo>
                  <a:cubicBezTo>
                    <a:pt x="929" y="2179"/>
                    <a:pt x="929" y="2180"/>
                    <a:pt x="929" y="2181"/>
                  </a:cubicBezTo>
                  <a:cubicBezTo>
                    <a:pt x="930" y="2183"/>
                    <a:pt x="930" y="2183"/>
                    <a:pt x="930" y="2183"/>
                  </a:cubicBezTo>
                  <a:cubicBezTo>
                    <a:pt x="932" y="2184"/>
                    <a:pt x="932" y="2184"/>
                    <a:pt x="932" y="2184"/>
                  </a:cubicBezTo>
                  <a:cubicBezTo>
                    <a:pt x="936" y="2185"/>
                    <a:pt x="939" y="2185"/>
                    <a:pt x="942" y="2185"/>
                  </a:cubicBezTo>
                  <a:cubicBezTo>
                    <a:pt x="948" y="2186"/>
                    <a:pt x="950" y="2187"/>
                    <a:pt x="951" y="2190"/>
                  </a:cubicBezTo>
                  <a:cubicBezTo>
                    <a:pt x="958" y="2186"/>
                    <a:pt x="958" y="2186"/>
                    <a:pt x="958" y="2186"/>
                  </a:cubicBezTo>
                  <a:cubicBezTo>
                    <a:pt x="956" y="2182"/>
                    <a:pt x="953" y="2178"/>
                    <a:pt x="951" y="2174"/>
                  </a:cubicBezTo>
                  <a:cubicBezTo>
                    <a:pt x="946" y="2167"/>
                    <a:pt x="944" y="2163"/>
                    <a:pt x="945" y="2159"/>
                  </a:cubicBezTo>
                  <a:cubicBezTo>
                    <a:pt x="947" y="2159"/>
                    <a:pt x="948" y="2159"/>
                    <a:pt x="950" y="2159"/>
                  </a:cubicBezTo>
                  <a:cubicBezTo>
                    <a:pt x="949" y="2160"/>
                    <a:pt x="949" y="2160"/>
                    <a:pt x="949" y="2160"/>
                  </a:cubicBezTo>
                  <a:cubicBezTo>
                    <a:pt x="952" y="2160"/>
                    <a:pt x="952" y="2160"/>
                    <a:pt x="952" y="2160"/>
                  </a:cubicBezTo>
                  <a:cubicBezTo>
                    <a:pt x="963" y="2160"/>
                    <a:pt x="975" y="2158"/>
                    <a:pt x="986" y="2155"/>
                  </a:cubicBezTo>
                  <a:cubicBezTo>
                    <a:pt x="988" y="2154"/>
                    <a:pt x="991" y="2153"/>
                    <a:pt x="994" y="2153"/>
                  </a:cubicBezTo>
                  <a:cubicBezTo>
                    <a:pt x="992" y="2157"/>
                    <a:pt x="990" y="2161"/>
                    <a:pt x="991" y="2165"/>
                  </a:cubicBezTo>
                  <a:cubicBezTo>
                    <a:pt x="992" y="2166"/>
                    <a:pt x="993" y="2168"/>
                    <a:pt x="996" y="2169"/>
                  </a:cubicBezTo>
                  <a:cubicBezTo>
                    <a:pt x="1001" y="2170"/>
                    <a:pt x="1001" y="2170"/>
                    <a:pt x="1001" y="2170"/>
                  </a:cubicBezTo>
                  <a:cubicBezTo>
                    <a:pt x="1001" y="2166"/>
                    <a:pt x="1001" y="2166"/>
                    <a:pt x="1001" y="2166"/>
                  </a:cubicBezTo>
                  <a:cubicBezTo>
                    <a:pt x="1001" y="2157"/>
                    <a:pt x="1007" y="2152"/>
                    <a:pt x="1012" y="2148"/>
                  </a:cubicBezTo>
                  <a:cubicBezTo>
                    <a:pt x="1013" y="2148"/>
                    <a:pt x="1013" y="2147"/>
                    <a:pt x="1013" y="2147"/>
                  </a:cubicBezTo>
                  <a:cubicBezTo>
                    <a:pt x="1013" y="2150"/>
                    <a:pt x="1011" y="2153"/>
                    <a:pt x="1010" y="2155"/>
                  </a:cubicBezTo>
                  <a:cubicBezTo>
                    <a:pt x="1005" y="2161"/>
                    <a:pt x="1005" y="2161"/>
                    <a:pt x="1005" y="2161"/>
                  </a:cubicBezTo>
                  <a:cubicBezTo>
                    <a:pt x="1013" y="2161"/>
                    <a:pt x="1013" y="2161"/>
                    <a:pt x="1013" y="2161"/>
                  </a:cubicBezTo>
                  <a:cubicBezTo>
                    <a:pt x="1020" y="2160"/>
                    <a:pt x="1021" y="2155"/>
                    <a:pt x="1023" y="2151"/>
                  </a:cubicBezTo>
                  <a:cubicBezTo>
                    <a:pt x="1023" y="2149"/>
                    <a:pt x="1024" y="2148"/>
                    <a:pt x="1025" y="2147"/>
                  </a:cubicBezTo>
                  <a:cubicBezTo>
                    <a:pt x="1031" y="2148"/>
                    <a:pt x="1041" y="2147"/>
                    <a:pt x="1052" y="2146"/>
                  </a:cubicBezTo>
                  <a:cubicBezTo>
                    <a:pt x="1051" y="2148"/>
                    <a:pt x="1049" y="2149"/>
                    <a:pt x="1048" y="2151"/>
                  </a:cubicBezTo>
                  <a:cubicBezTo>
                    <a:pt x="1043" y="2156"/>
                    <a:pt x="1037" y="2163"/>
                    <a:pt x="1041" y="2170"/>
                  </a:cubicBezTo>
                  <a:cubicBezTo>
                    <a:pt x="1042" y="2172"/>
                    <a:pt x="1042" y="2172"/>
                    <a:pt x="1042" y="2172"/>
                  </a:cubicBezTo>
                  <a:cubicBezTo>
                    <a:pt x="1045" y="2172"/>
                    <a:pt x="1045" y="2172"/>
                    <a:pt x="1045" y="2172"/>
                  </a:cubicBezTo>
                  <a:cubicBezTo>
                    <a:pt x="1049" y="2172"/>
                    <a:pt x="1052" y="2170"/>
                    <a:pt x="1055" y="2169"/>
                  </a:cubicBezTo>
                  <a:cubicBezTo>
                    <a:pt x="1058" y="2167"/>
                    <a:pt x="1061" y="2166"/>
                    <a:pt x="1065" y="2166"/>
                  </a:cubicBezTo>
                  <a:cubicBezTo>
                    <a:pt x="1070" y="2166"/>
                    <a:pt x="1070" y="2166"/>
                    <a:pt x="1070" y="2166"/>
                  </a:cubicBezTo>
                  <a:cubicBezTo>
                    <a:pt x="1069" y="2162"/>
                    <a:pt x="1069" y="2162"/>
                    <a:pt x="1069" y="2162"/>
                  </a:cubicBezTo>
                  <a:cubicBezTo>
                    <a:pt x="1069" y="2157"/>
                    <a:pt x="1064" y="2153"/>
                    <a:pt x="1059" y="2152"/>
                  </a:cubicBezTo>
                  <a:cubicBezTo>
                    <a:pt x="1060" y="2150"/>
                    <a:pt x="1060" y="2148"/>
                    <a:pt x="1059" y="2146"/>
                  </a:cubicBezTo>
                  <a:cubicBezTo>
                    <a:pt x="1064" y="2145"/>
                    <a:pt x="1068" y="2145"/>
                    <a:pt x="1073" y="2145"/>
                  </a:cubicBezTo>
                  <a:cubicBezTo>
                    <a:pt x="1085" y="2145"/>
                    <a:pt x="1093" y="2146"/>
                    <a:pt x="1099" y="2149"/>
                  </a:cubicBezTo>
                  <a:cubicBezTo>
                    <a:pt x="1109" y="2154"/>
                    <a:pt x="1109" y="2154"/>
                    <a:pt x="1109" y="2154"/>
                  </a:cubicBezTo>
                  <a:cubicBezTo>
                    <a:pt x="1104" y="2144"/>
                    <a:pt x="1104" y="2144"/>
                    <a:pt x="1104" y="2144"/>
                  </a:cubicBezTo>
                  <a:cubicBezTo>
                    <a:pt x="1101" y="2138"/>
                    <a:pt x="1094" y="2137"/>
                    <a:pt x="1087" y="2136"/>
                  </a:cubicBezTo>
                  <a:cubicBezTo>
                    <a:pt x="1090" y="2135"/>
                    <a:pt x="1092" y="2133"/>
                    <a:pt x="1094" y="2130"/>
                  </a:cubicBezTo>
                  <a:cubicBezTo>
                    <a:pt x="1096" y="2126"/>
                    <a:pt x="1096" y="2126"/>
                    <a:pt x="1096" y="2126"/>
                  </a:cubicBezTo>
                  <a:cubicBezTo>
                    <a:pt x="1092" y="2125"/>
                    <a:pt x="1092" y="2125"/>
                    <a:pt x="1092" y="2125"/>
                  </a:cubicBezTo>
                  <a:cubicBezTo>
                    <a:pt x="1095" y="2118"/>
                    <a:pt x="1095" y="2118"/>
                    <a:pt x="1095" y="2118"/>
                  </a:cubicBezTo>
                  <a:cubicBezTo>
                    <a:pt x="1087" y="2121"/>
                    <a:pt x="1087" y="2121"/>
                    <a:pt x="1087" y="2121"/>
                  </a:cubicBezTo>
                  <a:cubicBezTo>
                    <a:pt x="1081" y="2124"/>
                    <a:pt x="1073" y="2126"/>
                    <a:pt x="1066" y="2126"/>
                  </a:cubicBezTo>
                  <a:cubicBezTo>
                    <a:pt x="1059" y="2127"/>
                    <a:pt x="1047" y="2125"/>
                    <a:pt x="1043" y="2114"/>
                  </a:cubicBezTo>
                  <a:cubicBezTo>
                    <a:pt x="1036" y="2096"/>
                    <a:pt x="1036" y="2096"/>
                    <a:pt x="1036" y="2096"/>
                  </a:cubicBezTo>
                  <a:cubicBezTo>
                    <a:pt x="1036" y="2112"/>
                    <a:pt x="1036" y="2112"/>
                    <a:pt x="1036" y="2112"/>
                  </a:cubicBezTo>
                  <a:cubicBezTo>
                    <a:pt x="1035" y="2111"/>
                    <a:pt x="1034" y="2111"/>
                    <a:pt x="1033" y="2110"/>
                  </a:cubicBezTo>
                  <a:cubicBezTo>
                    <a:pt x="1032" y="2109"/>
                    <a:pt x="1031" y="2108"/>
                    <a:pt x="1030" y="2107"/>
                  </a:cubicBezTo>
                  <a:cubicBezTo>
                    <a:pt x="1023" y="2101"/>
                    <a:pt x="1023" y="2101"/>
                    <a:pt x="1023" y="2101"/>
                  </a:cubicBezTo>
                  <a:cubicBezTo>
                    <a:pt x="1024" y="2110"/>
                    <a:pt x="1024" y="2110"/>
                    <a:pt x="1024" y="2110"/>
                  </a:cubicBezTo>
                  <a:cubicBezTo>
                    <a:pt x="1024" y="2115"/>
                    <a:pt x="1023" y="2117"/>
                    <a:pt x="1020" y="2118"/>
                  </a:cubicBezTo>
                  <a:cubicBezTo>
                    <a:pt x="1020" y="2118"/>
                    <a:pt x="1020" y="2118"/>
                    <a:pt x="1020" y="2117"/>
                  </a:cubicBezTo>
                  <a:cubicBezTo>
                    <a:pt x="1019" y="2116"/>
                    <a:pt x="1018" y="2114"/>
                    <a:pt x="1015" y="2113"/>
                  </a:cubicBezTo>
                  <a:cubicBezTo>
                    <a:pt x="1011" y="2111"/>
                    <a:pt x="1011" y="2111"/>
                    <a:pt x="1011" y="2111"/>
                  </a:cubicBezTo>
                  <a:cubicBezTo>
                    <a:pt x="1011" y="2115"/>
                    <a:pt x="1011" y="2115"/>
                    <a:pt x="1011" y="2115"/>
                  </a:cubicBezTo>
                  <a:cubicBezTo>
                    <a:pt x="1010" y="2116"/>
                    <a:pt x="1010" y="2116"/>
                    <a:pt x="1010" y="2116"/>
                  </a:cubicBezTo>
                  <a:cubicBezTo>
                    <a:pt x="1009" y="2115"/>
                    <a:pt x="1007" y="2113"/>
                    <a:pt x="1006" y="2111"/>
                  </a:cubicBezTo>
                  <a:cubicBezTo>
                    <a:pt x="1006" y="2111"/>
                    <a:pt x="1006" y="2111"/>
                    <a:pt x="1006" y="2111"/>
                  </a:cubicBezTo>
                  <a:cubicBezTo>
                    <a:pt x="1006" y="2108"/>
                    <a:pt x="1006" y="2108"/>
                    <a:pt x="1006" y="2108"/>
                  </a:cubicBezTo>
                  <a:cubicBezTo>
                    <a:pt x="1005" y="2105"/>
                    <a:pt x="1004" y="2103"/>
                    <a:pt x="1003" y="2103"/>
                  </a:cubicBezTo>
                  <a:cubicBezTo>
                    <a:pt x="1005" y="2101"/>
                    <a:pt x="1005" y="2101"/>
                    <a:pt x="1005" y="2101"/>
                  </a:cubicBezTo>
                  <a:cubicBezTo>
                    <a:pt x="994" y="2101"/>
                    <a:pt x="994" y="2101"/>
                    <a:pt x="994" y="2101"/>
                  </a:cubicBezTo>
                  <a:cubicBezTo>
                    <a:pt x="988" y="2102"/>
                    <a:pt x="985" y="2104"/>
                    <a:pt x="983" y="2108"/>
                  </a:cubicBezTo>
                  <a:cubicBezTo>
                    <a:pt x="983" y="2107"/>
                    <a:pt x="982" y="2106"/>
                    <a:pt x="982" y="2105"/>
                  </a:cubicBezTo>
                  <a:cubicBezTo>
                    <a:pt x="981" y="2104"/>
                    <a:pt x="981" y="2104"/>
                    <a:pt x="981" y="2104"/>
                  </a:cubicBezTo>
                  <a:cubicBezTo>
                    <a:pt x="980" y="2104"/>
                    <a:pt x="980" y="2104"/>
                    <a:pt x="980" y="2104"/>
                  </a:cubicBezTo>
                  <a:cubicBezTo>
                    <a:pt x="975" y="2102"/>
                    <a:pt x="970" y="2104"/>
                    <a:pt x="967" y="2106"/>
                  </a:cubicBezTo>
                  <a:cubicBezTo>
                    <a:pt x="966" y="2101"/>
                    <a:pt x="965" y="2099"/>
                    <a:pt x="963" y="2097"/>
                  </a:cubicBezTo>
                  <a:cubicBezTo>
                    <a:pt x="962" y="2096"/>
                    <a:pt x="962" y="2096"/>
                    <a:pt x="962" y="2095"/>
                  </a:cubicBezTo>
                  <a:cubicBezTo>
                    <a:pt x="965" y="2085"/>
                    <a:pt x="965" y="2085"/>
                    <a:pt x="965" y="2085"/>
                  </a:cubicBezTo>
                  <a:cubicBezTo>
                    <a:pt x="956" y="2092"/>
                    <a:pt x="956" y="2092"/>
                    <a:pt x="956" y="2092"/>
                  </a:cubicBezTo>
                  <a:cubicBezTo>
                    <a:pt x="953" y="2094"/>
                    <a:pt x="949" y="2096"/>
                    <a:pt x="946" y="2099"/>
                  </a:cubicBezTo>
                  <a:cubicBezTo>
                    <a:pt x="946" y="2098"/>
                    <a:pt x="947" y="2097"/>
                    <a:pt x="948" y="2095"/>
                  </a:cubicBezTo>
                  <a:cubicBezTo>
                    <a:pt x="949" y="2093"/>
                    <a:pt x="950" y="2091"/>
                    <a:pt x="950" y="2089"/>
                  </a:cubicBezTo>
                  <a:cubicBezTo>
                    <a:pt x="953" y="2083"/>
                    <a:pt x="953" y="2083"/>
                    <a:pt x="953" y="2083"/>
                  </a:cubicBezTo>
                  <a:cubicBezTo>
                    <a:pt x="946" y="2085"/>
                    <a:pt x="946" y="2085"/>
                    <a:pt x="946" y="2085"/>
                  </a:cubicBezTo>
                  <a:cubicBezTo>
                    <a:pt x="943" y="2085"/>
                    <a:pt x="940" y="2088"/>
                    <a:pt x="938" y="2091"/>
                  </a:cubicBezTo>
                  <a:cubicBezTo>
                    <a:pt x="938" y="2089"/>
                    <a:pt x="937" y="2086"/>
                    <a:pt x="934" y="2084"/>
                  </a:cubicBezTo>
                  <a:cubicBezTo>
                    <a:pt x="932" y="2082"/>
                    <a:pt x="930" y="2081"/>
                    <a:pt x="929" y="2081"/>
                  </a:cubicBezTo>
                  <a:cubicBezTo>
                    <a:pt x="926" y="2081"/>
                    <a:pt x="924" y="2083"/>
                    <a:pt x="923" y="2085"/>
                  </a:cubicBezTo>
                  <a:cubicBezTo>
                    <a:pt x="923" y="2085"/>
                    <a:pt x="923" y="2084"/>
                    <a:pt x="923" y="2084"/>
                  </a:cubicBezTo>
                  <a:cubicBezTo>
                    <a:pt x="922" y="2082"/>
                    <a:pt x="920" y="2080"/>
                    <a:pt x="917" y="2079"/>
                  </a:cubicBezTo>
                  <a:cubicBezTo>
                    <a:pt x="919" y="2077"/>
                    <a:pt x="920" y="2074"/>
                    <a:pt x="922" y="2072"/>
                  </a:cubicBezTo>
                  <a:cubicBezTo>
                    <a:pt x="923" y="2071"/>
                    <a:pt x="924" y="2070"/>
                    <a:pt x="924" y="2069"/>
                  </a:cubicBezTo>
                  <a:cubicBezTo>
                    <a:pt x="940" y="2042"/>
                    <a:pt x="940" y="2042"/>
                    <a:pt x="940" y="2042"/>
                  </a:cubicBezTo>
                  <a:cubicBezTo>
                    <a:pt x="919" y="2064"/>
                    <a:pt x="919" y="2064"/>
                    <a:pt x="919" y="2064"/>
                  </a:cubicBezTo>
                  <a:cubicBezTo>
                    <a:pt x="918" y="2061"/>
                    <a:pt x="916" y="2060"/>
                    <a:pt x="913" y="2060"/>
                  </a:cubicBezTo>
                  <a:cubicBezTo>
                    <a:pt x="913" y="2060"/>
                    <a:pt x="913" y="2060"/>
                    <a:pt x="913" y="2060"/>
                  </a:cubicBezTo>
                  <a:cubicBezTo>
                    <a:pt x="912" y="2060"/>
                    <a:pt x="912" y="2060"/>
                    <a:pt x="912" y="2060"/>
                  </a:cubicBezTo>
                  <a:cubicBezTo>
                    <a:pt x="907" y="2062"/>
                    <a:pt x="905" y="2066"/>
                    <a:pt x="904" y="2070"/>
                  </a:cubicBezTo>
                  <a:cubicBezTo>
                    <a:pt x="903" y="2070"/>
                    <a:pt x="903" y="2070"/>
                    <a:pt x="902" y="2070"/>
                  </a:cubicBezTo>
                  <a:cubicBezTo>
                    <a:pt x="899" y="2070"/>
                    <a:pt x="899" y="2070"/>
                    <a:pt x="899" y="2070"/>
                  </a:cubicBezTo>
                  <a:cubicBezTo>
                    <a:pt x="898" y="2069"/>
                    <a:pt x="898" y="2069"/>
                    <a:pt x="898" y="2069"/>
                  </a:cubicBezTo>
                  <a:cubicBezTo>
                    <a:pt x="900" y="2065"/>
                    <a:pt x="901" y="2057"/>
                    <a:pt x="901" y="2050"/>
                  </a:cubicBezTo>
                  <a:cubicBezTo>
                    <a:pt x="900" y="2032"/>
                    <a:pt x="895" y="2028"/>
                    <a:pt x="890" y="2028"/>
                  </a:cubicBezTo>
                  <a:cubicBezTo>
                    <a:pt x="889" y="2028"/>
                    <a:pt x="888" y="2028"/>
                    <a:pt x="888" y="2028"/>
                  </a:cubicBezTo>
                  <a:cubicBezTo>
                    <a:pt x="887" y="2024"/>
                    <a:pt x="886" y="2020"/>
                    <a:pt x="884" y="2016"/>
                  </a:cubicBezTo>
                  <a:cubicBezTo>
                    <a:pt x="881" y="2006"/>
                    <a:pt x="881" y="2006"/>
                    <a:pt x="881" y="2006"/>
                  </a:cubicBezTo>
                  <a:cubicBezTo>
                    <a:pt x="878" y="2016"/>
                    <a:pt x="878" y="2016"/>
                    <a:pt x="878" y="2016"/>
                  </a:cubicBezTo>
                  <a:cubicBezTo>
                    <a:pt x="875" y="2025"/>
                    <a:pt x="870" y="2033"/>
                    <a:pt x="866" y="2041"/>
                  </a:cubicBezTo>
                  <a:cubicBezTo>
                    <a:pt x="865" y="2042"/>
                    <a:pt x="865" y="2043"/>
                    <a:pt x="864" y="2045"/>
                  </a:cubicBezTo>
                  <a:cubicBezTo>
                    <a:pt x="863" y="2005"/>
                    <a:pt x="861" y="1966"/>
                    <a:pt x="858" y="1925"/>
                  </a:cubicBezTo>
                  <a:cubicBezTo>
                    <a:pt x="857" y="1904"/>
                    <a:pt x="856" y="1882"/>
                    <a:pt x="854" y="1861"/>
                  </a:cubicBezTo>
                  <a:cubicBezTo>
                    <a:pt x="853" y="1842"/>
                    <a:pt x="853" y="1820"/>
                    <a:pt x="853" y="1796"/>
                  </a:cubicBezTo>
                  <a:cubicBezTo>
                    <a:pt x="853" y="1793"/>
                    <a:pt x="854" y="1789"/>
                    <a:pt x="853" y="1786"/>
                  </a:cubicBezTo>
                  <a:cubicBezTo>
                    <a:pt x="854" y="1760"/>
                    <a:pt x="855" y="1733"/>
                    <a:pt x="856" y="1707"/>
                  </a:cubicBezTo>
                  <a:cubicBezTo>
                    <a:pt x="856" y="1678"/>
                    <a:pt x="857" y="1649"/>
                    <a:pt x="858" y="1620"/>
                  </a:cubicBezTo>
                  <a:cubicBezTo>
                    <a:pt x="859" y="1565"/>
                    <a:pt x="857" y="1511"/>
                    <a:pt x="855" y="1457"/>
                  </a:cubicBezTo>
                  <a:cubicBezTo>
                    <a:pt x="853" y="1405"/>
                    <a:pt x="851" y="1355"/>
                    <a:pt x="853" y="1312"/>
                  </a:cubicBezTo>
                  <a:cubicBezTo>
                    <a:pt x="864" y="1305"/>
                    <a:pt x="885" y="1302"/>
                    <a:pt x="904" y="1305"/>
                  </a:cubicBezTo>
                  <a:cubicBezTo>
                    <a:pt x="934" y="1310"/>
                    <a:pt x="997" y="1342"/>
                    <a:pt x="1006" y="1356"/>
                  </a:cubicBezTo>
                  <a:cubicBezTo>
                    <a:pt x="1008" y="1361"/>
                    <a:pt x="1009" y="1367"/>
                    <a:pt x="1009" y="1374"/>
                  </a:cubicBezTo>
                  <a:cubicBezTo>
                    <a:pt x="1009" y="1379"/>
                    <a:pt x="1009" y="1384"/>
                    <a:pt x="1011" y="1390"/>
                  </a:cubicBezTo>
                  <a:cubicBezTo>
                    <a:pt x="1019" y="1415"/>
                    <a:pt x="1038" y="1429"/>
                    <a:pt x="1057" y="1442"/>
                  </a:cubicBezTo>
                  <a:cubicBezTo>
                    <a:pt x="1062" y="1436"/>
                    <a:pt x="1062" y="1436"/>
                    <a:pt x="1062" y="1436"/>
                  </a:cubicBezTo>
                  <a:cubicBezTo>
                    <a:pt x="1035" y="1417"/>
                    <a:pt x="1020" y="1391"/>
                    <a:pt x="1015" y="1359"/>
                  </a:cubicBezTo>
                  <a:cubicBezTo>
                    <a:pt x="1028" y="1368"/>
                    <a:pt x="1038" y="1380"/>
                    <a:pt x="1048" y="1392"/>
                  </a:cubicBezTo>
                  <a:cubicBezTo>
                    <a:pt x="1054" y="1400"/>
                    <a:pt x="1061" y="1408"/>
                    <a:pt x="1069" y="1416"/>
                  </a:cubicBezTo>
                  <a:cubicBezTo>
                    <a:pt x="1072" y="1456"/>
                    <a:pt x="1087" y="1492"/>
                    <a:pt x="1107" y="1508"/>
                  </a:cubicBezTo>
                  <a:cubicBezTo>
                    <a:pt x="1121" y="1518"/>
                    <a:pt x="1121" y="1518"/>
                    <a:pt x="1121" y="1518"/>
                  </a:cubicBezTo>
                  <a:cubicBezTo>
                    <a:pt x="1113" y="1504"/>
                    <a:pt x="1113" y="1504"/>
                    <a:pt x="1113" y="1504"/>
                  </a:cubicBezTo>
                  <a:cubicBezTo>
                    <a:pt x="1110" y="1499"/>
                    <a:pt x="1107" y="1495"/>
                    <a:pt x="1105" y="1491"/>
                  </a:cubicBezTo>
                  <a:cubicBezTo>
                    <a:pt x="1100" y="1485"/>
                    <a:pt x="1096" y="1479"/>
                    <a:pt x="1094" y="1471"/>
                  </a:cubicBezTo>
                  <a:cubicBezTo>
                    <a:pt x="1099" y="1473"/>
                    <a:pt x="1104" y="1478"/>
                    <a:pt x="1109" y="1482"/>
                  </a:cubicBezTo>
                  <a:cubicBezTo>
                    <a:pt x="1115" y="1487"/>
                    <a:pt x="1120" y="1492"/>
                    <a:pt x="1127" y="1493"/>
                  </a:cubicBezTo>
                  <a:cubicBezTo>
                    <a:pt x="1141" y="1493"/>
                    <a:pt x="1141" y="1493"/>
                    <a:pt x="1141" y="1493"/>
                  </a:cubicBezTo>
                  <a:cubicBezTo>
                    <a:pt x="1130" y="1486"/>
                    <a:pt x="1130" y="1486"/>
                    <a:pt x="1130" y="1486"/>
                  </a:cubicBezTo>
                  <a:cubicBezTo>
                    <a:pt x="1126" y="1483"/>
                    <a:pt x="1123" y="1480"/>
                    <a:pt x="1119" y="1477"/>
                  </a:cubicBezTo>
                  <a:cubicBezTo>
                    <a:pt x="1112" y="1470"/>
                    <a:pt x="1104" y="1462"/>
                    <a:pt x="1089" y="1461"/>
                  </a:cubicBezTo>
                  <a:cubicBezTo>
                    <a:pt x="1084" y="1450"/>
                    <a:pt x="1081" y="1440"/>
                    <a:pt x="1081" y="1427"/>
                  </a:cubicBezTo>
                  <a:cubicBezTo>
                    <a:pt x="1083" y="1429"/>
                    <a:pt x="1085" y="1430"/>
                    <a:pt x="1087" y="1430"/>
                  </a:cubicBezTo>
                  <a:cubicBezTo>
                    <a:pt x="1088" y="1431"/>
                    <a:pt x="1091" y="1430"/>
                    <a:pt x="1093" y="1428"/>
                  </a:cubicBezTo>
                  <a:cubicBezTo>
                    <a:pt x="1095" y="1424"/>
                    <a:pt x="1095" y="1424"/>
                    <a:pt x="1095" y="1424"/>
                  </a:cubicBezTo>
                  <a:cubicBezTo>
                    <a:pt x="1092" y="1422"/>
                    <a:pt x="1092" y="1422"/>
                    <a:pt x="1092" y="1422"/>
                  </a:cubicBezTo>
                  <a:cubicBezTo>
                    <a:pt x="1077" y="1414"/>
                    <a:pt x="1083" y="1394"/>
                    <a:pt x="1089" y="1372"/>
                  </a:cubicBezTo>
                  <a:cubicBezTo>
                    <a:pt x="1091" y="1366"/>
                    <a:pt x="1093" y="1360"/>
                    <a:pt x="1094" y="1354"/>
                  </a:cubicBezTo>
                  <a:cubicBezTo>
                    <a:pt x="1096" y="1357"/>
                    <a:pt x="1098" y="1359"/>
                    <a:pt x="1101" y="1361"/>
                  </a:cubicBezTo>
                  <a:cubicBezTo>
                    <a:pt x="1127" y="1388"/>
                    <a:pt x="1154" y="1415"/>
                    <a:pt x="1188" y="1435"/>
                  </a:cubicBezTo>
                  <a:cubicBezTo>
                    <a:pt x="1190" y="1440"/>
                    <a:pt x="1192" y="1444"/>
                    <a:pt x="1195" y="1448"/>
                  </a:cubicBezTo>
                  <a:cubicBezTo>
                    <a:pt x="1196" y="1451"/>
                    <a:pt x="1198" y="1454"/>
                    <a:pt x="1199" y="1457"/>
                  </a:cubicBezTo>
                  <a:cubicBezTo>
                    <a:pt x="1196" y="1465"/>
                    <a:pt x="1197" y="1483"/>
                    <a:pt x="1203" y="1492"/>
                  </a:cubicBezTo>
                  <a:cubicBezTo>
                    <a:pt x="1205" y="1497"/>
                    <a:pt x="1209" y="1499"/>
                    <a:pt x="1211" y="1499"/>
                  </a:cubicBezTo>
                  <a:cubicBezTo>
                    <a:pt x="1222" y="1498"/>
                    <a:pt x="1222" y="1498"/>
                    <a:pt x="1222" y="1498"/>
                  </a:cubicBezTo>
                  <a:cubicBezTo>
                    <a:pt x="1214" y="1492"/>
                    <a:pt x="1214" y="1492"/>
                    <a:pt x="1214" y="1492"/>
                  </a:cubicBezTo>
                  <a:cubicBezTo>
                    <a:pt x="1210" y="1488"/>
                    <a:pt x="1209" y="1480"/>
                    <a:pt x="1209" y="1472"/>
                  </a:cubicBezTo>
                  <a:cubicBezTo>
                    <a:pt x="1211" y="1474"/>
                    <a:pt x="1213" y="1478"/>
                    <a:pt x="1215" y="1481"/>
                  </a:cubicBezTo>
                  <a:cubicBezTo>
                    <a:pt x="1219" y="1488"/>
                    <a:pt x="1223" y="1495"/>
                    <a:pt x="1229" y="1496"/>
                  </a:cubicBezTo>
                  <a:cubicBezTo>
                    <a:pt x="1238" y="1498"/>
                    <a:pt x="1238" y="1498"/>
                    <a:pt x="1238" y="1498"/>
                  </a:cubicBezTo>
                  <a:cubicBezTo>
                    <a:pt x="1233" y="1491"/>
                    <a:pt x="1233" y="1491"/>
                    <a:pt x="1233" y="1491"/>
                  </a:cubicBezTo>
                  <a:cubicBezTo>
                    <a:pt x="1230" y="1486"/>
                    <a:pt x="1227" y="1482"/>
                    <a:pt x="1224" y="1477"/>
                  </a:cubicBezTo>
                  <a:cubicBezTo>
                    <a:pt x="1216" y="1466"/>
                    <a:pt x="1207" y="1453"/>
                    <a:pt x="1203" y="1442"/>
                  </a:cubicBezTo>
                  <a:cubicBezTo>
                    <a:pt x="1215" y="1447"/>
                    <a:pt x="1228" y="1453"/>
                    <a:pt x="1240" y="1459"/>
                  </a:cubicBezTo>
                  <a:cubicBezTo>
                    <a:pt x="1268" y="1472"/>
                    <a:pt x="1297" y="1485"/>
                    <a:pt x="1329" y="1495"/>
                  </a:cubicBezTo>
                  <a:cubicBezTo>
                    <a:pt x="1330" y="1496"/>
                    <a:pt x="1332" y="1498"/>
                    <a:pt x="1333" y="1500"/>
                  </a:cubicBezTo>
                  <a:cubicBezTo>
                    <a:pt x="1337" y="1504"/>
                    <a:pt x="1339" y="1506"/>
                    <a:pt x="1341" y="1506"/>
                  </a:cubicBezTo>
                  <a:cubicBezTo>
                    <a:pt x="1343" y="1506"/>
                    <a:pt x="1343" y="1506"/>
                    <a:pt x="1343" y="1506"/>
                  </a:cubicBezTo>
                  <a:cubicBezTo>
                    <a:pt x="1344" y="1504"/>
                    <a:pt x="1344" y="1504"/>
                    <a:pt x="1344" y="1504"/>
                  </a:cubicBezTo>
                  <a:cubicBezTo>
                    <a:pt x="1345" y="1503"/>
                    <a:pt x="1345" y="1502"/>
                    <a:pt x="1345" y="1501"/>
                  </a:cubicBezTo>
                  <a:cubicBezTo>
                    <a:pt x="1347" y="1500"/>
                    <a:pt x="1347" y="1499"/>
                    <a:pt x="1347" y="1498"/>
                  </a:cubicBezTo>
                  <a:cubicBezTo>
                    <a:pt x="1348" y="1494"/>
                    <a:pt x="1343" y="1491"/>
                    <a:pt x="1336" y="1488"/>
                  </a:cubicBezTo>
                  <a:cubicBezTo>
                    <a:pt x="1335" y="1488"/>
                    <a:pt x="1334" y="1487"/>
                    <a:pt x="1334" y="1487"/>
                  </a:cubicBezTo>
                  <a:cubicBezTo>
                    <a:pt x="1306" y="1473"/>
                    <a:pt x="1276" y="1461"/>
                    <a:pt x="1247" y="1449"/>
                  </a:cubicBezTo>
                  <a:cubicBezTo>
                    <a:pt x="1232" y="1444"/>
                    <a:pt x="1218" y="1438"/>
                    <a:pt x="1204" y="1432"/>
                  </a:cubicBezTo>
                  <a:cubicBezTo>
                    <a:pt x="1165" y="1416"/>
                    <a:pt x="1137" y="1383"/>
                    <a:pt x="1110" y="1352"/>
                  </a:cubicBezTo>
                  <a:cubicBezTo>
                    <a:pt x="1091" y="1329"/>
                    <a:pt x="1072" y="1307"/>
                    <a:pt x="1049" y="1290"/>
                  </a:cubicBezTo>
                  <a:cubicBezTo>
                    <a:pt x="1073" y="1293"/>
                    <a:pt x="1103" y="1299"/>
                    <a:pt x="1130" y="1308"/>
                  </a:cubicBezTo>
                  <a:cubicBezTo>
                    <a:pt x="1132" y="1310"/>
                    <a:pt x="1134" y="1314"/>
                    <a:pt x="1135" y="1318"/>
                  </a:cubicBezTo>
                  <a:cubicBezTo>
                    <a:pt x="1137" y="1325"/>
                    <a:pt x="1139" y="1331"/>
                    <a:pt x="1145" y="1331"/>
                  </a:cubicBezTo>
                  <a:cubicBezTo>
                    <a:pt x="1146" y="1331"/>
                    <a:pt x="1146" y="1331"/>
                    <a:pt x="1147" y="1331"/>
                  </a:cubicBezTo>
                  <a:cubicBezTo>
                    <a:pt x="1151" y="1330"/>
                    <a:pt x="1151" y="1330"/>
                    <a:pt x="1151" y="1330"/>
                  </a:cubicBezTo>
                  <a:cubicBezTo>
                    <a:pt x="1149" y="1325"/>
                    <a:pt x="1149" y="1325"/>
                    <a:pt x="1149" y="1325"/>
                  </a:cubicBezTo>
                  <a:cubicBezTo>
                    <a:pt x="1147" y="1321"/>
                    <a:pt x="1146" y="1318"/>
                    <a:pt x="1145" y="1316"/>
                  </a:cubicBezTo>
                  <a:cubicBezTo>
                    <a:pt x="1155" y="1322"/>
                    <a:pt x="1166" y="1327"/>
                    <a:pt x="1177" y="1333"/>
                  </a:cubicBezTo>
                  <a:cubicBezTo>
                    <a:pt x="1190" y="1340"/>
                    <a:pt x="1205" y="1348"/>
                    <a:pt x="1217" y="1355"/>
                  </a:cubicBezTo>
                  <a:cubicBezTo>
                    <a:pt x="1221" y="1358"/>
                    <a:pt x="1227" y="1367"/>
                    <a:pt x="1228" y="1369"/>
                  </a:cubicBezTo>
                  <a:cubicBezTo>
                    <a:pt x="1231" y="1400"/>
                    <a:pt x="1241" y="1423"/>
                    <a:pt x="1259" y="1441"/>
                  </a:cubicBezTo>
                  <a:cubicBezTo>
                    <a:pt x="1271" y="1452"/>
                    <a:pt x="1271" y="1452"/>
                    <a:pt x="1271" y="1452"/>
                  </a:cubicBezTo>
                  <a:cubicBezTo>
                    <a:pt x="1265" y="1437"/>
                    <a:pt x="1265" y="1437"/>
                    <a:pt x="1265" y="1437"/>
                  </a:cubicBezTo>
                  <a:cubicBezTo>
                    <a:pt x="1262" y="1429"/>
                    <a:pt x="1258" y="1423"/>
                    <a:pt x="1255" y="1417"/>
                  </a:cubicBezTo>
                  <a:cubicBezTo>
                    <a:pt x="1247" y="1405"/>
                    <a:pt x="1241" y="1394"/>
                    <a:pt x="1241" y="1377"/>
                  </a:cubicBezTo>
                  <a:cubicBezTo>
                    <a:pt x="1274" y="1403"/>
                    <a:pt x="1307" y="1419"/>
                    <a:pt x="1345" y="1428"/>
                  </a:cubicBezTo>
                  <a:cubicBezTo>
                    <a:pt x="1369" y="1456"/>
                    <a:pt x="1400" y="1476"/>
                    <a:pt x="1437" y="1489"/>
                  </a:cubicBezTo>
                  <a:cubicBezTo>
                    <a:pt x="1443" y="1507"/>
                    <a:pt x="1455" y="1518"/>
                    <a:pt x="1467" y="1529"/>
                  </a:cubicBezTo>
                  <a:cubicBezTo>
                    <a:pt x="1470" y="1532"/>
                    <a:pt x="1473" y="1534"/>
                    <a:pt x="1476" y="1537"/>
                  </a:cubicBezTo>
                  <a:cubicBezTo>
                    <a:pt x="1494" y="1555"/>
                    <a:pt x="1494" y="1555"/>
                    <a:pt x="1494" y="1555"/>
                  </a:cubicBezTo>
                  <a:cubicBezTo>
                    <a:pt x="1481" y="1533"/>
                    <a:pt x="1481" y="1533"/>
                    <a:pt x="1481" y="1533"/>
                  </a:cubicBezTo>
                  <a:cubicBezTo>
                    <a:pt x="1477" y="1525"/>
                    <a:pt x="1471" y="1519"/>
                    <a:pt x="1465" y="1513"/>
                  </a:cubicBezTo>
                  <a:cubicBezTo>
                    <a:pt x="1459" y="1507"/>
                    <a:pt x="1453" y="1501"/>
                    <a:pt x="1450" y="1493"/>
                  </a:cubicBezTo>
                  <a:cubicBezTo>
                    <a:pt x="1456" y="1494"/>
                    <a:pt x="1462" y="1495"/>
                    <a:pt x="1468" y="1497"/>
                  </a:cubicBezTo>
                  <a:cubicBezTo>
                    <a:pt x="1481" y="1500"/>
                    <a:pt x="1492" y="1503"/>
                    <a:pt x="1498" y="1500"/>
                  </a:cubicBezTo>
                  <a:cubicBezTo>
                    <a:pt x="1508" y="1495"/>
                    <a:pt x="1508" y="1495"/>
                    <a:pt x="1508" y="1495"/>
                  </a:cubicBezTo>
                  <a:cubicBezTo>
                    <a:pt x="1497" y="1493"/>
                    <a:pt x="1497" y="1493"/>
                    <a:pt x="1497" y="1493"/>
                  </a:cubicBezTo>
                  <a:cubicBezTo>
                    <a:pt x="1442" y="1485"/>
                    <a:pt x="1393" y="1464"/>
                    <a:pt x="1367" y="1436"/>
                  </a:cubicBezTo>
                  <a:cubicBezTo>
                    <a:pt x="1385" y="1440"/>
                    <a:pt x="1404" y="1443"/>
                    <a:pt x="1423" y="1446"/>
                  </a:cubicBezTo>
                  <a:cubicBezTo>
                    <a:pt x="1439" y="1449"/>
                    <a:pt x="1456" y="1451"/>
                    <a:pt x="1472" y="1455"/>
                  </a:cubicBezTo>
                  <a:cubicBezTo>
                    <a:pt x="1483" y="1478"/>
                    <a:pt x="1512" y="1494"/>
                    <a:pt x="1536" y="1497"/>
                  </a:cubicBezTo>
                  <a:cubicBezTo>
                    <a:pt x="1565" y="1501"/>
                    <a:pt x="1565" y="1501"/>
                    <a:pt x="1565" y="1501"/>
                  </a:cubicBezTo>
                  <a:cubicBezTo>
                    <a:pt x="1534" y="1489"/>
                    <a:pt x="1534" y="1489"/>
                    <a:pt x="1534" y="1489"/>
                  </a:cubicBezTo>
                  <a:cubicBezTo>
                    <a:pt x="1513" y="1481"/>
                    <a:pt x="1494" y="1473"/>
                    <a:pt x="1484" y="1456"/>
                  </a:cubicBezTo>
                  <a:cubicBezTo>
                    <a:pt x="1488" y="1457"/>
                    <a:pt x="1491" y="1458"/>
                    <a:pt x="1495" y="1459"/>
                  </a:cubicBezTo>
                  <a:cubicBezTo>
                    <a:pt x="1507" y="1462"/>
                    <a:pt x="1517" y="1464"/>
                    <a:pt x="1522" y="1460"/>
                  </a:cubicBezTo>
                  <a:cubicBezTo>
                    <a:pt x="1526" y="1455"/>
                    <a:pt x="1526" y="1455"/>
                    <a:pt x="1526" y="1455"/>
                  </a:cubicBezTo>
                  <a:cubicBezTo>
                    <a:pt x="1520" y="1453"/>
                    <a:pt x="1520" y="1453"/>
                    <a:pt x="1520" y="1453"/>
                  </a:cubicBezTo>
                  <a:cubicBezTo>
                    <a:pt x="1491" y="1446"/>
                    <a:pt x="1463" y="1441"/>
                    <a:pt x="1437" y="1437"/>
                  </a:cubicBezTo>
                  <a:cubicBezTo>
                    <a:pt x="1403" y="1431"/>
                    <a:pt x="1371" y="1425"/>
                    <a:pt x="1339" y="1415"/>
                  </a:cubicBezTo>
                  <a:cubicBezTo>
                    <a:pt x="1307" y="1404"/>
                    <a:pt x="1280" y="1383"/>
                    <a:pt x="1255" y="1362"/>
                  </a:cubicBezTo>
                  <a:cubicBezTo>
                    <a:pt x="1241" y="1351"/>
                    <a:pt x="1226" y="1339"/>
                    <a:pt x="1210" y="1329"/>
                  </a:cubicBezTo>
                  <a:cubicBezTo>
                    <a:pt x="1197" y="1320"/>
                    <a:pt x="1183" y="1313"/>
                    <a:pt x="1170" y="1306"/>
                  </a:cubicBezTo>
                  <a:cubicBezTo>
                    <a:pt x="1158" y="1300"/>
                    <a:pt x="1146" y="1294"/>
                    <a:pt x="1135" y="1287"/>
                  </a:cubicBezTo>
                  <a:cubicBezTo>
                    <a:pt x="1134" y="1283"/>
                    <a:pt x="1133" y="1279"/>
                    <a:pt x="1132" y="1275"/>
                  </a:cubicBezTo>
                  <a:cubicBezTo>
                    <a:pt x="1130" y="1270"/>
                    <a:pt x="1129" y="1265"/>
                    <a:pt x="1129" y="1262"/>
                  </a:cubicBezTo>
                  <a:cubicBezTo>
                    <a:pt x="1133" y="1262"/>
                    <a:pt x="1137" y="1263"/>
                    <a:pt x="1141" y="1264"/>
                  </a:cubicBezTo>
                  <a:cubicBezTo>
                    <a:pt x="1150" y="1266"/>
                    <a:pt x="1159" y="1268"/>
                    <a:pt x="1169" y="1270"/>
                  </a:cubicBezTo>
                  <a:cubicBezTo>
                    <a:pt x="1174" y="1285"/>
                    <a:pt x="1186" y="1315"/>
                    <a:pt x="1206" y="1322"/>
                  </a:cubicBezTo>
                  <a:cubicBezTo>
                    <a:pt x="1221" y="1327"/>
                    <a:pt x="1221" y="1327"/>
                    <a:pt x="1221" y="1327"/>
                  </a:cubicBezTo>
                  <a:cubicBezTo>
                    <a:pt x="1208" y="1313"/>
                    <a:pt x="1208" y="1313"/>
                    <a:pt x="1208" y="1313"/>
                  </a:cubicBezTo>
                  <a:cubicBezTo>
                    <a:pt x="1196" y="1302"/>
                    <a:pt x="1186" y="1291"/>
                    <a:pt x="1182" y="1273"/>
                  </a:cubicBezTo>
                  <a:cubicBezTo>
                    <a:pt x="1184" y="1274"/>
                    <a:pt x="1184" y="1274"/>
                    <a:pt x="1184" y="1274"/>
                  </a:cubicBezTo>
                  <a:cubicBezTo>
                    <a:pt x="1196" y="1276"/>
                    <a:pt x="1210" y="1278"/>
                    <a:pt x="1221" y="1282"/>
                  </a:cubicBezTo>
                  <a:cubicBezTo>
                    <a:pt x="1224" y="1275"/>
                    <a:pt x="1224" y="1275"/>
                    <a:pt x="1224" y="1275"/>
                  </a:cubicBezTo>
                  <a:cubicBezTo>
                    <a:pt x="1208" y="1268"/>
                    <a:pt x="1191" y="1264"/>
                    <a:pt x="1172" y="1260"/>
                  </a:cubicBezTo>
                  <a:cubicBezTo>
                    <a:pt x="1158" y="1257"/>
                    <a:pt x="1142" y="1253"/>
                    <a:pt x="1127" y="1248"/>
                  </a:cubicBezTo>
                  <a:cubicBezTo>
                    <a:pt x="1101" y="1239"/>
                    <a:pt x="1077" y="1230"/>
                    <a:pt x="1053" y="1219"/>
                  </a:cubicBezTo>
                  <a:cubicBezTo>
                    <a:pt x="1049" y="1217"/>
                    <a:pt x="1044" y="1215"/>
                    <a:pt x="1039" y="1213"/>
                  </a:cubicBezTo>
                  <a:cubicBezTo>
                    <a:pt x="1012" y="1202"/>
                    <a:pt x="981" y="1189"/>
                    <a:pt x="987" y="1169"/>
                  </a:cubicBezTo>
                  <a:cubicBezTo>
                    <a:pt x="987" y="1169"/>
                    <a:pt x="987" y="1169"/>
                    <a:pt x="987" y="1169"/>
                  </a:cubicBezTo>
                  <a:cubicBezTo>
                    <a:pt x="997" y="1173"/>
                    <a:pt x="1007" y="1179"/>
                    <a:pt x="1017" y="1186"/>
                  </a:cubicBezTo>
                  <a:cubicBezTo>
                    <a:pt x="1034" y="1196"/>
                    <a:pt x="1051" y="1207"/>
                    <a:pt x="1072" y="1212"/>
                  </a:cubicBezTo>
                  <a:cubicBezTo>
                    <a:pt x="1106" y="1220"/>
                    <a:pt x="1143" y="1224"/>
                    <a:pt x="1173" y="1223"/>
                  </a:cubicBezTo>
                  <a:cubicBezTo>
                    <a:pt x="1180" y="1226"/>
                    <a:pt x="1184" y="1231"/>
                    <a:pt x="1189" y="1236"/>
                  </a:cubicBezTo>
                  <a:cubicBezTo>
                    <a:pt x="1192" y="1240"/>
                    <a:pt x="1196" y="1245"/>
                    <a:pt x="1201" y="1248"/>
                  </a:cubicBezTo>
                  <a:cubicBezTo>
                    <a:pt x="1215" y="1258"/>
                    <a:pt x="1232" y="1262"/>
                    <a:pt x="1249" y="1266"/>
                  </a:cubicBezTo>
                  <a:cubicBezTo>
                    <a:pt x="1263" y="1269"/>
                    <a:pt x="1277" y="1272"/>
                    <a:pt x="1289" y="1279"/>
                  </a:cubicBezTo>
                  <a:cubicBezTo>
                    <a:pt x="1296" y="1282"/>
                    <a:pt x="1303" y="1288"/>
                    <a:pt x="1310" y="1294"/>
                  </a:cubicBezTo>
                  <a:cubicBezTo>
                    <a:pt x="1316" y="1300"/>
                    <a:pt x="1323" y="1306"/>
                    <a:pt x="1330" y="1311"/>
                  </a:cubicBezTo>
                  <a:cubicBezTo>
                    <a:pt x="1347" y="1321"/>
                    <a:pt x="1364" y="1331"/>
                    <a:pt x="1383" y="1333"/>
                  </a:cubicBezTo>
                  <a:cubicBezTo>
                    <a:pt x="1410" y="1336"/>
                    <a:pt x="1410" y="1336"/>
                    <a:pt x="1410" y="1336"/>
                  </a:cubicBezTo>
                  <a:cubicBezTo>
                    <a:pt x="1385" y="1326"/>
                    <a:pt x="1385" y="1326"/>
                    <a:pt x="1385" y="1326"/>
                  </a:cubicBezTo>
                  <a:cubicBezTo>
                    <a:pt x="1357" y="1315"/>
                    <a:pt x="1332" y="1300"/>
                    <a:pt x="1308" y="1281"/>
                  </a:cubicBezTo>
                  <a:cubicBezTo>
                    <a:pt x="1353" y="1289"/>
                    <a:pt x="1387" y="1299"/>
                    <a:pt x="1414" y="1313"/>
                  </a:cubicBezTo>
                  <a:cubicBezTo>
                    <a:pt x="1418" y="1307"/>
                    <a:pt x="1418" y="1307"/>
                    <a:pt x="1418" y="1307"/>
                  </a:cubicBezTo>
                  <a:cubicBezTo>
                    <a:pt x="1390" y="1288"/>
                    <a:pt x="1349" y="1279"/>
                    <a:pt x="1310" y="1271"/>
                  </a:cubicBezTo>
                  <a:cubicBezTo>
                    <a:pt x="1263" y="1261"/>
                    <a:pt x="1214" y="1251"/>
                    <a:pt x="1188" y="1223"/>
                  </a:cubicBezTo>
                  <a:cubicBezTo>
                    <a:pt x="1233" y="1217"/>
                    <a:pt x="1290" y="1220"/>
                    <a:pt x="1335" y="1223"/>
                  </a:cubicBezTo>
                  <a:cubicBezTo>
                    <a:pt x="1342" y="1224"/>
                    <a:pt x="1348" y="1224"/>
                    <a:pt x="1355" y="1225"/>
                  </a:cubicBezTo>
                  <a:cubicBezTo>
                    <a:pt x="1378" y="1243"/>
                    <a:pt x="1405" y="1258"/>
                    <a:pt x="1435" y="1269"/>
                  </a:cubicBezTo>
                  <a:cubicBezTo>
                    <a:pt x="1436" y="1288"/>
                    <a:pt x="1447" y="1299"/>
                    <a:pt x="1459" y="1308"/>
                  </a:cubicBezTo>
                  <a:cubicBezTo>
                    <a:pt x="1472" y="1318"/>
                    <a:pt x="1472" y="1318"/>
                    <a:pt x="1472" y="1318"/>
                  </a:cubicBezTo>
                  <a:cubicBezTo>
                    <a:pt x="1465" y="1304"/>
                    <a:pt x="1465" y="1304"/>
                    <a:pt x="1465" y="1304"/>
                  </a:cubicBezTo>
                  <a:cubicBezTo>
                    <a:pt x="1463" y="1300"/>
                    <a:pt x="1459" y="1296"/>
                    <a:pt x="1456" y="1293"/>
                  </a:cubicBezTo>
                  <a:cubicBezTo>
                    <a:pt x="1451" y="1287"/>
                    <a:pt x="1446" y="1282"/>
                    <a:pt x="1446" y="1272"/>
                  </a:cubicBezTo>
                  <a:cubicBezTo>
                    <a:pt x="1457" y="1276"/>
                    <a:pt x="1469" y="1279"/>
                    <a:pt x="1481" y="1281"/>
                  </a:cubicBezTo>
                  <a:cubicBezTo>
                    <a:pt x="1489" y="1283"/>
                    <a:pt x="1498" y="1285"/>
                    <a:pt x="1505" y="1287"/>
                  </a:cubicBezTo>
                  <a:cubicBezTo>
                    <a:pt x="1507" y="1280"/>
                    <a:pt x="1507" y="1280"/>
                    <a:pt x="1507" y="1280"/>
                  </a:cubicBezTo>
                  <a:cubicBezTo>
                    <a:pt x="1498" y="1277"/>
                    <a:pt x="1488" y="1274"/>
                    <a:pt x="1478" y="1271"/>
                  </a:cubicBezTo>
                  <a:cubicBezTo>
                    <a:pt x="1438" y="1259"/>
                    <a:pt x="1397" y="1246"/>
                    <a:pt x="1369" y="1223"/>
                  </a:cubicBezTo>
                  <a:cubicBezTo>
                    <a:pt x="1373" y="1223"/>
                    <a:pt x="1376" y="1223"/>
                    <a:pt x="1380" y="1224"/>
                  </a:cubicBezTo>
                  <a:cubicBezTo>
                    <a:pt x="1401" y="1225"/>
                    <a:pt x="1424" y="1230"/>
                    <a:pt x="1449" y="1235"/>
                  </a:cubicBezTo>
                  <a:cubicBezTo>
                    <a:pt x="1473" y="1240"/>
                    <a:pt x="1499" y="1245"/>
                    <a:pt x="1522" y="1247"/>
                  </a:cubicBezTo>
                  <a:cubicBezTo>
                    <a:pt x="1533" y="1248"/>
                    <a:pt x="1542" y="1248"/>
                    <a:pt x="1551" y="1247"/>
                  </a:cubicBezTo>
                  <a:cubicBezTo>
                    <a:pt x="1551" y="1247"/>
                    <a:pt x="1580" y="1244"/>
                    <a:pt x="1580" y="1234"/>
                  </a:cubicBezTo>
                  <a:cubicBezTo>
                    <a:pt x="1581" y="1229"/>
                    <a:pt x="1581" y="1229"/>
                    <a:pt x="1581" y="1229"/>
                  </a:cubicBezTo>
                  <a:cubicBezTo>
                    <a:pt x="1576" y="1230"/>
                    <a:pt x="1576" y="1230"/>
                    <a:pt x="1576" y="1230"/>
                  </a:cubicBezTo>
                  <a:moveTo>
                    <a:pt x="662" y="2122"/>
                  </a:moveTo>
                  <a:cubicBezTo>
                    <a:pt x="660" y="2121"/>
                    <a:pt x="658" y="2120"/>
                    <a:pt x="656" y="2120"/>
                  </a:cubicBezTo>
                  <a:cubicBezTo>
                    <a:pt x="656" y="2120"/>
                    <a:pt x="655" y="2120"/>
                    <a:pt x="655" y="2120"/>
                  </a:cubicBezTo>
                  <a:cubicBezTo>
                    <a:pt x="653" y="2118"/>
                    <a:pt x="653" y="2116"/>
                    <a:pt x="658" y="2112"/>
                  </a:cubicBezTo>
                  <a:cubicBezTo>
                    <a:pt x="660" y="2118"/>
                    <a:pt x="660" y="2118"/>
                    <a:pt x="660" y="2118"/>
                  </a:cubicBezTo>
                  <a:cubicBezTo>
                    <a:pt x="662" y="2121"/>
                    <a:pt x="662" y="2122"/>
                    <a:pt x="662" y="2122"/>
                  </a:cubicBezTo>
                  <a:cubicBezTo>
                    <a:pt x="662" y="2122"/>
                    <a:pt x="662" y="2122"/>
                    <a:pt x="662" y="2122"/>
                  </a:cubicBezTo>
                  <a:moveTo>
                    <a:pt x="768" y="2160"/>
                  </a:moveTo>
                  <a:cubicBezTo>
                    <a:pt x="766" y="2160"/>
                    <a:pt x="765" y="2160"/>
                    <a:pt x="764" y="2160"/>
                  </a:cubicBezTo>
                  <a:cubicBezTo>
                    <a:pt x="763" y="2160"/>
                    <a:pt x="761" y="2160"/>
                    <a:pt x="760" y="2161"/>
                  </a:cubicBezTo>
                  <a:cubicBezTo>
                    <a:pt x="761" y="2156"/>
                    <a:pt x="764" y="2153"/>
                    <a:pt x="766" y="2153"/>
                  </a:cubicBezTo>
                  <a:cubicBezTo>
                    <a:pt x="766" y="2153"/>
                    <a:pt x="766" y="2153"/>
                    <a:pt x="767" y="2154"/>
                  </a:cubicBezTo>
                  <a:cubicBezTo>
                    <a:pt x="767" y="2154"/>
                    <a:pt x="769" y="2156"/>
                    <a:pt x="769" y="2161"/>
                  </a:cubicBezTo>
                  <a:cubicBezTo>
                    <a:pt x="768" y="2160"/>
                    <a:pt x="768" y="2160"/>
                    <a:pt x="768" y="2160"/>
                  </a:cubicBezTo>
                  <a:moveTo>
                    <a:pt x="932" y="2166"/>
                  </a:moveTo>
                  <a:cubicBezTo>
                    <a:pt x="932" y="2167"/>
                    <a:pt x="934" y="2168"/>
                    <a:pt x="935" y="2169"/>
                  </a:cubicBezTo>
                  <a:cubicBezTo>
                    <a:pt x="932" y="2170"/>
                    <a:pt x="929" y="2167"/>
                    <a:pt x="928" y="2164"/>
                  </a:cubicBezTo>
                  <a:cubicBezTo>
                    <a:pt x="927" y="2163"/>
                    <a:pt x="926" y="2161"/>
                    <a:pt x="926" y="2160"/>
                  </a:cubicBezTo>
                  <a:cubicBezTo>
                    <a:pt x="928" y="2162"/>
                    <a:pt x="930" y="2164"/>
                    <a:pt x="932" y="2166"/>
                  </a:cubicBezTo>
                  <a:moveTo>
                    <a:pt x="1279" y="972"/>
                  </a:moveTo>
                  <a:cubicBezTo>
                    <a:pt x="1274" y="975"/>
                    <a:pt x="1274" y="975"/>
                    <a:pt x="1274" y="975"/>
                  </a:cubicBezTo>
                  <a:cubicBezTo>
                    <a:pt x="1272" y="976"/>
                    <a:pt x="1269" y="977"/>
                    <a:pt x="1267" y="979"/>
                  </a:cubicBezTo>
                  <a:cubicBezTo>
                    <a:pt x="1255" y="984"/>
                    <a:pt x="1243" y="990"/>
                    <a:pt x="1238" y="999"/>
                  </a:cubicBezTo>
                  <a:cubicBezTo>
                    <a:pt x="1234" y="1005"/>
                    <a:pt x="1234" y="1005"/>
                    <a:pt x="1234" y="1005"/>
                  </a:cubicBezTo>
                  <a:cubicBezTo>
                    <a:pt x="1213" y="1006"/>
                    <a:pt x="1192" y="1008"/>
                    <a:pt x="1172" y="1010"/>
                  </a:cubicBezTo>
                  <a:cubicBezTo>
                    <a:pt x="1144" y="1012"/>
                    <a:pt x="1116" y="1015"/>
                    <a:pt x="1086" y="1015"/>
                  </a:cubicBezTo>
                  <a:cubicBezTo>
                    <a:pt x="1100" y="1011"/>
                    <a:pt x="1114" y="1007"/>
                    <a:pt x="1127" y="1003"/>
                  </a:cubicBezTo>
                  <a:cubicBezTo>
                    <a:pt x="1166" y="991"/>
                    <a:pt x="1205" y="979"/>
                    <a:pt x="1236" y="958"/>
                  </a:cubicBezTo>
                  <a:cubicBezTo>
                    <a:pt x="1233" y="952"/>
                    <a:pt x="1233" y="952"/>
                    <a:pt x="1233" y="952"/>
                  </a:cubicBezTo>
                  <a:cubicBezTo>
                    <a:pt x="1197" y="968"/>
                    <a:pt x="1153" y="987"/>
                    <a:pt x="1106" y="999"/>
                  </a:cubicBezTo>
                  <a:cubicBezTo>
                    <a:pt x="1103" y="1000"/>
                    <a:pt x="1099" y="1001"/>
                    <a:pt x="1094" y="1001"/>
                  </a:cubicBezTo>
                  <a:cubicBezTo>
                    <a:pt x="1088" y="1002"/>
                    <a:pt x="1082" y="1003"/>
                    <a:pt x="1076" y="1005"/>
                  </a:cubicBezTo>
                  <a:cubicBezTo>
                    <a:pt x="1072" y="1007"/>
                    <a:pt x="1068" y="1010"/>
                    <a:pt x="1065" y="1012"/>
                  </a:cubicBezTo>
                  <a:cubicBezTo>
                    <a:pt x="1060" y="1015"/>
                    <a:pt x="1057" y="1018"/>
                    <a:pt x="1052" y="1019"/>
                  </a:cubicBezTo>
                  <a:cubicBezTo>
                    <a:pt x="1035" y="1023"/>
                    <a:pt x="1018" y="1024"/>
                    <a:pt x="1001" y="1024"/>
                  </a:cubicBezTo>
                  <a:cubicBezTo>
                    <a:pt x="978" y="1025"/>
                    <a:pt x="955" y="1026"/>
                    <a:pt x="932" y="1036"/>
                  </a:cubicBezTo>
                  <a:cubicBezTo>
                    <a:pt x="928" y="1018"/>
                    <a:pt x="913" y="1009"/>
                    <a:pt x="899" y="1001"/>
                  </a:cubicBezTo>
                  <a:cubicBezTo>
                    <a:pt x="896" y="1000"/>
                    <a:pt x="894" y="998"/>
                    <a:pt x="892" y="997"/>
                  </a:cubicBezTo>
                  <a:cubicBezTo>
                    <a:pt x="901" y="945"/>
                    <a:pt x="933" y="914"/>
                    <a:pt x="963" y="884"/>
                  </a:cubicBezTo>
                  <a:cubicBezTo>
                    <a:pt x="969" y="878"/>
                    <a:pt x="975" y="872"/>
                    <a:pt x="981" y="866"/>
                  </a:cubicBezTo>
                  <a:cubicBezTo>
                    <a:pt x="982" y="865"/>
                    <a:pt x="984" y="863"/>
                    <a:pt x="987" y="860"/>
                  </a:cubicBezTo>
                  <a:cubicBezTo>
                    <a:pt x="992" y="854"/>
                    <a:pt x="1006" y="839"/>
                    <a:pt x="1010" y="839"/>
                  </a:cubicBezTo>
                  <a:cubicBezTo>
                    <a:pt x="1023" y="839"/>
                    <a:pt x="1031" y="875"/>
                    <a:pt x="1031" y="894"/>
                  </a:cubicBezTo>
                  <a:cubicBezTo>
                    <a:pt x="1031" y="902"/>
                    <a:pt x="1031" y="910"/>
                    <a:pt x="1030" y="919"/>
                  </a:cubicBezTo>
                  <a:cubicBezTo>
                    <a:pt x="1028" y="940"/>
                    <a:pt x="1027" y="959"/>
                    <a:pt x="1039" y="968"/>
                  </a:cubicBezTo>
                  <a:cubicBezTo>
                    <a:pt x="1047" y="973"/>
                    <a:pt x="1047" y="973"/>
                    <a:pt x="1047" y="973"/>
                  </a:cubicBezTo>
                  <a:cubicBezTo>
                    <a:pt x="1045" y="964"/>
                    <a:pt x="1045" y="964"/>
                    <a:pt x="1045" y="964"/>
                  </a:cubicBezTo>
                  <a:cubicBezTo>
                    <a:pt x="1042" y="953"/>
                    <a:pt x="1035" y="926"/>
                    <a:pt x="1039" y="910"/>
                  </a:cubicBezTo>
                  <a:cubicBezTo>
                    <a:pt x="1048" y="925"/>
                    <a:pt x="1061" y="937"/>
                    <a:pt x="1074" y="947"/>
                  </a:cubicBezTo>
                  <a:cubicBezTo>
                    <a:pt x="1079" y="941"/>
                    <a:pt x="1079" y="941"/>
                    <a:pt x="1079" y="941"/>
                  </a:cubicBezTo>
                  <a:cubicBezTo>
                    <a:pt x="1054" y="922"/>
                    <a:pt x="1039" y="888"/>
                    <a:pt x="1038" y="854"/>
                  </a:cubicBezTo>
                  <a:cubicBezTo>
                    <a:pt x="1045" y="858"/>
                    <a:pt x="1052" y="860"/>
                    <a:pt x="1059" y="862"/>
                  </a:cubicBezTo>
                  <a:cubicBezTo>
                    <a:pt x="1067" y="865"/>
                    <a:pt x="1075" y="867"/>
                    <a:pt x="1081" y="872"/>
                  </a:cubicBezTo>
                  <a:cubicBezTo>
                    <a:pt x="1093" y="882"/>
                    <a:pt x="1095" y="899"/>
                    <a:pt x="1097" y="916"/>
                  </a:cubicBezTo>
                  <a:cubicBezTo>
                    <a:pt x="1100" y="934"/>
                    <a:pt x="1102" y="954"/>
                    <a:pt x="1119" y="962"/>
                  </a:cubicBezTo>
                  <a:cubicBezTo>
                    <a:pt x="1136" y="971"/>
                    <a:pt x="1136" y="971"/>
                    <a:pt x="1136" y="971"/>
                  </a:cubicBezTo>
                  <a:cubicBezTo>
                    <a:pt x="1123" y="956"/>
                    <a:pt x="1123" y="956"/>
                    <a:pt x="1123" y="956"/>
                  </a:cubicBezTo>
                  <a:cubicBezTo>
                    <a:pt x="1117" y="949"/>
                    <a:pt x="1112" y="940"/>
                    <a:pt x="1110" y="928"/>
                  </a:cubicBezTo>
                  <a:cubicBezTo>
                    <a:pt x="1118" y="938"/>
                    <a:pt x="1126" y="949"/>
                    <a:pt x="1138" y="957"/>
                  </a:cubicBezTo>
                  <a:cubicBezTo>
                    <a:pt x="1157" y="970"/>
                    <a:pt x="1157" y="970"/>
                    <a:pt x="1157" y="970"/>
                  </a:cubicBezTo>
                  <a:cubicBezTo>
                    <a:pt x="1143" y="952"/>
                    <a:pt x="1143" y="952"/>
                    <a:pt x="1143" y="952"/>
                  </a:cubicBezTo>
                  <a:cubicBezTo>
                    <a:pt x="1140" y="948"/>
                    <a:pt x="1137" y="944"/>
                    <a:pt x="1133" y="940"/>
                  </a:cubicBezTo>
                  <a:cubicBezTo>
                    <a:pt x="1120" y="924"/>
                    <a:pt x="1107" y="908"/>
                    <a:pt x="1102" y="886"/>
                  </a:cubicBezTo>
                  <a:cubicBezTo>
                    <a:pt x="1121" y="894"/>
                    <a:pt x="1135" y="903"/>
                    <a:pt x="1151" y="912"/>
                  </a:cubicBezTo>
                  <a:cubicBezTo>
                    <a:pt x="1157" y="916"/>
                    <a:pt x="1164" y="920"/>
                    <a:pt x="1171" y="924"/>
                  </a:cubicBezTo>
                  <a:cubicBezTo>
                    <a:pt x="1177" y="942"/>
                    <a:pt x="1185" y="959"/>
                    <a:pt x="1197" y="960"/>
                  </a:cubicBezTo>
                  <a:cubicBezTo>
                    <a:pt x="1208" y="961"/>
                    <a:pt x="1208" y="961"/>
                    <a:pt x="1208" y="961"/>
                  </a:cubicBezTo>
                  <a:cubicBezTo>
                    <a:pt x="1199" y="954"/>
                    <a:pt x="1199" y="954"/>
                    <a:pt x="1199" y="954"/>
                  </a:cubicBezTo>
                  <a:cubicBezTo>
                    <a:pt x="1192" y="948"/>
                    <a:pt x="1185" y="937"/>
                    <a:pt x="1184" y="929"/>
                  </a:cubicBezTo>
                  <a:cubicBezTo>
                    <a:pt x="1204" y="938"/>
                    <a:pt x="1227" y="942"/>
                    <a:pt x="1249" y="945"/>
                  </a:cubicBezTo>
                  <a:cubicBezTo>
                    <a:pt x="1270" y="949"/>
                    <a:pt x="1290" y="952"/>
                    <a:pt x="1307" y="959"/>
                  </a:cubicBezTo>
                  <a:cubicBezTo>
                    <a:pt x="1298" y="962"/>
                    <a:pt x="1288" y="967"/>
                    <a:pt x="1279" y="972"/>
                  </a:cubicBezTo>
                  <a:moveTo>
                    <a:pt x="795" y="480"/>
                  </a:moveTo>
                  <a:cubicBezTo>
                    <a:pt x="791" y="480"/>
                    <a:pt x="787" y="482"/>
                    <a:pt x="783" y="486"/>
                  </a:cubicBezTo>
                  <a:cubicBezTo>
                    <a:pt x="792" y="470"/>
                    <a:pt x="807" y="454"/>
                    <a:pt x="824" y="444"/>
                  </a:cubicBezTo>
                  <a:cubicBezTo>
                    <a:pt x="825" y="452"/>
                    <a:pt x="825" y="461"/>
                    <a:pt x="826" y="470"/>
                  </a:cubicBezTo>
                  <a:cubicBezTo>
                    <a:pt x="826" y="478"/>
                    <a:pt x="826" y="487"/>
                    <a:pt x="827" y="495"/>
                  </a:cubicBezTo>
                  <a:cubicBezTo>
                    <a:pt x="827" y="496"/>
                    <a:pt x="827" y="496"/>
                    <a:pt x="826" y="497"/>
                  </a:cubicBezTo>
                  <a:cubicBezTo>
                    <a:pt x="825" y="493"/>
                    <a:pt x="825" y="493"/>
                    <a:pt x="825" y="493"/>
                  </a:cubicBezTo>
                  <a:cubicBezTo>
                    <a:pt x="823" y="503"/>
                    <a:pt x="823" y="503"/>
                    <a:pt x="823" y="503"/>
                  </a:cubicBezTo>
                  <a:cubicBezTo>
                    <a:pt x="821" y="505"/>
                    <a:pt x="819" y="508"/>
                    <a:pt x="818" y="511"/>
                  </a:cubicBezTo>
                  <a:cubicBezTo>
                    <a:pt x="812" y="519"/>
                    <a:pt x="806" y="528"/>
                    <a:pt x="803" y="538"/>
                  </a:cubicBezTo>
                  <a:cubicBezTo>
                    <a:pt x="801" y="541"/>
                    <a:pt x="801" y="545"/>
                    <a:pt x="801" y="549"/>
                  </a:cubicBezTo>
                  <a:cubicBezTo>
                    <a:pt x="801" y="553"/>
                    <a:pt x="800" y="557"/>
                    <a:pt x="799" y="559"/>
                  </a:cubicBezTo>
                  <a:cubicBezTo>
                    <a:pt x="797" y="564"/>
                    <a:pt x="792" y="568"/>
                    <a:pt x="788" y="571"/>
                  </a:cubicBezTo>
                  <a:cubicBezTo>
                    <a:pt x="785" y="573"/>
                    <a:pt x="783" y="575"/>
                    <a:pt x="780" y="578"/>
                  </a:cubicBezTo>
                  <a:cubicBezTo>
                    <a:pt x="771" y="545"/>
                    <a:pt x="770" y="499"/>
                    <a:pt x="796" y="487"/>
                  </a:cubicBezTo>
                  <a:cubicBezTo>
                    <a:pt x="809" y="481"/>
                    <a:pt x="809" y="481"/>
                    <a:pt x="809" y="481"/>
                  </a:cubicBezTo>
                  <a:cubicBezTo>
                    <a:pt x="795" y="480"/>
                    <a:pt x="795" y="480"/>
                    <a:pt x="795" y="480"/>
                  </a:cubicBezTo>
                  <a:moveTo>
                    <a:pt x="873" y="671"/>
                  </a:moveTo>
                  <a:cubicBezTo>
                    <a:pt x="868" y="692"/>
                    <a:pt x="855" y="707"/>
                    <a:pt x="842" y="722"/>
                  </a:cubicBezTo>
                  <a:cubicBezTo>
                    <a:pt x="838" y="727"/>
                    <a:pt x="833" y="731"/>
                    <a:pt x="829" y="737"/>
                  </a:cubicBezTo>
                  <a:cubicBezTo>
                    <a:pt x="826" y="659"/>
                    <a:pt x="839" y="610"/>
                    <a:pt x="869" y="586"/>
                  </a:cubicBezTo>
                  <a:cubicBezTo>
                    <a:pt x="873" y="585"/>
                    <a:pt x="876" y="584"/>
                    <a:pt x="880" y="583"/>
                  </a:cubicBezTo>
                  <a:cubicBezTo>
                    <a:pt x="892" y="579"/>
                    <a:pt x="903" y="576"/>
                    <a:pt x="912" y="568"/>
                  </a:cubicBezTo>
                  <a:cubicBezTo>
                    <a:pt x="904" y="578"/>
                    <a:pt x="904" y="578"/>
                    <a:pt x="904" y="578"/>
                  </a:cubicBezTo>
                  <a:cubicBezTo>
                    <a:pt x="888" y="599"/>
                    <a:pt x="882" y="625"/>
                    <a:pt x="878" y="650"/>
                  </a:cubicBezTo>
                  <a:cubicBezTo>
                    <a:pt x="876" y="657"/>
                    <a:pt x="875" y="664"/>
                    <a:pt x="873" y="671"/>
                  </a:cubicBezTo>
                  <a:moveTo>
                    <a:pt x="910" y="693"/>
                  </a:moveTo>
                  <a:cubicBezTo>
                    <a:pt x="901" y="764"/>
                    <a:pt x="868" y="822"/>
                    <a:pt x="835" y="870"/>
                  </a:cubicBezTo>
                  <a:cubicBezTo>
                    <a:pt x="834" y="859"/>
                    <a:pt x="833" y="848"/>
                    <a:pt x="832" y="838"/>
                  </a:cubicBezTo>
                  <a:cubicBezTo>
                    <a:pt x="829" y="820"/>
                    <a:pt x="827" y="804"/>
                    <a:pt x="829" y="788"/>
                  </a:cubicBezTo>
                  <a:cubicBezTo>
                    <a:pt x="833" y="737"/>
                    <a:pt x="876" y="711"/>
                    <a:pt x="910" y="693"/>
                  </a:cubicBezTo>
                  <a:moveTo>
                    <a:pt x="879" y="551"/>
                  </a:moveTo>
                  <a:cubicBezTo>
                    <a:pt x="875" y="554"/>
                    <a:pt x="872" y="556"/>
                    <a:pt x="869" y="559"/>
                  </a:cubicBezTo>
                  <a:cubicBezTo>
                    <a:pt x="865" y="562"/>
                    <a:pt x="863" y="565"/>
                    <a:pt x="860" y="568"/>
                  </a:cubicBezTo>
                  <a:cubicBezTo>
                    <a:pt x="856" y="572"/>
                    <a:pt x="853" y="576"/>
                    <a:pt x="849" y="578"/>
                  </a:cubicBezTo>
                  <a:cubicBezTo>
                    <a:pt x="851" y="566"/>
                    <a:pt x="852" y="551"/>
                    <a:pt x="853" y="540"/>
                  </a:cubicBezTo>
                  <a:cubicBezTo>
                    <a:pt x="853" y="536"/>
                    <a:pt x="853" y="532"/>
                    <a:pt x="854" y="529"/>
                  </a:cubicBezTo>
                  <a:cubicBezTo>
                    <a:pt x="857" y="528"/>
                    <a:pt x="860" y="526"/>
                    <a:pt x="864" y="525"/>
                  </a:cubicBezTo>
                  <a:cubicBezTo>
                    <a:pt x="871" y="522"/>
                    <a:pt x="879" y="519"/>
                    <a:pt x="885" y="514"/>
                  </a:cubicBezTo>
                  <a:cubicBezTo>
                    <a:pt x="891" y="510"/>
                    <a:pt x="891" y="510"/>
                    <a:pt x="891" y="510"/>
                  </a:cubicBezTo>
                  <a:cubicBezTo>
                    <a:pt x="883" y="508"/>
                    <a:pt x="883" y="508"/>
                    <a:pt x="883" y="508"/>
                  </a:cubicBezTo>
                  <a:cubicBezTo>
                    <a:pt x="882" y="508"/>
                    <a:pt x="882" y="508"/>
                    <a:pt x="882" y="508"/>
                  </a:cubicBezTo>
                  <a:cubicBezTo>
                    <a:pt x="878" y="508"/>
                    <a:pt x="874" y="510"/>
                    <a:pt x="869" y="512"/>
                  </a:cubicBezTo>
                  <a:cubicBezTo>
                    <a:pt x="866" y="513"/>
                    <a:pt x="863" y="515"/>
                    <a:pt x="860" y="516"/>
                  </a:cubicBezTo>
                  <a:cubicBezTo>
                    <a:pt x="860" y="515"/>
                    <a:pt x="861" y="514"/>
                    <a:pt x="862" y="513"/>
                  </a:cubicBezTo>
                  <a:cubicBezTo>
                    <a:pt x="864" y="511"/>
                    <a:pt x="866" y="509"/>
                    <a:pt x="868" y="507"/>
                  </a:cubicBezTo>
                  <a:cubicBezTo>
                    <a:pt x="870" y="505"/>
                    <a:pt x="870" y="505"/>
                    <a:pt x="870" y="505"/>
                  </a:cubicBezTo>
                  <a:cubicBezTo>
                    <a:pt x="868" y="502"/>
                    <a:pt x="868" y="502"/>
                    <a:pt x="868" y="502"/>
                  </a:cubicBezTo>
                  <a:cubicBezTo>
                    <a:pt x="866" y="499"/>
                    <a:pt x="861" y="500"/>
                    <a:pt x="857" y="503"/>
                  </a:cubicBezTo>
                  <a:cubicBezTo>
                    <a:pt x="858" y="484"/>
                    <a:pt x="863" y="461"/>
                    <a:pt x="874" y="433"/>
                  </a:cubicBezTo>
                  <a:cubicBezTo>
                    <a:pt x="881" y="431"/>
                    <a:pt x="889" y="430"/>
                    <a:pt x="897" y="428"/>
                  </a:cubicBezTo>
                  <a:cubicBezTo>
                    <a:pt x="903" y="427"/>
                    <a:pt x="910" y="425"/>
                    <a:pt x="917" y="423"/>
                  </a:cubicBezTo>
                  <a:cubicBezTo>
                    <a:pt x="916" y="431"/>
                    <a:pt x="915" y="439"/>
                    <a:pt x="915" y="447"/>
                  </a:cubicBezTo>
                  <a:cubicBezTo>
                    <a:pt x="913" y="478"/>
                    <a:pt x="910" y="516"/>
                    <a:pt x="895" y="538"/>
                  </a:cubicBezTo>
                  <a:cubicBezTo>
                    <a:pt x="892" y="543"/>
                    <a:pt x="885" y="547"/>
                    <a:pt x="879" y="551"/>
                  </a:cubicBezTo>
                  <a:moveTo>
                    <a:pt x="869" y="393"/>
                  </a:moveTo>
                  <a:cubicBezTo>
                    <a:pt x="866" y="397"/>
                    <a:pt x="864" y="402"/>
                    <a:pt x="862" y="406"/>
                  </a:cubicBezTo>
                  <a:cubicBezTo>
                    <a:pt x="858" y="414"/>
                    <a:pt x="855" y="422"/>
                    <a:pt x="849" y="425"/>
                  </a:cubicBezTo>
                  <a:cubicBezTo>
                    <a:pt x="847" y="418"/>
                    <a:pt x="845" y="413"/>
                    <a:pt x="842" y="408"/>
                  </a:cubicBezTo>
                  <a:cubicBezTo>
                    <a:pt x="841" y="406"/>
                    <a:pt x="841" y="406"/>
                    <a:pt x="841" y="406"/>
                  </a:cubicBezTo>
                  <a:cubicBezTo>
                    <a:pt x="855" y="378"/>
                    <a:pt x="868" y="356"/>
                    <a:pt x="899" y="354"/>
                  </a:cubicBezTo>
                  <a:cubicBezTo>
                    <a:pt x="897" y="359"/>
                    <a:pt x="892" y="364"/>
                    <a:pt x="887" y="370"/>
                  </a:cubicBezTo>
                  <a:cubicBezTo>
                    <a:pt x="881" y="377"/>
                    <a:pt x="874" y="384"/>
                    <a:pt x="869" y="393"/>
                  </a:cubicBezTo>
                  <a:moveTo>
                    <a:pt x="897" y="344"/>
                  </a:moveTo>
                  <a:cubicBezTo>
                    <a:pt x="897" y="344"/>
                    <a:pt x="896" y="344"/>
                    <a:pt x="896" y="345"/>
                  </a:cubicBezTo>
                  <a:cubicBezTo>
                    <a:pt x="899" y="343"/>
                    <a:pt x="901" y="341"/>
                    <a:pt x="904" y="339"/>
                  </a:cubicBezTo>
                  <a:cubicBezTo>
                    <a:pt x="906" y="338"/>
                    <a:pt x="908" y="337"/>
                    <a:pt x="910" y="335"/>
                  </a:cubicBezTo>
                  <a:cubicBezTo>
                    <a:pt x="910" y="338"/>
                    <a:pt x="910" y="341"/>
                    <a:pt x="910" y="343"/>
                  </a:cubicBezTo>
                  <a:cubicBezTo>
                    <a:pt x="905" y="343"/>
                    <a:pt x="901" y="344"/>
                    <a:pt x="897" y="344"/>
                  </a:cubicBezTo>
                  <a:moveTo>
                    <a:pt x="897" y="325"/>
                  </a:moveTo>
                  <a:cubicBezTo>
                    <a:pt x="876" y="342"/>
                    <a:pt x="854" y="359"/>
                    <a:pt x="836" y="380"/>
                  </a:cubicBezTo>
                  <a:cubicBezTo>
                    <a:pt x="835" y="379"/>
                    <a:pt x="835" y="378"/>
                    <a:pt x="834" y="376"/>
                  </a:cubicBezTo>
                  <a:cubicBezTo>
                    <a:pt x="833" y="375"/>
                    <a:pt x="832" y="373"/>
                    <a:pt x="832" y="372"/>
                  </a:cubicBezTo>
                  <a:cubicBezTo>
                    <a:pt x="844" y="358"/>
                    <a:pt x="855" y="342"/>
                    <a:pt x="864" y="328"/>
                  </a:cubicBezTo>
                  <a:cubicBezTo>
                    <a:pt x="879" y="305"/>
                    <a:pt x="879" y="305"/>
                    <a:pt x="879" y="305"/>
                  </a:cubicBezTo>
                  <a:cubicBezTo>
                    <a:pt x="859" y="323"/>
                    <a:pt x="859" y="323"/>
                    <a:pt x="859" y="323"/>
                  </a:cubicBezTo>
                  <a:cubicBezTo>
                    <a:pt x="850" y="331"/>
                    <a:pt x="842" y="341"/>
                    <a:pt x="835" y="351"/>
                  </a:cubicBezTo>
                  <a:cubicBezTo>
                    <a:pt x="834" y="353"/>
                    <a:pt x="832" y="356"/>
                    <a:pt x="830" y="358"/>
                  </a:cubicBezTo>
                  <a:cubicBezTo>
                    <a:pt x="828" y="353"/>
                    <a:pt x="825" y="348"/>
                    <a:pt x="822" y="344"/>
                  </a:cubicBezTo>
                  <a:cubicBezTo>
                    <a:pt x="817" y="337"/>
                    <a:pt x="813" y="331"/>
                    <a:pt x="814" y="324"/>
                  </a:cubicBezTo>
                  <a:cubicBezTo>
                    <a:pt x="814" y="324"/>
                    <a:pt x="814" y="324"/>
                    <a:pt x="814" y="324"/>
                  </a:cubicBezTo>
                  <a:cubicBezTo>
                    <a:pt x="850" y="321"/>
                    <a:pt x="881" y="296"/>
                    <a:pt x="904" y="275"/>
                  </a:cubicBezTo>
                  <a:cubicBezTo>
                    <a:pt x="904" y="290"/>
                    <a:pt x="905" y="304"/>
                    <a:pt x="908" y="316"/>
                  </a:cubicBezTo>
                  <a:cubicBezTo>
                    <a:pt x="905" y="319"/>
                    <a:pt x="901" y="322"/>
                    <a:pt x="897" y="325"/>
                  </a:cubicBezTo>
                  <a:moveTo>
                    <a:pt x="815" y="403"/>
                  </a:moveTo>
                  <a:cubicBezTo>
                    <a:pt x="815" y="403"/>
                    <a:pt x="815" y="402"/>
                    <a:pt x="815" y="402"/>
                  </a:cubicBezTo>
                  <a:cubicBezTo>
                    <a:pt x="817" y="406"/>
                    <a:pt x="818" y="410"/>
                    <a:pt x="819" y="414"/>
                  </a:cubicBezTo>
                  <a:cubicBezTo>
                    <a:pt x="817" y="417"/>
                    <a:pt x="817" y="417"/>
                    <a:pt x="817" y="417"/>
                  </a:cubicBezTo>
                  <a:cubicBezTo>
                    <a:pt x="814" y="421"/>
                    <a:pt x="811" y="425"/>
                    <a:pt x="808" y="429"/>
                  </a:cubicBezTo>
                  <a:cubicBezTo>
                    <a:pt x="808" y="420"/>
                    <a:pt x="812" y="411"/>
                    <a:pt x="815" y="403"/>
                  </a:cubicBezTo>
                  <a:moveTo>
                    <a:pt x="811" y="551"/>
                  </a:moveTo>
                  <a:cubicBezTo>
                    <a:pt x="812" y="543"/>
                    <a:pt x="816" y="536"/>
                    <a:pt x="820" y="528"/>
                  </a:cubicBezTo>
                  <a:cubicBezTo>
                    <a:pt x="822" y="525"/>
                    <a:pt x="824" y="522"/>
                    <a:pt x="825" y="519"/>
                  </a:cubicBezTo>
                  <a:cubicBezTo>
                    <a:pt x="825" y="531"/>
                    <a:pt x="819" y="543"/>
                    <a:pt x="811" y="551"/>
                  </a:cubicBezTo>
                  <a:moveTo>
                    <a:pt x="819" y="561"/>
                  </a:moveTo>
                  <a:cubicBezTo>
                    <a:pt x="818" y="566"/>
                    <a:pt x="817" y="572"/>
                    <a:pt x="815" y="577"/>
                  </a:cubicBezTo>
                  <a:cubicBezTo>
                    <a:pt x="814" y="579"/>
                    <a:pt x="814" y="582"/>
                    <a:pt x="813" y="584"/>
                  </a:cubicBezTo>
                  <a:cubicBezTo>
                    <a:pt x="811" y="584"/>
                    <a:pt x="808" y="584"/>
                    <a:pt x="805" y="584"/>
                  </a:cubicBezTo>
                  <a:cubicBezTo>
                    <a:pt x="802" y="584"/>
                    <a:pt x="799" y="584"/>
                    <a:pt x="797" y="584"/>
                  </a:cubicBezTo>
                  <a:cubicBezTo>
                    <a:pt x="799" y="582"/>
                    <a:pt x="801" y="579"/>
                    <a:pt x="804" y="577"/>
                  </a:cubicBezTo>
                  <a:cubicBezTo>
                    <a:pt x="809" y="572"/>
                    <a:pt x="814" y="567"/>
                    <a:pt x="819" y="561"/>
                  </a:cubicBezTo>
                  <a:moveTo>
                    <a:pt x="789" y="593"/>
                  </a:moveTo>
                  <a:cubicBezTo>
                    <a:pt x="792" y="595"/>
                    <a:pt x="797" y="595"/>
                    <a:pt x="803" y="594"/>
                  </a:cubicBezTo>
                  <a:cubicBezTo>
                    <a:pt x="806" y="594"/>
                    <a:pt x="809" y="593"/>
                    <a:pt x="812" y="594"/>
                  </a:cubicBezTo>
                  <a:cubicBezTo>
                    <a:pt x="808" y="609"/>
                    <a:pt x="805" y="624"/>
                    <a:pt x="802" y="640"/>
                  </a:cubicBezTo>
                  <a:cubicBezTo>
                    <a:pt x="800" y="650"/>
                    <a:pt x="798" y="660"/>
                    <a:pt x="796" y="671"/>
                  </a:cubicBezTo>
                  <a:cubicBezTo>
                    <a:pt x="792" y="660"/>
                    <a:pt x="790" y="646"/>
                    <a:pt x="788" y="634"/>
                  </a:cubicBezTo>
                  <a:cubicBezTo>
                    <a:pt x="786" y="623"/>
                    <a:pt x="785" y="612"/>
                    <a:pt x="782" y="603"/>
                  </a:cubicBezTo>
                  <a:cubicBezTo>
                    <a:pt x="784" y="599"/>
                    <a:pt x="786" y="596"/>
                    <a:pt x="789" y="593"/>
                  </a:cubicBezTo>
                  <a:moveTo>
                    <a:pt x="835" y="1112"/>
                  </a:moveTo>
                  <a:cubicBezTo>
                    <a:pt x="835" y="1107"/>
                    <a:pt x="835" y="1103"/>
                    <a:pt x="835" y="1099"/>
                  </a:cubicBezTo>
                  <a:cubicBezTo>
                    <a:pt x="835" y="1090"/>
                    <a:pt x="834" y="1081"/>
                    <a:pt x="835" y="1071"/>
                  </a:cubicBezTo>
                  <a:cubicBezTo>
                    <a:pt x="839" y="1080"/>
                    <a:pt x="841" y="1093"/>
                    <a:pt x="839" y="1102"/>
                  </a:cubicBezTo>
                  <a:cubicBezTo>
                    <a:pt x="838" y="1106"/>
                    <a:pt x="837" y="1109"/>
                    <a:pt x="835" y="1112"/>
                  </a:cubicBezTo>
                  <a:moveTo>
                    <a:pt x="836" y="1005"/>
                  </a:moveTo>
                  <a:cubicBezTo>
                    <a:pt x="840" y="1006"/>
                    <a:pt x="845" y="1007"/>
                    <a:pt x="850" y="1009"/>
                  </a:cubicBezTo>
                  <a:cubicBezTo>
                    <a:pt x="853" y="1010"/>
                    <a:pt x="856" y="1011"/>
                    <a:pt x="859" y="1011"/>
                  </a:cubicBezTo>
                  <a:cubicBezTo>
                    <a:pt x="858" y="1018"/>
                    <a:pt x="857" y="1026"/>
                    <a:pt x="856" y="1034"/>
                  </a:cubicBezTo>
                  <a:cubicBezTo>
                    <a:pt x="856" y="1038"/>
                    <a:pt x="855" y="1042"/>
                    <a:pt x="855" y="1046"/>
                  </a:cubicBezTo>
                  <a:cubicBezTo>
                    <a:pt x="853" y="1042"/>
                    <a:pt x="851" y="1039"/>
                    <a:pt x="848" y="1035"/>
                  </a:cubicBezTo>
                  <a:cubicBezTo>
                    <a:pt x="843" y="1026"/>
                    <a:pt x="838" y="1018"/>
                    <a:pt x="836" y="1005"/>
                  </a:cubicBezTo>
                  <a:moveTo>
                    <a:pt x="834" y="975"/>
                  </a:moveTo>
                  <a:cubicBezTo>
                    <a:pt x="839" y="930"/>
                    <a:pt x="858" y="903"/>
                    <a:pt x="877" y="874"/>
                  </a:cubicBezTo>
                  <a:cubicBezTo>
                    <a:pt x="888" y="858"/>
                    <a:pt x="900" y="841"/>
                    <a:pt x="908" y="822"/>
                  </a:cubicBezTo>
                  <a:cubicBezTo>
                    <a:pt x="912" y="819"/>
                    <a:pt x="917" y="820"/>
                    <a:pt x="924" y="821"/>
                  </a:cubicBezTo>
                  <a:cubicBezTo>
                    <a:pt x="927" y="822"/>
                    <a:pt x="930" y="823"/>
                    <a:pt x="934" y="823"/>
                  </a:cubicBezTo>
                  <a:cubicBezTo>
                    <a:pt x="926" y="847"/>
                    <a:pt x="914" y="867"/>
                    <a:pt x="903" y="886"/>
                  </a:cubicBezTo>
                  <a:cubicBezTo>
                    <a:pt x="886" y="915"/>
                    <a:pt x="869" y="944"/>
                    <a:pt x="864" y="987"/>
                  </a:cubicBezTo>
                  <a:cubicBezTo>
                    <a:pt x="852" y="984"/>
                    <a:pt x="842" y="980"/>
                    <a:pt x="834" y="975"/>
                  </a:cubicBezTo>
                  <a:moveTo>
                    <a:pt x="1076" y="660"/>
                  </a:moveTo>
                  <a:cubicBezTo>
                    <a:pt x="1049" y="665"/>
                    <a:pt x="1024" y="675"/>
                    <a:pt x="998" y="693"/>
                  </a:cubicBezTo>
                  <a:cubicBezTo>
                    <a:pt x="999" y="691"/>
                    <a:pt x="999" y="688"/>
                    <a:pt x="1000" y="686"/>
                  </a:cubicBezTo>
                  <a:cubicBezTo>
                    <a:pt x="1001" y="686"/>
                    <a:pt x="1001" y="686"/>
                    <a:pt x="1001" y="686"/>
                  </a:cubicBezTo>
                  <a:cubicBezTo>
                    <a:pt x="1000" y="685"/>
                    <a:pt x="1000" y="685"/>
                    <a:pt x="1000" y="685"/>
                  </a:cubicBezTo>
                  <a:cubicBezTo>
                    <a:pt x="1001" y="681"/>
                    <a:pt x="1002" y="676"/>
                    <a:pt x="1003" y="672"/>
                  </a:cubicBezTo>
                  <a:cubicBezTo>
                    <a:pt x="1006" y="663"/>
                    <a:pt x="1008" y="654"/>
                    <a:pt x="1010" y="645"/>
                  </a:cubicBezTo>
                  <a:cubicBezTo>
                    <a:pt x="1034" y="639"/>
                    <a:pt x="1056" y="621"/>
                    <a:pt x="1077" y="604"/>
                  </a:cubicBezTo>
                  <a:cubicBezTo>
                    <a:pt x="1081" y="601"/>
                    <a:pt x="1084" y="598"/>
                    <a:pt x="1088" y="595"/>
                  </a:cubicBezTo>
                  <a:cubicBezTo>
                    <a:pt x="1081" y="614"/>
                    <a:pt x="1076" y="635"/>
                    <a:pt x="1076" y="660"/>
                  </a:cubicBezTo>
                  <a:moveTo>
                    <a:pt x="1089" y="682"/>
                  </a:moveTo>
                  <a:cubicBezTo>
                    <a:pt x="1090" y="674"/>
                    <a:pt x="1090" y="674"/>
                    <a:pt x="1090" y="674"/>
                  </a:cubicBezTo>
                  <a:cubicBezTo>
                    <a:pt x="1100" y="671"/>
                    <a:pt x="1110" y="668"/>
                    <a:pt x="1120" y="665"/>
                  </a:cubicBezTo>
                  <a:cubicBezTo>
                    <a:pt x="1123" y="664"/>
                    <a:pt x="1127" y="663"/>
                    <a:pt x="1130" y="662"/>
                  </a:cubicBezTo>
                  <a:cubicBezTo>
                    <a:pt x="1131" y="673"/>
                    <a:pt x="1130" y="684"/>
                    <a:pt x="1129" y="695"/>
                  </a:cubicBezTo>
                  <a:cubicBezTo>
                    <a:pt x="1128" y="698"/>
                    <a:pt x="1128" y="702"/>
                    <a:pt x="1127" y="706"/>
                  </a:cubicBezTo>
                  <a:cubicBezTo>
                    <a:pt x="1118" y="709"/>
                    <a:pt x="1108" y="715"/>
                    <a:pt x="1100" y="721"/>
                  </a:cubicBezTo>
                  <a:cubicBezTo>
                    <a:pt x="1095" y="724"/>
                    <a:pt x="1089" y="728"/>
                    <a:pt x="1085" y="730"/>
                  </a:cubicBezTo>
                  <a:cubicBezTo>
                    <a:pt x="1087" y="715"/>
                    <a:pt x="1088" y="698"/>
                    <a:pt x="1089" y="682"/>
                  </a:cubicBezTo>
                  <a:moveTo>
                    <a:pt x="1012" y="797"/>
                  </a:moveTo>
                  <a:cubicBezTo>
                    <a:pt x="995" y="801"/>
                    <a:pt x="981" y="803"/>
                    <a:pt x="966" y="802"/>
                  </a:cubicBezTo>
                  <a:cubicBezTo>
                    <a:pt x="968" y="794"/>
                    <a:pt x="971" y="785"/>
                    <a:pt x="974" y="777"/>
                  </a:cubicBezTo>
                  <a:cubicBezTo>
                    <a:pt x="980" y="760"/>
                    <a:pt x="987" y="742"/>
                    <a:pt x="990" y="721"/>
                  </a:cubicBezTo>
                  <a:cubicBezTo>
                    <a:pt x="1009" y="696"/>
                    <a:pt x="1041" y="686"/>
                    <a:pt x="1075" y="677"/>
                  </a:cubicBezTo>
                  <a:cubicBezTo>
                    <a:pt x="1074" y="710"/>
                    <a:pt x="1068" y="729"/>
                    <a:pt x="1060" y="752"/>
                  </a:cubicBezTo>
                  <a:cubicBezTo>
                    <a:pt x="1043" y="765"/>
                    <a:pt x="1028" y="780"/>
                    <a:pt x="1012" y="797"/>
                  </a:cubicBezTo>
                  <a:moveTo>
                    <a:pt x="1091" y="830"/>
                  </a:moveTo>
                  <a:cubicBezTo>
                    <a:pt x="1100" y="833"/>
                    <a:pt x="1109" y="836"/>
                    <a:pt x="1119" y="838"/>
                  </a:cubicBezTo>
                  <a:cubicBezTo>
                    <a:pt x="1121" y="841"/>
                    <a:pt x="1123" y="843"/>
                    <a:pt x="1124" y="846"/>
                  </a:cubicBezTo>
                  <a:cubicBezTo>
                    <a:pt x="1135" y="861"/>
                    <a:pt x="1145" y="877"/>
                    <a:pt x="1161" y="887"/>
                  </a:cubicBezTo>
                  <a:cubicBezTo>
                    <a:pt x="1161" y="892"/>
                    <a:pt x="1163" y="896"/>
                    <a:pt x="1164" y="901"/>
                  </a:cubicBezTo>
                  <a:cubicBezTo>
                    <a:pt x="1165" y="903"/>
                    <a:pt x="1165" y="905"/>
                    <a:pt x="1166" y="907"/>
                  </a:cubicBezTo>
                  <a:cubicBezTo>
                    <a:pt x="1148" y="897"/>
                    <a:pt x="1132" y="885"/>
                    <a:pt x="1116" y="874"/>
                  </a:cubicBezTo>
                  <a:cubicBezTo>
                    <a:pt x="1088" y="854"/>
                    <a:pt x="1060" y="834"/>
                    <a:pt x="1023" y="822"/>
                  </a:cubicBezTo>
                  <a:cubicBezTo>
                    <a:pt x="1025" y="820"/>
                    <a:pt x="1026" y="819"/>
                    <a:pt x="1028" y="817"/>
                  </a:cubicBezTo>
                  <a:cubicBezTo>
                    <a:pt x="1029" y="816"/>
                    <a:pt x="1030" y="815"/>
                    <a:pt x="1030" y="815"/>
                  </a:cubicBezTo>
                  <a:cubicBezTo>
                    <a:pt x="1052" y="818"/>
                    <a:pt x="1072" y="824"/>
                    <a:pt x="1091" y="830"/>
                  </a:cubicBezTo>
                  <a:moveTo>
                    <a:pt x="981" y="830"/>
                  </a:moveTo>
                  <a:cubicBezTo>
                    <a:pt x="976" y="839"/>
                    <a:pt x="968" y="845"/>
                    <a:pt x="960" y="852"/>
                  </a:cubicBezTo>
                  <a:cubicBezTo>
                    <a:pt x="955" y="856"/>
                    <a:pt x="950" y="860"/>
                    <a:pt x="946" y="865"/>
                  </a:cubicBezTo>
                  <a:cubicBezTo>
                    <a:pt x="947" y="859"/>
                    <a:pt x="949" y="854"/>
                    <a:pt x="952" y="848"/>
                  </a:cubicBezTo>
                  <a:cubicBezTo>
                    <a:pt x="955" y="841"/>
                    <a:pt x="958" y="834"/>
                    <a:pt x="959" y="826"/>
                  </a:cubicBezTo>
                  <a:cubicBezTo>
                    <a:pt x="960" y="826"/>
                    <a:pt x="960" y="826"/>
                    <a:pt x="960" y="826"/>
                  </a:cubicBezTo>
                  <a:cubicBezTo>
                    <a:pt x="967" y="827"/>
                    <a:pt x="974" y="829"/>
                    <a:pt x="981" y="830"/>
                  </a:cubicBezTo>
                  <a:moveTo>
                    <a:pt x="983" y="676"/>
                  </a:moveTo>
                  <a:cubicBezTo>
                    <a:pt x="978" y="673"/>
                    <a:pt x="973" y="671"/>
                    <a:pt x="968" y="669"/>
                  </a:cubicBezTo>
                  <a:cubicBezTo>
                    <a:pt x="971" y="667"/>
                    <a:pt x="974" y="666"/>
                    <a:pt x="977" y="664"/>
                  </a:cubicBezTo>
                  <a:cubicBezTo>
                    <a:pt x="981" y="662"/>
                    <a:pt x="985" y="660"/>
                    <a:pt x="989" y="657"/>
                  </a:cubicBezTo>
                  <a:cubicBezTo>
                    <a:pt x="987" y="663"/>
                    <a:pt x="985" y="670"/>
                    <a:pt x="983" y="676"/>
                  </a:cubicBezTo>
                  <a:moveTo>
                    <a:pt x="998" y="624"/>
                  </a:moveTo>
                  <a:cubicBezTo>
                    <a:pt x="997" y="630"/>
                    <a:pt x="996" y="635"/>
                    <a:pt x="995" y="640"/>
                  </a:cubicBezTo>
                  <a:cubicBezTo>
                    <a:pt x="983" y="647"/>
                    <a:pt x="969" y="653"/>
                    <a:pt x="955" y="659"/>
                  </a:cubicBezTo>
                  <a:cubicBezTo>
                    <a:pt x="953" y="660"/>
                    <a:pt x="953" y="660"/>
                    <a:pt x="953" y="660"/>
                  </a:cubicBezTo>
                  <a:cubicBezTo>
                    <a:pt x="958" y="641"/>
                    <a:pt x="973" y="626"/>
                    <a:pt x="988" y="612"/>
                  </a:cubicBezTo>
                  <a:cubicBezTo>
                    <a:pt x="993" y="608"/>
                    <a:pt x="998" y="603"/>
                    <a:pt x="1002" y="598"/>
                  </a:cubicBezTo>
                  <a:cubicBezTo>
                    <a:pt x="1001" y="606"/>
                    <a:pt x="1000" y="616"/>
                    <a:pt x="998" y="624"/>
                  </a:cubicBezTo>
                  <a:moveTo>
                    <a:pt x="954" y="675"/>
                  </a:moveTo>
                  <a:cubicBezTo>
                    <a:pt x="958" y="676"/>
                    <a:pt x="961" y="677"/>
                    <a:pt x="965" y="678"/>
                  </a:cubicBezTo>
                  <a:cubicBezTo>
                    <a:pt x="969" y="680"/>
                    <a:pt x="974" y="682"/>
                    <a:pt x="981" y="683"/>
                  </a:cubicBezTo>
                  <a:cubicBezTo>
                    <a:pt x="978" y="691"/>
                    <a:pt x="976" y="699"/>
                    <a:pt x="973" y="707"/>
                  </a:cubicBezTo>
                  <a:cubicBezTo>
                    <a:pt x="964" y="738"/>
                    <a:pt x="954" y="770"/>
                    <a:pt x="943" y="801"/>
                  </a:cubicBezTo>
                  <a:cubicBezTo>
                    <a:pt x="939" y="800"/>
                    <a:pt x="935" y="799"/>
                    <a:pt x="931" y="798"/>
                  </a:cubicBezTo>
                  <a:cubicBezTo>
                    <a:pt x="925" y="797"/>
                    <a:pt x="920" y="796"/>
                    <a:pt x="915" y="796"/>
                  </a:cubicBezTo>
                  <a:cubicBezTo>
                    <a:pt x="914" y="796"/>
                    <a:pt x="913" y="796"/>
                    <a:pt x="912" y="796"/>
                  </a:cubicBezTo>
                  <a:cubicBezTo>
                    <a:pt x="914" y="788"/>
                    <a:pt x="916" y="781"/>
                    <a:pt x="919" y="774"/>
                  </a:cubicBezTo>
                  <a:cubicBezTo>
                    <a:pt x="928" y="744"/>
                    <a:pt x="938" y="714"/>
                    <a:pt x="944" y="679"/>
                  </a:cubicBezTo>
                  <a:cubicBezTo>
                    <a:pt x="949" y="675"/>
                    <a:pt x="952" y="675"/>
                    <a:pt x="954" y="675"/>
                  </a:cubicBezTo>
                  <a:moveTo>
                    <a:pt x="888" y="1023"/>
                  </a:moveTo>
                  <a:cubicBezTo>
                    <a:pt x="893" y="1026"/>
                    <a:pt x="898" y="1030"/>
                    <a:pt x="902" y="1035"/>
                  </a:cubicBezTo>
                  <a:cubicBezTo>
                    <a:pt x="905" y="1037"/>
                    <a:pt x="907" y="1040"/>
                    <a:pt x="911" y="1043"/>
                  </a:cubicBezTo>
                  <a:cubicBezTo>
                    <a:pt x="910" y="1043"/>
                    <a:pt x="910" y="1043"/>
                    <a:pt x="910" y="1043"/>
                  </a:cubicBezTo>
                  <a:cubicBezTo>
                    <a:pt x="903" y="1046"/>
                    <a:pt x="896" y="1049"/>
                    <a:pt x="889" y="1051"/>
                  </a:cubicBezTo>
                  <a:cubicBezTo>
                    <a:pt x="887" y="1043"/>
                    <a:pt x="886" y="1031"/>
                    <a:pt x="888" y="1023"/>
                  </a:cubicBezTo>
                  <a:moveTo>
                    <a:pt x="1356" y="938"/>
                  </a:moveTo>
                  <a:cubicBezTo>
                    <a:pt x="1352" y="940"/>
                    <a:pt x="1348" y="942"/>
                    <a:pt x="1344" y="943"/>
                  </a:cubicBezTo>
                  <a:cubicBezTo>
                    <a:pt x="1337" y="946"/>
                    <a:pt x="1329" y="949"/>
                    <a:pt x="1322" y="954"/>
                  </a:cubicBezTo>
                  <a:cubicBezTo>
                    <a:pt x="1303" y="943"/>
                    <a:pt x="1278" y="939"/>
                    <a:pt x="1251" y="934"/>
                  </a:cubicBezTo>
                  <a:cubicBezTo>
                    <a:pt x="1225" y="929"/>
                    <a:pt x="1198" y="925"/>
                    <a:pt x="1178" y="913"/>
                  </a:cubicBezTo>
                  <a:cubicBezTo>
                    <a:pt x="1177" y="909"/>
                    <a:pt x="1176" y="906"/>
                    <a:pt x="1175" y="903"/>
                  </a:cubicBezTo>
                  <a:cubicBezTo>
                    <a:pt x="1174" y="901"/>
                    <a:pt x="1174" y="899"/>
                    <a:pt x="1173" y="897"/>
                  </a:cubicBezTo>
                  <a:cubicBezTo>
                    <a:pt x="1192" y="909"/>
                    <a:pt x="1215" y="917"/>
                    <a:pt x="1237" y="925"/>
                  </a:cubicBezTo>
                  <a:cubicBezTo>
                    <a:pt x="1247" y="928"/>
                    <a:pt x="1257" y="932"/>
                    <a:pt x="1266" y="936"/>
                  </a:cubicBezTo>
                  <a:cubicBezTo>
                    <a:pt x="1269" y="929"/>
                    <a:pt x="1269" y="929"/>
                    <a:pt x="1269" y="929"/>
                  </a:cubicBezTo>
                  <a:cubicBezTo>
                    <a:pt x="1260" y="925"/>
                    <a:pt x="1250" y="921"/>
                    <a:pt x="1240" y="917"/>
                  </a:cubicBezTo>
                  <a:cubicBezTo>
                    <a:pt x="1198" y="899"/>
                    <a:pt x="1155" y="881"/>
                    <a:pt x="1134" y="845"/>
                  </a:cubicBezTo>
                  <a:cubicBezTo>
                    <a:pt x="1153" y="849"/>
                    <a:pt x="1172" y="855"/>
                    <a:pt x="1191" y="862"/>
                  </a:cubicBezTo>
                  <a:cubicBezTo>
                    <a:pt x="1218" y="872"/>
                    <a:pt x="1246" y="882"/>
                    <a:pt x="1277" y="886"/>
                  </a:cubicBezTo>
                  <a:cubicBezTo>
                    <a:pt x="1301" y="911"/>
                    <a:pt x="1327" y="928"/>
                    <a:pt x="1356" y="938"/>
                  </a:cubicBezTo>
                  <a:moveTo>
                    <a:pt x="1439" y="876"/>
                  </a:moveTo>
                  <a:cubicBezTo>
                    <a:pt x="1443" y="880"/>
                    <a:pt x="1450" y="886"/>
                    <a:pt x="1458" y="891"/>
                  </a:cubicBezTo>
                  <a:cubicBezTo>
                    <a:pt x="1451" y="891"/>
                    <a:pt x="1451" y="891"/>
                    <a:pt x="1451" y="891"/>
                  </a:cubicBezTo>
                  <a:cubicBezTo>
                    <a:pt x="1427" y="892"/>
                    <a:pt x="1404" y="892"/>
                    <a:pt x="1381" y="890"/>
                  </a:cubicBezTo>
                  <a:cubicBezTo>
                    <a:pt x="1285" y="883"/>
                    <a:pt x="1205" y="853"/>
                    <a:pt x="1127" y="824"/>
                  </a:cubicBezTo>
                  <a:cubicBezTo>
                    <a:pt x="1111" y="818"/>
                    <a:pt x="1095" y="812"/>
                    <a:pt x="1079" y="806"/>
                  </a:cubicBezTo>
                  <a:cubicBezTo>
                    <a:pt x="1111" y="804"/>
                    <a:pt x="1142" y="804"/>
                    <a:pt x="1169" y="805"/>
                  </a:cubicBezTo>
                  <a:cubicBezTo>
                    <a:pt x="1178" y="805"/>
                    <a:pt x="1188" y="805"/>
                    <a:pt x="1197" y="806"/>
                  </a:cubicBezTo>
                  <a:cubicBezTo>
                    <a:pt x="1212" y="806"/>
                    <a:pt x="1227" y="806"/>
                    <a:pt x="1241" y="807"/>
                  </a:cubicBezTo>
                  <a:cubicBezTo>
                    <a:pt x="1262" y="808"/>
                    <a:pt x="1277" y="812"/>
                    <a:pt x="1288" y="818"/>
                  </a:cubicBezTo>
                  <a:cubicBezTo>
                    <a:pt x="1293" y="820"/>
                    <a:pt x="1298" y="824"/>
                    <a:pt x="1303" y="828"/>
                  </a:cubicBezTo>
                  <a:cubicBezTo>
                    <a:pt x="1306" y="831"/>
                    <a:pt x="1310" y="834"/>
                    <a:pt x="1314" y="837"/>
                  </a:cubicBezTo>
                  <a:cubicBezTo>
                    <a:pt x="1319" y="840"/>
                    <a:pt x="1319" y="840"/>
                    <a:pt x="1319" y="840"/>
                  </a:cubicBezTo>
                  <a:cubicBezTo>
                    <a:pt x="1347" y="859"/>
                    <a:pt x="1372" y="875"/>
                    <a:pt x="1405" y="889"/>
                  </a:cubicBezTo>
                  <a:cubicBezTo>
                    <a:pt x="1408" y="883"/>
                    <a:pt x="1408" y="883"/>
                    <a:pt x="1408" y="883"/>
                  </a:cubicBezTo>
                  <a:cubicBezTo>
                    <a:pt x="1397" y="876"/>
                    <a:pt x="1386" y="870"/>
                    <a:pt x="1375" y="863"/>
                  </a:cubicBezTo>
                  <a:cubicBezTo>
                    <a:pt x="1358" y="854"/>
                    <a:pt x="1341" y="844"/>
                    <a:pt x="1325" y="833"/>
                  </a:cubicBezTo>
                  <a:cubicBezTo>
                    <a:pt x="1326" y="833"/>
                    <a:pt x="1327" y="833"/>
                    <a:pt x="1327" y="834"/>
                  </a:cubicBezTo>
                  <a:cubicBezTo>
                    <a:pt x="1362" y="849"/>
                    <a:pt x="1398" y="865"/>
                    <a:pt x="1439" y="876"/>
                  </a:cubicBezTo>
                  <a:moveTo>
                    <a:pt x="1412" y="858"/>
                  </a:moveTo>
                  <a:cubicBezTo>
                    <a:pt x="1400" y="854"/>
                    <a:pt x="1389" y="849"/>
                    <a:pt x="1378" y="844"/>
                  </a:cubicBezTo>
                  <a:cubicBezTo>
                    <a:pt x="1378" y="838"/>
                    <a:pt x="1378" y="838"/>
                    <a:pt x="1378" y="838"/>
                  </a:cubicBezTo>
                  <a:cubicBezTo>
                    <a:pt x="1378" y="832"/>
                    <a:pt x="1376" y="826"/>
                    <a:pt x="1374" y="821"/>
                  </a:cubicBezTo>
                  <a:cubicBezTo>
                    <a:pt x="1372" y="816"/>
                    <a:pt x="1371" y="812"/>
                    <a:pt x="1371" y="808"/>
                  </a:cubicBezTo>
                  <a:cubicBezTo>
                    <a:pt x="1379" y="823"/>
                    <a:pt x="1394" y="845"/>
                    <a:pt x="1412" y="858"/>
                  </a:cubicBezTo>
                  <a:moveTo>
                    <a:pt x="1247" y="777"/>
                  </a:moveTo>
                  <a:cubicBezTo>
                    <a:pt x="1244" y="775"/>
                    <a:pt x="1245" y="770"/>
                    <a:pt x="1245" y="764"/>
                  </a:cubicBezTo>
                  <a:cubicBezTo>
                    <a:pt x="1246" y="762"/>
                    <a:pt x="1246" y="761"/>
                    <a:pt x="1246" y="759"/>
                  </a:cubicBezTo>
                  <a:cubicBezTo>
                    <a:pt x="1259" y="776"/>
                    <a:pt x="1277" y="788"/>
                    <a:pt x="1287" y="796"/>
                  </a:cubicBezTo>
                  <a:cubicBezTo>
                    <a:pt x="1292" y="790"/>
                    <a:pt x="1292" y="790"/>
                    <a:pt x="1292" y="790"/>
                  </a:cubicBezTo>
                  <a:cubicBezTo>
                    <a:pt x="1288" y="786"/>
                    <a:pt x="1283" y="782"/>
                    <a:pt x="1279" y="778"/>
                  </a:cubicBezTo>
                  <a:cubicBezTo>
                    <a:pt x="1262" y="763"/>
                    <a:pt x="1246" y="748"/>
                    <a:pt x="1239" y="726"/>
                  </a:cubicBezTo>
                  <a:cubicBezTo>
                    <a:pt x="1268" y="738"/>
                    <a:pt x="1300" y="745"/>
                    <a:pt x="1329" y="750"/>
                  </a:cubicBezTo>
                  <a:cubicBezTo>
                    <a:pt x="1333" y="763"/>
                    <a:pt x="1341" y="772"/>
                    <a:pt x="1349" y="781"/>
                  </a:cubicBezTo>
                  <a:cubicBezTo>
                    <a:pt x="1354" y="786"/>
                    <a:pt x="1358" y="791"/>
                    <a:pt x="1362" y="797"/>
                  </a:cubicBezTo>
                  <a:cubicBezTo>
                    <a:pt x="1358" y="810"/>
                    <a:pt x="1365" y="825"/>
                    <a:pt x="1369" y="836"/>
                  </a:cubicBezTo>
                  <a:cubicBezTo>
                    <a:pt x="1372" y="841"/>
                    <a:pt x="1372" y="841"/>
                    <a:pt x="1372" y="841"/>
                  </a:cubicBezTo>
                  <a:cubicBezTo>
                    <a:pt x="1366" y="839"/>
                    <a:pt x="1360" y="836"/>
                    <a:pt x="1354" y="833"/>
                  </a:cubicBezTo>
                  <a:cubicBezTo>
                    <a:pt x="1331" y="822"/>
                    <a:pt x="1306" y="811"/>
                    <a:pt x="1280" y="802"/>
                  </a:cubicBezTo>
                  <a:cubicBezTo>
                    <a:pt x="1266" y="797"/>
                    <a:pt x="1250" y="796"/>
                    <a:pt x="1235" y="795"/>
                  </a:cubicBezTo>
                  <a:cubicBezTo>
                    <a:pt x="1232" y="794"/>
                    <a:pt x="1228" y="794"/>
                    <a:pt x="1224" y="794"/>
                  </a:cubicBezTo>
                  <a:cubicBezTo>
                    <a:pt x="1212" y="793"/>
                    <a:pt x="1199" y="792"/>
                    <a:pt x="1185" y="790"/>
                  </a:cubicBezTo>
                  <a:cubicBezTo>
                    <a:pt x="1190" y="789"/>
                    <a:pt x="1195" y="788"/>
                    <a:pt x="1200" y="788"/>
                  </a:cubicBezTo>
                  <a:cubicBezTo>
                    <a:pt x="1214" y="785"/>
                    <a:pt x="1226" y="783"/>
                    <a:pt x="1236" y="782"/>
                  </a:cubicBezTo>
                  <a:cubicBezTo>
                    <a:pt x="1236" y="776"/>
                    <a:pt x="1236" y="776"/>
                    <a:pt x="1236" y="776"/>
                  </a:cubicBezTo>
                  <a:cubicBezTo>
                    <a:pt x="1237" y="778"/>
                    <a:pt x="1237" y="780"/>
                    <a:pt x="1238" y="781"/>
                  </a:cubicBezTo>
                  <a:cubicBezTo>
                    <a:pt x="1239" y="783"/>
                    <a:pt x="1241" y="783"/>
                    <a:pt x="1243" y="784"/>
                  </a:cubicBezTo>
                  <a:cubicBezTo>
                    <a:pt x="1244" y="784"/>
                    <a:pt x="1245" y="784"/>
                    <a:pt x="1247" y="783"/>
                  </a:cubicBezTo>
                  <a:cubicBezTo>
                    <a:pt x="1253" y="780"/>
                    <a:pt x="1253" y="780"/>
                    <a:pt x="1253" y="780"/>
                  </a:cubicBezTo>
                  <a:cubicBezTo>
                    <a:pt x="1247" y="777"/>
                    <a:pt x="1247" y="777"/>
                    <a:pt x="1247" y="777"/>
                  </a:cubicBezTo>
                  <a:moveTo>
                    <a:pt x="1189" y="701"/>
                  </a:moveTo>
                  <a:cubicBezTo>
                    <a:pt x="1196" y="704"/>
                    <a:pt x="1203" y="707"/>
                    <a:pt x="1210" y="711"/>
                  </a:cubicBezTo>
                  <a:cubicBezTo>
                    <a:pt x="1216" y="714"/>
                    <a:pt x="1222" y="717"/>
                    <a:pt x="1229" y="720"/>
                  </a:cubicBezTo>
                  <a:cubicBezTo>
                    <a:pt x="1230" y="730"/>
                    <a:pt x="1233" y="739"/>
                    <a:pt x="1238" y="747"/>
                  </a:cubicBezTo>
                  <a:cubicBezTo>
                    <a:pt x="1237" y="746"/>
                    <a:pt x="1237" y="746"/>
                    <a:pt x="1237" y="746"/>
                  </a:cubicBezTo>
                  <a:cubicBezTo>
                    <a:pt x="1236" y="751"/>
                    <a:pt x="1236" y="751"/>
                    <a:pt x="1236" y="751"/>
                  </a:cubicBezTo>
                  <a:cubicBezTo>
                    <a:pt x="1235" y="759"/>
                    <a:pt x="1234" y="769"/>
                    <a:pt x="1236" y="775"/>
                  </a:cubicBezTo>
                  <a:cubicBezTo>
                    <a:pt x="1214" y="772"/>
                    <a:pt x="1194" y="777"/>
                    <a:pt x="1175" y="781"/>
                  </a:cubicBezTo>
                  <a:cubicBezTo>
                    <a:pt x="1161" y="784"/>
                    <a:pt x="1147" y="787"/>
                    <a:pt x="1133" y="787"/>
                  </a:cubicBezTo>
                  <a:cubicBezTo>
                    <a:pt x="1125" y="787"/>
                    <a:pt x="1118" y="787"/>
                    <a:pt x="1110" y="787"/>
                  </a:cubicBezTo>
                  <a:cubicBezTo>
                    <a:pt x="1092" y="786"/>
                    <a:pt x="1074" y="785"/>
                    <a:pt x="1056" y="789"/>
                  </a:cubicBezTo>
                  <a:cubicBezTo>
                    <a:pt x="1097" y="747"/>
                    <a:pt x="1141" y="718"/>
                    <a:pt x="1189" y="701"/>
                  </a:cubicBezTo>
                  <a:moveTo>
                    <a:pt x="1232" y="443"/>
                  </a:moveTo>
                  <a:cubicBezTo>
                    <a:pt x="1231" y="444"/>
                    <a:pt x="1231" y="445"/>
                    <a:pt x="1230" y="446"/>
                  </a:cubicBezTo>
                  <a:cubicBezTo>
                    <a:pt x="1229" y="448"/>
                    <a:pt x="1228" y="451"/>
                    <a:pt x="1227" y="453"/>
                  </a:cubicBezTo>
                  <a:cubicBezTo>
                    <a:pt x="1226" y="453"/>
                    <a:pt x="1225" y="453"/>
                    <a:pt x="1224" y="453"/>
                  </a:cubicBezTo>
                  <a:cubicBezTo>
                    <a:pt x="1220" y="453"/>
                    <a:pt x="1216" y="453"/>
                    <a:pt x="1213" y="453"/>
                  </a:cubicBezTo>
                  <a:cubicBezTo>
                    <a:pt x="1219" y="449"/>
                    <a:pt x="1225" y="446"/>
                    <a:pt x="1232" y="443"/>
                  </a:cubicBezTo>
                  <a:moveTo>
                    <a:pt x="1144" y="498"/>
                  </a:moveTo>
                  <a:cubicBezTo>
                    <a:pt x="1161" y="485"/>
                    <a:pt x="1178" y="473"/>
                    <a:pt x="1194" y="463"/>
                  </a:cubicBezTo>
                  <a:cubicBezTo>
                    <a:pt x="1195" y="463"/>
                    <a:pt x="1195" y="463"/>
                    <a:pt x="1195" y="463"/>
                  </a:cubicBezTo>
                  <a:cubicBezTo>
                    <a:pt x="1198" y="465"/>
                    <a:pt x="1202" y="465"/>
                    <a:pt x="1208" y="464"/>
                  </a:cubicBezTo>
                  <a:cubicBezTo>
                    <a:pt x="1213" y="463"/>
                    <a:pt x="1218" y="463"/>
                    <a:pt x="1223" y="463"/>
                  </a:cubicBezTo>
                  <a:cubicBezTo>
                    <a:pt x="1212" y="488"/>
                    <a:pt x="1198" y="509"/>
                    <a:pt x="1185" y="530"/>
                  </a:cubicBezTo>
                  <a:cubicBezTo>
                    <a:pt x="1162" y="563"/>
                    <a:pt x="1139" y="598"/>
                    <a:pt x="1132" y="651"/>
                  </a:cubicBezTo>
                  <a:cubicBezTo>
                    <a:pt x="1128" y="651"/>
                    <a:pt x="1124" y="652"/>
                    <a:pt x="1120" y="653"/>
                  </a:cubicBezTo>
                  <a:cubicBezTo>
                    <a:pt x="1111" y="655"/>
                    <a:pt x="1101" y="657"/>
                    <a:pt x="1091" y="658"/>
                  </a:cubicBezTo>
                  <a:cubicBezTo>
                    <a:pt x="1093" y="628"/>
                    <a:pt x="1099" y="603"/>
                    <a:pt x="1107" y="580"/>
                  </a:cubicBezTo>
                  <a:cubicBezTo>
                    <a:pt x="1112" y="576"/>
                    <a:pt x="1112" y="576"/>
                    <a:pt x="1112" y="576"/>
                  </a:cubicBezTo>
                  <a:cubicBezTo>
                    <a:pt x="1108" y="577"/>
                    <a:pt x="1108" y="577"/>
                    <a:pt x="1108" y="577"/>
                  </a:cubicBezTo>
                  <a:cubicBezTo>
                    <a:pt x="1116" y="556"/>
                    <a:pt x="1125" y="537"/>
                    <a:pt x="1134" y="518"/>
                  </a:cubicBezTo>
                  <a:cubicBezTo>
                    <a:pt x="1137" y="511"/>
                    <a:pt x="1140" y="505"/>
                    <a:pt x="1144" y="498"/>
                  </a:cubicBezTo>
                  <a:moveTo>
                    <a:pt x="1124" y="509"/>
                  </a:moveTo>
                  <a:cubicBezTo>
                    <a:pt x="1120" y="524"/>
                    <a:pt x="1113" y="537"/>
                    <a:pt x="1106" y="552"/>
                  </a:cubicBezTo>
                  <a:cubicBezTo>
                    <a:pt x="1102" y="562"/>
                    <a:pt x="1097" y="573"/>
                    <a:pt x="1092" y="583"/>
                  </a:cubicBezTo>
                  <a:cubicBezTo>
                    <a:pt x="1090" y="584"/>
                    <a:pt x="1090" y="584"/>
                    <a:pt x="1090" y="584"/>
                  </a:cubicBezTo>
                  <a:cubicBezTo>
                    <a:pt x="1079" y="588"/>
                    <a:pt x="1070" y="596"/>
                    <a:pt x="1060" y="604"/>
                  </a:cubicBezTo>
                  <a:cubicBezTo>
                    <a:pt x="1047" y="616"/>
                    <a:pt x="1033" y="628"/>
                    <a:pt x="1013" y="631"/>
                  </a:cubicBezTo>
                  <a:cubicBezTo>
                    <a:pt x="1016" y="617"/>
                    <a:pt x="1018" y="604"/>
                    <a:pt x="1020" y="591"/>
                  </a:cubicBezTo>
                  <a:cubicBezTo>
                    <a:pt x="1022" y="579"/>
                    <a:pt x="1022" y="579"/>
                    <a:pt x="1022" y="579"/>
                  </a:cubicBezTo>
                  <a:cubicBezTo>
                    <a:pt x="1053" y="558"/>
                    <a:pt x="1089" y="533"/>
                    <a:pt x="1124" y="509"/>
                  </a:cubicBezTo>
                  <a:moveTo>
                    <a:pt x="1060" y="435"/>
                  </a:moveTo>
                  <a:cubicBezTo>
                    <a:pt x="1074" y="430"/>
                    <a:pt x="1086" y="424"/>
                    <a:pt x="1098" y="418"/>
                  </a:cubicBezTo>
                  <a:cubicBezTo>
                    <a:pt x="1112" y="411"/>
                    <a:pt x="1125" y="405"/>
                    <a:pt x="1140" y="400"/>
                  </a:cubicBezTo>
                  <a:cubicBezTo>
                    <a:pt x="1130" y="412"/>
                    <a:pt x="1121" y="426"/>
                    <a:pt x="1112" y="443"/>
                  </a:cubicBezTo>
                  <a:cubicBezTo>
                    <a:pt x="1105" y="455"/>
                    <a:pt x="1101" y="468"/>
                    <a:pt x="1097" y="482"/>
                  </a:cubicBezTo>
                  <a:cubicBezTo>
                    <a:pt x="1091" y="501"/>
                    <a:pt x="1085" y="520"/>
                    <a:pt x="1073" y="531"/>
                  </a:cubicBezTo>
                  <a:cubicBezTo>
                    <a:pt x="1064" y="539"/>
                    <a:pt x="1054" y="544"/>
                    <a:pt x="1044" y="548"/>
                  </a:cubicBezTo>
                  <a:cubicBezTo>
                    <a:pt x="1038" y="551"/>
                    <a:pt x="1031" y="554"/>
                    <a:pt x="1026" y="558"/>
                  </a:cubicBezTo>
                  <a:cubicBezTo>
                    <a:pt x="1030" y="516"/>
                    <a:pt x="1050" y="496"/>
                    <a:pt x="1072" y="474"/>
                  </a:cubicBezTo>
                  <a:cubicBezTo>
                    <a:pt x="1084" y="462"/>
                    <a:pt x="1096" y="449"/>
                    <a:pt x="1105" y="434"/>
                  </a:cubicBezTo>
                  <a:cubicBezTo>
                    <a:pt x="1118" y="412"/>
                    <a:pt x="1118" y="412"/>
                    <a:pt x="1118" y="412"/>
                  </a:cubicBezTo>
                  <a:cubicBezTo>
                    <a:pt x="1100" y="429"/>
                    <a:pt x="1100" y="429"/>
                    <a:pt x="1100" y="429"/>
                  </a:cubicBezTo>
                  <a:cubicBezTo>
                    <a:pt x="1082" y="446"/>
                    <a:pt x="1060" y="472"/>
                    <a:pt x="1041" y="495"/>
                  </a:cubicBezTo>
                  <a:cubicBezTo>
                    <a:pt x="1043" y="489"/>
                    <a:pt x="1045" y="483"/>
                    <a:pt x="1048" y="477"/>
                  </a:cubicBezTo>
                  <a:cubicBezTo>
                    <a:pt x="1053" y="464"/>
                    <a:pt x="1059" y="450"/>
                    <a:pt x="1060" y="435"/>
                  </a:cubicBezTo>
                  <a:moveTo>
                    <a:pt x="977" y="498"/>
                  </a:moveTo>
                  <a:cubicBezTo>
                    <a:pt x="978" y="494"/>
                    <a:pt x="978" y="490"/>
                    <a:pt x="978" y="487"/>
                  </a:cubicBezTo>
                  <a:cubicBezTo>
                    <a:pt x="982" y="484"/>
                    <a:pt x="986" y="481"/>
                    <a:pt x="991" y="479"/>
                  </a:cubicBezTo>
                  <a:cubicBezTo>
                    <a:pt x="994" y="477"/>
                    <a:pt x="997" y="475"/>
                    <a:pt x="1000" y="473"/>
                  </a:cubicBezTo>
                  <a:cubicBezTo>
                    <a:pt x="997" y="482"/>
                    <a:pt x="990" y="491"/>
                    <a:pt x="983" y="500"/>
                  </a:cubicBezTo>
                  <a:cubicBezTo>
                    <a:pt x="981" y="502"/>
                    <a:pt x="978" y="505"/>
                    <a:pt x="976" y="507"/>
                  </a:cubicBezTo>
                  <a:cubicBezTo>
                    <a:pt x="977" y="504"/>
                    <a:pt x="977" y="501"/>
                    <a:pt x="977" y="498"/>
                  </a:cubicBezTo>
                  <a:moveTo>
                    <a:pt x="985" y="513"/>
                  </a:moveTo>
                  <a:cubicBezTo>
                    <a:pt x="990" y="509"/>
                    <a:pt x="995" y="504"/>
                    <a:pt x="998" y="498"/>
                  </a:cubicBezTo>
                  <a:cubicBezTo>
                    <a:pt x="1003" y="492"/>
                    <a:pt x="1007" y="484"/>
                    <a:pt x="1011" y="478"/>
                  </a:cubicBezTo>
                  <a:cubicBezTo>
                    <a:pt x="1021" y="461"/>
                    <a:pt x="1029" y="446"/>
                    <a:pt x="1047" y="440"/>
                  </a:cubicBezTo>
                  <a:cubicBezTo>
                    <a:pt x="1050" y="450"/>
                    <a:pt x="1042" y="465"/>
                    <a:pt x="1034" y="481"/>
                  </a:cubicBezTo>
                  <a:cubicBezTo>
                    <a:pt x="1028" y="493"/>
                    <a:pt x="1022" y="505"/>
                    <a:pt x="1018" y="517"/>
                  </a:cubicBezTo>
                  <a:cubicBezTo>
                    <a:pt x="1015" y="525"/>
                    <a:pt x="1014" y="534"/>
                    <a:pt x="1013" y="543"/>
                  </a:cubicBezTo>
                  <a:cubicBezTo>
                    <a:pt x="1011" y="553"/>
                    <a:pt x="1010" y="563"/>
                    <a:pt x="1006" y="570"/>
                  </a:cubicBezTo>
                  <a:cubicBezTo>
                    <a:pt x="1001" y="581"/>
                    <a:pt x="991" y="588"/>
                    <a:pt x="981" y="595"/>
                  </a:cubicBezTo>
                  <a:cubicBezTo>
                    <a:pt x="974" y="599"/>
                    <a:pt x="968" y="603"/>
                    <a:pt x="963" y="609"/>
                  </a:cubicBezTo>
                  <a:cubicBezTo>
                    <a:pt x="964" y="599"/>
                    <a:pt x="965" y="590"/>
                    <a:pt x="965" y="582"/>
                  </a:cubicBezTo>
                  <a:cubicBezTo>
                    <a:pt x="967" y="563"/>
                    <a:pt x="968" y="546"/>
                    <a:pt x="973" y="529"/>
                  </a:cubicBezTo>
                  <a:cubicBezTo>
                    <a:pt x="975" y="524"/>
                    <a:pt x="980" y="519"/>
                    <a:pt x="985" y="513"/>
                  </a:cubicBezTo>
                  <a:moveTo>
                    <a:pt x="929" y="420"/>
                  </a:moveTo>
                  <a:cubicBezTo>
                    <a:pt x="934" y="417"/>
                    <a:pt x="941" y="415"/>
                    <a:pt x="948" y="413"/>
                  </a:cubicBezTo>
                  <a:cubicBezTo>
                    <a:pt x="955" y="410"/>
                    <a:pt x="961" y="408"/>
                    <a:pt x="967" y="405"/>
                  </a:cubicBezTo>
                  <a:cubicBezTo>
                    <a:pt x="973" y="402"/>
                    <a:pt x="973" y="402"/>
                    <a:pt x="973" y="402"/>
                  </a:cubicBezTo>
                  <a:cubicBezTo>
                    <a:pt x="972" y="416"/>
                    <a:pt x="970" y="430"/>
                    <a:pt x="968" y="444"/>
                  </a:cubicBezTo>
                  <a:cubicBezTo>
                    <a:pt x="967" y="455"/>
                    <a:pt x="965" y="465"/>
                    <a:pt x="964" y="476"/>
                  </a:cubicBezTo>
                  <a:cubicBezTo>
                    <a:pt x="954" y="482"/>
                    <a:pt x="946" y="490"/>
                    <a:pt x="937" y="498"/>
                  </a:cubicBezTo>
                  <a:cubicBezTo>
                    <a:pt x="932" y="502"/>
                    <a:pt x="928" y="507"/>
                    <a:pt x="923" y="510"/>
                  </a:cubicBezTo>
                  <a:cubicBezTo>
                    <a:pt x="929" y="483"/>
                    <a:pt x="934" y="448"/>
                    <a:pt x="929" y="420"/>
                  </a:cubicBezTo>
                  <a:moveTo>
                    <a:pt x="973" y="400"/>
                  </a:moveTo>
                  <a:cubicBezTo>
                    <a:pt x="965" y="398"/>
                    <a:pt x="965" y="398"/>
                    <a:pt x="965" y="398"/>
                  </a:cubicBezTo>
                  <a:cubicBezTo>
                    <a:pt x="958" y="398"/>
                    <a:pt x="952" y="401"/>
                    <a:pt x="944" y="403"/>
                  </a:cubicBezTo>
                  <a:cubicBezTo>
                    <a:pt x="939" y="406"/>
                    <a:pt x="934" y="408"/>
                    <a:pt x="929" y="409"/>
                  </a:cubicBezTo>
                  <a:cubicBezTo>
                    <a:pt x="929" y="395"/>
                    <a:pt x="927" y="382"/>
                    <a:pt x="925" y="370"/>
                  </a:cubicBezTo>
                  <a:cubicBezTo>
                    <a:pt x="925" y="369"/>
                    <a:pt x="925" y="369"/>
                    <a:pt x="925" y="369"/>
                  </a:cubicBezTo>
                  <a:cubicBezTo>
                    <a:pt x="938" y="375"/>
                    <a:pt x="954" y="378"/>
                    <a:pt x="973" y="379"/>
                  </a:cubicBezTo>
                  <a:cubicBezTo>
                    <a:pt x="974" y="386"/>
                    <a:pt x="973" y="393"/>
                    <a:pt x="973" y="400"/>
                  </a:cubicBezTo>
                  <a:moveTo>
                    <a:pt x="973" y="361"/>
                  </a:moveTo>
                  <a:cubicBezTo>
                    <a:pt x="973" y="364"/>
                    <a:pt x="973" y="367"/>
                    <a:pt x="973" y="370"/>
                  </a:cubicBezTo>
                  <a:cubicBezTo>
                    <a:pt x="957" y="369"/>
                    <a:pt x="946" y="365"/>
                    <a:pt x="933" y="361"/>
                  </a:cubicBezTo>
                  <a:cubicBezTo>
                    <a:pt x="931" y="361"/>
                    <a:pt x="928" y="360"/>
                    <a:pt x="925" y="359"/>
                  </a:cubicBezTo>
                  <a:cubicBezTo>
                    <a:pt x="928" y="352"/>
                    <a:pt x="937" y="351"/>
                    <a:pt x="950" y="350"/>
                  </a:cubicBezTo>
                  <a:cubicBezTo>
                    <a:pt x="958" y="349"/>
                    <a:pt x="966" y="349"/>
                    <a:pt x="972" y="346"/>
                  </a:cubicBezTo>
                  <a:cubicBezTo>
                    <a:pt x="973" y="350"/>
                    <a:pt x="973" y="356"/>
                    <a:pt x="973" y="361"/>
                  </a:cubicBezTo>
                  <a:moveTo>
                    <a:pt x="972" y="334"/>
                  </a:moveTo>
                  <a:cubicBezTo>
                    <a:pt x="966" y="339"/>
                    <a:pt x="955" y="340"/>
                    <a:pt x="944" y="340"/>
                  </a:cubicBezTo>
                  <a:cubicBezTo>
                    <a:pt x="943" y="341"/>
                    <a:pt x="942" y="341"/>
                    <a:pt x="941" y="341"/>
                  </a:cubicBezTo>
                  <a:cubicBezTo>
                    <a:pt x="945" y="335"/>
                    <a:pt x="950" y="331"/>
                    <a:pt x="955" y="326"/>
                  </a:cubicBezTo>
                  <a:cubicBezTo>
                    <a:pt x="960" y="322"/>
                    <a:pt x="964" y="317"/>
                    <a:pt x="968" y="312"/>
                  </a:cubicBezTo>
                  <a:cubicBezTo>
                    <a:pt x="969" y="314"/>
                    <a:pt x="969" y="318"/>
                    <a:pt x="969" y="321"/>
                  </a:cubicBezTo>
                  <a:cubicBezTo>
                    <a:pt x="970" y="325"/>
                    <a:pt x="970" y="330"/>
                    <a:pt x="972" y="334"/>
                  </a:cubicBezTo>
                  <a:moveTo>
                    <a:pt x="966" y="286"/>
                  </a:moveTo>
                  <a:cubicBezTo>
                    <a:pt x="966" y="289"/>
                    <a:pt x="966" y="292"/>
                    <a:pt x="969" y="294"/>
                  </a:cubicBezTo>
                  <a:cubicBezTo>
                    <a:pt x="952" y="307"/>
                    <a:pt x="936" y="320"/>
                    <a:pt x="920" y="333"/>
                  </a:cubicBezTo>
                  <a:cubicBezTo>
                    <a:pt x="920" y="333"/>
                    <a:pt x="920" y="332"/>
                    <a:pt x="920" y="331"/>
                  </a:cubicBezTo>
                  <a:cubicBezTo>
                    <a:pt x="920" y="331"/>
                    <a:pt x="920" y="330"/>
                    <a:pt x="919" y="329"/>
                  </a:cubicBezTo>
                  <a:cubicBezTo>
                    <a:pt x="935" y="315"/>
                    <a:pt x="950" y="300"/>
                    <a:pt x="966" y="286"/>
                  </a:cubicBezTo>
                  <a:moveTo>
                    <a:pt x="918" y="542"/>
                  </a:moveTo>
                  <a:cubicBezTo>
                    <a:pt x="932" y="527"/>
                    <a:pt x="945" y="512"/>
                    <a:pt x="959" y="502"/>
                  </a:cubicBezTo>
                  <a:cubicBezTo>
                    <a:pt x="952" y="538"/>
                    <a:pt x="943" y="571"/>
                    <a:pt x="934" y="605"/>
                  </a:cubicBezTo>
                  <a:cubicBezTo>
                    <a:pt x="928" y="627"/>
                    <a:pt x="922" y="649"/>
                    <a:pt x="916" y="673"/>
                  </a:cubicBezTo>
                  <a:cubicBezTo>
                    <a:pt x="905" y="679"/>
                    <a:pt x="894" y="684"/>
                    <a:pt x="883" y="688"/>
                  </a:cubicBezTo>
                  <a:cubicBezTo>
                    <a:pt x="886" y="673"/>
                    <a:pt x="895" y="658"/>
                    <a:pt x="904" y="641"/>
                  </a:cubicBezTo>
                  <a:cubicBezTo>
                    <a:pt x="913" y="626"/>
                    <a:pt x="922" y="611"/>
                    <a:pt x="927" y="594"/>
                  </a:cubicBezTo>
                  <a:cubicBezTo>
                    <a:pt x="934" y="572"/>
                    <a:pt x="934" y="572"/>
                    <a:pt x="934" y="572"/>
                  </a:cubicBezTo>
                  <a:cubicBezTo>
                    <a:pt x="921" y="591"/>
                    <a:pt x="921" y="591"/>
                    <a:pt x="921" y="591"/>
                  </a:cubicBezTo>
                  <a:cubicBezTo>
                    <a:pt x="914" y="601"/>
                    <a:pt x="909" y="611"/>
                    <a:pt x="904" y="622"/>
                  </a:cubicBezTo>
                  <a:cubicBezTo>
                    <a:pt x="899" y="632"/>
                    <a:pt x="894" y="643"/>
                    <a:pt x="887" y="652"/>
                  </a:cubicBezTo>
                  <a:cubicBezTo>
                    <a:pt x="886" y="639"/>
                    <a:pt x="893" y="623"/>
                    <a:pt x="900" y="608"/>
                  </a:cubicBezTo>
                  <a:cubicBezTo>
                    <a:pt x="904" y="599"/>
                    <a:pt x="908" y="590"/>
                    <a:pt x="910" y="581"/>
                  </a:cubicBezTo>
                  <a:cubicBezTo>
                    <a:pt x="915" y="565"/>
                    <a:pt x="915" y="565"/>
                    <a:pt x="915" y="565"/>
                  </a:cubicBezTo>
                  <a:cubicBezTo>
                    <a:pt x="928" y="552"/>
                    <a:pt x="928" y="552"/>
                    <a:pt x="928" y="552"/>
                  </a:cubicBezTo>
                  <a:cubicBezTo>
                    <a:pt x="908" y="561"/>
                    <a:pt x="908" y="561"/>
                    <a:pt x="908" y="561"/>
                  </a:cubicBezTo>
                  <a:cubicBezTo>
                    <a:pt x="905" y="563"/>
                    <a:pt x="900" y="565"/>
                    <a:pt x="896" y="566"/>
                  </a:cubicBezTo>
                  <a:cubicBezTo>
                    <a:pt x="904" y="559"/>
                    <a:pt x="911" y="551"/>
                    <a:pt x="918" y="542"/>
                  </a:cubicBezTo>
                  <a:moveTo>
                    <a:pt x="914" y="373"/>
                  </a:moveTo>
                  <a:cubicBezTo>
                    <a:pt x="916" y="381"/>
                    <a:pt x="916" y="391"/>
                    <a:pt x="917" y="401"/>
                  </a:cubicBezTo>
                  <a:cubicBezTo>
                    <a:pt x="917" y="404"/>
                    <a:pt x="917" y="408"/>
                    <a:pt x="917" y="412"/>
                  </a:cubicBezTo>
                  <a:cubicBezTo>
                    <a:pt x="904" y="416"/>
                    <a:pt x="893" y="419"/>
                    <a:pt x="880" y="420"/>
                  </a:cubicBezTo>
                  <a:cubicBezTo>
                    <a:pt x="890" y="405"/>
                    <a:pt x="901" y="390"/>
                    <a:pt x="914" y="373"/>
                  </a:cubicBezTo>
                  <a:moveTo>
                    <a:pt x="840" y="206"/>
                  </a:moveTo>
                  <a:cubicBezTo>
                    <a:pt x="856" y="198"/>
                    <a:pt x="871" y="187"/>
                    <a:pt x="885" y="177"/>
                  </a:cubicBezTo>
                  <a:cubicBezTo>
                    <a:pt x="896" y="169"/>
                    <a:pt x="907" y="161"/>
                    <a:pt x="918" y="154"/>
                  </a:cubicBezTo>
                  <a:cubicBezTo>
                    <a:pt x="919" y="168"/>
                    <a:pt x="917" y="182"/>
                    <a:pt x="914" y="195"/>
                  </a:cubicBezTo>
                  <a:cubicBezTo>
                    <a:pt x="910" y="197"/>
                    <a:pt x="910" y="197"/>
                    <a:pt x="910" y="197"/>
                  </a:cubicBezTo>
                  <a:cubicBezTo>
                    <a:pt x="904" y="199"/>
                    <a:pt x="898" y="204"/>
                    <a:pt x="892" y="210"/>
                  </a:cubicBezTo>
                  <a:cubicBezTo>
                    <a:pt x="889" y="214"/>
                    <a:pt x="885" y="217"/>
                    <a:pt x="881" y="221"/>
                  </a:cubicBezTo>
                  <a:cubicBezTo>
                    <a:pt x="886" y="216"/>
                    <a:pt x="890" y="210"/>
                    <a:pt x="895" y="204"/>
                  </a:cubicBezTo>
                  <a:cubicBezTo>
                    <a:pt x="906" y="189"/>
                    <a:pt x="906" y="189"/>
                    <a:pt x="906" y="189"/>
                  </a:cubicBezTo>
                  <a:cubicBezTo>
                    <a:pt x="890" y="199"/>
                    <a:pt x="890" y="199"/>
                    <a:pt x="890" y="199"/>
                  </a:cubicBezTo>
                  <a:cubicBezTo>
                    <a:pt x="871" y="211"/>
                    <a:pt x="852" y="240"/>
                    <a:pt x="841" y="260"/>
                  </a:cubicBezTo>
                  <a:cubicBezTo>
                    <a:pt x="837" y="245"/>
                    <a:pt x="839" y="225"/>
                    <a:pt x="840" y="206"/>
                  </a:cubicBezTo>
                  <a:moveTo>
                    <a:pt x="839" y="279"/>
                  </a:moveTo>
                  <a:cubicBezTo>
                    <a:pt x="850" y="267"/>
                    <a:pt x="861" y="254"/>
                    <a:pt x="865" y="240"/>
                  </a:cubicBezTo>
                  <a:cubicBezTo>
                    <a:pt x="886" y="232"/>
                    <a:pt x="900" y="218"/>
                    <a:pt x="912" y="204"/>
                  </a:cubicBezTo>
                  <a:cubicBezTo>
                    <a:pt x="912" y="207"/>
                    <a:pt x="911" y="209"/>
                    <a:pt x="911" y="211"/>
                  </a:cubicBezTo>
                  <a:cubicBezTo>
                    <a:pt x="908" y="221"/>
                    <a:pt x="906" y="230"/>
                    <a:pt x="905" y="238"/>
                  </a:cubicBezTo>
                  <a:cubicBezTo>
                    <a:pt x="905" y="241"/>
                    <a:pt x="905" y="243"/>
                    <a:pt x="905" y="246"/>
                  </a:cubicBezTo>
                  <a:cubicBezTo>
                    <a:pt x="905" y="250"/>
                    <a:pt x="905" y="254"/>
                    <a:pt x="904" y="257"/>
                  </a:cubicBezTo>
                  <a:cubicBezTo>
                    <a:pt x="893" y="287"/>
                    <a:pt x="849" y="303"/>
                    <a:pt x="817" y="314"/>
                  </a:cubicBezTo>
                  <a:cubicBezTo>
                    <a:pt x="815" y="315"/>
                    <a:pt x="815" y="315"/>
                    <a:pt x="815" y="315"/>
                  </a:cubicBezTo>
                  <a:cubicBezTo>
                    <a:pt x="817" y="311"/>
                    <a:pt x="819" y="307"/>
                    <a:pt x="822" y="302"/>
                  </a:cubicBezTo>
                  <a:cubicBezTo>
                    <a:pt x="824" y="299"/>
                    <a:pt x="824" y="299"/>
                    <a:pt x="824" y="299"/>
                  </a:cubicBezTo>
                  <a:cubicBezTo>
                    <a:pt x="828" y="295"/>
                    <a:pt x="831" y="291"/>
                    <a:pt x="834" y="286"/>
                  </a:cubicBezTo>
                  <a:cubicBezTo>
                    <a:pt x="836" y="284"/>
                    <a:pt x="837" y="282"/>
                    <a:pt x="839" y="279"/>
                  </a:cubicBezTo>
                  <a:moveTo>
                    <a:pt x="828" y="217"/>
                  </a:moveTo>
                  <a:cubicBezTo>
                    <a:pt x="827" y="227"/>
                    <a:pt x="829" y="236"/>
                    <a:pt x="830" y="245"/>
                  </a:cubicBezTo>
                  <a:cubicBezTo>
                    <a:pt x="832" y="254"/>
                    <a:pt x="833" y="263"/>
                    <a:pt x="832" y="270"/>
                  </a:cubicBezTo>
                  <a:cubicBezTo>
                    <a:pt x="831" y="274"/>
                    <a:pt x="830" y="278"/>
                    <a:pt x="828" y="282"/>
                  </a:cubicBezTo>
                  <a:cubicBezTo>
                    <a:pt x="824" y="286"/>
                    <a:pt x="820" y="292"/>
                    <a:pt x="816" y="298"/>
                  </a:cubicBezTo>
                  <a:cubicBezTo>
                    <a:pt x="813" y="302"/>
                    <a:pt x="810" y="306"/>
                    <a:pt x="808" y="310"/>
                  </a:cubicBezTo>
                  <a:cubicBezTo>
                    <a:pt x="804" y="304"/>
                    <a:pt x="802" y="296"/>
                    <a:pt x="800" y="287"/>
                  </a:cubicBezTo>
                  <a:cubicBezTo>
                    <a:pt x="798" y="281"/>
                    <a:pt x="797" y="275"/>
                    <a:pt x="794" y="269"/>
                  </a:cubicBezTo>
                  <a:cubicBezTo>
                    <a:pt x="802" y="249"/>
                    <a:pt x="813" y="231"/>
                    <a:pt x="828" y="217"/>
                  </a:cubicBezTo>
                  <a:moveTo>
                    <a:pt x="787" y="375"/>
                  </a:moveTo>
                  <a:cubicBezTo>
                    <a:pt x="791" y="366"/>
                    <a:pt x="796" y="357"/>
                    <a:pt x="800" y="348"/>
                  </a:cubicBezTo>
                  <a:cubicBezTo>
                    <a:pt x="802" y="353"/>
                    <a:pt x="804" y="359"/>
                    <a:pt x="806" y="365"/>
                  </a:cubicBezTo>
                  <a:cubicBezTo>
                    <a:pt x="807" y="371"/>
                    <a:pt x="809" y="378"/>
                    <a:pt x="812" y="383"/>
                  </a:cubicBezTo>
                  <a:cubicBezTo>
                    <a:pt x="810" y="386"/>
                    <a:pt x="809" y="389"/>
                    <a:pt x="808" y="392"/>
                  </a:cubicBezTo>
                  <a:cubicBezTo>
                    <a:pt x="802" y="407"/>
                    <a:pt x="796" y="423"/>
                    <a:pt x="795" y="445"/>
                  </a:cubicBezTo>
                  <a:cubicBezTo>
                    <a:pt x="793" y="447"/>
                    <a:pt x="791" y="450"/>
                    <a:pt x="789" y="452"/>
                  </a:cubicBezTo>
                  <a:cubicBezTo>
                    <a:pt x="782" y="459"/>
                    <a:pt x="775" y="466"/>
                    <a:pt x="767" y="472"/>
                  </a:cubicBezTo>
                  <a:cubicBezTo>
                    <a:pt x="755" y="435"/>
                    <a:pt x="770" y="406"/>
                    <a:pt x="787" y="375"/>
                  </a:cubicBezTo>
                  <a:moveTo>
                    <a:pt x="772" y="757"/>
                  </a:moveTo>
                  <a:cubicBezTo>
                    <a:pt x="749" y="740"/>
                    <a:pt x="723" y="723"/>
                    <a:pt x="691" y="711"/>
                  </a:cubicBezTo>
                  <a:cubicBezTo>
                    <a:pt x="698" y="679"/>
                    <a:pt x="716" y="662"/>
                    <a:pt x="735" y="643"/>
                  </a:cubicBezTo>
                  <a:cubicBezTo>
                    <a:pt x="739" y="640"/>
                    <a:pt x="743" y="636"/>
                    <a:pt x="747" y="632"/>
                  </a:cubicBezTo>
                  <a:cubicBezTo>
                    <a:pt x="762" y="674"/>
                    <a:pt x="770" y="714"/>
                    <a:pt x="772" y="757"/>
                  </a:cubicBezTo>
                  <a:moveTo>
                    <a:pt x="723" y="635"/>
                  </a:moveTo>
                  <a:cubicBezTo>
                    <a:pt x="720" y="637"/>
                    <a:pt x="716" y="640"/>
                    <a:pt x="714" y="643"/>
                  </a:cubicBezTo>
                  <a:cubicBezTo>
                    <a:pt x="710" y="623"/>
                    <a:pt x="716" y="594"/>
                    <a:pt x="723" y="576"/>
                  </a:cubicBezTo>
                  <a:cubicBezTo>
                    <a:pt x="727" y="581"/>
                    <a:pt x="730" y="587"/>
                    <a:pt x="733" y="593"/>
                  </a:cubicBezTo>
                  <a:cubicBezTo>
                    <a:pt x="736" y="600"/>
                    <a:pt x="739" y="607"/>
                    <a:pt x="745" y="612"/>
                  </a:cubicBezTo>
                  <a:cubicBezTo>
                    <a:pt x="738" y="620"/>
                    <a:pt x="730" y="628"/>
                    <a:pt x="723" y="635"/>
                  </a:cubicBezTo>
                  <a:moveTo>
                    <a:pt x="735" y="550"/>
                  </a:moveTo>
                  <a:cubicBezTo>
                    <a:pt x="737" y="548"/>
                    <a:pt x="739" y="545"/>
                    <a:pt x="742" y="542"/>
                  </a:cubicBezTo>
                  <a:cubicBezTo>
                    <a:pt x="742" y="548"/>
                    <a:pt x="743" y="553"/>
                    <a:pt x="742" y="558"/>
                  </a:cubicBezTo>
                  <a:cubicBezTo>
                    <a:pt x="741" y="557"/>
                    <a:pt x="740" y="556"/>
                    <a:pt x="740" y="556"/>
                  </a:cubicBezTo>
                  <a:cubicBezTo>
                    <a:pt x="739" y="554"/>
                    <a:pt x="737" y="552"/>
                    <a:pt x="735" y="550"/>
                  </a:cubicBezTo>
                  <a:moveTo>
                    <a:pt x="609" y="241"/>
                  </a:moveTo>
                  <a:cubicBezTo>
                    <a:pt x="609" y="203"/>
                    <a:pt x="606" y="168"/>
                    <a:pt x="600" y="138"/>
                  </a:cubicBezTo>
                  <a:cubicBezTo>
                    <a:pt x="607" y="163"/>
                    <a:pt x="617" y="186"/>
                    <a:pt x="627" y="208"/>
                  </a:cubicBezTo>
                  <a:cubicBezTo>
                    <a:pt x="628" y="210"/>
                    <a:pt x="628" y="210"/>
                    <a:pt x="628" y="210"/>
                  </a:cubicBezTo>
                  <a:cubicBezTo>
                    <a:pt x="623" y="216"/>
                    <a:pt x="619" y="223"/>
                    <a:pt x="615" y="230"/>
                  </a:cubicBezTo>
                  <a:cubicBezTo>
                    <a:pt x="613" y="233"/>
                    <a:pt x="611" y="237"/>
                    <a:pt x="609" y="241"/>
                  </a:cubicBezTo>
                  <a:moveTo>
                    <a:pt x="614" y="297"/>
                  </a:moveTo>
                  <a:cubicBezTo>
                    <a:pt x="610" y="271"/>
                    <a:pt x="619" y="252"/>
                    <a:pt x="629" y="230"/>
                  </a:cubicBezTo>
                  <a:cubicBezTo>
                    <a:pt x="630" y="228"/>
                    <a:pt x="632" y="225"/>
                    <a:pt x="633" y="222"/>
                  </a:cubicBezTo>
                  <a:cubicBezTo>
                    <a:pt x="707" y="287"/>
                    <a:pt x="744" y="389"/>
                    <a:pt x="742" y="528"/>
                  </a:cubicBezTo>
                  <a:cubicBezTo>
                    <a:pt x="741" y="530"/>
                    <a:pt x="739" y="531"/>
                    <a:pt x="737" y="533"/>
                  </a:cubicBezTo>
                  <a:cubicBezTo>
                    <a:pt x="735" y="535"/>
                    <a:pt x="732" y="538"/>
                    <a:pt x="730" y="541"/>
                  </a:cubicBezTo>
                  <a:cubicBezTo>
                    <a:pt x="672" y="482"/>
                    <a:pt x="627" y="387"/>
                    <a:pt x="614" y="297"/>
                  </a:cubicBezTo>
                  <a:moveTo>
                    <a:pt x="632" y="462"/>
                  </a:moveTo>
                  <a:cubicBezTo>
                    <a:pt x="635" y="456"/>
                    <a:pt x="637" y="451"/>
                    <a:pt x="640" y="445"/>
                  </a:cubicBezTo>
                  <a:cubicBezTo>
                    <a:pt x="644" y="450"/>
                    <a:pt x="647" y="456"/>
                    <a:pt x="650" y="463"/>
                  </a:cubicBezTo>
                  <a:cubicBezTo>
                    <a:pt x="652" y="466"/>
                    <a:pt x="653" y="469"/>
                    <a:pt x="656" y="473"/>
                  </a:cubicBezTo>
                  <a:cubicBezTo>
                    <a:pt x="652" y="472"/>
                    <a:pt x="648" y="470"/>
                    <a:pt x="643" y="468"/>
                  </a:cubicBezTo>
                  <a:cubicBezTo>
                    <a:pt x="640" y="466"/>
                    <a:pt x="636" y="464"/>
                    <a:pt x="632" y="463"/>
                  </a:cubicBezTo>
                  <a:cubicBezTo>
                    <a:pt x="632" y="462"/>
                    <a:pt x="632" y="462"/>
                    <a:pt x="632" y="462"/>
                  </a:cubicBezTo>
                  <a:moveTo>
                    <a:pt x="626" y="473"/>
                  </a:moveTo>
                  <a:cubicBezTo>
                    <a:pt x="637" y="481"/>
                    <a:pt x="650" y="489"/>
                    <a:pt x="668" y="493"/>
                  </a:cubicBezTo>
                  <a:cubicBezTo>
                    <a:pt x="682" y="514"/>
                    <a:pt x="696" y="536"/>
                    <a:pt x="716" y="565"/>
                  </a:cubicBezTo>
                  <a:cubicBezTo>
                    <a:pt x="707" y="588"/>
                    <a:pt x="699" y="624"/>
                    <a:pt x="703" y="652"/>
                  </a:cubicBezTo>
                  <a:cubicBezTo>
                    <a:pt x="690" y="667"/>
                    <a:pt x="681" y="687"/>
                    <a:pt x="674" y="704"/>
                  </a:cubicBezTo>
                  <a:cubicBezTo>
                    <a:pt x="639" y="698"/>
                    <a:pt x="626" y="674"/>
                    <a:pt x="612" y="648"/>
                  </a:cubicBezTo>
                  <a:cubicBezTo>
                    <a:pt x="609" y="644"/>
                    <a:pt x="607" y="640"/>
                    <a:pt x="605" y="635"/>
                  </a:cubicBezTo>
                  <a:cubicBezTo>
                    <a:pt x="609" y="618"/>
                    <a:pt x="620" y="609"/>
                    <a:pt x="631" y="599"/>
                  </a:cubicBezTo>
                  <a:cubicBezTo>
                    <a:pt x="642" y="589"/>
                    <a:pt x="654" y="579"/>
                    <a:pt x="659" y="561"/>
                  </a:cubicBezTo>
                  <a:cubicBezTo>
                    <a:pt x="652" y="558"/>
                    <a:pt x="652" y="558"/>
                    <a:pt x="652" y="558"/>
                  </a:cubicBezTo>
                  <a:cubicBezTo>
                    <a:pt x="646" y="571"/>
                    <a:pt x="637" y="580"/>
                    <a:pt x="627" y="589"/>
                  </a:cubicBezTo>
                  <a:cubicBezTo>
                    <a:pt x="617" y="597"/>
                    <a:pt x="608" y="606"/>
                    <a:pt x="601" y="619"/>
                  </a:cubicBezTo>
                  <a:cubicBezTo>
                    <a:pt x="594" y="599"/>
                    <a:pt x="594" y="569"/>
                    <a:pt x="600" y="536"/>
                  </a:cubicBezTo>
                  <a:cubicBezTo>
                    <a:pt x="601" y="532"/>
                    <a:pt x="601" y="532"/>
                    <a:pt x="601" y="532"/>
                  </a:cubicBezTo>
                  <a:cubicBezTo>
                    <a:pt x="605" y="507"/>
                    <a:pt x="611" y="480"/>
                    <a:pt x="626" y="473"/>
                  </a:cubicBezTo>
                  <a:moveTo>
                    <a:pt x="493" y="469"/>
                  </a:moveTo>
                  <a:cubicBezTo>
                    <a:pt x="498" y="445"/>
                    <a:pt x="509" y="430"/>
                    <a:pt x="522" y="414"/>
                  </a:cubicBezTo>
                  <a:cubicBezTo>
                    <a:pt x="525" y="410"/>
                    <a:pt x="528" y="405"/>
                    <a:pt x="531" y="401"/>
                  </a:cubicBezTo>
                  <a:cubicBezTo>
                    <a:pt x="534" y="396"/>
                    <a:pt x="534" y="396"/>
                    <a:pt x="534" y="396"/>
                  </a:cubicBezTo>
                  <a:cubicBezTo>
                    <a:pt x="528" y="395"/>
                    <a:pt x="528" y="395"/>
                    <a:pt x="528" y="395"/>
                  </a:cubicBezTo>
                  <a:cubicBezTo>
                    <a:pt x="520" y="395"/>
                    <a:pt x="516" y="404"/>
                    <a:pt x="511" y="412"/>
                  </a:cubicBezTo>
                  <a:cubicBezTo>
                    <a:pt x="510" y="413"/>
                    <a:pt x="510" y="413"/>
                    <a:pt x="510" y="413"/>
                  </a:cubicBezTo>
                  <a:cubicBezTo>
                    <a:pt x="511" y="408"/>
                    <a:pt x="511" y="403"/>
                    <a:pt x="512" y="398"/>
                  </a:cubicBezTo>
                  <a:cubicBezTo>
                    <a:pt x="513" y="388"/>
                    <a:pt x="514" y="378"/>
                    <a:pt x="514" y="369"/>
                  </a:cubicBezTo>
                  <a:cubicBezTo>
                    <a:pt x="507" y="368"/>
                    <a:pt x="507" y="368"/>
                    <a:pt x="507" y="368"/>
                  </a:cubicBezTo>
                  <a:cubicBezTo>
                    <a:pt x="505" y="380"/>
                    <a:pt x="505" y="380"/>
                    <a:pt x="505" y="380"/>
                  </a:cubicBezTo>
                  <a:cubicBezTo>
                    <a:pt x="501" y="406"/>
                    <a:pt x="497" y="428"/>
                    <a:pt x="488" y="453"/>
                  </a:cubicBezTo>
                  <a:cubicBezTo>
                    <a:pt x="484" y="444"/>
                    <a:pt x="477" y="435"/>
                    <a:pt x="471" y="428"/>
                  </a:cubicBezTo>
                  <a:cubicBezTo>
                    <a:pt x="462" y="415"/>
                    <a:pt x="453" y="404"/>
                    <a:pt x="452" y="389"/>
                  </a:cubicBezTo>
                  <a:cubicBezTo>
                    <a:pt x="451" y="376"/>
                    <a:pt x="457" y="364"/>
                    <a:pt x="464" y="351"/>
                  </a:cubicBezTo>
                  <a:cubicBezTo>
                    <a:pt x="470" y="337"/>
                    <a:pt x="478" y="323"/>
                    <a:pt x="479" y="305"/>
                  </a:cubicBezTo>
                  <a:cubicBezTo>
                    <a:pt x="493" y="323"/>
                    <a:pt x="507" y="341"/>
                    <a:pt x="520" y="359"/>
                  </a:cubicBezTo>
                  <a:cubicBezTo>
                    <a:pt x="544" y="393"/>
                    <a:pt x="569" y="428"/>
                    <a:pt x="603" y="456"/>
                  </a:cubicBezTo>
                  <a:cubicBezTo>
                    <a:pt x="602" y="484"/>
                    <a:pt x="598" y="506"/>
                    <a:pt x="591" y="525"/>
                  </a:cubicBezTo>
                  <a:cubicBezTo>
                    <a:pt x="586" y="519"/>
                    <a:pt x="583" y="511"/>
                    <a:pt x="580" y="503"/>
                  </a:cubicBezTo>
                  <a:cubicBezTo>
                    <a:pt x="577" y="494"/>
                    <a:pt x="574" y="485"/>
                    <a:pt x="568" y="478"/>
                  </a:cubicBezTo>
                  <a:cubicBezTo>
                    <a:pt x="564" y="474"/>
                    <a:pt x="564" y="474"/>
                    <a:pt x="564" y="474"/>
                  </a:cubicBezTo>
                  <a:cubicBezTo>
                    <a:pt x="565" y="474"/>
                    <a:pt x="565" y="474"/>
                    <a:pt x="565" y="474"/>
                  </a:cubicBezTo>
                  <a:cubicBezTo>
                    <a:pt x="571" y="471"/>
                    <a:pt x="571" y="471"/>
                    <a:pt x="571" y="471"/>
                  </a:cubicBezTo>
                  <a:cubicBezTo>
                    <a:pt x="566" y="468"/>
                    <a:pt x="566" y="468"/>
                    <a:pt x="566" y="468"/>
                  </a:cubicBezTo>
                  <a:cubicBezTo>
                    <a:pt x="564" y="466"/>
                    <a:pt x="564" y="463"/>
                    <a:pt x="563" y="459"/>
                  </a:cubicBezTo>
                  <a:cubicBezTo>
                    <a:pt x="563" y="454"/>
                    <a:pt x="562" y="449"/>
                    <a:pt x="558" y="445"/>
                  </a:cubicBezTo>
                  <a:cubicBezTo>
                    <a:pt x="552" y="441"/>
                    <a:pt x="552" y="441"/>
                    <a:pt x="552" y="441"/>
                  </a:cubicBezTo>
                  <a:cubicBezTo>
                    <a:pt x="552" y="448"/>
                    <a:pt x="552" y="448"/>
                    <a:pt x="552" y="448"/>
                  </a:cubicBezTo>
                  <a:cubicBezTo>
                    <a:pt x="553" y="465"/>
                    <a:pt x="556" y="471"/>
                    <a:pt x="559" y="473"/>
                  </a:cubicBezTo>
                  <a:cubicBezTo>
                    <a:pt x="563" y="484"/>
                    <a:pt x="563" y="484"/>
                    <a:pt x="563" y="484"/>
                  </a:cubicBezTo>
                  <a:cubicBezTo>
                    <a:pt x="569" y="502"/>
                    <a:pt x="576" y="521"/>
                    <a:pt x="587" y="536"/>
                  </a:cubicBezTo>
                  <a:cubicBezTo>
                    <a:pt x="575" y="604"/>
                    <a:pt x="591" y="648"/>
                    <a:pt x="610" y="682"/>
                  </a:cubicBezTo>
                  <a:cubicBezTo>
                    <a:pt x="565" y="666"/>
                    <a:pt x="531" y="639"/>
                    <a:pt x="511" y="601"/>
                  </a:cubicBezTo>
                  <a:cubicBezTo>
                    <a:pt x="518" y="545"/>
                    <a:pt x="503" y="494"/>
                    <a:pt x="493" y="469"/>
                  </a:cubicBezTo>
                  <a:moveTo>
                    <a:pt x="407" y="693"/>
                  </a:moveTo>
                  <a:cubicBezTo>
                    <a:pt x="412" y="687"/>
                    <a:pt x="421" y="684"/>
                    <a:pt x="432" y="685"/>
                  </a:cubicBezTo>
                  <a:cubicBezTo>
                    <a:pt x="434" y="685"/>
                    <a:pt x="435" y="685"/>
                    <a:pt x="437" y="685"/>
                  </a:cubicBezTo>
                  <a:cubicBezTo>
                    <a:pt x="432" y="687"/>
                    <a:pt x="425" y="689"/>
                    <a:pt x="422" y="690"/>
                  </a:cubicBezTo>
                  <a:cubicBezTo>
                    <a:pt x="418" y="691"/>
                    <a:pt x="414" y="692"/>
                    <a:pt x="411" y="693"/>
                  </a:cubicBezTo>
                  <a:cubicBezTo>
                    <a:pt x="405" y="695"/>
                    <a:pt x="405" y="695"/>
                    <a:pt x="405" y="695"/>
                  </a:cubicBezTo>
                  <a:cubicBezTo>
                    <a:pt x="406" y="695"/>
                    <a:pt x="406" y="694"/>
                    <a:pt x="407" y="693"/>
                  </a:cubicBezTo>
                  <a:moveTo>
                    <a:pt x="465" y="714"/>
                  </a:moveTo>
                  <a:cubicBezTo>
                    <a:pt x="443" y="714"/>
                    <a:pt x="421" y="713"/>
                    <a:pt x="401" y="715"/>
                  </a:cubicBezTo>
                  <a:cubicBezTo>
                    <a:pt x="400" y="709"/>
                    <a:pt x="401" y="703"/>
                    <a:pt x="404" y="698"/>
                  </a:cubicBezTo>
                  <a:cubicBezTo>
                    <a:pt x="411" y="700"/>
                    <a:pt x="411" y="700"/>
                    <a:pt x="411" y="700"/>
                  </a:cubicBezTo>
                  <a:cubicBezTo>
                    <a:pt x="420" y="703"/>
                    <a:pt x="432" y="698"/>
                    <a:pt x="442" y="693"/>
                  </a:cubicBezTo>
                  <a:cubicBezTo>
                    <a:pt x="445" y="692"/>
                    <a:pt x="447" y="691"/>
                    <a:pt x="450" y="690"/>
                  </a:cubicBezTo>
                  <a:cubicBezTo>
                    <a:pt x="454" y="691"/>
                    <a:pt x="458" y="692"/>
                    <a:pt x="463" y="693"/>
                  </a:cubicBezTo>
                  <a:cubicBezTo>
                    <a:pt x="479" y="698"/>
                    <a:pt x="494" y="703"/>
                    <a:pt x="501" y="714"/>
                  </a:cubicBezTo>
                  <a:cubicBezTo>
                    <a:pt x="489" y="714"/>
                    <a:pt x="477" y="714"/>
                    <a:pt x="465" y="714"/>
                  </a:cubicBezTo>
                  <a:moveTo>
                    <a:pt x="561" y="725"/>
                  </a:moveTo>
                  <a:cubicBezTo>
                    <a:pt x="549" y="723"/>
                    <a:pt x="536" y="721"/>
                    <a:pt x="524" y="715"/>
                  </a:cubicBezTo>
                  <a:cubicBezTo>
                    <a:pt x="516" y="712"/>
                    <a:pt x="510" y="707"/>
                    <a:pt x="502" y="701"/>
                  </a:cubicBezTo>
                  <a:cubicBezTo>
                    <a:pt x="491" y="692"/>
                    <a:pt x="479" y="683"/>
                    <a:pt x="463" y="679"/>
                  </a:cubicBezTo>
                  <a:cubicBezTo>
                    <a:pt x="458" y="678"/>
                    <a:pt x="453" y="677"/>
                    <a:pt x="448" y="677"/>
                  </a:cubicBezTo>
                  <a:cubicBezTo>
                    <a:pt x="443" y="677"/>
                    <a:pt x="439" y="677"/>
                    <a:pt x="434" y="677"/>
                  </a:cubicBezTo>
                  <a:cubicBezTo>
                    <a:pt x="429" y="676"/>
                    <a:pt x="424" y="676"/>
                    <a:pt x="419" y="676"/>
                  </a:cubicBezTo>
                  <a:cubicBezTo>
                    <a:pt x="435" y="652"/>
                    <a:pt x="470" y="649"/>
                    <a:pt x="506" y="645"/>
                  </a:cubicBezTo>
                  <a:cubicBezTo>
                    <a:pt x="510" y="645"/>
                    <a:pt x="514" y="644"/>
                    <a:pt x="519" y="644"/>
                  </a:cubicBezTo>
                  <a:cubicBezTo>
                    <a:pt x="522" y="647"/>
                    <a:pt x="526" y="651"/>
                    <a:pt x="530" y="654"/>
                  </a:cubicBezTo>
                  <a:cubicBezTo>
                    <a:pt x="547" y="671"/>
                    <a:pt x="566" y="690"/>
                    <a:pt x="593" y="702"/>
                  </a:cubicBezTo>
                  <a:cubicBezTo>
                    <a:pt x="604" y="706"/>
                    <a:pt x="616" y="709"/>
                    <a:pt x="628" y="711"/>
                  </a:cubicBezTo>
                  <a:cubicBezTo>
                    <a:pt x="635" y="712"/>
                    <a:pt x="642" y="714"/>
                    <a:pt x="649" y="716"/>
                  </a:cubicBezTo>
                  <a:cubicBezTo>
                    <a:pt x="697" y="730"/>
                    <a:pt x="769" y="771"/>
                    <a:pt x="781" y="811"/>
                  </a:cubicBezTo>
                  <a:cubicBezTo>
                    <a:pt x="784" y="824"/>
                    <a:pt x="784" y="838"/>
                    <a:pt x="783" y="854"/>
                  </a:cubicBezTo>
                  <a:cubicBezTo>
                    <a:pt x="783" y="865"/>
                    <a:pt x="783" y="875"/>
                    <a:pt x="784" y="886"/>
                  </a:cubicBezTo>
                  <a:cubicBezTo>
                    <a:pt x="751" y="838"/>
                    <a:pt x="712" y="791"/>
                    <a:pt x="656" y="762"/>
                  </a:cubicBezTo>
                  <a:cubicBezTo>
                    <a:pt x="634" y="751"/>
                    <a:pt x="614" y="742"/>
                    <a:pt x="595" y="734"/>
                  </a:cubicBezTo>
                  <a:cubicBezTo>
                    <a:pt x="584" y="730"/>
                    <a:pt x="573" y="728"/>
                    <a:pt x="561" y="725"/>
                  </a:cubicBezTo>
                  <a:moveTo>
                    <a:pt x="575" y="896"/>
                  </a:moveTo>
                  <a:cubicBezTo>
                    <a:pt x="551" y="880"/>
                    <a:pt x="529" y="865"/>
                    <a:pt x="500" y="860"/>
                  </a:cubicBezTo>
                  <a:cubicBezTo>
                    <a:pt x="475" y="856"/>
                    <a:pt x="454" y="860"/>
                    <a:pt x="436" y="867"/>
                  </a:cubicBezTo>
                  <a:cubicBezTo>
                    <a:pt x="441" y="863"/>
                    <a:pt x="445" y="858"/>
                    <a:pt x="449" y="854"/>
                  </a:cubicBezTo>
                  <a:cubicBezTo>
                    <a:pt x="459" y="844"/>
                    <a:pt x="468" y="834"/>
                    <a:pt x="479" y="826"/>
                  </a:cubicBezTo>
                  <a:cubicBezTo>
                    <a:pt x="490" y="818"/>
                    <a:pt x="506" y="811"/>
                    <a:pt x="523" y="804"/>
                  </a:cubicBezTo>
                  <a:cubicBezTo>
                    <a:pt x="529" y="802"/>
                    <a:pt x="534" y="800"/>
                    <a:pt x="539" y="797"/>
                  </a:cubicBezTo>
                  <a:cubicBezTo>
                    <a:pt x="546" y="795"/>
                    <a:pt x="552" y="792"/>
                    <a:pt x="559" y="789"/>
                  </a:cubicBezTo>
                  <a:cubicBezTo>
                    <a:pt x="575" y="781"/>
                    <a:pt x="591" y="774"/>
                    <a:pt x="604" y="771"/>
                  </a:cubicBezTo>
                  <a:cubicBezTo>
                    <a:pt x="608" y="770"/>
                    <a:pt x="613" y="770"/>
                    <a:pt x="618" y="770"/>
                  </a:cubicBezTo>
                  <a:cubicBezTo>
                    <a:pt x="648" y="772"/>
                    <a:pt x="682" y="797"/>
                    <a:pt x="697" y="814"/>
                  </a:cubicBezTo>
                  <a:cubicBezTo>
                    <a:pt x="712" y="832"/>
                    <a:pt x="727" y="855"/>
                    <a:pt x="742" y="878"/>
                  </a:cubicBezTo>
                  <a:cubicBezTo>
                    <a:pt x="746" y="884"/>
                    <a:pt x="746" y="884"/>
                    <a:pt x="746" y="884"/>
                  </a:cubicBezTo>
                  <a:cubicBezTo>
                    <a:pt x="749" y="889"/>
                    <a:pt x="753" y="894"/>
                    <a:pt x="756" y="898"/>
                  </a:cubicBezTo>
                  <a:cubicBezTo>
                    <a:pt x="768" y="916"/>
                    <a:pt x="781" y="934"/>
                    <a:pt x="783" y="953"/>
                  </a:cubicBezTo>
                  <a:cubicBezTo>
                    <a:pt x="768" y="945"/>
                    <a:pt x="750" y="943"/>
                    <a:pt x="735" y="942"/>
                  </a:cubicBezTo>
                  <a:cubicBezTo>
                    <a:pt x="727" y="941"/>
                    <a:pt x="719" y="941"/>
                    <a:pt x="711" y="940"/>
                  </a:cubicBezTo>
                  <a:cubicBezTo>
                    <a:pt x="698" y="940"/>
                    <a:pt x="684" y="939"/>
                    <a:pt x="671" y="938"/>
                  </a:cubicBezTo>
                  <a:cubicBezTo>
                    <a:pt x="630" y="932"/>
                    <a:pt x="602" y="913"/>
                    <a:pt x="575" y="896"/>
                  </a:cubicBezTo>
                  <a:moveTo>
                    <a:pt x="542" y="948"/>
                  </a:moveTo>
                  <a:cubicBezTo>
                    <a:pt x="544" y="946"/>
                    <a:pt x="545" y="944"/>
                    <a:pt x="546" y="943"/>
                  </a:cubicBezTo>
                  <a:cubicBezTo>
                    <a:pt x="565" y="940"/>
                    <a:pt x="582" y="933"/>
                    <a:pt x="597" y="926"/>
                  </a:cubicBezTo>
                  <a:cubicBezTo>
                    <a:pt x="619" y="944"/>
                    <a:pt x="653" y="954"/>
                    <a:pt x="704" y="958"/>
                  </a:cubicBezTo>
                  <a:cubicBezTo>
                    <a:pt x="708" y="958"/>
                    <a:pt x="712" y="958"/>
                    <a:pt x="716" y="958"/>
                  </a:cubicBezTo>
                  <a:cubicBezTo>
                    <a:pt x="714" y="960"/>
                    <a:pt x="713" y="961"/>
                    <a:pt x="711" y="963"/>
                  </a:cubicBezTo>
                  <a:cubicBezTo>
                    <a:pt x="702" y="970"/>
                    <a:pt x="694" y="977"/>
                    <a:pt x="683" y="981"/>
                  </a:cubicBezTo>
                  <a:cubicBezTo>
                    <a:pt x="647" y="967"/>
                    <a:pt x="601" y="957"/>
                    <a:pt x="554" y="954"/>
                  </a:cubicBezTo>
                  <a:cubicBezTo>
                    <a:pt x="549" y="953"/>
                    <a:pt x="544" y="953"/>
                    <a:pt x="539" y="953"/>
                  </a:cubicBezTo>
                  <a:cubicBezTo>
                    <a:pt x="540" y="951"/>
                    <a:pt x="541" y="950"/>
                    <a:pt x="542" y="948"/>
                  </a:cubicBezTo>
                  <a:moveTo>
                    <a:pt x="561" y="974"/>
                  </a:moveTo>
                  <a:cubicBezTo>
                    <a:pt x="572" y="975"/>
                    <a:pt x="583" y="976"/>
                    <a:pt x="594" y="979"/>
                  </a:cubicBezTo>
                  <a:cubicBezTo>
                    <a:pt x="561" y="995"/>
                    <a:pt x="543" y="1028"/>
                    <a:pt x="525" y="1060"/>
                  </a:cubicBezTo>
                  <a:cubicBezTo>
                    <a:pt x="514" y="1081"/>
                    <a:pt x="502" y="1102"/>
                    <a:pt x="487" y="1118"/>
                  </a:cubicBezTo>
                  <a:cubicBezTo>
                    <a:pt x="483" y="1117"/>
                    <a:pt x="479" y="1117"/>
                    <a:pt x="476" y="1116"/>
                  </a:cubicBezTo>
                  <a:cubicBezTo>
                    <a:pt x="468" y="1114"/>
                    <a:pt x="460" y="1112"/>
                    <a:pt x="451" y="1112"/>
                  </a:cubicBezTo>
                  <a:cubicBezTo>
                    <a:pt x="450" y="1111"/>
                    <a:pt x="449" y="1111"/>
                    <a:pt x="448" y="1111"/>
                  </a:cubicBezTo>
                  <a:cubicBezTo>
                    <a:pt x="451" y="1100"/>
                    <a:pt x="450" y="1085"/>
                    <a:pt x="450" y="1070"/>
                  </a:cubicBezTo>
                  <a:cubicBezTo>
                    <a:pt x="449" y="1044"/>
                    <a:pt x="449" y="1016"/>
                    <a:pt x="461" y="1001"/>
                  </a:cubicBezTo>
                  <a:cubicBezTo>
                    <a:pt x="477" y="981"/>
                    <a:pt x="516" y="970"/>
                    <a:pt x="561" y="974"/>
                  </a:cubicBezTo>
                  <a:moveTo>
                    <a:pt x="536" y="1102"/>
                  </a:moveTo>
                  <a:cubicBezTo>
                    <a:pt x="541" y="1096"/>
                    <a:pt x="543" y="1088"/>
                    <a:pt x="545" y="1080"/>
                  </a:cubicBezTo>
                  <a:cubicBezTo>
                    <a:pt x="545" y="1080"/>
                    <a:pt x="545" y="1079"/>
                    <a:pt x="546" y="1078"/>
                  </a:cubicBezTo>
                  <a:cubicBezTo>
                    <a:pt x="549" y="1090"/>
                    <a:pt x="547" y="1105"/>
                    <a:pt x="541" y="1114"/>
                  </a:cubicBezTo>
                  <a:cubicBezTo>
                    <a:pt x="533" y="1126"/>
                    <a:pt x="533" y="1126"/>
                    <a:pt x="533" y="1126"/>
                  </a:cubicBezTo>
                  <a:cubicBezTo>
                    <a:pt x="523" y="1125"/>
                    <a:pt x="514" y="1125"/>
                    <a:pt x="505" y="1127"/>
                  </a:cubicBezTo>
                  <a:cubicBezTo>
                    <a:pt x="504" y="1124"/>
                    <a:pt x="501" y="1123"/>
                    <a:pt x="499" y="1123"/>
                  </a:cubicBezTo>
                  <a:cubicBezTo>
                    <a:pt x="517" y="1102"/>
                    <a:pt x="528" y="1079"/>
                    <a:pt x="540" y="1053"/>
                  </a:cubicBezTo>
                  <a:cubicBezTo>
                    <a:pt x="541" y="1052"/>
                    <a:pt x="542" y="1051"/>
                    <a:pt x="542" y="1049"/>
                  </a:cubicBezTo>
                  <a:cubicBezTo>
                    <a:pt x="542" y="1057"/>
                    <a:pt x="539" y="1066"/>
                    <a:pt x="536" y="1075"/>
                  </a:cubicBezTo>
                  <a:cubicBezTo>
                    <a:pt x="534" y="1083"/>
                    <a:pt x="531" y="1091"/>
                    <a:pt x="530" y="1099"/>
                  </a:cubicBezTo>
                  <a:cubicBezTo>
                    <a:pt x="528" y="1113"/>
                    <a:pt x="528" y="1113"/>
                    <a:pt x="528" y="1113"/>
                  </a:cubicBezTo>
                  <a:cubicBezTo>
                    <a:pt x="536" y="1102"/>
                    <a:pt x="536" y="1102"/>
                    <a:pt x="536" y="1102"/>
                  </a:cubicBezTo>
                  <a:moveTo>
                    <a:pt x="487" y="1129"/>
                  </a:moveTo>
                  <a:cubicBezTo>
                    <a:pt x="472" y="1134"/>
                    <a:pt x="462" y="1145"/>
                    <a:pt x="451" y="1156"/>
                  </a:cubicBezTo>
                  <a:cubicBezTo>
                    <a:pt x="451" y="1156"/>
                    <a:pt x="450" y="1157"/>
                    <a:pt x="450" y="1157"/>
                  </a:cubicBezTo>
                  <a:cubicBezTo>
                    <a:pt x="447" y="1147"/>
                    <a:pt x="446" y="1135"/>
                    <a:pt x="447" y="1121"/>
                  </a:cubicBezTo>
                  <a:cubicBezTo>
                    <a:pt x="462" y="1122"/>
                    <a:pt x="475" y="1125"/>
                    <a:pt x="487" y="1129"/>
                  </a:cubicBezTo>
                  <a:moveTo>
                    <a:pt x="279" y="1193"/>
                  </a:moveTo>
                  <a:cubicBezTo>
                    <a:pt x="287" y="1175"/>
                    <a:pt x="296" y="1153"/>
                    <a:pt x="293" y="1130"/>
                  </a:cubicBezTo>
                  <a:cubicBezTo>
                    <a:pt x="309" y="1113"/>
                    <a:pt x="321" y="1091"/>
                    <a:pt x="332" y="1070"/>
                  </a:cubicBezTo>
                  <a:cubicBezTo>
                    <a:pt x="346" y="1043"/>
                    <a:pt x="360" y="1015"/>
                    <a:pt x="384" y="997"/>
                  </a:cubicBezTo>
                  <a:cubicBezTo>
                    <a:pt x="406" y="982"/>
                    <a:pt x="439" y="980"/>
                    <a:pt x="472" y="978"/>
                  </a:cubicBezTo>
                  <a:cubicBezTo>
                    <a:pt x="430" y="1001"/>
                    <a:pt x="403" y="1041"/>
                    <a:pt x="376" y="1080"/>
                  </a:cubicBezTo>
                  <a:cubicBezTo>
                    <a:pt x="359" y="1106"/>
                    <a:pt x="342" y="1132"/>
                    <a:pt x="320" y="1153"/>
                  </a:cubicBezTo>
                  <a:cubicBezTo>
                    <a:pt x="308" y="1172"/>
                    <a:pt x="293" y="1188"/>
                    <a:pt x="276" y="1202"/>
                  </a:cubicBezTo>
                  <a:cubicBezTo>
                    <a:pt x="277" y="1199"/>
                    <a:pt x="278" y="1196"/>
                    <a:pt x="279" y="1193"/>
                  </a:cubicBezTo>
                  <a:moveTo>
                    <a:pt x="438" y="1112"/>
                  </a:moveTo>
                  <a:cubicBezTo>
                    <a:pt x="438" y="1112"/>
                    <a:pt x="438" y="1112"/>
                    <a:pt x="438" y="1112"/>
                  </a:cubicBezTo>
                  <a:cubicBezTo>
                    <a:pt x="435" y="1112"/>
                    <a:pt x="431" y="1112"/>
                    <a:pt x="429" y="1116"/>
                  </a:cubicBezTo>
                  <a:cubicBezTo>
                    <a:pt x="428" y="1117"/>
                    <a:pt x="428" y="1117"/>
                    <a:pt x="428" y="1117"/>
                  </a:cubicBezTo>
                  <a:cubicBezTo>
                    <a:pt x="428" y="1118"/>
                    <a:pt x="428" y="1118"/>
                    <a:pt x="428" y="1118"/>
                  </a:cubicBezTo>
                  <a:cubicBezTo>
                    <a:pt x="428" y="1121"/>
                    <a:pt x="430" y="1123"/>
                    <a:pt x="432" y="1123"/>
                  </a:cubicBezTo>
                  <a:cubicBezTo>
                    <a:pt x="434" y="1123"/>
                    <a:pt x="435" y="1123"/>
                    <a:pt x="436" y="1122"/>
                  </a:cubicBezTo>
                  <a:cubicBezTo>
                    <a:pt x="437" y="1122"/>
                    <a:pt x="437" y="1122"/>
                    <a:pt x="437" y="1122"/>
                  </a:cubicBezTo>
                  <a:cubicBezTo>
                    <a:pt x="434" y="1142"/>
                    <a:pt x="430" y="1159"/>
                    <a:pt x="424" y="1173"/>
                  </a:cubicBezTo>
                  <a:cubicBezTo>
                    <a:pt x="419" y="1188"/>
                    <a:pt x="419" y="1188"/>
                    <a:pt x="419" y="1188"/>
                  </a:cubicBezTo>
                  <a:cubicBezTo>
                    <a:pt x="423" y="1184"/>
                    <a:pt x="423" y="1184"/>
                    <a:pt x="423" y="1184"/>
                  </a:cubicBezTo>
                  <a:cubicBezTo>
                    <a:pt x="423" y="1184"/>
                    <a:pt x="423" y="1184"/>
                    <a:pt x="423" y="1184"/>
                  </a:cubicBezTo>
                  <a:cubicBezTo>
                    <a:pt x="417" y="1194"/>
                    <a:pt x="404" y="1201"/>
                    <a:pt x="384" y="1207"/>
                  </a:cubicBezTo>
                  <a:cubicBezTo>
                    <a:pt x="386" y="1204"/>
                    <a:pt x="386" y="1204"/>
                    <a:pt x="386" y="1204"/>
                  </a:cubicBezTo>
                  <a:cubicBezTo>
                    <a:pt x="380" y="1208"/>
                    <a:pt x="380" y="1208"/>
                    <a:pt x="380" y="1208"/>
                  </a:cubicBezTo>
                  <a:cubicBezTo>
                    <a:pt x="372" y="1210"/>
                    <a:pt x="363" y="1212"/>
                    <a:pt x="353" y="1213"/>
                  </a:cubicBezTo>
                  <a:cubicBezTo>
                    <a:pt x="358" y="1197"/>
                    <a:pt x="356" y="1181"/>
                    <a:pt x="354" y="1167"/>
                  </a:cubicBezTo>
                  <a:cubicBezTo>
                    <a:pt x="353" y="1156"/>
                    <a:pt x="351" y="1145"/>
                    <a:pt x="354" y="1134"/>
                  </a:cubicBezTo>
                  <a:cubicBezTo>
                    <a:pt x="356" y="1124"/>
                    <a:pt x="369" y="1110"/>
                    <a:pt x="379" y="1098"/>
                  </a:cubicBezTo>
                  <a:cubicBezTo>
                    <a:pt x="385" y="1091"/>
                    <a:pt x="391" y="1085"/>
                    <a:pt x="395" y="1080"/>
                  </a:cubicBezTo>
                  <a:cubicBezTo>
                    <a:pt x="399" y="1074"/>
                    <a:pt x="402" y="1069"/>
                    <a:pt x="406" y="1064"/>
                  </a:cubicBezTo>
                  <a:cubicBezTo>
                    <a:pt x="419" y="1045"/>
                    <a:pt x="430" y="1030"/>
                    <a:pt x="444" y="1016"/>
                  </a:cubicBezTo>
                  <a:cubicBezTo>
                    <a:pt x="442" y="1033"/>
                    <a:pt x="441" y="1054"/>
                    <a:pt x="440" y="1075"/>
                  </a:cubicBezTo>
                  <a:cubicBezTo>
                    <a:pt x="440" y="1087"/>
                    <a:pt x="439" y="1100"/>
                    <a:pt x="438" y="1112"/>
                  </a:cubicBezTo>
                  <a:moveTo>
                    <a:pt x="439" y="1161"/>
                  </a:moveTo>
                  <a:cubicBezTo>
                    <a:pt x="438" y="1166"/>
                    <a:pt x="436" y="1171"/>
                    <a:pt x="434" y="1175"/>
                  </a:cubicBezTo>
                  <a:cubicBezTo>
                    <a:pt x="435" y="1171"/>
                    <a:pt x="435" y="1171"/>
                    <a:pt x="435" y="1171"/>
                  </a:cubicBezTo>
                  <a:cubicBezTo>
                    <a:pt x="436" y="1168"/>
                    <a:pt x="438" y="1164"/>
                    <a:pt x="439" y="1161"/>
                  </a:cubicBezTo>
                  <a:moveTo>
                    <a:pt x="343" y="1215"/>
                  </a:moveTo>
                  <a:cubicBezTo>
                    <a:pt x="338" y="1216"/>
                    <a:pt x="334" y="1217"/>
                    <a:pt x="329" y="1218"/>
                  </a:cubicBezTo>
                  <a:cubicBezTo>
                    <a:pt x="324" y="1219"/>
                    <a:pt x="318" y="1220"/>
                    <a:pt x="313" y="1221"/>
                  </a:cubicBezTo>
                  <a:cubicBezTo>
                    <a:pt x="306" y="1224"/>
                    <a:pt x="306" y="1224"/>
                    <a:pt x="306" y="1224"/>
                  </a:cubicBezTo>
                  <a:cubicBezTo>
                    <a:pt x="312" y="1228"/>
                    <a:pt x="312" y="1228"/>
                    <a:pt x="312" y="1228"/>
                  </a:cubicBezTo>
                  <a:cubicBezTo>
                    <a:pt x="317" y="1231"/>
                    <a:pt x="323" y="1230"/>
                    <a:pt x="329" y="1228"/>
                  </a:cubicBezTo>
                  <a:cubicBezTo>
                    <a:pt x="332" y="1227"/>
                    <a:pt x="336" y="1227"/>
                    <a:pt x="339" y="1226"/>
                  </a:cubicBezTo>
                  <a:cubicBezTo>
                    <a:pt x="337" y="1234"/>
                    <a:pt x="336" y="1241"/>
                    <a:pt x="333" y="1246"/>
                  </a:cubicBezTo>
                  <a:cubicBezTo>
                    <a:pt x="330" y="1253"/>
                    <a:pt x="330" y="1253"/>
                    <a:pt x="330" y="1253"/>
                  </a:cubicBezTo>
                  <a:cubicBezTo>
                    <a:pt x="316" y="1254"/>
                    <a:pt x="303" y="1254"/>
                    <a:pt x="288" y="1253"/>
                  </a:cubicBezTo>
                  <a:cubicBezTo>
                    <a:pt x="278" y="1252"/>
                    <a:pt x="268" y="1251"/>
                    <a:pt x="257" y="1249"/>
                  </a:cubicBezTo>
                  <a:cubicBezTo>
                    <a:pt x="248" y="1249"/>
                    <a:pt x="239" y="1248"/>
                    <a:pt x="230" y="1247"/>
                  </a:cubicBezTo>
                  <a:cubicBezTo>
                    <a:pt x="242" y="1239"/>
                    <a:pt x="254" y="1231"/>
                    <a:pt x="265" y="1222"/>
                  </a:cubicBezTo>
                  <a:cubicBezTo>
                    <a:pt x="264" y="1234"/>
                    <a:pt x="264" y="1234"/>
                    <a:pt x="264" y="1234"/>
                  </a:cubicBezTo>
                  <a:cubicBezTo>
                    <a:pt x="270" y="1219"/>
                    <a:pt x="270" y="1219"/>
                    <a:pt x="270" y="1219"/>
                  </a:cubicBezTo>
                  <a:cubicBezTo>
                    <a:pt x="282" y="1209"/>
                    <a:pt x="294" y="1199"/>
                    <a:pt x="305" y="1189"/>
                  </a:cubicBezTo>
                  <a:cubicBezTo>
                    <a:pt x="308" y="1187"/>
                    <a:pt x="308" y="1187"/>
                    <a:pt x="308" y="1187"/>
                  </a:cubicBezTo>
                  <a:cubicBezTo>
                    <a:pt x="308" y="1188"/>
                    <a:pt x="308" y="1188"/>
                    <a:pt x="309" y="1189"/>
                  </a:cubicBezTo>
                  <a:cubicBezTo>
                    <a:pt x="309" y="1190"/>
                    <a:pt x="309" y="1191"/>
                    <a:pt x="309" y="1192"/>
                  </a:cubicBezTo>
                  <a:cubicBezTo>
                    <a:pt x="309" y="1194"/>
                    <a:pt x="308" y="1197"/>
                    <a:pt x="308" y="1199"/>
                  </a:cubicBezTo>
                  <a:cubicBezTo>
                    <a:pt x="316" y="1200"/>
                    <a:pt x="316" y="1200"/>
                    <a:pt x="316" y="1200"/>
                  </a:cubicBezTo>
                  <a:cubicBezTo>
                    <a:pt x="316" y="1197"/>
                    <a:pt x="316" y="1195"/>
                    <a:pt x="316" y="1192"/>
                  </a:cubicBezTo>
                  <a:cubicBezTo>
                    <a:pt x="318" y="1176"/>
                    <a:pt x="325" y="1167"/>
                    <a:pt x="334" y="1157"/>
                  </a:cubicBezTo>
                  <a:cubicBezTo>
                    <a:pt x="337" y="1153"/>
                    <a:pt x="340" y="1149"/>
                    <a:pt x="343" y="1145"/>
                  </a:cubicBezTo>
                  <a:cubicBezTo>
                    <a:pt x="348" y="1166"/>
                    <a:pt x="345" y="1190"/>
                    <a:pt x="343" y="1215"/>
                  </a:cubicBezTo>
                  <a:cubicBezTo>
                    <a:pt x="343" y="1215"/>
                    <a:pt x="343" y="1215"/>
                    <a:pt x="343" y="1215"/>
                  </a:cubicBezTo>
                  <a:moveTo>
                    <a:pt x="348" y="1233"/>
                  </a:moveTo>
                  <a:cubicBezTo>
                    <a:pt x="349" y="1230"/>
                    <a:pt x="349" y="1227"/>
                    <a:pt x="350" y="1225"/>
                  </a:cubicBezTo>
                  <a:cubicBezTo>
                    <a:pt x="353" y="1224"/>
                    <a:pt x="356" y="1224"/>
                    <a:pt x="359" y="1223"/>
                  </a:cubicBezTo>
                  <a:cubicBezTo>
                    <a:pt x="362" y="1223"/>
                    <a:pt x="366" y="1222"/>
                    <a:pt x="369" y="1221"/>
                  </a:cubicBezTo>
                  <a:cubicBezTo>
                    <a:pt x="363" y="1229"/>
                    <a:pt x="353" y="1237"/>
                    <a:pt x="344" y="1244"/>
                  </a:cubicBezTo>
                  <a:cubicBezTo>
                    <a:pt x="346" y="1240"/>
                    <a:pt x="347" y="1237"/>
                    <a:pt x="348" y="1233"/>
                  </a:cubicBezTo>
                  <a:moveTo>
                    <a:pt x="414" y="1252"/>
                  </a:moveTo>
                  <a:cubicBezTo>
                    <a:pt x="399" y="1252"/>
                    <a:pt x="385" y="1252"/>
                    <a:pt x="371" y="1252"/>
                  </a:cubicBezTo>
                  <a:cubicBezTo>
                    <a:pt x="364" y="1252"/>
                    <a:pt x="357" y="1253"/>
                    <a:pt x="350" y="1253"/>
                  </a:cubicBezTo>
                  <a:cubicBezTo>
                    <a:pt x="354" y="1249"/>
                    <a:pt x="358" y="1245"/>
                    <a:pt x="362" y="1242"/>
                  </a:cubicBezTo>
                  <a:cubicBezTo>
                    <a:pt x="371" y="1234"/>
                    <a:pt x="381" y="1227"/>
                    <a:pt x="388" y="1216"/>
                  </a:cubicBezTo>
                  <a:cubicBezTo>
                    <a:pt x="416" y="1212"/>
                    <a:pt x="434" y="1195"/>
                    <a:pt x="452" y="1179"/>
                  </a:cubicBezTo>
                  <a:cubicBezTo>
                    <a:pt x="474" y="1158"/>
                    <a:pt x="495" y="1139"/>
                    <a:pt x="539" y="1144"/>
                  </a:cubicBezTo>
                  <a:cubicBezTo>
                    <a:pt x="528" y="1150"/>
                    <a:pt x="520" y="1160"/>
                    <a:pt x="512" y="1169"/>
                  </a:cubicBezTo>
                  <a:cubicBezTo>
                    <a:pt x="508" y="1173"/>
                    <a:pt x="504" y="1179"/>
                    <a:pt x="499" y="1183"/>
                  </a:cubicBezTo>
                  <a:cubicBezTo>
                    <a:pt x="479" y="1202"/>
                    <a:pt x="452" y="1211"/>
                    <a:pt x="423" y="1221"/>
                  </a:cubicBezTo>
                  <a:cubicBezTo>
                    <a:pt x="410" y="1225"/>
                    <a:pt x="397" y="1229"/>
                    <a:pt x="384" y="1235"/>
                  </a:cubicBezTo>
                  <a:cubicBezTo>
                    <a:pt x="371" y="1241"/>
                    <a:pt x="371" y="1241"/>
                    <a:pt x="371" y="1241"/>
                  </a:cubicBezTo>
                  <a:cubicBezTo>
                    <a:pt x="386" y="1242"/>
                    <a:pt x="386" y="1242"/>
                    <a:pt x="386" y="1242"/>
                  </a:cubicBezTo>
                  <a:cubicBezTo>
                    <a:pt x="400" y="1243"/>
                    <a:pt x="415" y="1236"/>
                    <a:pt x="428" y="1230"/>
                  </a:cubicBezTo>
                  <a:cubicBezTo>
                    <a:pt x="434" y="1228"/>
                    <a:pt x="439" y="1225"/>
                    <a:pt x="445" y="1223"/>
                  </a:cubicBezTo>
                  <a:cubicBezTo>
                    <a:pt x="438" y="1234"/>
                    <a:pt x="429" y="1243"/>
                    <a:pt x="418" y="1249"/>
                  </a:cubicBezTo>
                  <a:cubicBezTo>
                    <a:pt x="414" y="1252"/>
                    <a:pt x="414" y="1252"/>
                    <a:pt x="414" y="1252"/>
                  </a:cubicBezTo>
                  <a:moveTo>
                    <a:pt x="551" y="1226"/>
                  </a:moveTo>
                  <a:cubicBezTo>
                    <a:pt x="522" y="1243"/>
                    <a:pt x="478" y="1249"/>
                    <a:pt x="432" y="1251"/>
                  </a:cubicBezTo>
                  <a:cubicBezTo>
                    <a:pt x="445" y="1243"/>
                    <a:pt x="453" y="1230"/>
                    <a:pt x="459" y="1217"/>
                  </a:cubicBezTo>
                  <a:cubicBezTo>
                    <a:pt x="468" y="1215"/>
                    <a:pt x="474" y="1211"/>
                    <a:pt x="481" y="1207"/>
                  </a:cubicBezTo>
                  <a:cubicBezTo>
                    <a:pt x="484" y="1205"/>
                    <a:pt x="487" y="1203"/>
                    <a:pt x="491" y="1201"/>
                  </a:cubicBezTo>
                  <a:cubicBezTo>
                    <a:pt x="486" y="1213"/>
                    <a:pt x="478" y="1220"/>
                    <a:pt x="471" y="1226"/>
                  </a:cubicBezTo>
                  <a:cubicBezTo>
                    <a:pt x="456" y="1237"/>
                    <a:pt x="456" y="1237"/>
                    <a:pt x="456" y="1237"/>
                  </a:cubicBezTo>
                  <a:cubicBezTo>
                    <a:pt x="474" y="1232"/>
                    <a:pt x="474" y="1232"/>
                    <a:pt x="474" y="1232"/>
                  </a:cubicBezTo>
                  <a:cubicBezTo>
                    <a:pt x="486" y="1229"/>
                    <a:pt x="502" y="1212"/>
                    <a:pt x="505" y="1191"/>
                  </a:cubicBezTo>
                  <a:cubicBezTo>
                    <a:pt x="527" y="1165"/>
                    <a:pt x="564" y="1154"/>
                    <a:pt x="600" y="1143"/>
                  </a:cubicBezTo>
                  <a:cubicBezTo>
                    <a:pt x="612" y="1139"/>
                    <a:pt x="624" y="1136"/>
                    <a:pt x="635" y="1132"/>
                  </a:cubicBezTo>
                  <a:cubicBezTo>
                    <a:pt x="631" y="1137"/>
                    <a:pt x="627" y="1143"/>
                    <a:pt x="622" y="1149"/>
                  </a:cubicBezTo>
                  <a:cubicBezTo>
                    <a:pt x="603" y="1178"/>
                    <a:pt x="582" y="1207"/>
                    <a:pt x="551" y="1226"/>
                  </a:cubicBezTo>
                  <a:moveTo>
                    <a:pt x="778" y="1200"/>
                  </a:moveTo>
                  <a:cubicBezTo>
                    <a:pt x="777" y="1208"/>
                    <a:pt x="777" y="1216"/>
                    <a:pt x="776" y="1223"/>
                  </a:cubicBezTo>
                  <a:cubicBezTo>
                    <a:pt x="759" y="1217"/>
                    <a:pt x="740" y="1213"/>
                    <a:pt x="719" y="1211"/>
                  </a:cubicBezTo>
                  <a:cubicBezTo>
                    <a:pt x="672" y="1208"/>
                    <a:pt x="626" y="1217"/>
                    <a:pt x="585" y="1224"/>
                  </a:cubicBezTo>
                  <a:cubicBezTo>
                    <a:pt x="582" y="1225"/>
                    <a:pt x="579" y="1225"/>
                    <a:pt x="577" y="1226"/>
                  </a:cubicBezTo>
                  <a:cubicBezTo>
                    <a:pt x="579" y="1223"/>
                    <a:pt x="582" y="1221"/>
                    <a:pt x="585" y="1219"/>
                  </a:cubicBezTo>
                  <a:cubicBezTo>
                    <a:pt x="595" y="1211"/>
                    <a:pt x="605" y="1202"/>
                    <a:pt x="614" y="1193"/>
                  </a:cubicBezTo>
                  <a:cubicBezTo>
                    <a:pt x="612" y="1195"/>
                    <a:pt x="611" y="1197"/>
                    <a:pt x="610" y="1199"/>
                  </a:cubicBezTo>
                  <a:cubicBezTo>
                    <a:pt x="606" y="1204"/>
                    <a:pt x="605" y="1206"/>
                    <a:pt x="604" y="1208"/>
                  </a:cubicBezTo>
                  <a:cubicBezTo>
                    <a:pt x="601" y="1218"/>
                    <a:pt x="601" y="1218"/>
                    <a:pt x="601" y="1218"/>
                  </a:cubicBezTo>
                  <a:cubicBezTo>
                    <a:pt x="609" y="1212"/>
                    <a:pt x="609" y="1212"/>
                    <a:pt x="609" y="1212"/>
                  </a:cubicBezTo>
                  <a:cubicBezTo>
                    <a:pt x="622" y="1205"/>
                    <a:pt x="628" y="1188"/>
                    <a:pt x="635" y="1171"/>
                  </a:cubicBezTo>
                  <a:cubicBezTo>
                    <a:pt x="645" y="1149"/>
                    <a:pt x="655" y="1125"/>
                    <a:pt x="677" y="1122"/>
                  </a:cubicBezTo>
                  <a:cubicBezTo>
                    <a:pt x="680" y="1122"/>
                    <a:pt x="683" y="1122"/>
                    <a:pt x="686" y="1122"/>
                  </a:cubicBezTo>
                  <a:cubicBezTo>
                    <a:pt x="726" y="1125"/>
                    <a:pt x="757" y="1139"/>
                    <a:pt x="781" y="1165"/>
                  </a:cubicBezTo>
                  <a:cubicBezTo>
                    <a:pt x="779" y="1176"/>
                    <a:pt x="778" y="1188"/>
                    <a:pt x="778" y="1200"/>
                  </a:cubicBezTo>
                  <a:moveTo>
                    <a:pt x="769" y="1125"/>
                  </a:moveTo>
                  <a:cubicBezTo>
                    <a:pt x="736" y="1110"/>
                    <a:pt x="712" y="1098"/>
                    <a:pt x="678" y="1099"/>
                  </a:cubicBezTo>
                  <a:cubicBezTo>
                    <a:pt x="658" y="1099"/>
                    <a:pt x="640" y="1107"/>
                    <a:pt x="624" y="1114"/>
                  </a:cubicBezTo>
                  <a:cubicBezTo>
                    <a:pt x="607" y="1122"/>
                    <a:pt x="590" y="1129"/>
                    <a:pt x="570" y="1130"/>
                  </a:cubicBezTo>
                  <a:cubicBezTo>
                    <a:pt x="561" y="1131"/>
                    <a:pt x="552" y="1129"/>
                    <a:pt x="543" y="1128"/>
                  </a:cubicBezTo>
                  <a:cubicBezTo>
                    <a:pt x="542" y="1127"/>
                    <a:pt x="540" y="1127"/>
                    <a:pt x="538" y="1127"/>
                  </a:cubicBezTo>
                  <a:cubicBezTo>
                    <a:pt x="546" y="1119"/>
                    <a:pt x="546" y="1119"/>
                    <a:pt x="546" y="1119"/>
                  </a:cubicBezTo>
                  <a:cubicBezTo>
                    <a:pt x="561" y="1103"/>
                    <a:pt x="557" y="1085"/>
                    <a:pt x="554" y="1067"/>
                  </a:cubicBezTo>
                  <a:cubicBezTo>
                    <a:pt x="551" y="1055"/>
                    <a:pt x="549" y="1043"/>
                    <a:pt x="551" y="1033"/>
                  </a:cubicBezTo>
                  <a:cubicBezTo>
                    <a:pt x="554" y="1023"/>
                    <a:pt x="576" y="1005"/>
                    <a:pt x="590" y="997"/>
                  </a:cubicBezTo>
                  <a:cubicBezTo>
                    <a:pt x="611" y="985"/>
                    <a:pt x="632" y="985"/>
                    <a:pt x="660" y="995"/>
                  </a:cubicBezTo>
                  <a:cubicBezTo>
                    <a:pt x="645" y="1007"/>
                    <a:pt x="624" y="1012"/>
                    <a:pt x="603" y="1017"/>
                  </a:cubicBezTo>
                  <a:cubicBezTo>
                    <a:pt x="595" y="1019"/>
                    <a:pt x="587" y="1021"/>
                    <a:pt x="579" y="1023"/>
                  </a:cubicBezTo>
                  <a:cubicBezTo>
                    <a:pt x="561" y="1029"/>
                    <a:pt x="561" y="1029"/>
                    <a:pt x="561" y="1029"/>
                  </a:cubicBezTo>
                  <a:cubicBezTo>
                    <a:pt x="580" y="1030"/>
                    <a:pt x="580" y="1030"/>
                    <a:pt x="580" y="1030"/>
                  </a:cubicBezTo>
                  <a:cubicBezTo>
                    <a:pt x="590" y="1031"/>
                    <a:pt x="607" y="1027"/>
                    <a:pt x="617" y="1023"/>
                  </a:cubicBezTo>
                  <a:cubicBezTo>
                    <a:pt x="616" y="1026"/>
                    <a:pt x="615" y="1029"/>
                    <a:pt x="613" y="1032"/>
                  </a:cubicBezTo>
                  <a:cubicBezTo>
                    <a:pt x="610" y="1036"/>
                    <a:pt x="607" y="1041"/>
                    <a:pt x="606" y="1046"/>
                  </a:cubicBezTo>
                  <a:cubicBezTo>
                    <a:pt x="613" y="1048"/>
                    <a:pt x="613" y="1048"/>
                    <a:pt x="613" y="1048"/>
                  </a:cubicBezTo>
                  <a:cubicBezTo>
                    <a:pt x="625" y="1022"/>
                    <a:pt x="649" y="1010"/>
                    <a:pt x="672" y="1002"/>
                  </a:cubicBezTo>
                  <a:cubicBezTo>
                    <a:pt x="680" y="1008"/>
                    <a:pt x="690" y="1014"/>
                    <a:pt x="699" y="1019"/>
                  </a:cubicBezTo>
                  <a:cubicBezTo>
                    <a:pt x="742" y="1045"/>
                    <a:pt x="786" y="1072"/>
                    <a:pt x="782" y="1131"/>
                  </a:cubicBezTo>
                  <a:cubicBezTo>
                    <a:pt x="778" y="1129"/>
                    <a:pt x="773" y="1127"/>
                    <a:pt x="769" y="1125"/>
                  </a:cubicBezTo>
                  <a:moveTo>
                    <a:pt x="764" y="1026"/>
                  </a:moveTo>
                  <a:cubicBezTo>
                    <a:pt x="744" y="1011"/>
                    <a:pt x="722" y="996"/>
                    <a:pt x="695" y="986"/>
                  </a:cubicBezTo>
                  <a:cubicBezTo>
                    <a:pt x="708" y="972"/>
                    <a:pt x="730" y="959"/>
                    <a:pt x="753" y="961"/>
                  </a:cubicBezTo>
                  <a:cubicBezTo>
                    <a:pt x="766" y="962"/>
                    <a:pt x="777" y="967"/>
                    <a:pt x="786" y="975"/>
                  </a:cubicBezTo>
                  <a:cubicBezTo>
                    <a:pt x="784" y="994"/>
                    <a:pt x="782" y="1020"/>
                    <a:pt x="783" y="1039"/>
                  </a:cubicBezTo>
                  <a:cubicBezTo>
                    <a:pt x="776" y="1035"/>
                    <a:pt x="770" y="1030"/>
                    <a:pt x="764" y="1026"/>
                  </a:cubicBezTo>
                  <a:moveTo>
                    <a:pt x="800" y="2162"/>
                  </a:moveTo>
                  <a:cubicBezTo>
                    <a:pt x="797" y="2162"/>
                    <a:pt x="795" y="2163"/>
                    <a:pt x="793" y="2164"/>
                  </a:cubicBezTo>
                  <a:cubicBezTo>
                    <a:pt x="793" y="2164"/>
                    <a:pt x="792" y="2165"/>
                    <a:pt x="791" y="2165"/>
                  </a:cubicBezTo>
                  <a:cubicBezTo>
                    <a:pt x="791" y="2164"/>
                    <a:pt x="790" y="2162"/>
                    <a:pt x="790" y="2161"/>
                  </a:cubicBezTo>
                  <a:cubicBezTo>
                    <a:pt x="790" y="2160"/>
                    <a:pt x="789" y="2158"/>
                    <a:pt x="789" y="2156"/>
                  </a:cubicBezTo>
                  <a:cubicBezTo>
                    <a:pt x="794" y="2155"/>
                    <a:pt x="797" y="2152"/>
                    <a:pt x="800" y="2150"/>
                  </a:cubicBezTo>
                  <a:cubicBezTo>
                    <a:pt x="800" y="2149"/>
                    <a:pt x="801" y="2148"/>
                    <a:pt x="801" y="2148"/>
                  </a:cubicBezTo>
                  <a:cubicBezTo>
                    <a:pt x="801" y="2148"/>
                    <a:pt x="802" y="2149"/>
                    <a:pt x="802" y="2149"/>
                  </a:cubicBezTo>
                  <a:cubicBezTo>
                    <a:pt x="803" y="2150"/>
                    <a:pt x="803" y="2150"/>
                    <a:pt x="803" y="2150"/>
                  </a:cubicBezTo>
                  <a:cubicBezTo>
                    <a:pt x="800" y="2152"/>
                    <a:pt x="798" y="2155"/>
                    <a:pt x="798" y="2158"/>
                  </a:cubicBezTo>
                  <a:cubicBezTo>
                    <a:pt x="798" y="2159"/>
                    <a:pt x="798" y="2161"/>
                    <a:pt x="800" y="2162"/>
                  </a:cubicBezTo>
                  <a:moveTo>
                    <a:pt x="816" y="2162"/>
                  </a:moveTo>
                  <a:cubicBezTo>
                    <a:pt x="814" y="2162"/>
                    <a:pt x="811" y="2162"/>
                    <a:pt x="808" y="2163"/>
                  </a:cubicBezTo>
                  <a:cubicBezTo>
                    <a:pt x="807" y="2159"/>
                    <a:pt x="807" y="2159"/>
                    <a:pt x="807" y="2159"/>
                  </a:cubicBezTo>
                  <a:cubicBezTo>
                    <a:pt x="807" y="2159"/>
                    <a:pt x="809" y="2158"/>
                    <a:pt x="810" y="2157"/>
                  </a:cubicBezTo>
                  <a:cubicBezTo>
                    <a:pt x="811" y="2156"/>
                    <a:pt x="813" y="2155"/>
                    <a:pt x="814" y="2153"/>
                  </a:cubicBezTo>
                  <a:cubicBezTo>
                    <a:pt x="818" y="2156"/>
                    <a:pt x="821" y="2159"/>
                    <a:pt x="826" y="2159"/>
                  </a:cubicBezTo>
                  <a:cubicBezTo>
                    <a:pt x="825" y="2161"/>
                    <a:pt x="822" y="2162"/>
                    <a:pt x="816" y="2162"/>
                  </a:cubicBezTo>
                  <a:moveTo>
                    <a:pt x="845" y="1886"/>
                  </a:moveTo>
                  <a:cubicBezTo>
                    <a:pt x="846" y="1886"/>
                    <a:pt x="846" y="1885"/>
                    <a:pt x="847" y="1884"/>
                  </a:cubicBezTo>
                  <a:cubicBezTo>
                    <a:pt x="847" y="1886"/>
                    <a:pt x="847" y="1886"/>
                    <a:pt x="847" y="1886"/>
                  </a:cubicBezTo>
                  <a:cubicBezTo>
                    <a:pt x="846" y="1886"/>
                    <a:pt x="846" y="1887"/>
                    <a:pt x="845" y="1886"/>
                  </a:cubicBezTo>
                  <a:moveTo>
                    <a:pt x="847" y="1871"/>
                  </a:moveTo>
                  <a:cubicBezTo>
                    <a:pt x="847" y="1871"/>
                    <a:pt x="847" y="1871"/>
                    <a:pt x="847" y="1871"/>
                  </a:cubicBezTo>
                  <a:cubicBezTo>
                    <a:pt x="847" y="1870"/>
                    <a:pt x="847" y="1870"/>
                    <a:pt x="848" y="1870"/>
                  </a:cubicBezTo>
                  <a:cubicBezTo>
                    <a:pt x="848" y="1871"/>
                    <a:pt x="848" y="1871"/>
                    <a:pt x="848" y="1871"/>
                  </a:cubicBezTo>
                  <a:cubicBezTo>
                    <a:pt x="847" y="1871"/>
                    <a:pt x="847" y="1871"/>
                    <a:pt x="847" y="1871"/>
                  </a:cubicBezTo>
                  <a:moveTo>
                    <a:pt x="1083" y="1339"/>
                  </a:moveTo>
                  <a:cubicBezTo>
                    <a:pt x="1082" y="1341"/>
                    <a:pt x="1082" y="1341"/>
                    <a:pt x="1082" y="1341"/>
                  </a:cubicBezTo>
                  <a:cubicBezTo>
                    <a:pt x="1078" y="1360"/>
                    <a:pt x="1074" y="1380"/>
                    <a:pt x="1071" y="1401"/>
                  </a:cubicBezTo>
                  <a:cubicBezTo>
                    <a:pt x="1064" y="1399"/>
                    <a:pt x="1057" y="1388"/>
                    <a:pt x="1050" y="1379"/>
                  </a:cubicBezTo>
                  <a:cubicBezTo>
                    <a:pt x="1046" y="1374"/>
                    <a:pt x="1042" y="1368"/>
                    <a:pt x="1038" y="1364"/>
                  </a:cubicBezTo>
                  <a:cubicBezTo>
                    <a:pt x="1007" y="1333"/>
                    <a:pt x="961" y="1314"/>
                    <a:pt x="916" y="1295"/>
                  </a:cubicBezTo>
                  <a:cubicBezTo>
                    <a:pt x="915" y="1295"/>
                    <a:pt x="915" y="1295"/>
                    <a:pt x="915" y="1295"/>
                  </a:cubicBezTo>
                  <a:cubicBezTo>
                    <a:pt x="935" y="1290"/>
                    <a:pt x="958" y="1288"/>
                    <a:pt x="980" y="1289"/>
                  </a:cubicBezTo>
                  <a:cubicBezTo>
                    <a:pt x="1029" y="1293"/>
                    <a:pt x="1067" y="1312"/>
                    <a:pt x="1083" y="1339"/>
                  </a:cubicBezTo>
                  <a:moveTo>
                    <a:pt x="1117" y="1258"/>
                  </a:moveTo>
                  <a:cubicBezTo>
                    <a:pt x="1118" y="1262"/>
                    <a:pt x="1119" y="1266"/>
                    <a:pt x="1120" y="1270"/>
                  </a:cubicBezTo>
                  <a:cubicBezTo>
                    <a:pt x="1121" y="1275"/>
                    <a:pt x="1122" y="1279"/>
                    <a:pt x="1123" y="1284"/>
                  </a:cubicBezTo>
                  <a:cubicBezTo>
                    <a:pt x="1098" y="1276"/>
                    <a:pt x="1069" y="1271"/>
                    <a:pt x="1038" y="1269"/>
                  </a:cubicBezTo>
                  <a:cubicBezTo>
                    <a:pt x="1040" y="1263"/>
                    <a:pt x="1040" y="1263"/>
                    <a:pt x="1040" y="1263"/>
                  </a:cubicBezTo>
                  <a:cubicBezTo>
                    <a:pt x="1016" y="1251"/>
                    <a:pt x="998" y="1233"/>
                    <a:pt x="989" y="1209"/>
                  </a:cubicBezTo>
                  <a:cubicBezTo>
                    <a:pt x="1025" y="1225"/>
                    <a:pt x="1068" y="1244"/>
                    <a:pt x="1117" y="1258"/>
                  </a:cubicBezTo>
                  <a:moveTo>
                    <a:pt x="1032" y="1268"/>
                  </a:moveTo>
                  <a:cubicBezTo>
                    <a:pt x="958" y="1263"/>
                    <a:pt x="889" y="1274"/>
                    <a:pt x="852" y="1282"/>
                  </a:cubicBezTo>
                  <a:cubicBezTo>
                    <a:pt x="844" y="1249"/>
                    <a:pt x="843" y="1222"/>
                    <a:pt x="848" y="1196"/>
                  </a:cubicBezTo>
                  <a:cubicBezTo>
                    <a:pt x="849" y="1186"/>
                    <a:pt x="853" y="1178"/>
                    <a:pt x="856" y="1169"/>
                  </a:cubicBezTo>
                  <a:cubicBezTo>
                    <a:pt x="860" y="1161"/>
                    <a:pt x="863" y="1153"/>
                    <a:pt x="865" y="1144"/>
                  </a:cubicBezTo>
                  <a:cubicBezTo>
                    <a:pt x="876" y="1099"/>
                    <a:pt x="893" y="1074"/>
                    <a:pt x="919" y="1066"/>
                  </a:cubicBezTo>
                  <a:cubicBezTo>
                    <a:pt x="934" y="1088"/>
                    <a:pt x="942" y="1117"/>
                    <a:pt x="950" y="1146"/>
                  </a:cubicBezTo>
                  <a:cubicBezTo>
                    <a:pt x="964" y="1196"/>
                    <a:pt x="979" y="1249"/>
                    <a:pt x="1032" y="1268"/>
                  </a:cubicBezTo>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84" name="Google Shape;584;p11"/>
            <p:cNvSpPr/>
            <p:nvPr/>
          </p:nvSpPr>
          <p:spPr>
            <a:xfrm>
              <a:off x="2484178" y="1836152"/>
              <a:ext cx="702298" cy="974565"/>
            </a:xfrm>
            <a:custGeom>
              <a:rect b="b" l="l" r="r" t="t"/>
              <a:pathLst>
                <a:path extrusionOk="0" h="2198" w="1581">
                  <a:moveTo>
                    <a:pt x="1576" y="1230"/>
                  </a:moveTo>
                  <a:cubicBezTo>
                    <a:pt x="1559" y="1233"/>
                    <a:pt x="1538" y="1234"/>
                    <a:pt x="1513" y="1232"/>
                  </a:cubicBezTo>
                  <a:cubicBezTo>
                    <a:pt x="1484" y="1230"/>
                    <a:pt x="1454" y="1225"/>
                    <a:pt x="1422" y="1219"/>
                  </a:cubicBezTo>
                  <a:cubicBezTo>
                    <a:pt x="1389" y="1214"/>
                    <a:pt x="1356" y="1209"/>
                    <a:pt x="1325" y="1206"/>
                  </a:cubicBezTo>
                  <a:cubicBezTo>
                    <a:pt x="1312" y="1205"/>
                    <a:pt x="1301" y="1205"/>
                    <a:pt x="1290" y="1205"/>
                  </a:cubicBezTo>
                  <a:cubicBezTo>
                    <a:pt x="1288" y="1205"/>
                    <a:pt x="1285" y="1205"/>
                    <a:pt x="1283" y="1206"/>
                  </a:cubicBezTo>
                  <a:cubicBezTo>
                    <a:pt x="1276" y="1206"/>
                    <a:pt x="1272" y="1207"/>
                    <a:pt x="1270" y="1203"/>
                  </a:cubicBezTo>
                  <a:cubicBezTo>
                    <a:pt x="1269" y="1201"/>
                    <a:pt x="1269" y="1201"/>
                    <a:pt x="1269" y="1201"/>
                  </a:cubicBezTo>
                  <a:cubicBezTo>
                    <a:pt x="1267" y="1201"/>
                    <a:pt x="1267" y="1201"/>
                    <a:pt x="1267" y="1201"/>
                  </a:cubicBezTo>
                  <a:cubicBezTo>
                    <a:pt x="1231" y="1205"/>
                    <a:pt x="1195" y="1205"/>
                    <a:pt x="1160" y="1203"/>
                  </a:cubicBezTo>
                  <a:cubicBezTo>
                    <a:pt x="1109" y="1199"/>
                    <a:pt x="1065" y="1189"/>
                    <a:pt x="1033" y="1173"/>
                  </a:cubicBezTo>
                  <a:cubicBezTo>
                    <a:pt x="1027" y="1170"/>
                    <a:pt x="1021" y="1164"/>
                    <a:pt x="1014" y="1159"/>
                  </a:cubicBezTo>
                  <a:cubicBezTo>
                    <a:pt x="1009" y="1154"/>
                    <a:pt x="1004" y="1150"/>
                    <a:pt x="999" y="1147"/>
                  </a:cubicBezTo>
                  <a:cubicBezTo>
                    <a:pt x="995" y="1145"/>
                    <a:pt x="992" y="1143"/>
                    <a:pt x="989" y="1141"/>
                  </a:cubicBezTo>
                  <a:cubicBezTo>
                    <a:pt x="979" y="1134"/>
                    <a:pt x="968" y="1127"/>
                    <a:pt x="964" y="1120"/>
                  </a:cubicBezTo>
                  <a:cubicBezTo>
                    <a:pt x="959" y="1111"/>
                    <a:pt x="957" y="1100"/>
                    <a:pt x="955" y="1089"/>
                  </a:cubicBezTo>
                  <a:cubicBezTo>
                    <a:pt x="953" y="1079"/>
                    <a:pt x="951" y="1068"/>
                    <a:pt x="946" y="1058"/>
                  </a:cubicBezTo>
                  <a:cubicBezTo>
                    <a:pt x="949" y="1058"/>
                    <a:pt x="952" y="1057"/>
                    <a:pt x="955" y="1056"/>
                  </a:cubicBezTo>
                  <a:cubicBezTo>
                    <a:pt x="968" y="1053"/>
                    <a:pt x="980" y="1051"/>
                    <a:pt x="990" y="1056"/>
                  </a:cubicBezTo>
                  <a:cubicBezTo>
                    <a:pt x="999" y="1061"/>
                    <a:pt x="1009" y="1069"/>
                    <a:pt x="1019" y="1077"/>
                  </a:cubicBezTo>
                  <a:cubicBezTo>
                    <a:pt x="1024" y="1081"/>
                    <a:pt x="1029" y="1085"/>
                    <a:pt x="1034" y="1089"/>
                  </a:cubicBezTo>
                  <a:cubicBezTo>
                    <a:pt x="1078" y="1121"/>
                    <a:pt x="1135" y="1129"/>
                    <a:pt x="1185" y="1133"/>
                  </a:cubicBezTo>
                  <a:cubicBezTo>
                    <a:pt x="1198" y="1134"/>
                    <a:pt x="1211" y="1134"/>
                    <a:pt x="1228" y="1135"/>
                  </a:cubicBezTo>
                  <a:cubicBezTo>
                    <a:pt x="1244" y="1150"/>
                    <a:pt x="1268" y="1162"/>
                    <a:pt x="1292" y="1173"/>
                  </a:cubicBezTo>
                  <a:cubicBezTo>
                    <a:pt x="1324" y="1188"/>
                    <a:pt x="1347" y="1196"/>
                    <a:pt x="1366" y="1196"/>
                  </a:cubicBezTo>
                  <a:cubicBezTo>
                    <a:pt x="1391" y="1197"/>
                    <a:pt x="1391" y="1197"/>
                    <a:pt x="1391" y="1197"/>
                  </a:cubicBezTo>
                  <a:cubicBezTo>
                    <a:pt x="1367" y="1189"/>
                    <a:pt x="1367" y="1189"/>
                    <a:pt x="1367" y="1189"/>
                  </a:cubicBezTo>
                  <a:cubicBezTo>
                    <a:pt x="1316" y="1173"/>
                    <a:pt x="1276" y="1157"/>
                    <a:pt x="1244" y="1134"/>
                  </a:cubicBezTo>
                  <a:cubicBezTo>
                    <a:pt x="1293" y="1137"/>
                    <a:pt x="1337" y="1147"/>
                    <a:pt x="1376" y="1157"/>
                  </a:cubicBezTo>
                  <a:cubicBezTo>
                    <a:pt x="1382" y="1158"/>
                    <a:pt x="1388" y="1160"/>
                    <a:pt x="1393" y="1161"/>
                  </a:cubicBezTo>
                  <a:cubicBezTo>
                    <a:pt x="1396" y="1154"/>
                    <a:pt x="1396" y="1154"/>
                    <a:pt x="1396" y="1154"/>
                  </a:cubicBezTo>
                  <a:cubicBezTo>
                    <a:pt x="1353" y="1135"/>
                    <a:pt x="1304" y="1130"/>
                    <a:pt x="1261" y="1127"/>
                  </a:cubicBezTo>
                  <a:cubicBezTo>
                    <a:pt x="1252" y="1126"/>
                    <a:pt x="1243" y="1126"/>
                    <a:pt x="1234" y="1125"/>
                  </a:cubicBezTo>
                  <a:cubicBezTo>
                    <a:pt x="1225" y="1124"/>
                    <a:pt x="1217" y="1124"/>
                    <a:pt x="1208" y="1123"/>
                  </a:cubicBezTo>
                  <a:cubicBezTo>
                    <a:pt x="1173" y="1121"/>
                    <a:pt x="1137" y="1117"/>
                    <a:pt x="1104" y="1107"/>
                  </a:cubicBezTo>
                  <a:cubicBezTo>
                    <a:pt x="1065" y="1095"/>
                    <a:pt x="1043" y="1076"/>
                    <a:pt x="1019" y="1056"/>
                  </a:cubicBezTo>
                  <a:cubicBezTo>
                    <a:pt x="1016" y="1054"/>
                    <a:pt x="1014" y="1052"/>
                    <a:pt x="1012" y="1049"/>
                  </a:cubicBezTo>
                  <a:cubicBezTo>
                    <a:pt x="1026" y="1048"/>
                    <a:pt x="1040" y="1045"/>
                    <a:pt x="1053" y="1042"/>
                  </a:cubicBezTo>
                  <a:cubicBezTo>
                    <a:pt x="1069" y="1038"/>
                    <a:pt x="1084" y="1034"/>
                    <a:pt x="1097" y="1035"/>
                  </a:cubicBezTo>
                  <a:cubicBezTo>
                    <a:pt x="1112" y="1036"/>
                    <a:pt x="1124" y="1043"/>
                    <a:pt x="1137" y="1050"/>
                  </a:cubicBezTo>
                  <a:cubicBezTo>
                    <a:pt x="1150" y="1057"/>
                    <a:pt x="1162" y="1063"/>
                    <a:pt x="1177" y="1066"/>
                  </a:cubicBezTo>
                  <a:cubicBezTo>
                    <a:pt x="1180" y="1070"/>
                    <a:pt x="1183" y="1074"/>
                    <a:pt x="1186" y="1078"/>
                  </a:cubicBezTo>
                  <a:cubicBezTo>
                    <a:pt x="1197" y="1094"/>
                    <a:pt x="1210" y="1112"/>
                    <a:pt x="1233" y="1110"/>
                  </a:cubicBezTo>
                  <a:cubicBezTo>
                    <a:pt x="1266" y="1108"/>
                    <a:pt x="1266" y="1108"/>
                    <a:pt x="1266" y="1108"/>
                  </a:cubicBezTo>
                  <a:cubicBezTo>
                    <a:pt x="1234" y="1103"/>
                    <a:pt x="1234" y="1103"/>
                    <a:pt x="1234" y="1103"/>
                  </a:cubicBezTo>
                  <a:cubicBezTo>
                    <a:pt x="1215" y="1100"/>
                    <a:pt x="1202" y="1085"/>
                    <a:pt x="1196" y="1074"/>
                  </a:cubicBezTo>
                  <a:cubicBezTo>
                    <a:pt x="1213" y="1079"/>
                    <a:pt x="1232" y="1085"/>
                    <a:pt x="1253" y="1086"/>
                  </a:cubicBezTo>
                  <a:cubicBezTo>
                    <a:pt x="1261" y="1087"/>
                    <a:pt x="1269" y="1087"/>
                    <a:pt x="1276" y="1086"/>
                  </a:cubicBezTo>
                  <a:cubicBezTo>
                    <a:pt x="1308" y="1082"/>
                    <a:pt x="1308" y="1082"/>
                    <a:pt x="1308" y="1082"/>
                  </a:cubicBezTo>
                  <a:cubicBezTo>
                    <a:pt x="1276" y="1078"/>
                    <a:pt x="1276" y="1078"/>
                    <a:pt x="1276" y="1078"/>
                  </a:cubicBezTo>
                  <a:cubicBezTo>
                    <a:pt x="1212" y="1072"/>
                    <a:pt x="1164" y="1052"/>
                    <a:pt x="1130" y="1033"/>
                  </a:cubicBezTo>
                  <a:cubicBezTo>
                    <a:pt x="1144" y="1033"/>
                    <a:pt x="1158" y="1030"/>
                    <a:pt x="1171" y="1028"/>
                  </a:cubicBezTo>
                  <a:cubicBezTo>
                    <a:pt x="1188" y="1025"/>
                    <a:pt x="1204" y="1022"/>
                    <a:pt x="1221" y="1025"/>
                  </a:cubicBezTo>
                  <a:cubicBezTo>
                    <a:pt x="1241" y="1027"/>
                    <a:pt x="1261" y="1040"/>
                    <a:pt x="1280" y="1051"/>
                  </a:cubicBezTo>
                  <a:cubicBezTo>
                    <a:pt x="1288" y="1056"/>
                    <a:pt x="1294" y="1060"/>
                    <a:pt x="1301" y="1064"/>
                  </a:cubicBezTo>
                  <a:cubicBezTo>
                    <a:pt x="1311" y="1069"/>
                    <a:pt x="1320" y="1074"/>
                    <a:pt x="1329" y="1080"/>
                  </a:cubicBezTo>
                  <a:cubicBezTo>
                    <a:pt x="1345" y="1090"/>
                    <a:pt x="1361" y="1099"/>
                    <a:pt x="1378" y="1106"/>
                  </a:cubicBezTo>
                  <a:cubicBezTo>
                    <a:pt x="1378" y="1108"/>
                    <a:pt x="1379" y="1110"/>
                    <a:pt x="1380" y="1111"/>
                  </a:cubicBezTo>
                  <a:cubicBezTo>
                    <a:pt x="1380" y="1112"/>
                    <a:pt x="1380" y="1112"/>
                    <a:pt x="1380" y="1113"/>
                  </a:cubicBezTo>
                  <a:cubicBezTo>
                    <a:pt x="1379" y="1115"/>
                    <a:pt x="1379" y="1115"/>
                    <a:pt x="1379" y="1115"/>
                  </a:cubicBezTo>
                  <a:cubicBezTo>
                    <a:pt x="1382" y="1117"/>
                    <a:pt x="1382" y="1117"/>
                    <a:pt x="1382" y="1117"/>
                  </a:cubicBezTo>
                  <a:cubicBezTo>
                    <a:pt x="1391" y="1121"/>
                    <a:pt x="1397" y="1128"/>
                    <a:pt x="1404" y="1135"/>
                  </a:cubicBezTo>
                  <a:cubicBezTo>
                    <a:pt x="1413" y="1144"/>
                    <a:pt x="1421" y="1153"/>
                    <a:pt x="1434" y="1158"/>
                  </a:cubicBezTo>
                  <a:cubicBezTo>
                    <a:pt x="1450" y="1164"/>
                    <a:pt x="1450" y="1164"/>
                    <a:pt x="1450" y="1164"/>
                  </a:cubicBezTo>
                  <a:cubicBezTo>
                    <a:pt x="1438" y="1152"/>
                    <a:pt x="1438" y="1152"/>
                    <a:pt x="1438" y="1152"/>
                  </a:cubicBezTo>
                  <a:cubicBezTo>
                    <a:pt x="1433" y="1147"/>
                    <a:pt x="1426" y="1141"/>
                    <a:pt x="1420" y="1136"/>
                  </a:cubicBezTo>
                  <a:cubicBezTo>
                    <a:pt x="1412" y="1130"/>
                    <a:pt x="1404" y="1123"/>
                    <a:pt x="1399" y="1116"/>
                  </a:cubicBezTo>
                  <a:cubicBezTo>
                    <a:pt x="1422" y="1128"/>
                    <a:pt x="1451" y="1138"/>
                    <a:pt x="1473" y="1141"/>
                  </a:cubicBezTo>
                  <a:cubicBezTo>
                    <a:pt x="1475" y="1134"/>
                    <a:pt x="1475" y="1134"/>
                    <a:pt x="1475" y="1134"/>
                  </a:cubicBezTo>
                  <a:cubicBezTo>
                    <a:pt x="1405" y="1114"/>
                    <a:pt x="1348" y="1080"/>
                    <a:pt x="1293" y="1049"/>
                  </a:cubicBezTo>
                  <a:cubicBezTo>
                    <a:pt x="1278" y="1040"/>
                    <a:pt x="1262" y="1031"/>
                    <a:pt x="1247" y="1022"/>
                  </a:cubicBezTo>
                  <a:cubicBezTo>
                    <a:pt x="1270" y="1019"/>
                    <a:pt x="1294" y="1018"/>
                    <a:pt x="1319" y="1020"/>
                  </a:cubicBezTo>
                  <a:cubicBezTo>
                    <a:pt x="1376" y="1024"/>
                    <a:pt x="1428" y="1042"/>
                    <a:pt x="1463" y="1069"/>
                  </a:cubicBezTo>
                  <a:cubicBezTo>
                    <a:pt x="1474" y="1088"/>
                    <a:pt x="1496" y="1097"/>
                    <a:pt x="1517" y="1106"/>
                  </a:cubicBezTo>
                  <a:cubicBezTo>
                    <a:pt x="1531" y="1111"/>
                    <a:pt x="1545" y="1117"/>
                    <a:pt x="1555" y="1125"/>
                  </a:cubicBezTo>
                  <a:cubicBezTo>
                    <a:pt x="1560" y="1120"/>
                    <a:pt x="1560" y="1120"/>
                    <a:pt x="1560" y="1120"/>
                  </a:cubicBezTo>
                  <a:cubicBezTo>
                    <a:pt x="1549" y="1107"/>
                    <a:pt x="1532" y="1100"/>
                    <a:pt x="1516" y="1094"/>
                  </a:cubicBezTo>
                  <a:cubicBezTo>
                    <a:pt x="1496" y="1085"/>
                    <a:pt x="1477" y="1077"/>
                    <a:pt x="1469" y="1061"/>
                  </a:cubicBezTo>
                  <a:cubicBezTo>
                    <a:pt x="1468" y="1060"/>
                    <a:pt x="1468" y="1060"/>
                    <a:pt x="1468" y="1060"/>
                  </a:cubicBezTo>
                  <a:cubicBezTo>
                    <a:pt x="1467" y="1059"/>
                    <a:pt x="1467" y="1059"/>
                    <a:pt x="1467" y="1059"/>
                  </a:cubicBezTo>
                  <a:cubicBezTo>
                    <a:pt x="1462" y="1056"/>
                    <a:pt x="1456" y="1053"/>
                    <a:pt x="1451" y="1050"/>
                  </a:cubicBezTo>
                  <a:cubicBezTo>
                    <a:pt x="1422" y="1035"/>
                    <a:pt x="1393" y="1019"/>
                    <a:pt x="1356" y="1010"/>
                  </a:cubicBezTo>
                  <a:cubicBezTo>
                    <a:pt x="1363" y="1008"/>
                    <a:pt x="1369" y="1006"/>
                    <a:pt x="1375" y="1003"/>
                  </a:cubicBezTo>
                  <a:cubicBezTo>
                    <a:pt x="1392" y="998"/>
                    <a:pt x="1407" y="992"/>
                    <a:pt x="1425" y="995"/>
                  </a:cubicBezTo>
                  <a:cubicBezTo>
                    <a:pt x="1441" y="997"/>
                    <a:pt x="1456" y="1003"/>
                    <a:pt x="1473" y="1010"/>
                  </a:cubicBezTo>
                  <a:cubicBezTo>
                    <a:pt x="1492" y="1018"/>
                    <a:pt x="1511" y="1026"/>
                    <a:pt x="1533" y="1027"/>
                  </a:cubicBezTo>
                  <a:cubicBezTo>
                    <a:pt x="1538" y="1028"/>
                    <a:pt x="1544" y="1028"/>
                    <a:pt x="1549" y="1027"/>
                  </a:cubicBezTo>
                  <a:cubicBezTo>
                    <a:pt x="1576" y="1025"/>
                    <a:pt x="1576" y="1025"/>
                    <a:pt x="1576" y="1025"/>
                  </a:cubicBezTo>
                  <a:cubicBezTo>
                    <a:pt x="1550" y="1020"/>
                    <a:pt x="1550" y="1020"/>
                    <a:pt x="1550" y="1020"/>
                  </a:cubicBezTo>
                  <a:cubicBezTo>
                    <a:pt x="1512" y="1014"/>
                    <a:pt x="1479" y="1002"/>
                    <a:pt x="1447" y="991"/>
                  </a:cubicBezTo>
                  <a:cubicBezTo>
                    <a:pt x="1465" y="991"/>
                    <a:pt x="1484" y="990"/>
                    <a:pt x="1502" y="986"/>
                  </a:cubicBezTo>
                  <a:cubicBezTo>
                    <a:pt x="1501" y="979"/>
                    <a:pt x="1501" y="979"/>
                    <a:pt x="1501" y="979"/>
                  </a:cubicBezTo>
                  <a:cubicBezTo>
                    <a:pt x="1491" y="980"/>
                    <a:pt x="1481" y="980"/>
                    <a:pt x="1472" y="980"/>
                  </a:cubicBezTo>
                  <a:cubicBezTo>
                    <a:pt x="1459" y="980"/>
                    <a:pt x="1447" y="980"/>
                    <a:pt x="1436" y="980"/>
                  </a:cubicBezTo>
                  <a:cubicBezTo>
                    <a:pt x="1429" y="981"/>
                    <a:pt x="1421" y="982"/>
                    <a:pt x="1414" y="983"/>
                  </a:cubicBezTo>
                  <a:cubicBezTo>
                    <a:pt x="1405" y="983"/>
                    <a:pt x="1405" y="983"/>
                    <a:pt x="1405" y="983"/>
                  </a:cubicBezTo>
                  <a:cubicBezTo>
                    <a:pt x="1409" y="985"/>
                    <a:pt x="1409" y="985"/>
                    <a:pt x="1409" y="985"/>
                  </a:cubicBezTo>
                  <a:cubicBezTo>
                    <a:pt x="1395" y="988"/>
                    <a:pt x="1383" y="992"/>
                    <a:pt x="1372" y="996"/>
                  </a:cubicBezTo>
                  <a:cubicBezTo>
                    <a:pt x="1359" y="1001"/>
                    <a:pt x="1347" y="1005"/>
                    <a:pt x="1336" y="1007"/>
                  </a:cubicBezTo>
                  <a:cubicBezTo>
                    <a:pt x="1326" y="1008"/>
                    <a:pt x="1326" y="1008"/>
                    <a:pt x="1326" y="1008"/>
                  </a:cubicBezTo>
                  <a:cubicBezTo>
                    <a:pt x="1319" y="1008"/>
                    <a:pt x="1310" y="1007"/>
                    <a:pt x="1301" y="1006"/>
                  </a:cubicBezTo>
                  <a:cubicBezTo>
                    <a:pt x="1293" y="1005"/>
                    <a:pt x="1286" y="1004"/>
                    <a:pt x="1280" y="1004"/>
                  </a:cubicBezTo>
                  <a:cubicBezTo>
                    <a:pt x="1267" y="1004"/>
                    <a:pt x="1254" y="1004"/>
                    <a:pt x="1241" y="1005"/>
                  </a:cubicBezTo>
                  <a:cubicBezTo>
                    <a:pt x="1243" y="1004"/>
                    <a:pt x="1243" y="1004"/>
                    <a:pt x="1243" y="1004"/>
                  </a:cubicBezTo>
                  <a:cubicBezTo>
                    <a:pt x="1249" y="1001"/>
                    <a:pt x="1255" y="997"/>
                    <a:pt x="1261" y="994"/>
                  </a:cubicBezTo>
                  <a:cubicBezTo>
                    <a:pt x="1287" y="979"/>
                    <a:pt x="1311" y="965"/>
                    <a:pt x="1343" y="961"/>
                  </a:cubicBezTo>
                  <a:cubicBezTo>
                    <a:pt x="1346" y="962"/>
                    <a:pt x="1349" y="961"/>
                    <a:pt x="1353" y="961"/>
                  </a:cubicBezTo>
                  <a:cubicBezTo>
                    <a:pt x="1354" y="961"/>
                    <a:pt x="1355" y="961"/>
                    <a:pt x="1357" y="961"/>
                  </a:cubicBezTo>
                  <a:cubicBezTo>
                    <a:pt x="1359" y="961"/>
                    <a:pt x="1361" y="961"/>
                    <a:pt x="1364" y="961"/>
                  </a:cubicBezTo>
                  <a:cubicBezTo>
                    <a:pt x="1364" y="953"/>
                    <a:pt x="1364" y="953"/>
                    <a:pt x="1364" y="953"/>
                  </a:cubicBezTo>
                  <a:cubicBezTo>
                    <a:pt x="1363" y="953"/>
                    <a:pt x="1363" y="953"/>
                    <a:pt x="1363" y="953"/>
                  </a:cubicBezTo>
                  <a:cubicBezTo>
                    <a:pt x="1361" y="953"/>
                    <a:pt x="1359" y="953"/>
                    <a:pt x="1356" y="953"/>
                  </a:cubicBezTo>
                  <a:cubicBezTo>
                    <a:pt x="1352" y="953"/>
                    <a:pt x="1347" y="954"/>
                    <a:pt x="1343" y="954"/>
                  </a:cubicBezTo>
                  <a:cubicBezTo>
                    <a:pt x="1342" y="954"/>
                    <a:pt x="1342" y="954"/>
                    <a:pt x="1342" y="954"/>
                  </a:cubicBezTo>
                  <a:cubicBezTo>
                    <a:pt x="1341" y="954"/>
                    <a:pt x="1341" y="954"/>
                    <a:pt x="1340" y="954"/>
                  </a:cubicBezTo>
                  <a:cubicBezTo>
                    <a:pt x="1353" y="948"/>
                    <a:pt x="1368" y="945"/>
                    <a:pt x="1386" y="946"/>
                  </a:cubicBezTo>
                  <a:cubicBezTo>
                    <a:pt x="1399" y="947"/>
                    <a:pt x="1411" y="950"/>
                    <a:pt x="1423" y="955"/>
                  </a:cubicBezTo>
                  <a:cubicBezTo>
                    <a:pt x="1436" y="960"/>
                    <a:pt x="1436" y="960"/>
                    <a:pt x="1436" y="960"/>
                  </a:cubicBezTo>
                  <a:cubicBezTo>
                    <a:pt x="1428" y="950"/>
                    <a:pt x="1428" y="950"/>
                    <a:pt x="1428" y="950"/>
                  </a:cubicBezTo>
                  <a:cubicBezTo>
                    <a:pt x="1421" y="941"/>
                    <a:pt x="1410" y="940"/>
                    <a:pt x="1401" y="939"/>
                  </a:cubicBezTo>
                  <a:cubicBezTo>
                    <a:pt x="1397" y="939"/>
                    <a:pt x="1394" y="938"/>
                    <a:pt x="1391" y="938"/>
                  </a:cubicBezTo>
                  <a:cubicBezTo>
                    <a:pt x="1350" y="929"/>
                    <a:pt x="1314" y="911"/>
                    <a:pt x="1296" y="889"/>
                  </a:cubicBezTo>
                  <a:cubicBezTo>
                    <a:pt x="1316" y="894"/>
                    <a:pt x="1338" y="896"/>
                    <a:pt x="1362" y="898"/>
                  </a:cubicBezTo>
                  <a:cubicBezTo>
                    <a:pt x="1368" y="898"/>
                    <a:pt x="1374" y="899"/>
                    <a:pt x="1380" y="899"/>
                  </a:cubicBezTo>
                  <a:cubicBezTo>
                    <a:pt x="1407" y="924"/>
                    <a:pt x="1462" y="932"/>
                    <a:pt x="1493" y="935"/>
                  </a:cubicBezTo>
                  <a:cubicBezTo>
                    <a:pt x="1494" y="928"/>
                    <a:pt x="1494" y="928"/>
                    <a:pt x="1494" y="928"/>
                  </a:cubicBezTo>
                  <a:cubicBezTo>
                    <a:pt x="1484" y="925"/>
                    <a:pt x="1473" y="923"/>
                    <a:pt x="1463" y="921"/>
                  </a:cubicBezTo>
                  <a:cubicBezTo>
                    <a:pt x="1439" y="916"/>
                    <a:pt x="1415" y="911"/>
                    <a:pt x="1399" y="900"/>
                  </a:cubicBezTo>
                  <a:cubicBezTo>
                    <a:pt x="1400" y="900"/>
                    <a:pt x="1400" y="900"/>
                    <a:pt x="1400" y="900"/>
                  </a:cubicBezTo>
                  <a:cubicBezTo>
                    <a:pt x="1410" y="901"/>
                    <a:pt x="1410" y="901"/>
                    <a:pt x="1410" y="901"/>
                  </a:cubicBezTo>
                  <a:cubicBezTo>
                    <a:pt x="1425" y="902"/>
                    <a:pt x="1441" y="903"/>
                    <a:pt x="1452" y="898"/>
                  </a:cubicBezTo>
                  <a:cubicBezTo>
                    <a:pt x="1463" y="893"/>
                    <a:pt x="1463" y="893"/>
                    <a:pt x="1463" y="893"/>
                  </a:cubicBezTo>
                  <a:cubicBezTo>
                    <a:pt x="1468" y="896"/>
                    <a:pt x="1474" y="897"/>
                    <a:pt x="1479" y="897"/>
                  </a:cubicBezTo>
                  <a:cubicBezTo>
                    <a:pt x="1493" y="896"/>
                    <a:pt x="1493" y="896"/>
                    <a:pt x="1493" y="896"/>
                  </a:cubicBezTo>
                  <a:cubicBezTo>
                    <a:pt x="1480" y="890"/>
                    <a:pt x="1480" y="890"/>
                    <a:pt x="1480" y="890"/>
                  </a:cubicBezTo>
                  <a:cubicBezTo>
                    <a:pt x="1478" y="889"/>
                    <a:pt x="1476" y="888"/>
                    <a:pt x="1474" y="887"/>
                  </a:cubicBezTo>
                  <a:cubicBezTo>
                    <a:pt x="1472" y="886"/>
                    <a:pt x="1470" y="885"/>
                    <a:pt x="1469" y="885"/>
                  </a:cubicBezTo>
                  <a:cubicBezTo>
                    <a:pt x="1476" y="886"/>
                    <a:pt x="1483" y="887"/>
                    <a:pt x="1488" y="885"/>
                  </a:cubicBezTo>
                  <a:cubicBezTo>
                    <a:pt x="1504" y="880"/>
                    <a:pt x="1504" y="880"/>
                    <a:pt x="1504" y="880"/>
                  </a:cubicBezTo>
                  <a:cubicBezTo>
                    <a:pt x="1487" y="878"/>
                    <a:pt x="1487" y="878"/>
                    <a:pt x="1487" y="878"/>
                  </a:cubicBezTo>
                  <a:cubicBezTo>
                    <a:pt x="1464" y="875"/>
                    <a:pt x="1443" y="869"/>
                    <a:pt x="1423" y="862"/>
                  </a:cubicBezTo>
                  <a:cubicBezTo>
                    <a:pt x="1426" y="858"/>
                    <a:pt x="1426" y="858"/>
                    <a:pt x="1426" y="858"/>
                  </a:cubicBezTo>
                  <a:cubicBezTo>
                    <a:pt x="1409" y="847"/>
                    <a:pt x="1398" y="830"/>
                    <a:pt x="1387" y="812"/>
                  </a:cubicBezTo>
                  <a:cubicBezTo>
                    <a:pt x="1383" y="807"/>
                    <a:pt x="1380" y="802"/>
                    <a:pt x="1376" y="797"/>
                  </a:cubicBezTo>
                  <a:cubicBezTo>
                    <a:pt x="1372" y="791"/>
                    <a:pt x="1367" y="785"/>
                    <a:pt x="1362" y="780"/>
                  </a:cubicBezTo>
                  <a:cubicBezTo>
                    <a:pt x="1354" y="771"/>
                    <a:pt x="1346" y="763"/>
                    <a:pt x="1343" y="754"/>
                  </a:cubicBezTo>
                  <a:cubicBezTo>
                    <a:pt x="1355" y="756"/>
                    <a:pt x="1367" y="759"/>
                    <a:pt x="1380" y="762"/>
                  </a:cubicBezTo>
                  <a:cubicBezTo>
                    <a:pt x="1396" y="766"/>
                    <a:pt x="1414" y="770"/>
                    <a:pt x="1431" y="773"/>
                  </a:cubicBezTo>
                  <a:cubicBezTo>
                    <a:pt x="1436" y="788"/>
                    <a:pt x="1451" y="801"/>
                    <a:pt x="1464" y="801"/>
                  </a:cubicBezTo>
                  <a:cubicBezTo>
                    <a:pt x="1472" y="801"/>
                    <a:pt x="1472" y="801"/>
                    <a:pt x="1472" y="801"/>
                  </a:cubicBezTo>
                  <a:cubicBezTo>
                    <a:pt x="1466" y="795"/>
                    <a:pt x="1466" y="795"/>
                    <a:pt x="1466" y="795"/>
                  </a:cubicBezTo>
                  <a:cubicBezTo>
                    <a:pt x="1463" y="792"/>
                    <a:pt x="1459" y="790"/>
                    <a:pt x="1456" y="788"/>
                  </a:cubicBezTo>
                  <a:cubicBezTo>
                    <a:pt x="1450" y="785"/>
                    <a:pt x="1445" y="782"/>
                    <a:pt x="1444" y="777"/>
                  </a:cubicBezTo>
                  <a:cubicBezTo>
                    <a:pt x="1451" y="779"/>
                    <a:pt x="1460" y="782"/>
                    <a:pt x="1469" y="782"/>
                  </a:cubicBezTo>
                  <a:cubicBezTo>
                    <a:pt x="1475" y="783"/>
                    <a:pt x="1480" y="782"/>
                    <a:pt x="1484" y="781"/>
                  </a:cubicBezTo>
                  <a:cubicBezTo>
                    <a:pt x="1496" y="777"/>
                    <a:pt x="1496" y="777"/>
                    <a:pt x="1496" y="777"/>
                  </a:cubicBezTo>
                  <a:cubicBezTo>
                    <a:pt x="1484" y="774"/>
                    <a:pt x="1484" y="774"/>
                    <a:pt x="1484" y="774"/>
                  </a:cubicBezTo>
                  <a:cubicBezTo>
                    <a:pt x="1457" y="768"/>
                    <a:pt x="1429" y="762"/>
                    <a:pt x="1401" y="756"/>
                  </a:cubicBezTo>
                  <a:cubicBezTo>
                    <a:pt x="1329" y="742"/>
                    <a:pt x="1254" y="727"/>
                    <a:pt x="1202" y="695"/>
                  </a:cubicBezTo>
                  <a:cubicBezTo>
                    <a:pt x="1239" y="685"/>
                    <a:pt x="1283" y="679"/>
                    <a:pt x="1340" y="679"/>
                  </a:cubicBezTo>
                  <a:cubicBezTo>
                    <a:pt x="1354" y="687"/>
                    <a:pt x="1380" y="698"/>
                    <a:pt x="1401" y="697"/>
                  </a:cubicBezTo>
                  <a:cubicBezTo>
                    <a:pt x="1420" y="696"/>
                    <a:pt x="1420" y="696"/>
                    <a:pt x="1420" y="696"/>
                  </a:cubicBezTo>
                  <a:cubicBezTo>
                    <a:pt x="1402" y="690"/>
                    <a:pt x="1402" y="690"/>
                    <a:pt x="1402" y="690"/>
                  </a:cubicBezTo>
                  <a:cubicBezTo>
                    <a:pt x="1396" y="687"/>
                    <a:pt x="1389" y="686"/>
                    <a:pt x="1383" y="685"/>
                  </a:cubicBezTo>
                  <a:cubicBezTo>
                    <a:pt x="1374" y="682"/>
                    <a:pt x="1365" y="680"/>
                    <a:pt x="1358" y="677"/>
                  </a:cubicBezTo>
                  <a:cubicBezTo>
                    <a:pt x="1362" y="677"/>
                    <a:pt x="1365" y="677"/>
                    <a:pt x="1368" y="677"/>
                  </a:cubicBezTo>
                  <a:cubicBezTo>
                    <a:pt x="1407" y="678"/>
                    <a:pt x="1437" y="696"/>
                    <a:pt x="1463" y="711"/>
                  </a:cubicBezTo>
                  <a:cubicBezTo>
                    <a:pt x="1473" y="717"/>
                    <a:pt x="1482" y="722"/>
                    <a:pt x="1491" y="727"/>
                  </a:cubicBezTo>
                  <a:cubicBezTo>
                    <a:pt x="1495" y="720"/>
                    <a:pt x="1495" y="720"/>
                    <a:pt x="1495" y="720"/>
                  </a:cubicBezTo>
                  <a:cubicBezTo>
                    <a:pt x="1469" y="702"/>
                    <a:pt x="1438" y="683"/>
                    <a:pt x="1397" y="670"/>
                  </a:cubicBezTo>
                  <a:cubicBezTo>
                    <a:pt x="1402" y="667"/>
                    <a:pt x="1406" y="665"/>
                    <a:pt x="1411" y="662"/>
                  </a:cubicBezTo>
                  <a:cubicBezTo>
                    <a:pt x="1423" y="655"/>
                    <a:pt x="1435" y="649"/>
                    <a:pt x="1451" y="646"/>
                  </a:cubicBezTo>
                  <a:cubicBezTo>
                    <a:pt x="1461" y="655"/>
                    <a:pt x="1475" y="662"/>
                    <a:pt x="1490" y="666"/>
                  </a:cubicBezTo>
                  <a:cubicBezTo>
                    <a:pt x="1503" y="669"/>
                    <a:pt x="1503" y="669"/>
                    <a:pt x="1503" y="669"/>
                  </a:cubicBezTo>
                  <a:cubicBezTo>
                    <a:pt x="1494" y="660"/>
                    <a:pt x="1494" y="660"/>
                    <a:pt x="1494" y="660"/>
                  </a:cubicBezTo>
                  <a:cubicBezTo>
                    <a:pt x="1489" y="655"/>
                    <a:pt x="1483" y="652"/>
                    <a:pt x="1476" y="650"/>
                  </a:cubicBezTo>
                  <a:cubicBezTo>
                    <a:pt x="1471" y="648"/>
                    <a:pt x="1467" y="646"/>
                    <a:pt x="1463" y="643"/>
                  </a:cubicBezTo>
                  <a:cubicBezTo>
                    <a:pt x="1466" y="643"/>
                    <a:pt x="1469" y="643"/>
                    <a:pt x="1471" y="643"/>
                  </a:cubicBezTo>
                  <a:cubicBezTo>
                    <a:pt x="1482" y="643"/>
                    <a:pt x="1493" y="643"/>
                    <a:pt x="1501" y="639"/>
                  </a:cubicBezTo>
                  <a:cubicBezTo>
                    <a:pt x="1513" y="632"/>
                    <a:pt x="1513" y="632"/>
                    <a:pt x="1513" y="632"/>
                  </a:cubicBezTo>
                  <a:cubicBezTo>
                    <a:pt x="1499" y="632"/>
                    <a:pt x="1499" y="632"/>
                    <a:pt x="1499" y="632"/>
                  </a:cubicBezTo>
                  <a:cubicBezTo>
                    <a:pt x="1464" y="632"/>
                    <a:pt x="1443" y="636"/>
                    <a:pt x="1418" y="648"/>
                  </a:cubicBezTo>
                  <a:cubicBezTo>
                    <a:pt x="1413" y="651"/>
                    <a:pt x="1407" y="654"/>
                    <a:pt x="1402" y="657"/>
                  </a:cubicBezTo>
                  <a:cubicBezTo>
                    <a:pt x="1393" y="662"/>
                    <a:pt x="1385" y="667"/>
                    <a:pt x="1378" y="668"/>
                  </a:cubicBezTo>
                  <a:cubicBezTo>
                    <a:pt x="1375" y="669"/>
                    <a:pt x="1371" y="669"/>
                    <a:pt x="1368" y="669"/>
                  </a:cubicBezTo>
                  <a:cubicBezTo>
                    <a:pt x="1362" y="669"/>
                    <a:pt x="1356" y="669"/>
                    <a:pt x="1350" y="670"/>
                  </a:cubicBezTo>
                  <a:cubicBezTo>
                    <a:pt x="1339" y="669"/>
                    <a:pt x="1328" y="668"/>
                    <a:pt x="1317" y="667"/>
                  </a:cubicBezTo>
                  <a:cubicBezTo>
                    <a:pt x="1310" y="666"/>
                    <a:pt x="1302" y="665"/>
                    <a:pt x="1295" y="664"/>
                  </a:cubicBezTo>
                  <a:cubicBezTo>
                    <a:pt x="1286" y="664"/>
                    <a:pt x="1275" y="663"/>
                    <a:pt x="1263" y="665"/>
                  </a:cubicBezTo>
                  <a:cubicBezTo>
                    <a:pt x="1285" y="649"/>
                    <a:pt x="1305" y="637"/>
                    <a:pt x="1325" y="628"/>
                  </a:cubicBezTo>
                  <a:cubicBezTo>
                    <a:pt x="1330" y="626"/>
                    <a:pt x="1336" y="622"/>
                    <a:pt x="1342" y="619"/>
                  </a:cubicBezTo>
                  <a:cubicBezTo>
                    <a:pt x="1363" y="608"/>
                    <a:pt x="1394" y="591"/>
                    <a:pt x="1409" y="591"/>
                  </a:cubicBezTo>
                  <a:cubicBezTo>
                    <a:pt x="1414" y="591"/>
                    <a:pt x="1419" y="593"/>
                    <a:pt x="1424" y="595"/>
                  </a:cubicBezTo>
                  <a:cubicBezTo>
                    <a:pt x="1428" y="596"/>
                    <a:pt x="1433" y="598"/>
                    <a:pt x="1438" y="598"/>
                  </a:cubicBezTo>
                  <a:cubicBezTo>
                    <a:pt x="1444" y="598"/>
                    <a:pt x="1450" y="596"/>
                    <a:pt x="1456" y="592"/>
                  </a:cubicBezTo>
                  <a:cubicBezTo>
                    <a:pt x="1464" y="585"/>
                    <a:pt x="1464" y="585"/>
                    <a:pt x="1464" y="585"/>
                  </a:cubicBezTo>
                  <a:cubicBezTo>
                    <a:pt x="1453" y="585"/>
                    <a:pt x="1453" y="585"/>
                    <a:pt x="1453" y="585"/>
                  </a:cubicBezTo>
                  <a:cubicBezTo>
                    <a:pt x="1450" y="586"/>
                    <a:pt x="1447" y="586"/>
                    <a:pt x="1443" y="586"/>
                  </a:cubicBezTo>
                  <a:cubicBezTo>
                    <a:pt x="1435" y="587"/>
                    <a:pt x="1426" y="588"/>
                    <a:pt x="1421" y="586"/>
                  </a:cubicBezTo>
                  <a:cubicBezTo>
                    <a:pt x="1430" y="583"/>
                    <a:pt x="1439" y="578"/>
                    <a:pt x="1447" y="574"/>
                  </a:cubicBezTo>
                  <a:cubicBezTo>
                    <a:pt x="1451" y="572"/>
                    <a:pt x="1451" y="572"/>
                    <a:pt x="1451" y="572"/>
                  </a:cubicBezTo>
                  <a:cubicBezTo>
                    <a:pt x="1453" y="571"/>
                    <a:pt x="1456" y="570"/>
                    <a:pt x="1459" y="569"/>
                  </a:cubicBezTo>
                  <a:cubicBezTo>
                    <a:pt x="1469" y="564"/>
                    <a:pt x="1479" y="560"/>
                    <a:pt x="1483" y="551"/>
                  </a:cubicBezTo>
                  <a:cubicBezTo>
                    <a:pt x="1488" y="541"/>
                    <a:pt x="1488" y="541"/>
                    <a:pt x="1488" y="541"/>
                  </a:cubicBezTo>
                  <a:cubicBezTo>
                    <a:pt x="1478" y="547"/>
                    <a:pt x="1478" y="547"/>
                    <a:pt x="1478" y="547"/>
                  </a:cubicBezTo>
                  <a:cubicBezTo>
                    <a:pt x="1443" y="566"/>
                    <a:pt x="1399" y="584"/>
                    <a:pt x="1362" y="599"/>
                  </a:cubicBezTo>
                  <a:cubicBezTo>
                    <a:pt x="1377" y="577"/>
                    <a:pt x="1395" y="553"/>
                    <a:pt x="1401" y="529"/>
                  </a:cubicBezTo>
                  <a:cubicBezTo>
                    <a:pt x="1394" y="526"/>
                    <a:pt x="1394" y="526"/>
                    <a:pt x="1394" y="526"/>
                  </a:cubicBezTo>
                  <a:cubicBezTo>
                    <a:pt x="1380" y="556"/>
                    <a:pt x="1362" y="582"/>
                    <a:pt x="1345" y="607"/>
                  </a:cubicBezTo>
                  <a:cubicBezTo>
                    <a:pt x="1344" y="609"/>
                    <a:pt x="1344" y="609"/>
                    <a:pt x="1344" y="609"/>
                  </a:cubicBezTo>
                  <a:cubicBezTo>
                    <a:pt x="1323" y="616"/>
                    <a:pt x="1305" y="627"/>
                    <a:pt x="1288" y="637"/>
                  </a:cubicBezTo>
                  <a:cubicBezTo>
                    <a:pt x="1273" y="646"/>
                    <a:pt x="1258" y="656"/>
                    <a:pt x="1241" y="662"/>
                  </a:cubicBezTo>
                  <a:cubicBezTo>
                    <a:pt x="1239" y="663"/>
                    <a:pt x="1239" y="663"/>
                    <a:pt x="1239" y="663"/>
                  </a:cubicBezTo>
                  <a:cubicBezTo>
                    <a:pt x="1239" y="665"/>
                    <a:pt x="1239" y="665"/>
                    <a:pt x="1239" y="665"/>
                  </a:cubicBezTo>
                  <a:cubicBezTo>
                    <a:pt x="1238" y="666"/>
                    <a:pt x="1238" y="667"/>
                    <a:pt x="1238" y="668"/>
                  </a:cubicBezTo>
                  <a:cubicBezTo>
                    <a:pt x="1200" y="676"/>
                    <a:pt x="1169" y="686"/>
                    <a:pt x="1143" y="699"/>
                  </a:cubicBezTo>
                  <a:cubicBezTo>
                    <a:pt x="1143" y="695"/>
                    <a:pt x="1142" y="691"/>
                    <a:pt x="1142" y="686"/>
                  </a:cubicBezTo>
                  <a:cubicBezTo>
                    <a:pt x="1142" y="677"/>
                    <a:pt x="1141" y="669"/>
                    <a:pt x="1142" y="658"/>
                  </a:cubicBezTo>
                  <a:cubicBezTo>
                    <a:pt x="1155" y="651"/>
                    <a:pt x="1173" y="651"/>
                    <a:pt x="1191" y="651"/>
                  </a:cubicBezTo>
                  <a:cubicBezTo>
                    <a:pt x="1211" y="651"/>
                    <a:pt x="1232" y="651"/>
                    <a:pt x="1250" y="642"/>
                  </a:cubicBezTo>
                  <a:cubicBezTo>
                    <a:pt x="1265" y="633"/>
                    <a:pt x="1265" y="633"/>
                    <a:pt x="1265" y="633"/>
                  </a:cubicBezTo>
                  <a:cubicBezTo>
                    <a:pt x="1248" y="635"/>
                    <a:pt x="1248" y="635"/>
                    <a:pt x="1248" y="635"/>
                  </a:cubicBezTo>
                  <a:cubicBezTo>
                    <a:pt x="1240" y="636"/>
                    <a:pt x="1233" y="637"/>
                    <a:pt x="1226" y="638"/>
                  </a:cubicBezTo>
                  <a:cubicBezTo>
                    <a:pt x="1214" y="640"/>
                    <a:pt x="1201" y="642"/>
                    <a:pt x="1189" y="642"/>
                  </a:cubicBezTo>
                  <a:cubicBezTo>
                    <a:pt x="1208" y="635"/>
                    <a:pt x="1236" y="623"/>
                    <a:pt x="1249" y="605"/>
                  </a:cubicBezTo>
                  <a:cubicBezTo>
                    <a:pt x="1265" y="584"/>
                    <a:pt x="1265" y="584"/>
                    <a:pt x="1265" y="584"/>
                  </a:cubicBezTo>
                  <a:cubicBezTo>
                    <a:pt x="1244" y="600"/>
                    <a:pt x="1244" y="600"/>
                    <a:pt x="1244" y="600"/>
                  </a:cubicBezTo>
                  <a:cubicBezTo>
                    <a:pt x="1217" y="621"/>
                    <a:pt x="1184" y="636"/>
                    <a:pt x="1145" y="646"/>
                  </a:cubicBezTo>
                  <a:cubicBezTo>
                    <a:pt x="1145" y="639"/>
                    <a:pt x="1146" y="633"/>
                    <a:pt x="1148" y="627"/>
                  </a:cubicBezTo>
                  <a:cubicBezTo>
                    <a:pt x="1149" y="623"/>
                    <a:pt x="1149" y="623"/>
                    <a:pt x="1149" y="623"/>
                  </a:cubicBezTo>
                  <a:cubicBezTo>
                    <a:pt x="1159" y="615"/>
                    <a:pt x="1175" y="604"/>
                    <a:pt x="1194" y="597"/>
                  </a:cubicBezTo>
                  <a:cubicBezTo>
                    <a:pt x="1198" y="595"/>
                    <a:pt x="1202" y="593"/>
                    <a:pt x="1207" y="591"/>
                  </a:cubicBezTo>
                  <a:cubicBezTo>
                    <a:pt x="1220" y="585"/>
                    <a:pt x="1236" y="578"/>
                    <a:pt x="1247" y="577"/>
                  </a:cubicBezTo>
                  <a:cubicBezTo>
                    <a:pt x="1254" y="577"/>
                    <a:pt x="1261" y="579"/>
                    <a:pt x="1269" y="581"/>
                  </a:cubicBezTo>
                  <a:cubicBezTo>
                    <a:pt x="1277" y="583"/>
                    <a:pt x="1285" y="585"/>
                    <a:pt x="1293" y="585"/>
                  </a:cubicBezTo>
                  <a:cubicBezTo>
                    <a:pt x="1301" y="585"/>
                    <a:pt x="1308" y="583"/>
                    <a:pt x="1315" y="581"/>
                  </a:cubicBezTo>
                  <a:cubicBezTo>
                    <a:pt x="1318" y="580"/>
                    <a:pt x="1321" y="580"/>
                    <a:pt x="1324" y="579"/>
                  </a:cubicBezTo>
                  <a:cubicBezTo>
                    <a:pt x="1326" y="579"/>
                    <a:pt x="1328" y="579"/>
                    <a:pt x="1330" y="578"/>
                  </a:cubicBezTo>
                  <a:cubicBezTo>
                    <a:pt x="1338" y="578"/>
                    <a:pt x="1347" y="577"/>
                    <a:pt x="1351" y="569"/>
                  </a:cubicBezTo>
                  <a:cubicBezTo>
                    <a:pt x="1354" y="562"/>
                    <a:pt x="1354" y="562"/>
                    <a:pt x="1354" y="562"/>
                  </a:cubicBezTo>
                  <a:cubicBezTo>
                    <a:pt x="1346" y="564"/>
                    <a:pt x="1346" y="564"/>
                    <a:pt x="1346" y="564"/>
                  </a:cubicBezTo>
                  <a:cubicBezTo>
                    <a:pt x="1330" y="569"/>
                    <a:pt x="1305" y="575"/>
                    <a:pt x="1281" y="573"/>
                  </a:cubicBezTo>
                  <a:cubicBezTo>
                    <a:pt x="1274" y="573"/>
                    <a:pt x="1267" y="571"/>
                    <a:pt x="1261" y="570"/>
                  </a:cubicBezTo>
                  <a:cubicBezTo>
                    <a:pt x="1281" y="559"/>
                    <a:pt x="1316" y="539"/>
                    <a:pt x="1333" y="513"/>
                  </a:cubicBezTo>
                  <a:cubicBezTo>
                    <a:pt x="1327" y="509"/>
                    <a:pt x="1327" y="509"/>
                    <a:pt x="1327" y="509"/>
                  </a:cubicBezTo>
                  <a:cubicBezTo>
                    <a:pt x="1298" y="544"/>
                    <a:pt x="1252" y="564"/>
                    <a:pt x="1207" y="582"/>
                  </a:cubicBezTo>
                  <a:cubicBezTo>
                    <a:pt x="1189" y="590"/>
                    <a:pt x="1172" y="597"/>
                    <a:pt x="1156" y="605"/>
                  </a:cubicBezTo>
                  <a:cubicBezTo>
                    <a:pt x="1159" y="598"/>
                    <a:pt x="1162" y="591"/>
                    <a:pt x="1165" y="585"/>
                  </a:cubicBezTo>
                  <a:cubicBezTo>
                    <a:pt x="1175" y="562"/>
                    <a:pt x="1184" y="542"/>
                    <a:pt x="1202" y="526"/>
                  </a:cubicBezTo>
                  <a:cubicBezTo>
                    <a:pt x="1220" y="509"/>
                    <a:pt x="1249" y="501"/>
                    <a:pt x="1276" y="494"/>
                  </a:cubicBezTo>
                  <a:cubicBezTo>
                    <a:pt x="1308" y="485"/>
                    <a:pt x="1342" y="475"/>
                    <a:pt x="1359" y="450"/>
                  </a:cubicBezTo>
                  <a:cubicBezTo>
                    <a:pt x="1375" y="428"/>
                    <a:pt x="1375" y="428"/>
                    <a:pt x="1375" y="428"/>
                  </a:cubicBezTo>
                  <a:cubicBezTo>
                    <a:pt x="1354" y="446"/>
                    <a:pt x="1354" y="446"/>
                    <a:pt x="1354" y="446"/>
                  </a:cubicBezTo>
                  <a:cubicBezTo>
                    <a:pt x="1343" y="455"/>
                    <a:pt x="1328" y="466"/>
                    <a:pt x="1314" y="470"/>
                  </a:cubicBezTo>
                  <a:cubicBezTo>
                    <a:pt x="1314" y="470"/>
                    <a:pt x="1315" y="469"/>
                    <a:pt x="1315" y="469"/>
                  </a:cubicBezTo>
                  <a:cubicBezTo>
                    <a:pt x="1322" y="460"/>
                    <a:pt x="1331" y="449"/>
                    <a:pt x="1331" y="439"/>
                  </a:cubicBezTo>
                  <a:cubicBezTo>
                    <a:pt x="1331" y="425"/>
                    <a:pt x="1331" y="425"/>
                    <a:pt x="1331" y="425"/>
                  </a:cubicBezTo>
                  <a:cubicBezTo>
                    <a:pt x="1324" y="437"/>
                    <a:pt x="1324" y="437"/>
                    <a:pt x="1324" y="437"/>
                  </a:cubicBezTo>
                  <a:cubicBezTo>
                    <a:pt x="1316" y="450"/>
                    <a:pt x="1308" y="465"/>
                    <a:pt x="1297" y="476"/>
                  </a:cubicBezTo>
                  <a:cubicBezTo>
                    <a:pt x="1269" y="486"/>
                    <a:pt x="1239" y="496"/>
                    <a:pt x="1212" y="508"/>
                  </a:cubicBezTo>
                  <a:cubicBezTo>
                    <a:pt x="1216" y="502"/>
                    <a:pt x="1220" y="496"/>
                    <a:pt x="1223" y="489"/>
                  </a:cubicBezTo>
                  <a:cubicBezTo>
                    <a:pt x="1228" y="481"/>
                    <a:pt x="1234" y="471"/>
                    <a:pt x="1239" y="463"/>
                  </a:cubicBezTo>
                  <a:cubicBezTo>
                    <a:pt x="1269" y="464"/>
                    <a:pt x="1289" y="455"/>
                    <a:pt x="1305" y="446"/>
                  </a:cubicBezTo>
                  <a:cubicBezTo>
                    <a:pt x="1325" y="435"/>
                    <a:pt x="1325" y="435"/>
                    <a:pt x="1325" y="435"/>
                  </a:cubicBezTo>
                  <a:cubicBezTo>
                    <a:pt x="1303" y="439"/>
                    <a:pt x="1303" y="439"/>
                    <a:pt x="1303" y="439"/>
                  </a:cubicBezTo>
                  <a:cubicBezTo>
                    <a:pt x="1295" y="441"/>
                    <a:pt x="1289" y="443"/>
                    <a:pt x="1282" y="445"/>
                  </a:cubicBezTo>
                  <a:cubicBezTo>
                    <a:pt x="1270" y="450"/>
                    <a:pt x="1258" y="455"/>
                    <a:pt x="1241" y="452"/>
                  </a:cubicBezTo>
                  <a:cubicBezTo>
                    <a:pt x="1248" y="432"/>
                    <a:pt x="1264" y="423"/>
                    <a:pt x="1282" y="413"/>
                  </a:cubicBezTo>
                  <a:cubicBezTo>
                    <a:pt x="1292" y="408"/>
                    <a:pt x="1303" y="401"/>
                    <a:pt x="1312" y="393"/>
                  </a:cubicBezTo>
                  <a:cubicBezTo>
                    <a:pt x="1325" y="380"/>
                    <a:pt x="1325" y="380"/>
                    <a:pt x="1325" y="380"/>
                  </a:cubicBezTo>
                  <a:cubicBezTo>
                    <a:pt x="1308" y="387"/>
                    <a:pt x="1308" y="387"/>
                    <a:pt x="1308" y="387"/>
                  </a:cubicBezTo>
                  <a:cubicBezTo>
                    <a:pt x="1296" y="392"/>
                    <a:pt x="1286" y="399"/>
                    <a:pt x="1276" y="406"/>
                  </a:cubicBezTo>
                  <a:cubicBezTo>
                    <a:pt x="1270" y="410"/>
                    <a:pt x="1264" y="414"/>
                    <a:pt x="1257" y="418"/>
                  </a:cubicBezTo>
                  <a:cubicBezTo>
                    <a:pt x="1260" y="413"/>
                    <a:pt x="1263" y="408"/>
                    <a:pt x="1266" y="403"/>
                  </a:cubicBezTo>
                  <a:cubicBezTo>
                    <a:pt x="1270" y="398"/>
                    <a:pt x="1274" y="392"/>
                    <a:pt x="1278" y="385"/>
                  </a:cubicBezTo>
                  <a:cubicBezTo>
                    <a:pt x="1283" y="376"/>
                    <a:pt x="1283" y="376"/>
                    <a:pt x="1283" y="376"/>
                  </a:cubicBezTo>
                  <a:cubicBezTo>
                    <a:pt x="1273" y="380"/>
                    <a:pt x="1273" y="380"/>
                    <a:pt x="1273" y="380"/>
                  </a:cubicBezTo>
                  <a:cubicBezTo>
                    <a:pt x="1269" y="382"/>
                    <a:pt x="1267" y="385"/>
                    <a:pt x="1265" y="388"/>
                  </a:cubicBezTo>
                  <a:cubicBezTo>
                    <a:pt x="1265" y="386"/>
                    <a:pt x="1266" y="385"/>
                    <a:pt x="1266" y="384"/>
                  </a:cubicBezTo>
                  <a:cubicBezTo>
                    <a:pt x="1275" y="366"/>
                    <a:pt x="1275" y="366"/>
                    <a:pt x="1275" y="366"/>
                  </a:cubicBezTo>
                  <a:cubicBezTo>
                    <a:pt x="1260" y="380"/>
                    <a:pt x="1260" y="380"/>
                    <a:pt x="1260" y="380"/>
                  </a:cubicBezTo>
                  <a:cubicBezTo>
                    <a:pt x="1253" y="387"/>
                    <a:pt x="1249" y="399"/>
                    <a:pt x="1246" y="410"/>
                  </a:cubicBezTo>
                  <a:cubicBezTo>
                    <a:pt x="1244" y="417"/>
                    <a:pt x="1242" y="424"/>
                    <a:pt x="1239" y="429"/>
                  </a:cubicBezTo>
                  <a:cubicBezTo>
                    <a:pt x="1209" y="443"/>
                    <a:pt x="1182" y="460"/>
                    <a:pt x="1156" y="476"/>
                  </a:cubicBezTo>
                  <a:cubicBezTo>
                    <a:pt x="1158" y="474"/>
                    <a:pt x="1159" y="471"/>
                    <a:pt x="1161" y="469"/>
                  </a:cubicBezTo>
                  <a:cubicBezTo>
                    <a:pt x="1171" y="453"/>
                    <a:pt x="1181" y="437"/>
                    <a:pt x="1181" y="422"/>
                  </a:cubicBezTo>
                  <a:cubicBezTo>
                    <a:pt x="1181" y="412"/>
                    <a:pt x="1181" y="412"/>
                    <a:pt x="1181" y="412"/>
                  </a:cubicBezTo>
                  <a:cubicBezTo>
                    <a:pt x="1175" y="419"/>
                    <a:pt x="1175" y="419"/>
                    <a:pt x="1175" y="419"/>
                  </a:cubicBezTo>
                  <a:cubicBezTo>
                    <a:pt x="1161" y="436"/>
                    <a:pt x="1151" y="456"/>
                    <a:pt x="1142" y="476"/>
                  </a:cubicBezTo>
                  <a:cubicBezTo>
                    <a:pt x="1139" y="481"/>
                    <a:pt x="1137" y="486"/>
                    <a:pt x="1134" y="490"/>
                  </a:cubicBezTo>
                  <a:cubicBezTo>
                    <a:pt x="1125" y="494"/>
                    <a:pt x="1117" y="501"/>
                    <a:pt x="1108" y="507"/>
                  </a:cubicBezTo>
                  <a:cubicBezTo>
                    <a:pt x="1102" y="511"/>
                    <a:pt x="1096" y="515"/>
                    <a:pt x="1091" y="519"/>
                  </a:cubicBezTo>
                  <a:cubicBezTo>
                    <a:pt x="1097" y="507"/>
                    <a:pt x="1102" y="493"/>
                    <a:pt x="1107" y="480"/>
                  </a:cubicBezTo>
                  <a:cubicBezTo>
                    <a:pt x="1114" y="460"/>
                    <a:pt x="1122" y="439"/>
                    <a:pt x="1134" y="425"/>
                  </a:cubicBezTo>
                  <a:cubicBezTo>
                    <a:pt x="1183" y="411"/>
                    <a:pt x="1219" y="394"/>
                    <a:pt x="1248" y="373"/>
                  </a:cubicBezTo>
                  <a:cubicBezTo>
                    <a:pt x="1245" y="366"/>
                    <a:pt x="1245" y="366"/>
                    <a:pt x="1245" y="366"/>
                  </a:cubicBezTo>
                  <a:cubicBezTo>
                    <a:pt x="1238" y="370"/>
                    <a:pt x="1231" y="373"/>
                    <a:pt x="1224" y="377"/>
                  </a:cubicBezTo>
                  <a:cubicBezTo>
                    <a:pt x="1197" y="391"/>
                    <a:pt x="1170" y="406"/>
                    <a:pt x="1142" y="412"/>
                  </a:cubicBezTo>
                  <a:cubicBezTo>
                    <a:pt x="1152" y="396"/>
                    <a:pt x="1168" y="387"/>
                    <a:pt x="1186" y="377"/>
                  </a:cubicBezTo>
                  <a:cubicBezTo>
                    <a:pt x="1195" y="372"/>
                    <a:pt x="1205" y="367"/>
                    <a:pt x="1214" y="360"/>
                  </a:cubicBezTo>
                  <a:cubicBezTo>
                    <a:pt x="1210" y="354"/>
                    <a:pt x="1210" y="354"/>
                    <a:pt x="1210" y="354"/>
                  </a:cubicBezTo>
                  <a:cubicBezTo>
                    <a:pt x="1163" y="380"/>
                    <a:pt x="1111" y="402"/>
                    <a:pt x="1062" y="423"/>
                  </a:cubicBezTo>
                  <a:cubicBezTo>
                    <a:pt x="1063" y="415"/>
                    <a:pt x="1064" y="408"/>
                    <a:pt x="1065" y="400"/>
                  </a:cubicBezTo>
                  <a:cubicBezTo>
                    <a:pt x="1068" y="385"/>
                    <a:pt x="1070" y="372"/>
                    <a:pt x="1070" y="360"/>
                  </a:cubicBezTo>
                  <a:cubicBezTo>
                    <a:pt x="1069" y="339"/>
                    <a:pt x="1069" y="339"/>
                    <a:pt x="1069" y="339"/>
                  </a:cubicBezTo>
                  <a:cubicBezTo>
                    <a:pt x="1063" y="359"/>
                    <a:pt x="1063" y="359"/>
                    <a:pt x="1063" y="359"/>
                  </a:cubicBezTo>
                  <a:cubicBezTo>
                    <a:pt x="1058" y="375"/>
                    <a:pt x="1056" y="394"/>
                    <a:pt x="1054" y="412"/>
                  </a:cubicBezTo>
                  <a:cubicBezTo>
                    <a:pt x="1053" y="417"/>
                    <a:pt x="1053" y="423"/>
                    <a:pt x="1052" y="428"/>
                  </a:cubicBezTo>
                  <a:cubicBezTo>
                    <a:pt x="1047" y="430"/>
                    <a:pt x="1043" y="432"/>
                    <a:pt x="1039" y="433"/>
                  </a:cubicBezTo>
                  <a:cubicBezTo>
                    <a:pt x="1035" y="435"/>
                    <a:pt x="1032" y="436"/>
                    <a:pt x="1028" y="438"/>
                  </a:cubicBezTo>
                  <a:cubicBezTo>
                    <a:pt x="1031" y="430"/>
                    <a:pt x="1035" y="422"/>
                    <a:pt x="1040" y="415"/>
                  </a:cubicBezTo>
                  <a:cubicBezTo>
                    <a:pt x="1046" y="403"/>
                    <a:pt x="1052" y="392"/>
                    <a:pt x="1055" y="382"/>
                  </a:cubicBezTo>
                  <a:cubicBezTo>
                    <a:pt x="1060" y="361"/>
                    <a:pt x="1060" y="361"/>
                    <a:pt x="1060" y="361"/>
                  </a:cubicBezTo>
                  <a:cubicBezTo>
                    <a:pt x="1048" y="379"/>
                    <a:pt x="1048" y="379"/>
                    <a:pt x="1048" y="379"/>
                  </a:cubicBezTo>
                  <a:cubicBezTo>
                    <a:pt x="1043" y="387"/>
                    <a:pt x="1037" y="397"/>
                    <a:pt x="1033" y="407"/>
                  </a:cubicBezTo>
                  <a:cubicBezTo>
                    <a:pt x="1019" y="434"/>
                    <a:pt x="1005" y="461"/>
                    <a:pt x="979" y="467"/>
                  </a:cubicBezTo>
                  <a:cubicBezTo>
                    <a:pt x="985" y="455"/>
                    <a:pt x="985" y="439"/>
                    <a:pt x="986" y="423"/>
                  </a:cubicBezTo>
                  <a:cubicBezTo>
                    <a:pt x="987" y="406"/>
                    <a:pt x="988" y="390"/>
                    <a:pt x="996" y="380"/>
                  </a:cubicBezTo>
                  <a:cubicBezTo>
                    <a:pt x="998" y="380"/>
                    <a:pt x="998" y="380"/>
                    <a:pt x="998" y="380"/>
                  </a:cubicBezTo>
                  <a:cubicBezTo>
                    <a:pt x="1013" y="381"/>
                    <a:pt x="1024" y="381"/>
                    <a:pt x="1029" y="376"/>
                  </a:cubicBezTo>
                  <a:cubicBezTo>
                    <a:pt x="1030" y="375"/>
                    <a:pt x="1030" y="373"/>
                    <a:pt x="1030" y="370"/>
                  </a:cubicBezTo>
                  <a:cubicBezTo>
                    <a:pt x="1029" y="365"/>
                    <a:pt x="1029" y="365"/>
                    <a:pt x="1029" y="365"/>
                  </a:cubicBezTo>
                  <a:cubicBezTo>
                    <a:pt x="1024" y="368"/>
                    <a:pt x="1024" y="368"/>
                    <a:pt x="1024" y="368"/>
                  </a:cubicBezTo>
                  <a:cubicBezTo>
                    <a:pt x="1022" y="370"/>
                    <a:pt x="1015" y="371"/>
                    <a:pt x="1007" y="370"/>
                  </a:cubicBezTo>
                  <a:cubicBezTo>
                    <a:pt x="1005" y="370"/>
                    <a:pt x="1002" y="370"/>
                    <a:pt x="1000" y="369"/>
                  </a:cubicBezTo>
                  <a:cubicBezTo>
                    <a:pt x="1019" y="340"/>
                    <a:pt x="1043" y="324"/>
                    <a:pt x="1071" y="321"/>
                  </a:cubicBezTo>
                  <a:cubicBezTo>
                    <a:pt x="1083" y="320"/>
                    <a:pt x="1083" y="320"/>
                    <a:pt x="1083" y="320"/>
                  </a:cubicBezTo>
                  <a:cubicBezTo>
                    <a:pt x="1088" y="320"/>
                    <a:pt x="1093" y="320"/>
                    <a:pt x="1098" y="321"/>
                  </a:cubicBezTo>
                  <a:cubicBezTo>
                    <a:pt x="1103" y="322"/>
                    <a:pt x="1107" y="324"/>
                    <a:pt x="1112" y="327"/>
                  </a:cubicBezTo>
                  <a:cubicBezTo>
                    <a:pt x="1116" y="329"/>
                    <a:pt x="1121" y="332"/>
                    <a:pt x="1127" y="333"/>
                  </a:cubicBezTo>
                  <a:cubicBezTo>
                    <a:pt x="1139" y="336"/>
                    <a:pt x="1154" y="335"/>
                    <a:pt x="1168" y="334"/>
                  </a:cubicBezTo>
                  <a:cubicBezTo>
                    <a:pt x="1177" y="334"/>
                    <a:pt x="1186" y="333"/>
                    <a:pt x="1194" y="334"/>
                  </a:cubicBezTo>
                  <a:cubicBezTo>
                    <a:pt x="1204" y="334"/>
                    <a:pt x="1211" y="337"/>
                    <a:pt x="1217" y="341"/>
                  </a:cubicBezTo>
                  <a:cubicBezTo>
                    <a:pt x="1219" y="343"/>
                    <a:pt x="1219" y="343"/>
                    <a:pt x="1219" y="343"/>
                  </a:cubicBezTo>
                  <a:cubicBezTo>
                    <a:pt x="1222" y="341"/>
                    <a:pt x="1222" y="341"/>
                    <a:pt x="1222" y="341"/>
                  </a:cubicBezTo>
                  <a:cubicBezTo>
                    <a:pt x="1223" y="340"/>
                    <a:pt x="1225" y="339"/>
                    <a:pt x="1228" y="339"/>
                  </a:cubicBezTo>
                  <a:cubicBezTo>
                    <a:pt x="1231" y="339"/>
                    <a:pt x="1234" y="338"/>
                    <a:pt x="1237" y="337"/>
                  </a:cubicBezTo>
                  <a:cubicBezTo>
                    <a:pt x="1243" y="333"/>
                    <a:pt x="1243" y="333"/>
                    <a:pt x="1243" y="333"/>
                  </a:cubicBezTo>
                  <a:cubicBezTo>
                    <a:pt x="1237" y="330"/>
                    <a:pt x="1237" y="330"/>
                    <a:pt x="1237" y="330"/>
                  </a:cubicBezTo>
                  <a:cubicBezTo>
                    <a:pt x="1234" y="329"/>
                    <a:pt x="1228" y="329"/>
                    <a:pt x="1222" y="329"/>
                  </a:cubicBezTo>
                  <a:cubicBezTo>
                    <a:pt x="1221" y="329"/>
                    <a:pt x="1220" y="329"/>
                    <a:pt x="1220" y="329"/>
                  </a:cubicBezTo>
                  <a:cubicBezTo>
                    <a:pt x="1221" y="328"/>
                    <a:pt x="1223" y="326"/>
                    <a:pt x="1224" y="324"/>
                  </a:cubicBezTo>
                  <a:cubicBezTo>
                    <a:pt x="1225" y="319"/>
                    <a:pt x="1225" y="319"/>
                    <a:pt x="1225" y="319"/>
                  </a:cubicBezTo>
                  <a:cubicBezTo>
                    <a:pt x="1220" y="319"/>
                    <a:pt x="1220" y="319"/>
                    <a:pt x="1220" y="319"/>
                  </a:cubicBezTo>
                  <a:cubicBezTo>
                    <a:pt x="1211" y="319"/>
                    <a:pt x="1201" y="321"/>
                    <a:pt x="1190" y="322"/>
                  </a:cubicBezTo>
                  <a:cubicBezTo>
                    <a:pt x="1174" y="324"/>
                    <a:pt x="1157" y="326"/>
                    <a:pt x="1142" y="325"/>
                  </a:cubicBezTo>
                  <a:cubicBezTo>
                    <a:pt x="1134" y="324"/>
                    <a:pt x="1128" y="323"/>
                    <a:pt x="1122" y="321"/>
                  </a:cubicBezTo>
                  <a:cubicBezTo>
                    <a:pt x="1132" y="320"/>
                    <a:pt x="1139" y="317"/>
                    <a:pt x="1147" y="315"/>
                  </a:cubicBezTo>
                  <a:cubicBezTo>
                    <a:pt x="1150" y="313"/>
                    <a:pt x="1152" y="312"/>
                    <a:pt x="1156" y="311"/>
                  </a:cubicBezTo>
                  <a:cubicBezTo>
                    <a:pt x="1159" y="311"/>
                    <a:pt x="1162" y="310"/>
                    <a:pt x="1165" y="309"/>
                  </a:cubicBezTo>
                  <a:cubicBezTo>
                    <a:pt x="1173" y="308"/>
                    <a:pt x="1183" y="306"/>
                    <a:pt x="1185" y="297"/>
                  </a:cubicBezTo>
                  <a:cubicBezTo>
                    <a:pt x="1186" y="289"/>
                    <a:pt x="1186" y="289"/>
                    <a:pt x="1186" y="289"/>
                  </a:cubicBezTo>
                  <a:cubicBezTo>
                    <a:pt x="1179" y="293"/>
                    <a:pt x="1179" y="293"/>
                    <a:pt x="1179" y="293"/>
                  </a:cubicBezTo>
                  <a:cubicBezTo>
                    <a:pt x="1160" y="305"/>
                    <a:pt x="1130" y="309"/>
                    <a:pt x="1100" y="312"/>
                  </a:cubicBezTo>
                  <a:cubicBezTo>
                    <a:pt x="1094" y="311"/>
                    <a:pt x="1094" y="311"/>
                    <a:pt x="1094" y="311"/>
                  </a:cubicBezTo>
                  <a:cubicBezTo>
                    <a:pt x="1095" y="312"/>
                    <a:pt x="1095" y="312"/>
                    <a:pt x="1095" y="312"/>
                  </a:cubicBezTo>
                  <a:cubicBezTo>
                    <a:pt x="1091" y="312"/>
                    <a:pt x="1087" y="312"/>
                    <a:pt x="1083" y="313"/>
                  </a:cubicBezTo>
                  <a:cubicBezTo>
                    <a:pt x="1078" y="313"/>
                    <a:pt x="1074" y="313"/>
                    <a:pt x="1070" y="313"/>
                  </a:cubicBezTo>
                  <a:cubicBezTo>
                    <a:pt x="1067" y="313"/>
                    <a:pt x="1067" y="313"/>
                    <a:pt x="1067" y="313"/>
                  </a:cubicBezTo>
                  <a:cubicBezTo>
                    <a:pt x="1066" y="313"/>
                    <a:pt x="1065" y="314"/>
                    <a:pt x="1064" y="314"/>
                  </a:cubicBezTo>
                  <a:cubicBezTo>
                    <a:pt x="1099" y="292"/>
                    <a:pt x="1142" y="261"/>
                    <a:pt x="1164" y="222"/>
                  </a:cubicBezTo>
                  <a:cubicBezTo>
                    <a:pt x="1178" y="197"/>
                    <a:pt x="1178" y="197"/>
                    <a:pt x="1178" y="197"/>
                  </a:cubicBezTo>
                  <a:cubicBezTo>
                    <a:pt x="1158" y="218"/>
                    <a:pt x="1158" y="218"/>
                    <a:pt x="1158" y="218"/>
                  </a:cubicBezTo>
                  <a:cubicBezTo>
                    <a:pt x="1153" y="223"/>
                    <a:pt x="1148" y="229"/>
                    <a:pt x="1143" y="236"/>
                  </a:cubicBezTo>
                  <a:cubicBezTo>
                    <a:pt x="1130" y="251"/>
                    <a:pt x="1117" y="266"/>
                    <a:pt x="1103" y="274"/>
                  </a:cubicBezTo>
                  <a:cubicBezTo>
                    <a:pt x="1105" y="265"/>
                    <a:pt x="1110" y="257"/>
                    <a:pt x="1115" y="249"/>
                  </a:cubicBezTo>
                  <a:cubicBezTo>
                    <a:pt x="1119" y="241"/>
                    <a:pt x="1124" y="233"/>
                    <a:pt x="1125" y="226"/>
                  </a:cubicBezTo>
                  <a:cubicBezTo>
                    <a:pt x="1130" y="200"/>
                    <a:pt x="1130" y="200"/>
                    <a:pt x="1130" y="200"/>
                  </a:cubicBezTo>
                  <a:cubicBezTo>
                    <a:pt x="1118" y="224"/>
                    <a:pt x="1118" y="224"/>
                    <a:pt x="1118" y="224"/>
                  </a:cubicBezTo>
                  <a:cubicBezTo>
                    <a:pt x="1116" y="228"/>
                    <a:pt x="1113" y="233"/>
                    <a:pt x="1110" y="238"/>
                  </a:cubicBezTo>
                  <a:cubicBezTo>
                    <a:pt x="1101" y="251"/>
                    <a:pt x="1092" y="265"/>
                    <a:pt x="1093" y="284"/>
                  </a:cubicBezTo>
                  <a:cubicBezTo>
                    <a:pt x="1089" y="287"/>
                    <a:pt x="1089" y="287"/>
                    <a:pt x="1089" y="287"/>
                  </a:cubicBezTo>
                  <a:cubicBezTo>
                    <a:pt x="1059" y="304"/>
                    <a:pt x="1028" y="322"/>
                    <a:pt x="1006" y="346"/>
                  </a:cubicBezTo>
                  <a:cubicBezTo>
                    <a:pt x="1003" y="349"/>
                    <a:pt x="1001" y="352"/>
                    <a:pt x="998" y="355"/>
                  </a:cubicBezTo>
                  <a:cubicBezTo>
                    <a:pt x="994" y="361"/>
                    <a:pt x="990" y="366"/>
                    <a:pt x="984" y="369"/>
                  </a:cubicBezTo>
                  <a:cubicBezTo>
                    <a:pt x="983" y="366"/>
                    <a:pt x="983" y="360"/>
                    <a:pt x="983" y="355"/>
                  </a:cubicBezTo>
                  <a:cubicBezTo>
                    <a:pt x="983" y="350"/>
                    <a:pt x="983" y="345"/>
                    <a:pt x="982" y="340"/>
                  </a:cubicBezTo>
                  <a:cubicBezTo>
                    <a:pt x="984" y="340"/>
                    <a:pt x="985" y="339"/>
                    <a:pt x="987" y="338"/>
                  </a:cubicBezTo>
                  <a:cubicBezTo>
                    <a:pt x="993" y="336"/>
                    <a:pt x="1000" y="334"/>
                    <a:pt x="1001" y="330"/>
                  </a:cubicBezTo>
                  <a:cubicBezTo>
                    <a:pt x="1002" y="328"/>
                    <a:pt x="1002" y="327"/>
                    <a:pt x="1002" y="325"/>
                  </a:cubicBezTo>
                  <a:cubicBezTo>
                    <a:pt x="1000" y="320"/>
                    <a:pt x="1000" y="320"/>
                    <a:pt x="1000" y="320"/>
                  </a:cubicBezTo>
                  <a:cubicBezTo>
                    <a:pt x="996" y="323"/>
                    <a:pt x="996" y="323"/>
                    <a:pt x="996" y="323"/>
                  </a:cubicBezTo>
                  <a:cubicBezTo>
                    <a:pt x="992" y="326"/>
                    <a:pt x="987" y="328"/>
                    <a:pt x="981" y="330"/>
                  </a:cubicBezTo>
                  <a:cubicBezTo>
                    <a:pt x="981" y="327"/>
                    <a:pt x="980" y="324"/>
                    <a:pt x="980" y="321"/>
                  </a:cubicBezTo>
                  <a:cubicBezTo>
                    <a:pt x="979" y="315"/>
                    <a:pt x="978" y="310"/>
                    <a:pt x="978" y="304"/>
                  </a:cubicBezTo>
                  <a:cubicBezTo>
                    <a:pt x="994" y="290"/>
                    <a:pt x="1012" y="276"/>
                    <a:pt x="1029" y="262"/>
                  </a:cubicBezTo>
                  <a:cubicBezTo>
                    <a:pt x="1054" y="242"/>
                    <a:pt x="1080" y="222"/>
                    <a:pt x="1099" y="200"/>
                  </a:cubicBezTo>
                  <a:cubicBezTo>
                    <a:pt x="1094" y="195"/>
                    <a:pt x="1094" y="195"/>
                    <a:pt x="1094" y="195"/>
                  </a:cubicBezTo>
                  <a:cubicBezTo>
                    <a:pt x="1065" y="220"/>
                    <a:pt x="1034" y="244"/>
                    <a:pt x="1003" y="268"/>
                  </a:cubicBezTo>
                  <a:cubicBezTo>
                    <a:pt x="994" y="275"/>
                    <a:pt x="984" y="282"/>
                    <a:pt x="975" y="289"/>
                  </a:cubicBezTo>
                  <a:cubicBezTo>
                    <a:pt x="977" y="279"/>
                    <a:pt x="978" y="268"/>
                    <a:pt x="979" y="258"/>
                  </a:cubicBezTo>
                  <a:cubicBezTo>
                    <a:pt x="982" y="222"/>
                    <a:pt x="986" y="185"/>
                    <a:pt x="999" y="158"/>
                  </a:cubicBezTo>
                  <a:cubicBezTo>
                    <a:pt x="999" y="155"/>
                    <a:pt x="1000" y="151"/>
                    <a:pt x="998" y="148"/>
                  </a:cubicBezTo>
                  <a:cubicBezTo>
                    <a:pt x="997" y="147"/>
                    <a:pt x="996" y="147"/>
                    <a:pt x="995" y="146"/>
                  </a:cubicBezTo>
                  <a:cubicBezTo>
                    <a:pt x="993" y="147"/>
                    <a:pt x="993" y="147"/>
                    <a:pt x="993" y="147"/>
                  </a:cubicBezTo>
                  <a:cubicBezTo>
                    <a:pt x="992" y="148"/>
                    <a:pt x="992" y="148"/>
                    <a:pt x="992" y="148"/>
                  </a:cubicBezTo>
                  <a:cubicBezTo>
                    <a:pt x="990" y="150"/>
                    <a:pt x="989" y="153"/>
                    <a:pt x="989" y="156"/>
                  </a:cubicBezTo>
                  <a:cubicBezTo>
                    <a:pt x="974" y="187"/>
                    <a:pt x="969" y="229"/>
                    <a:pt x="967" y="271"/>
                  </a:cubicBezTo>
                  <a:cubicBezTo>
                    <a:pt x="952" y="285"/>
                    <a:pt x="939" y="296"/>
                    <a:pt x="925" y="306"/>
                  </a:cubicBezTo>
                  <a:cubicBezTo>
                    <a:pt x="926" y="304"/>
                    <a:pt x="926" y="304"/>
                    <a:pt x="926" y="304"/>
                  </a:cubicBezTo>
                  <a:cubicBezTo>
                    <a:pt x="922" y="307"/>
                    <a:pt x="922" y="307"/>
                    <a:pt x="922" y="307"/>
                  </a:cubicBezTo>
                  <a:cubicBezTo>
                    <a:pt x="921" y="308"/>
                    <a:pt x="919" y="309"/>
                    <a:pt x="918" y="310"/>
                  </a:cubicBezTo>
                  <a:cubicBezTo>
                    <a:pt x="915" y="281"/>
                    <a:pt x="930" y="260"/>
                    <a:pt x="946" y="238"/>
                  </a:cubicBezTo>
                  <a:cubicBezTo>
                    <a:pt x="946" y="237"/>
                    <a:pt x="947" y="236"/>
                    <a:pt x="947" y="235"/>
                  </a:cubicBezTo>
                  <a:cubicBezTo>
                    <a:pt x="949" y="240"/>
                    <a:pt x="949" y="240"/>
                    <a:pt x="949" y="240"/>
                  </a:cubicBezTo>
                  <a:cubicBezTo>
                    <a:pt x="950" y="232"/>
                    <a:pt x="950" y="232"/>
                    <a:pt x="950" y="232"/>
                  </a:cubicBezTo>
                  <a:cubicBezTo>
                    <a:pt x="963" y="214"/>
                    <a:pt x="975" y="195"/>
                    <a:pt x="978" y="170"/>
                  </a:cubicBezTo>
                  <a:cubicBezTo>
                    <a:pt x="982" y="139"/>
                    <a:pt x="982" y="139"/>
                    <a:pt x="982" y="139"/>
                  </a:cubicBezTo>
                  <a:cubicBezTo>
                    <a:pt x="971" y="168"/>
                    <a:pt x="971" y="168"/>
                    <a:pt x="971" y="168"/>
                  </a:cubicBezTo>
                  <a:cubicBezTo>
                    <a:pt x="967" y="180"/>
                    <a:pt x="961" y="192"/>
                    <a:pt x="955" y="203"/>
                  </a:cubicBezTo>
                  <a:cubicBezTo>
                    <a:pt x="957" y="195"/>
                    <a:pt x="959" y="187"/>
                    <a:pt x="957" y="181"/>
                  </a:cubicBezTo>
                  <a:cubicBezTo>
                    <a:pt x="953" y="164"/>
                    <a:pt x="953" y="164"/>
                    <a:pt x="953" y="164"/>
                  </a:cubicBezTo>
                  <a:cubicBezTo>
                    <a:pt x="950" y="181"/>
                    <a:pt x="950" y="181"/>
                    <a:pt x="950" y="181"/>
                  </a:cubicBezTo>
                  <a:cubicBezTo>
                    <a:pt x="950" y="184"/>
                    <a:pt x="949" y="188"/>
                    <a:pt x="947" y="193"/>
                  </a:cubicBezTo>
                  <a:cubicBezTo>
                    <a:pt x="944" y="203"/>
                    <a:pt x="941" y="214"/>
                    <a:pt x="944" y="223"/>
                  </a:cubicBezTo>
                  <a:cubicBezTo>
                    <a:pt x="944" y="223"/>
                    <a:pt x="944" y="223"/>
                    <a:pt x="944" y="223"/>
                  </a:cubicBezTo>
                  <a:cubicBezTo>
                    <a:pt x="936" y="235"/>
                    <a:pt x="929" y="247"/>
                    <a:pt x="922" y="258"/>
                  </a:cubicBezTo>
                  <a:cubicBezTo>
                    <a:pt x="919" y="263"/>
                    <a:pt x="916" y="268"/>
                    <a:pt x="912" y="272"/>
                  </a:cubicBezTo>
                  <a:cubicBezTo>
                    <a:pt x="913" y="252"/>
                    <a:pt x="917" y="234"/>
                    <a:pt x="920" y="216"/>
                  </a:cubicBezTo>
                  <a:cubicBezTo>
                    <a:pt x="925" y="193"/>
                    <a:pt x="930" y="172"/>
                    <a:pt x="927" y="147"/>
                  </a:cubicBezTo>
                  <a:cubicBezTo>
                    <a:pt x="930" y="143"/>
                    <a:pt x="935" y="139"/>
                    <a:pt x="939" y="136"/>
                  </a:cubicBezTo>
                  <a:cubicBezTo>
                    <a:pt x="948" y="128"/>
                    <a:pt x="957" y="120"/>
                    <a:pt x="959" y="112"/>
                  </a:cubicBezTo>
                  <a:cubicBezTo>
                    <a:pt x="962" y="100"/>
                    <a:pt x="962" y="100"/>
                    <a:pt x="962" y="100"/>
                  </a:cubicBezTo>
                  <a:cubicBezTo>
                    <a:pt x="953" y="108"/>
                    <a:pt x="953" y="108"/>
                    <a:pt x="953" y="108"/>
                  </a:cubicBezTo>
                  <a:cubicBezTo>
                    <a:pt x="950" y="111"/>
                    <a:pt x="947" y="114"/>
                    <a:pt x="944" y="118"/>
                  </a:cubicBezTo>
                  <a:cubicBezTo>
                    <a:pt x="939" y="123"/>
                    <a:pt x="933" y="129"/>
                    <a:pt x="928" y="133"/>
                  </a:cubicBezTo>
                  <a:cubicBezTo>
                    <a:pt x="928" y="132"/>
                    <a:pt x="928" y="131"/>
                    <a:pt x="928" y="131"/>
                  </a:cubicBezTo>
                  <a:cubicBezTo>
                    <a:pt x="928" y="124"/>
                    <a:pt x="929" y="117"/>
                    <a:pt x="931" y="113"/>
                  </a:cubicBezTo>
                  <a:cubicBezTo>
                    <a:pt x="935" y="105"/>
                    <a:pt x="935" y="105"/>
                    <a:pt x="935" y="105"/>
                  </a:cubicBezTo>
                  <a:cubicBezTo>
                    <a:pt x="927" y="107"/>
                    <a:pt x="927" y="107"/>
                    <a:pt x="927" y="107"/>
                  </a:cubicBezTo>
                  <a:cubicBezTo>
                    <a:pt x="919" y="110"/>
                    <a:pt x="919" y="120"/>
                    <a:pt x="919" y="129"/>
                  </a:cubicBezTo>
                  <a:cubicBezTo>
                    <a:pt x="919" y="133"/>
                    <a:pt x="919" y="137"/>
                    <a:pt x="919" y="140"/>
                  </a:cubicBezTo>
                  <a:cubicBezTo>
                    <a:pt x="912" y="145"/>
                    <a:pt x="905" y="150"/>
                    <a:pt x="898" y="155"/>
                  </a:cubicBezTo>
                  <a:cubicBezTo>
                    <a:pt x="883" y="166"/>
                    <a:pt x="868" y="178"/>
                    <a:pt x="852" y="188"/>
                  </a:cubicBezTo>
                  <a:cubicBezTo>
                    <a:pt x="884" y="149"/>
                    <a:pt x="913" y="107"/>
                    <a:pt x="928" y="51"/>
                  </a:cubicBezTo>
                  <a:cubicBezTo>
                    <a:pt x="932" y="34"/>
                    <a:pt x="932" y="34"/>
                    <a:pt x="932" y="34"/>
                  </a:cubicBezTo>
                  <a:cubicBezTo>
                    <a:pt x="922" y="48"/>
                    <a:pt x="922" y="48"/>
                    <a:pt x="922" y="48"/>
                  </a:cubicBezTo>
                  <a:cubicBezTo>
                    <a:pt x="914" y="57"/>
                    <a:pt x="909" y="72"/>
                    <a:pt x="903" y="87"/>
                  </a:cubicBezTo>
                  <a:cubicBezTo>
                    <a:pt x="896" y="106"/>
                    <a:pt x="889" y="125"/>
                    <a:pt x="878" y="134"/>
                  </a:cubicBezTo>
                  <a:cubicBezTo>
                    <a:pt x="877" y="125"/>
                    <a:pt x="879" y="116"/>
                    <a:pt x="880" y="107"/>
                  </a:cubicBezTo>
                  <a:cubicBezTo>
                    <a:pt x="882" y="99"/>
                    <a:pt x="883" y="91"/>
                    <a:pt x="882" y="83"/>
                  </a:cubicBezTo>
                  <a:cubicBezTo>
                    <a:pt x="881" y="62"/>
                    <a:pt x="881" y="62"/>
                    <a:pt x="881" y="62"/>
                  </a:cubicBezTo>
                  <a:cubicBezTo>
                    <a:pt x="875" y="83"/>
                    <a:pt x="875" y="83"/>
                    <a:pt x="875" y="83"/>
                  </a:cubicBezTo>
                  <a:cubicBezTo>
                    <a:pt x="871" y="97"/>
                    <a:pt x="865" y="124"/>
                    <a:pt x="870" y="145"/>
                  </a:cubicBezTo>
                  <a:cubicBezTo>
                    <a:pt x="859" y="162"/>
                    <a:pt x="847" y="176"/>
                    <a:pt x="835" y="190"/>
                  </a:cubicBezTo>
                  <a:cubicBezTo>
                    <a:pt x="820" y="208"/>
                    <a:pt x="804" y="226"/>
                    <a:pt x="790" y="249"/>
                  </a:cubicBezTo>
                  <a:cubicBezTo>
                    <a:pt x="790" y="240"/>
                    <a:pt x="789" y="231"/>
                    <a:pt x="788" y="223"/>
                  </a:cubicBezTo>
                  <a:cubicBezTo>
                    <a:pt x="786" y="200"/>
                    <a:pt x="784" y="176"/>
                    <a:pt x="787" y="149"/>
                  </a:cubicBezTo>
                  <a:cubicBezTo>
                    <a:pt x="796" y="134"/>
                    <a:pt x="808" y="122"/>
                    <a:pt x="820" y="109"/>
                  </a:cubicBezTo>
                  <a:cubicBezTo>
                    <a:pt x="844" y="84"/>
                    <a:pt x="869" y="57"/>
                    <a:pt x="870" y="12"/>
                  </a:cubicBezTo>
                  <a:cubicBezTo>
                    <a:pt x="863" y="12"/>
                    <a:pt x="863" y="12"/>
                    <a:pt x="863" y="12"/>
                  </a:cubicBezTo>
                  <a:cubicBezTo>
                    <a:pt x="859" y="40"/>
                    <a:pt x="847" y="62"/>
                    <a:pt x="832" y="80"/>
                  </a:cubicBezTo>
                  <a:cubicBezTo>
                    <a:pt x="834" y="71"/>
                    <a:pt x="836" y="60"/>
                    <a:pt x="836" y="49"/>
                  </a:cubicBezTo>
                  <a:cubicBezTo>
                    <a:pt x="837" y="39"/>
                    <a:pt x="838" y="30"/>
                    <a:pt x="840" y="25"/>
                  </a:cubicBezTo>
                  <a:cubicBezTo>
                    <a:pt x="847" y="0"/>
                    <a:pt x="847" y="0"/>
                    <a:pt x="847" y="0"/>
                  </a:cubicBezTo>
                  <a:cubicBezTo>
                    <a:pt x="833" y="22"/>
                    <a:pt x="833" y="22"/>
                    <a:pt x="833" y="22"/>
                  </a:cubicBezTo>
                  <a:cubicBezTo>
                    <a:pt x="828" y="30"/>
                    <a:pt x="827" y="43"/>
                    <a:pt x="826" y="55"/>
                  </a:cubicBezTo>
                  <a:cubicBezTo>
                    <a:pt x="825" y="68"/>
                    <a:pt x="825" y="81"/>
                    <a:pt x="819" y="87"/>
                  </a:cubicBezTo>
                  <a:cubicBezTo>
                    <a:pt x="818" y="88"/>
                    <a:pt x="818" y="88"/>
                    <a:pt x="818" y="88"/>
                  </a:cubicBezTo>
                  <a:cubicBezTo>
                    <a:pt x="818" y="89"/>
                    <a:pt x="818" y="89"/>
                    <a:pt x="818" y="89"/>
                  </a:cubicBezTo>
                  <a:cubicBezTo>
                    <a:pt x="818" y="91"/>
                    <a:pt x="818" y="93"/>
                    <a:pt x="819" y="95"/>
                  </a:cubicBezTo>
                  <a:cubicBezTo>
                    <a:pt x="820" y="95"/>
                    <a:pt x="820" y="95"/>
                    <a:pt x="820" y="95"/>
                  </a:cubicBezTo>
                  <a:cubicBezTo>
                    <a:pt x="815" y="101"/>
                    <a:pt x="809" y="106"/>
                    <a:pt x="804" y="111"/>
                  </a:cubicBezTo>
                  <a:cubicBezTo>
                    <a:pt x="799" y="116"/>
                    <a:pt x="795" y="121"/>
                    <a:pt x="790" y="126"/>
                  </a:cubicBezTo>
                  <a:cubicBezTo>
                    <a:pt x="792" y="113"/>
                    <a:pt x="794" y="97"/>
                    <a:pt x="796" y="81"/>
                  </a:cubicBezTo>
                  <a:cubicBezTo>
                    <a:pt x="798" y="58"/>
                    <a:pt x="801" y="35"/>
                    <a:pt x="804" y="19"/>
                  </a:cubicBezTo>
                  <a:cubicBezTo>
                    <a:pt x="805" y="16"/>
                    <a:pt x="805" y="16"/>
                    <a:pt x="805" y="16"/>
                  </a:cubicBezTo>
                  <a:cubicBezTo>
                    <a:pt x="801" y="15"/>
                    <a:pt x="801" y="15"/>
                    <a:pt x="801" y="15"/>
                  </a:cubicBezTo>
                  <a:cubicBezTo>
                    <a:pt x="798" y="14"/>
                    <a:pt x="798" y="14"/>
                    <a:pt x="798" y="14"/>
                  </a:cubicBezTo>
                  <a:cubicBezTo>
                    <a:pt x="797" y="18"/>
                    <a:pt x="797" y="18"/>
                    <a:pt x="797" y="18"/>
                  </a:cubicBezTo>
                  <a:cubicBezTo>
                    <a:pt x="776" y="117"/>
                    <a:pt x="757" y="241"/>
                    <a:pt x="790" y="324"/>
                  </a:cubicBezTo>
                  <a:cubicBezTo>
                    <a:pt x="788" y="325"/>
                    <a:pt x="788" y="325"/>
                    <a:pt x="788" y="325"/>
                  </a:cubicBezTo>
                  <a:cubicBezTo>
                    <a:pt x="790" y="325"/>
                    <a:pt x="790" y="325"/>
                    <a:pt x="790" y="325"/>
                  </a:cubicBezTo>
                  <a:cubicBezTo>
                    <a:pt x="791" y="328"/>
                    <a:pt x="792" y="330"/>
                    <a:pt x="794" y="332"/>
                  </a:cubicBezTo>
                  <a:cubicBezTo>
                    <a:pt x="787" y="343"/>
                    <a:pt x="781" y="353"/>
                    <a:pt x="775" y="364"/>
                  </a:cubicBezTo>
                  <a:cubicBezTo>
                    <a:pt x="769" y="376"/>
                    <a:pt x="762" y="388"/>
                    <a:pt x="754" y="399"/>
                  </a:cubicBezTo>
                  <a:cubicBezTo>
                    <a:pt x="745" y="362"/>
                    <a:pt x="747" y="319"/>
                    <a:pt x="750" y="277"/>
                  </a:cubicBezTo>
                  <a:cubicBezTo>
                    <a:pt x="753" y="227"/>
                    <a:pt x="756" y="176"/>
                    <a:pt x="738" y="134"/>
                  </a:cubicBezTo>
                  <a:cubicBezTo>
                    <a:pt x="758" y="108"/>
                    <a:pt x="767" y="61"/>
                    <a:pt x="773" y="19"/>
                  </a:cubicBezTo>
                  <a:cubicBezTo>
                    <a:pt x="766" y="18"/>
                    <a:pt x="766" y="18"/>
                    <a:pt x="766" y="18"/>
                  </a:cubicBezTo>
                  <a:cubicBezTo>
                    <a:pt x="762" y="31"/>
                    <a:pt x="758" y="46"/>
                    <a:pt x="755" y="60"/>
                  </a:cubicBezTo>
                  <a:cubicBezTo>
                    <a:pt x="750" y="83"/>
                    <a:pt x="745" y="107"/>
                    <a:pt x="734" y="123"/>
                  </a:cubicBezTo>
                  <a:cubicBezTo>
                    <a:pt x="730" y="105"/>
                    <a:pt x="724" y="92"/>
                    <a:pt x="715" y="83"/>
                  </a:cubicBezTo>
                  <a:cubicBezTo>
                    <a:pt x="711" y="78"/>
                    <a:pt x="710" y="69"/>
                    <a:pt x="710" y="61"/>
                  </a:cubicBezTo>
                  <a:cubicBezTo>
                    <a:pt x="709" y="52"/>
                    <a:pt x="708" y="42"/>
                    <a:pt x="703" y="35"/>
                  </a:cubicBezTo>
                  <a:cubicBezTo>
                    <a:pt x="696" y="26"/>
                    <a:pt x="696" y="26"/>
                    <a:pt x="696" y="26"/>
                  </a:cubicBezTo>
                  <a:cubicBezTo>
                    <a:pt x="696" y="37"/>
                    <a:pt x="696" y="37"/>
                    <a:pt x="696" y="37"/>
                  </a:cubicBezTo>
                  <a:cubicBezTo>
                    <a:pt x="696" y="67"/>
                    <a:pt x="706" y="91"/>
                    <a:pt x="716" y="114"/>
                  </a:cubicBezTo>
                  <a:cubicBezTo>
                    <a:pt x="725" y="133"/>
                    <a:pt x="733" y="152"/>
                    <a:pt x="734" y="174"/>
                  </a:cubicBezTo>
                  <a:cubicBezTo>
                    <a:pt x="725" y="160"/>
                    <a:pt x="714" y="144"/>
                    <a:pt x="705" y="133"/>
                  </a:cubicBezTo>
                  <a:cubicBezTo>
                    <a:pt x="690" y="111"/>
                    <a:pt x="690" y="111"/>
                    <a:pt x="690" y="111"/>
                  </a:cubicBezTo>
                  <a:cubicBezTo>
                    <a:pt x="694" y="128"/>
                    <a:pt x="694" y="128"/>
                    <a:pt x="694" y="128"/>
                  </a:cubicBezTo>
                  <a:cubicBezTo>
                    <a:pt x="697" y="142"/>
                    <a:pt x="706" y="153"/>
                    <a:pt x="716" y="164"/>
                  </a:cubicBezTo>
                  <a:cubicBezTo>
                    <a:pt x="726" y="175"/>
                    <a:pt x="735" y="185"/>
                    <a:pt x="737" y="200"/>
                  </a:cubicBezTo>
                  <a:cubicBezTo>
                    <a:pt x="741" y="221"/>
                    <a:pt x="736" y="244"/>
                    <a:pt x="731" y="268"/>
                  </a:cubicBezTo>
                  <a:cubicBezTo>
                    <a:pt x="727" y="284"/>
                    <a:pt x="723" y="301"/>
                    <a:pt x="722" y="319"/>
                  </a:cubicBezTo>
                  <a:cubicBezTo>
                    <a:pt x="719" y="315"/>
                    <a:pt x="717" y="312"/>
                    <a:pt x="714" y="308"/>
                  </a:cubicBezTo>
                  <a:cubicBezTo>
                    <a:pt x="712" y="306"/>
                    <a:pt x="711" y="303"/>
                    <a:pt x="709" y="300"/>
                  </a:cubicBezTo>
                  <a:cubicBezTo>
                    <a:pt x="705" y="295"/>
                    <a:pt x="703" y="290"/>
                    <a:pt x="700" y="284"/>
                  </a:cubicBezTo>
                  <a:cubicBezTo>
                    <a:pt x="697" y="278"/>
                    <a:pt x="694" y="271"/>
                    <a:pt x="690" y="265"/>
                  </a:cubicBezTo>
                  <a:cubicBezTo>
                    <a:pt x="687" y="262"/>
                    <a:pt x="683" y="259"/>
                    <a:pt x="680" y="257"/>
                  </a:cubicBezTo>
                  <a:cubicBezTo>
                    <a:pt x="675" y="254"/>
                    <a:pt x="672" y="251"/>
                    <a:pt x="670" y="246"/>
                  </a:cubicBezTo>
                  <a:cubicBezTo>
                    <a:pt x="668" y="236"/>
                    <a:pt x="671" y="223"/>
                    <a:pt x="673" y="209"/>
                  </a:cubicBezTo>
                  <a:cubicBezTo>
                    <a:pt x="677" y="192"/>
                    <a:pt x="681" y="172"/>
                    <a:pt x="675" y="152"/>
                  </a:cubicBezTo>
                  <a:cubicBezTo>
                    <a:pt x="669" y="131"/>
                    <a:pt x="669" y="131"/>
                    <a:pt x="669" y="131"/>
                  </a:cubicBezTo>
                  <a:cubicBezTo>
                    <a:pt x="668" y="155"/>
                    <a:pt x="668" y="155"/>
                    <a:pt x="668" y="155"/>
                  </a:cubicBezTo>
                  <a:cubicBezTo>
                    <a:pt x="667" y="179"/>
                    <a:pt x="666" y="209"/>
                    <a:pt x="661" y="235"/>
                  </a:cubicBezTo>
                  <a:cubicBezTo>
                    <a:pt x="652" y="226"/>
                    <a:pt x="646" y="217"/>
                    <a:pt x="640" y="207"/>
                  </a:cubicBezTo>
                  <a:cubicBezTo>
                    <a:pt x="657" y="182"/>
                    <a:pt x="658" y="145"/>
                    <a:pt x="658" y="118"/>
                  </a:cubicBezTo>
                  <a:cubicBezTo>
                    <a:pt x="658" y="114"/>
                    <a:pt x="659" y="109"/>
                    <a:pt x="660" y="104"/>
                  </a:cubicBezTo>
                  <a:cubicBezTo>
                    <a:pt x="662" y="91"/>
                    <a:pt x="664" y="77"/>
                    <a:pt x="655" y="67"/>
                  </a:cubicBezTo>
                  <a:cubicBezTo>
                    <a:pt x="650" y="60"/>
                    <a:pt x="650" y="60"/>
                    <a:pt x="650" y="60"/>
                  </a:cubicBezTo>
                  <a:cubicBezTo>
                    <a:pt x="649" y="69"/>
                    <a:pt x="649" y="69"/>
                    <a:pt x="649" y="69"/>
                  </a:cubicBezTo>
                  <a:cubicBezTo>
                    <a:pt x="648" y="79"/>
                    <a:pt x="648" y="89"/>
                    <a:pt x="649" y="98"/>
                  </a:cubicBezTo>
                  <a:cubicBezTo>
                    <a:pt x="649" y="103"/>
                    <a:pt x="649" y="108"/>
                    <a:pt x="649" y="114"/>
                  </a:cubicBezTo>
                  <a:cubicBezTo>
                    <a:pt x="649" y="113"/>
                    <a:pt x="648" y="112"/>
                    <a:pt x="648" y="111"/>
                  </a:cubicBezTo>
                  <a:cubicBezTo>
                    <a:pt x="646" y="108"/>
                    <a:pt x="645" y="105"/>
                    <a:pt x="643" y="102"/>
                  </a:cubicBezTo>
                  <a:cubicBezTo>
                    <a:pt x="641" y="99"/>
                    <a:pt x="639" y="96"/>
                    <a:pt x="637" y="94"/>
                  </a:cubicBezTo>
                  <a:cubicBezTo>
                    <a:pt x="632" y="100"/>
                    <a:pt x="632" y="100"/>
                    <a:pt x="632" y="100"/>
                  </a:cubicBezTo>
                  <a:cubicBezTo>
                    <a:pt x="634" y="101"/>
                    <a:pt x="635" y="103"/>
                    <a:pt x="637" y="106"/>
                  </a:cubicBezTo>
                  <a:cubicBezTo>
                    <a:pt x="638" y="108"/>
                    <a:pt x="639" y="110"/>
                    <a:pt x="640" y="112"/>
                  </a:cubicBezTo>
                  <a:cubicBezTo>
                    <a:pt x="641" y="114"/>
                    <a:pt x="641" y="114"/>
                    <a:pt x="641" y="114"/>
                  </a:cubicBezTo>
                  <a:cubicBezTo>
                    <a:pt x="651" y="139"/>
                    <a:pt x="644" y="173"/>
                    <a:pt x="633" y="197"/>
                  </a:cubicBezTo>
                  <a:cubicBezTo>
                    <a:pt x="627" y="186"/>
                    <a:pt x="623" y="174"/>
                    <a:pt x="619" y="162"/>
                  </a:cubicBezTo>
                  <a:cubicBezTo>
                    <a:pt x="614" y="150"/>
                    <a:pt x="610" y="138"/>
                    <a:pt x="604" y="126"/>
                  </a:cubicBezTo>
                  <a:cubicBezTo>
                    <a:pt x="591" y="100"/>
                    <a:pt x="591" y="100"/>
                    <a:pt x="591" y="100"/>
                  </a:cubicBezTo>
                  <a:cubicBezTo>
                    <a:pt x="590" y="97"/>
                    <a:pt x="590" y="97"/>
                    <a:pt x="590" y="97"/>
                  </a:cubicBezTo>
                  <a:cubicBezTo>
                    <a:pt x="590" y="125"/>
                    <a:pt x="590" y="125"/>
                    <a:pt x="590" y="125"/>
                  </a:cubicBezTo>
                  <a:cubicBezTo>
                    <a:pt x="589" y="182"/>
                    <a:pt x="594" y="233"/>
                    <a:pt x="598" y="283"/>
                  </a:cubicBezTo>
                  <a:cubicBezTo>
                    <a:pt x="599" y="294"/>
                    <a:pt x="600" y="305"/>
                    <a:pt x="601" y="316"/>
                  </a:cubicBezTo>
                  <a:cubicBezTo>
                    <a:pt x="561" y="271"/>
                    <a:pt x="528" y="212"/>
                    <a:pt x="502" y="137"/>
                  </a:cubicBezTo>
                  <a:cubicBezTo>
                    <a:pt x="495" y="139"/>
                    <a:pt x="495" y="139"/>
                    <a:pt x="495" y="139"/>
                  </a:cubicBezTo>
                  <a:cubicBezTo>
                    <a:pt x="505" y="168"/>
                    <a:pt x="514" y="196"/>
                    <a:pt x="526" y="222"/>
                  </a:cubicBezTo>
                  <a:cubicBezTo>
                    <a:pt x="525" y="221"/>
                    <a:pt x="525" y="221"/>
                    <a:pt x="525" y="221"/>
                  </a:cubicBezTo>
                  <a:cubicBezTo>
                    <a:pt x="517" y="213"/>
                    <a:pt x="510" y="204"/>
                    <a:pt x="502" y="202"/>
                  </a:cubicBezTo>
                  <a:cubicBezTo>
                    <a:pt x="480" y="194"/>
                    <a:pt x="480" y="194"/>
                    <a:pt x="480" y="194"/>
                  </a:cubicBezTo>
                  <a:cubicBezTo>
                    <a:pt x="499" y="208"/>
                    <a:pt x="499" y="208"/>
                    <a:pt x="499" y="208"/>
                  </a:cubicBezTo>
                  <a:cubicBezTo>
                    <a:pt x="521" y="225"/>
                    <a:pt x="536" y="247"/>
                    <a:pt x="552" y="271"/>
                  </a:cubicBezTo>
                  <a:cubicBezTo>
                    <a:pt x="562" y="284"/>
                    <a:pt x="572" y="299"/>
                    <a:pt x="583" y="312"/>
                  </a:cubicBezTo>
                  <a:cubicBezTo>
                    <a:pt x="586" y="315"/>
                    <a:pt x="589" y="318"/>
                    <a:pt x="592" y="321"/>
                  </a:cubicBezTo>
                  <a:cubicBezTo>
                    <a:pt x="597" y="325"/>
                    <a:pt x="602" y="329"/>
                    <a:pt x="604" y="334"/>
                  </a:cubicBezTo>
                  <a:cubicBezTo>
                    <a:pt x="608" y="342"/>
                    <a:pt x="609" y="352"/>
                    <a:pt x="610" y="362"/>
                  </a:cubicBezTo>
                  <a:cubicBezTo>
                    <a:pt x="612" y="370"/>
                    <a:pt x="613" y="379"/>
                    <a:pt x="616" y="387"/>
                  </a:cubicBezTo>
                  <a:cubicBezTo>
                    <a:pt x="618" y="395"/>
                    <a:pt x="621" y="403"/>
                    <a:pt x="624" y="410"/>
                  </a:cubicBezTo>
                  <a:cubicBezTo>
                    <a:pt x="627" y="418"/>
                    <a:pt x="631" y="426"/>
                    <a:pt x="633" y="434"/>
                  </a:cubicBezTo>
                  <a:cubicBezTo>
                    <a:pt x="632" y="437"/>
                    <a:pt x="630" y="441"/>
                    <a:pt x="629" y="444"/>
                  </a:cubicBezTo>
                  <a:cubicBezTo>
                    <a:pt x="627" y="449"/>
                    <a:pt x="626" y="454"/>
                    <a:pt x="622" y="457"/>
                  </a:cubicBezTo>
                  <a:cubicBezTo>
                    <a:pt x="611" y="454"/>
                    <a:pt x="612" y="439"/>
                    <a:pt x="615" y="417"/>
                  </a:cubicBezTo>
                  <a:cubicBezTo>
                    <a:pt x="616" y="408"/>
                    <a:pt x="616" y="408"/>
                    <a:pt x="616" y="408"/>
                  </a:cubicBezTo>
                  <a:cubicBezTo>
                    <a:pt x="609" y="414"/>
                    <a:pt x="609" y="414"/>
                    <a:pt x="609" y="414"/>
                  </a:cubicBezTo>
                  <a:cubicBezTo>
                    <a:pt x="604" y="418"/>
                    <a:pt x="604" y="425"/>
                    <a:pt x="604" y="433"/>
                  </a:cubicBezTo>
                  <a:cubicBezTo>
                    <a:pt x="604" y="435"/>
                    <a:pt x="604" y="439"/>
                    <a:pt x="604" y="441"/>
                  </a:cubicBezTo>
                  <a:cubicBezTo>
                    <a:pt x="597" y="433"/>
                    <a:pt x="589" y="426"/>
                    <a:pt x="581" y="419"/>
                  </a:cubicBezTo>
                  <a:cubicBezTo>
                    <a:pt x="566" y="404"/>
                    <a:pt x="550" y="390"/>
                    <a:pt x="541" y="369"/>
                  </a:cubicBezTo>
                  <a:cubicBezTo>
                    <a:pt x="534" y="354"/>
                    <a:pt x="531" y="335"/>
                    <a:pt x="527" y="317"/>
                  </a:cubicBezTo>
                  <a:cubicBezTo>
                    <a:pt x="523" y="298"/>
                    <a:pt x="520" y="279"/>
                    <a:pt x="512" y="263"/>
                  </a:cubicBezTo>
                  <a:cubicBezTo>
                    <a:pt x="500" y="239"/>
                    <a:pt x="500" y="239"/>
                    <a:pt x="500" y="239"/>
                  </a:cubicBezTo>
                  <a:cubicBezTo>
                    <a:pt x="505" y="265"/>
                    <a:pt x="505" y="265"/>
                    <a:pt x="505" y="265"/>
                  </a:cubicBezTo>
                  <a:cubicBezTo>
                    <a:pt x="509" y="287"/>
                    <a:pt x="514" y="308"/>
                    <a:pt x="520" y="328"/>
                  </a:cubicBezTo>
                  <a:cubicBezTo>
                    <a:pt x="521" y="334"/>
                    <a:pt x="523" y="341"/>
                    <a:pt x="525" y="348"/>
                  </a:cubicBezTo>
                  <a:cubicBezTo>
                    <a:pt x="521" y="343"/>
                    <a:pt x="517" y="339"/>
                    <a:pt x="514" y="334"/>
                  </a:cubicBezTo>
                  <a:cubicBezTo>
                    <a:pt x="499" y="317"/>
                    <a:pt x="484" y="300"/>
                    <a:pt x="479" y="281"/>
                  </a:cubicBezTo>
                  <a:cubicBezTo>
                    <a:pt x="478" y="277"/>
                    <a:pt x="478" y="277"/>
                    <a:pt x="478" y="277"/>
                  </a:cubicBezTo>
                  <a:cubicBezTo>
                    <a:pt x="474" y="278"/>
                    <a:pt x="474" y="278"/>
                    <a:pt x="474" y="278"/>
                  </a:cubicBezTo>
                  <a:cubicBezTo>
                    <a:pt x="473" y="278"/>
                    <a:pt x="471" y="273"/>
                    <a:pt x="470" y="270"/>
                  </a:cubicBezTo>
                  <a:cubicBezTo>
                    <a:pt x="468" y="263"/>
                    <a:pt x="466" y="257"/>
                    <a:pt x="460" y="256"/>
                  </a:cubicBezTo>
                  <a:cubicBezTo>
                    <a:pt x="459" y="256"/>
                    <a:pt x="458" y="257"/>
                    <a:pt x="456" y="257"/>
                  </a:cubicBezTo>
                  <a:cubicBezTo>
                    <a:pt x="452" y="259"/>
                    <a:pt x="452" y="259"/>
                    <a:pt x="452" y="259"/>
                  </a:cubicBezTo>
                  <a:cubicBezTo>
                    <a:pt x="455" y="263"/>
                    <a:pt x="455" y="263"/>
                    <a:pt x="455" y="263"/>
                  </a:cubicBezTo>
                  <a:cubicBezTo>
                    <a:pt x="467" y="276"/>
                    <a:pt x="471" y="297"/>
                    <a:pt x="464" y="320"/>
                  </a:cubicBezTo>
                  <a:cubicBezTo>
                    <a:pt x="464" y="320"/>
                    <a:pt x="464" y="320"/>
                    <a:pt x="464" y="320"/>
                  </a:cubicBezTo>
                  <a:cubicBezTo>
                    <a:pt x="461" y="309"/>
                    <a:pt x="458" y="299"/>
                    <a:pt x="451" y="298"/>
                  </a:cubicBezTo>
                  <a:cubicBezTo>
                    <a:pt x="443" y="296"/>
                    <a:pt x="443" y="296"/>
                    <a:pt x="443" y="296"/>
                  </a:cubicBezTo>
                  <a:cubicBezTo>
                    <a:pt x="448" y="303"/>
                    <a:pt x="448" y="303"/>
                    <a:pt x="448" y="303"/>
                  </a:cubicBezTo>
                  <a:cubicBezTo>
                    <a:pt x="465" y="328"/>
                    <a:pt x="456" y="351"/>
                    <a:pt x="443" y="375"/>
                  </a:cubicBezTo>
                  <a:cubicBezTo>
                    <a:pt x="439" y="368"/>
                    <a:pt x="435" y="361"/>
                    <a:pt x="432" y="355"/>
                  </a:cubicBezTo>
                  <a:cubicBezTo>
                    <a:pt x="420" y="334"/>
                    <a:pt x="409" y="313"/>
                    <a:pt x="402" y="289"/>
                  </a:cubicBezTo>
                  <a:cubicBezTo>
                    <a:pt x="395" y="290"/>
                    <a:pt x="395" y="290"/>
                    <a:pt x="395" y="290"/>
                  </a:cubicBezTo>
                  <a:cubicBezTo>
                    <a:pt x="397" y="306"/>
                    <a:pt x="402" y="319"/>
                    <a:pt x="407" y="332"/>
                  </a:cubicBezTo>
                  <a:cubicBezTo>
                    <a:pt x="409" y="335"/>
                    <a:pt x="410" y="338"/>
                    <a:pt x="411" y="341"/>
                  </a:cubicBezTo>
                  <a:cubicBezTo>
                    <a:pt x="393" y="345"/>
                    <a:pt x="366" y="340"/>
                    <a:pt x="352" y="330"/>
                  </a:cubicBezTo>
                  <a:cubicBezTo>
                    <a:pt x="332" y="315"/>
                    <a:pt x="332" y="315"/>
                    <a:pt x="332" y="315"/>
                  </a:cubicBezTo>
                  <a:cubicBezTo>
                    <a:pt x="348" y="335"/>
                    <a:pt x="348" y="335"/>
                    <a:pt x="348" y="335"/>
                  </a:cubicBezTo>
                  <a:cubicBezTo>
                    <a:pt x="358" y="348"/>
                    <a:pt x="377" y="351"/>
                    <a:pt x="388" y="352"/>
                  </a:cubicBezTo>
                  <a:cubicBezTo>
                    <a:pt x="397" y="353"/>
                    <a:pt x="407" y="352"/>
                    <a:pt x="416" y="350"/>
                  </a:cubicBezTo>
                  <a:cubicBezTo>
                    <a:pt x="423" y="364"/>
                    <a:pt x="431" y="377"/>
                    <a:pt x="439" y="391"/>
                  </a:cubicBezTo>
                  <a:cubicBezTo>
                    <a:pt x="472" y="448"/>
                    <a:pt x="506" y="506"/>
                    <a:pt x="497" y="585"/>
                  </a:cubicBezTo>
                  <a:cubicBezTo>
                    <a:pt x="483" y="564"/>
                    <a:pt x="463" y="539"/>
                    <a:pt x="441" y="516"/>
                  </a:cubicBezTo>
                  <a:cubicBezTo>
                    <a:pt x="440" y="514"/>
                    <a:pt x="439" y="513"/>
                    <a:pt x="437" y="511"/>
                  </a:cubicBezTo>
                  <a:cubicBezTo>
                    <a:pt x="428" y="500"/>
                    <a:pt x="424" y="496"/>
                    <a:pt x="421" y="496"/>
                  </a:cubicBezTo>
                  <a:cubicBezTo>
                    <a:pt x="419" y="496"/>
                    <a:pt x="419" y="496"/>
                    <a:pt x="419" y="496"/>
                  </a:cubicBezTo>
                  <a:cubicBezTo>
                    <a:pt x="419" y="497"/>
                    <a:pt x="419" y="497"/>
                    <a:pt x="419" y="497"/>
                  </a:cubicBezTo>
                  <a:cubicBezTo>
                    <a:pt x="416" y="494"/>
                    <a:pt x="413" y="492"/>
                    <a:pt x="410" y="490"/>
                  </a:cubicBezTo>
                  <a:cubicBezTo>
                    <a:pt x="407" y="487"/>
                    <a:pt x="404" y="484"/>
                    <a:pt x="401" y="482"/>
                  </a:cubicBezTo>
                  <a:cubicBezTo>
                    <a:pt x="401" y="479"/>
                    <a:pt x="401" y="479"/>
                    <a:pt x="401" y="479"/>
                  </a:cubicBezTo>
                  <a:cubicBezTo>
                    <a:pt x="395" y="452"/>
                    <a:pt x="389" y="425"/>
                    <a:pt x="375" y="405"/>
                  </a:cubicBezTo>
                  <a:cubicBezTo>
                    <a:pt x="378" y="394"/>
                    <a:pt x="374" y="378"/>
                    <a:pt x="370" y="370"/>
                  </a:cubicBezTo>
                  <a:cubicBezTo>
                    <a:pt x="364" y="357"/>
                    <a:pt x="364" y="357"/>
                    <a:pt x="364" y="357"/>
                  </a:cubicBezTo>
                  <a:cubicBezTo>
                    <a:pt x="364" y="371"/>
                    <a:pt x="364" y="371"/>
                    <a:pt x="364" y="371"/>
                  </a:cubicBezTo>
                  <a:cubicBezTo>
                    <a:pt x="363" y="377"/>
                    <a:pt x="364" y="381"/>
                    <a:pt x="365" y="386"/>
                  </a:cubicBezTo>
                  <a:cubicBezTo>
                    <a:pt x="365" y="389"/>
                    <a:pt x="366" y="391"/>
                    <a:pt x="366" y="395"/>
                  </a:cubicBezTo>
                  <a:cubicBezTo>
                    <a:pt x="365" y="393"/>
                    <a:pt x="364" y="391"/>
                    <a:pt x="363" y="390"/>
                  </a:cubicBezTo>
                  <a:cubicBezTo>
                    <a:pt x="358" y="383"/>
                    <a:pt x="354" y="376"/>
                    <a:pt x="347" y="376"/>
                  </a:cubicBezTo>
                  <a:cubicBezTo>
                    <a:pt x="339" y="377"/>
                    <a:pt x="339" y="377"/>
                    <a:pt x="339" y="377"/>
                  </a:cubicBezTo>
                  <a:cubicBezTo>
                    <a:pt x="344" y="382"/>
                    <a:pt x="344" y="382"/>
                    <a:pt x="344" y="382"/>
                  </a:cubicBezTo>
                  <a:cubicBezTo>
                    <a:pt x="369" y="409"/>
                    <a:pt x="384" y="439"/>
                    <a:pt x="390" y="473"/>
                  </a:cubicBezTo>
                  <a:cubicBezTo>
                    <a:pt x="378" y="465"/>
                    <a:pt x="365" y="457"/>
                    <a:pt x="353" y="450"/>
                  </a:cubicBezTo>
                  <a:cubicBezTo>
                    <a:pt x="332" y="437"/>
                    <a:pt x="310" y="424"/>
                    <a:pt x="294" y="406"/>
                  </a:cubicBezTo>
                  <a:cubicBezTo>
                    <a:pt x="303" y="386"/>
                    <a:pt x="294" y="361"/>
                    <a:pt x="286" y="342"/>
                  </a:cubicBezTo>
                  <a:cubicBezTo>
                    <a:pt x="279" y="325"/>
                    <a:pt x="279" y="325"/>
                    <a:pt x="279" y="325"/>
                  </a:cubicBezTo>
                  <a:cubicBezTo>
                    <a:pt x="279" y="344"/>
                    <a:pt x="279" y="344"/>
                    <a:pt x="279" y="344"/>
                  </a:cubicBezTo>
                  <a:cubicBezTo>
                    <a:pt x="279" y="351"/>
                    <a:pt x="282" y="359"/>
                    <a:pt x="284" y="366"/>
                  </a:cubicBezTo>
                  <a:cubicBezTo>
                    <a:pt x="287" y="378"/>
                    <a:pt x="291" y="390"/>
                    <a:pt x="285" y="401"/>
                  </a:cubicBezTo>
                  <a:cubicBezTo>
                    <a:pt x="273" y="391"/>
                    <a:pt x="268" y="375"/>
                    <a:pt x="262" y="358"/>
                  </a:cubicBezTo>
                  <a:cubicBezTo>
                    <a:pt x="259" y="349"/>
                    <a:pt x="256" y="340"/>
                    <a:pt x="252" y="332"/>
                  </a:cubicBezTo>
                  <a:cubicBezTo>
                    <a:pt x="243" y="313"/>
                    <a:pt x="243" y="313"/>
                    <a:pt x="243" y="313"/>
                  </a:cubicBezTo>
                  <a:cubicBezTo>
                    <a:pt x="245" y="334"/>
                    <a:pt x="245" y="334"/>
                    <a:pt x="245" y="334"/>
                  </a:cubicBezTo>
                  <a:cubicBezTo>
                    <a:pt x="246" y="342"/>
                    <a:pt x="249" y="350"/>
                    <a:pt x="251" y="357"/>
                  </a:cubicBezTo>
                  <a:cubicBezTo>
                    <a:pt x="254" y="365"/>
                    <a:pt x="257" y="372"/>
                    <a:pt x="257" y="378"/>
                  </a:cubicBezTo>
                  <a:cubicBezTo>
                    <a:pt x="247" y="378"/>
                    <a:pt x="240" y="372"/>
                    <a:pt x="233" y="368"/>
                  </a:cubicBezTo>
                  <a:cubicBezTo>
                    <a:pt x="228" y="365"/>
                    <a:pt x="224" y="362"/>
                    <a:pt x="219" y="361"/>
                  </a:cubicBezTo>
                  <a:cubicBezTo>
                    <a:pt x="208" y="360"/>
                    <a:pt x="208" y="360"/>
                    <a:pt x="208" y="360"/>
                  </a:cubicBezTo>
                  <a:cubicBezTo>
                    <a:pt x="216" y="367"/>
                    <a:pt x="216" y="367"/>
                    <a:pt x="216" y="367"/>
                  </a:cubicBezTo>
                  <a:cubicBezTo>
                    <a:pt x="229" y="380"/>
                    <a:pt x="244" y="387"/>
                    <a:pt x="264" y="389"/>
                  </a:cubicBezTo>
                  <a:cubicBezTo>
                    <a:pt x="270" y="403"/>
                    <a:pt x="281" y="412"/>
                    <a:pt x="292" y="421"/>
                  </a:cubicBezTo>
                  <a:cubicBezTo>
                    <a:pt x="297" y="425"/>
                    <a:pt x="302" y="430"/>
                    <a:pt x="307" y="435"/>
                  </a:cubicBezTo>
                  <a:cubicBezTo>
                    <a:pt x="275" y="447"/>
                    <a:pt x="224" y="458"/>
                    <a:pt x="190" y="457"/>
                  </a:cubicBezTo>
                  <a:cubicBezTo>
                    <a:pt x="190" y="464"/>
                    <a:pt x="190" y="464"/>
                    <a:pt x="190" y="464"/>
                  </a:cubicBezTo>
                  <a:cubicBezTo>
                    <a:pt x="204" y="466"/>
                    <a:pt x="216" y="465"/>
                    <a:pt x="228" y="464"/>
                  </a:cubicBezTo>
                  <a:cubicBezTo>
                    <a:pt x="226" y="466"/>
                    <a:pt x="224" y="467"/>
                    <a:pt x="222" y="469"/>
                  </a:cubicBezTo>
                  <a:cubicBezTo>
                    <a:pt x="219" y="471"/>
                    <a:pt x="216" y="473"/>
                    <a:pt x="214" y="476"/>
                  </a:cubicBezTo>
                  <a:cubicBezTo>
                    <a:pt x="218" y="481"/>
                    <a:pt x="218" y="481"/>
                    <a:pt x="218" y="481"/>
                  </a:cubicBezTo>
                  <a:cubicBezTo>
                    <a:pt x="237" y="466"/>
                    <a:pt x="262" y="458"/>
                    <a:pt x="287" y="451"/>
                  </a:cubicBezTo>
                  <a:cubicBezTo>
                    <a:pt x="298" y="448"/>
                    <a:pt x="308" y="445"/>
                    <a:pt x="319" y="441"/>
                  </a:cubicBezTo>
                  <a:cubicBezTo>
                    <a:pt x="326" y="446"/>
                    <a:pt x="335" y="451"/>
                    <a:pt x="343" y="456"/>
                  </a:cubicBezTo>
                  <a:cubicBezTo>
                    <a:pt x="349" y="461"/>
                    <a:pt x="357" y="465"/>
                    <a:pt x="363" y="470"/>
                  </a:cubicBezTo>
                  <a:cubicBezTo>
                    <a:pt x="345" y="481"/>
                    <a:pt x="322" y="489"/>
                    <a:pt x="299" y="496"/>
                  </a:cubicBezTo>
                  <a:cubicBezTo>
                    <a:pt x="289" y="499"/>
                    <a:pt x="278" y="502"/>
                    <a:pt x="267" y="506"/>
                  </a:cubicBezTo>
                  <a:cubicBezTo>
                    <a:pt x="245" y="515"/>
                    <a:pt x="245" y="515"/>
                    <a:pt x="245" y="515"/>
                  </a:cubicBezTo>
                  <a:cubicBezTo>
                    <a:pt x="269" y="513"/>
                    <a:pt x="269" y="513"/>
                    <a:pt x="269" y="513"/>
                  </a:cubicBezTo>
                  <a:cubicBezTo>
                    <a:pt x="277" y="513"/>
                    <a:pt x="283" y="511"/>
                    <a:pt x="289" y="509"/>
                  </a:cubicBezTo>
                  <a:cubicBezTo>
                    <a:pt x="292" y="508"/>
                    <a:pt x="295" y="507"/>
                    <a:pt x="298" y="506"/>
                  </a:cubicBezTo>
                  <a:cubicBezTo>
                    <a:pt x="297" y="506"/>
                    <a:pt x="296" y="507"/>
                    <a:pt x="295" y="508"/>
                  </a:cubicBezTo>
                  <a:cubicBezTo>
                    <a:pt x="289" y="511"/>
                    <a:pt x="283" y="515"/>
                    <a:pt x="284" y="521"/>
                  </a:cubicBezTo>
                  <a:cubicBezTo>
                    <a:pt x="285" y="528"/>
                    <a:pt x="285" y="528"/>
                    <a:pt x="285" y="528"/>
                  </a:cubicBezTo>
                  <a:cubicBezTo>
                    <a:pt x="290" y="523"/>
                    <a:pt x="290" y="523"/>
                    <a:pt x="290" y="523"/>
                  </a:cubicBezTo>
                  <a:cubicBezTo>
                    <a:pt x="308" y="506"/>
                    <a:pt x="332" y="495"/>
                    <a:pt x="355" y="485"/>
                  </a:cubicBezTo>
                  <a:cubicBezTo>
                    <a:pt x="361" y="482"/>
                    <a:pt x="367" y="479"/>
                    <a:pt x="373" y="476"/>
                  </a:cubicBezTo>
                  <a:cubicBezTo>
                    <a:pt x="406" y="499"/>
                    <a:pt x="434" y="521"/>
                    <a:pt x="454" y="550"/>
                  </a:cubicBezTo>
                  <a:cubicBezTo>
                    <a:pt x="449" y="549"/>
                    <a:pt x="444" y="549"/>
                    <a:pt x="439" y="548"/>
                  </a:cubicBezTo>
                  <a:cubicBezTo>
                    <a:pt x="413" y="546"/>
                    <a:pt x="386" y="549"/>
                    <a:pt x="360" y="552"/>
                  </a:cubicBezTo>
                  <a:cubicBezTo>
                    <a:pt x="334" y="555"/>
                    <a:pt x="308" y="558"/>
                    <a:pt x="283" y="556"/>
                  </a:cubicBezTo>
                  <a:cubicBezTo>
                    <a:pt x="264" y="555"/>
                    <a:pt x="247" y="550"/>
                    <a:pt x="232" y="543"/>
                  </a:cubicBezTo>
                  <a:cubicBezTo>
                    <a:pt x="229" y="549"/>
                    <a:pt x="229" y="549"/>
                    <a:pt x="229" y="549"/>
                  </a:cubicBezTo>
                  <a:cubicBezTo>
                    <a:pt x="233" y="552"/>
                    <a:pt x="239" y="554"/>
                    <a:pt x="244" y="556"/>
                  </a:cubicBezTo>
                  <a:cubicBezTo>
                    <a:pt x="249" y="558"/>
                    <a:pt x="254" y="560"/>
                    <a:pt x="258" y="563"/>
                  </a:cubicBezTo>
                  <a:cubicBezTo>
                    <a:pt x="241" y="581"/>
                    <a:pt x="218" y="593"/>
                    <a:pt x="188" y="600"/>
                  </a:cubicBezTo>
                  <a:cubicBezTo>
                    <a:pt x="189" y="607"/>
                    <a:pt x="189" y="607"/>
                    <a:pt x="189" y="607"/>
                  </a:cubicBezTo>
                  <a:cubicBezTo>
                    <a:pt x="224" y="606"/>
                    <a:pt x="244" y="588"/>
                    <a:pt x="263" y="570"/>
                  </a:cubicBezTo>
                  <a:cubicBezTo>
                    <a:pt x="265" y="569"/>
                    <a:pt x="267" y="567"/>
                    <a:pt x="269" y="565"/>
                  </a:cubicBezTo>
                  <a:cubicBezTo>
                    <a:pt x="274" y="567"/>
                    <a:pt x="278" y="567"/>
                    <a:pt x="283" y="567"/>
                  </a:cubicBezTo>
                  <a:cubicBezTo>
                    <a:pt x="285" y="567"/>
                    <a:pt x="286" y="567"/>
                    <a:pt x="288" y="567"/>
                  </a:cubicBezTo>
                  <a:cubicBezTo>
                    <a:pt x="289" y="567"/>
                    <a:pt x="292" y="568"/>
                    <a:pt x="294" y="568"/>
                  </a:cubicBezTo>
                  <a:cubicBezTo>
                    <a:pt x="290" y="584"/>
                    <a:pt x="280" y="596"/>
                    <a:pt x="271" y="607"/>
                  </a:cubicBezTo>
                  <a:cubicBezTo>
                    <a:pt x="264" y="614"/>
                    <a:pt x="258" y="621"/>
                    <a:pt x="255" y="629"/>
                  </a:cubicBezTo>
                  <a:cubicBezTo>
                    <a:pt x="247" y="645"/>
                    <a:pt x="247" y="645"/>
                    <a:pt x="247" y="645"/>
                  </a:cubicBezTo>
                  <a:cubicBezTo>
                    <a:pt x="260" y="633"/>
                    <a:pt x="260" y="633"/>
                    <a:pt x="260" y="633"/>
                  </a:cubicBezTo>
                  <a:cubicBezTo>
                    <a:pt x="280" y="614"/>
                    <a:pt x="296" y="589"/>
                    <a:pt x="308" y="567"/>
                  </a:cubicBezTo>
                  <a:cubicBezTo>
                    <a:pt x="325" y="566"/>
                    <a:pt x="342" y="564"/>
                    <a:pt x="358" y="562"/>
                  </a:cubicBezTo>
                  <a:cubicBezTo>
                    <a:pt x="383" y="560"/>
                    <a:pt x="409" y="557"/>
                    <a:pt x="436" y="559"/>
                  </a:cubicBezTo>
                  <a:cubicBezTo>
                    <a:pt x="445" y="559"/>
                    <a:pt x="454" y="561"/>
                    <a:pt x="463" y="563"/>
                  </a:cubicBezTo>
                  <a:cubicBezTo>
                    <a:pt x="480" y="584"/>
                    <a:pt x="495" y="607"/>
                    <a:pt x="509" y="630"/>
                  </a:cubicBezTo>
                  <a:cubicBezTo>
                    <a:pt x="463" y="633"/>
                    <a:pt x="422" y="646"/>
                    <a:pt x="383" y="658"/>
                  </a:cubicBezTo>
                  <a:cubicBezTo>
                    <a:pt x="343" y="671"/>
                    <a:pt x="303" y="683"/>
                    <a:pt x="257" y="686"/>
                  </a:cubicBezTo>
                  <a:cubicBezTo>
                    <a:pt x="252" y="686"/>
                    <a:pt x="246" y="686"/>
                    <a:pt x="241" y="685"/>
                  </a:cubicBezTo>
                  <a:cubicBezTo>
                    <a:pt x="228" y="685"/>
                    <a:pt x="215" y="684"/>
                    <a:pt x="203" y="690"/>
                  </a:cubicBezTo>
                  <a:cubicBezTo>
                    <a:pt x="192" y="695"/>
                    <a:pt x="192" y="695"/>
                    <a:pt x="192" y="695"/>
                  </a:cubicBezTo>
                  <a:cubicBezTo>
                    <a:pt x="204" y="697"/>
                    <a:pt x="204" y="697"/>
                    <a:pt x="204" y="697"/>
                  </a:cubicBezTo>
                  <a:cubicBezTo>
                    <a:pt x="209" y="697"/>
                    <a:pt x="214" y="698"/>
                    <a:pt x="220" y="698"/>
                  </a:cubicBezTo>
                  <a:cubicBezTo>
                    <a:pt x="249" y="701"/>
                    <a:pt x="281" y="698"/>
                    <a:pt x="313" y="690"/>
                  </a:cubicBezTo>
                  <a:cubicBezTo>
                    <a:pt x="266" y="720"/>
                    <a:pt x="207" y="738"/>
                    <a:pt x="181" y="745"/>
                  </a:cubicBezTo>
                  <a:cubicBezTo>
                    <a:pt x="181" y="745"/>
                    <a:pt x="179" y="745"/>
                    <a:pt x="178" y="745"/>
                  </a:cubicBezTo>
                  <a:cubicBezTo>
                    <a:pt x="173" y="745"/>
                    <a:pt x="164" y="746"/>
                    <a:pt x="163" y="755"/>
                  </a:cubicBezTo>
                  <a:cubicBezTo>
                    <a:pt x="162" y="760"/>
                    <a:pt x="162" y="760"/>
                    <a:pt x="162" y="760"/>
                  </a:cubicBezTo>
                  <a:cubicBezTo>
                    <a:pt x="167" y="759"/>
                    <a:pt x="167" y="759"/>
                    <a:pt x="167" y="759"/>
                  </a:cubicBezTo>
                  <a:cubicBezTo>
                    <a:pt x="189" y="753"/>
                    <a:pt x="212" y="746"/>
                    <a:pt x="236" y="738"/>
                  </a:cubicBezTo>
                  <a:cubicBezTo>
                    <a:pt x="226" y="755"/>
                    <a:pt x="209" y="765"/>
                    <a:pt x="192" y="776"/>
                  </a:cubicBezTo>
                  <a:cubicBezTo>
                    <a:pt x="180" y="783"/>
                    <a:pt x="168" y="790"/>
                    <a:pt x="160" y="799"/>
                  </a:cubicBezTo>
                  <a:cubicBezTo>
                    <a:pt x="138" y="825"/>
                    <a:pt x="138" y="825"/>
                    <a:pt x="138" y="825"/>
                  </a:cubicBezTo>
                  <a:cubicBezTo>
                    <a:pt x="165" y="805"/>
                    <a:pt x="165" y="805"/>
                    <a:pt x="165" y="805"/>
                  </a:cubicBezTo>
                  <a:cubicBezTo>
                    <a:pt x="173" y="799"/>
                    <a:pt x="182" y="793"/>
                    <a:pt x="191" y="788"/>
                  </a:cubicBezTo>
                  <a:cubicBezTo>
                    <a:pt x="214" y="774"/>
                    <a:pt x="238" y="760"/>
                    <a:pt x="249" y="731"/>
                  </a:cubicBezTo>
                  <a:cubicBezTo>
                    <a:pt x="264" y="728"/>
                    <a:pt x="276" y="721"/>
                    <a:pt x="288" y="715"/>
                  </a:cubicBezTo>
                  <a:cubicBezTo>
                    <a:pt x="292" y="713"/>
                    <a:pt x="295" y="711"/>
                    <a:pt x="299" y="709"/>
                  </a:cubicBezTo>
                  <a:cubicBezTo>
                    <a:pt x="307" y="705"/>
                    <a:pt x="313" y="700"/>
                    <a:pt x="320" y="696"/>
                  </a:cubicBezTo>
                  <a:cubicBezTo>
                    <a:pt x="328" y="690"/>
                    <a:pt x="336" y="684"/>
                    <a:pt x="344" y="681"/>
                  </a:cubicBezTo>
                  <a:cubicBezTo>
                    <a:pt x="356" y="676"/>
                    <a:pt x="369" y="674"/>
                    <a:pt x="383" y="672"/>
                  </a:cubicBezTo>
                  <a:cubicBezTo>
                    <a:pt x="394" y="670"/>
                    <a:pt x="405" y="668"/>
                    <a:pt x="416" y="665"/>
                  </a:cubicBezTo>
                  <a:cubicBezTo>
                    <a:pt x="412" y="671"/>
                    <a:pt x="409" y="675"/>
                    <a:pt x="401" y="675"/>
                  </a:cubicBezTo>
                  <a:cubicBezTo>
                    <a:pt x="396" y="674"/>
                    <a:pt x="396" y="674"/>
                    <a:pt x="396" y="674"/>
                  </a:cubicBezTo>
                  <a:cubicBezTo>
                    <a:pt x="396" y="678"/>
                    <a:pt x="396" y="678"/>
                    <a:pt x="396" y="678"/>
                  </a:cubicBezTo>
                  <a:cubicBezTo>
                    <a:pt x="396" y="679"/>
                    <a:pt x="396" y="682"/>
                    <a:pt x="397" y="683"/>
                  </a:cubicBezTo>
                  <a:cubicBezTo>
                    <a:pt x="398" y="684"/>
                    <a:pt x="398" y="685"/>
                    <a:pt x="400" y="685"/>
                  </a:cubicBezTo>
                  <a:cubicBezTo>
                    <a:pt x="397" y="688"/>
                    <a:pt x="394" y="692"/>
                    <a:pt x="391" y="695"/>
                  </a:cubicBezTo>
                  <a:cubicBezTo>
                    <a:pt x="381" y="707"/>
                    <a:pt x="371" y="720"/>
                    <a:pt x="357" y="725"/>
                  </a:cubicBezTo>
                  <a:cubicBezTo>
                    <a:pt x="349" y="728"/>
                    <a:pt x="341" y="729"/>
                    <a:pt x="332" y="731"/>
                  </a:cubicBezTo>
                  <a:cubicBezTo>
                    <a:pt x="322" y="733"/>
                    <a:pt x="311" y="736"/>
                    <a:pt x="301" y="740"/>
                  </a:cubicBezTo>
                  <a:cubicBezTo>
                    <a:pt x="276" y="751"/>
                    <a:pt x="253" y="763"/>
                    <a:pt x="230" y="775"/>
                  </a:cubicBezTo>
                  <a:cubicBezTo>
                    <a:pt x="213" y="784"/>
                    <a:pt x="197" y="793"/>
                    <a:pt x="181" y="800"/>
                  </a:cubicBezTo>
                  <a:cubicBezTo>
                    <a:pt x="184" y="807"/>
                    <a:pt x="184" y="807"/>
                    <a:pt x="184" y="807"/>
                  </a:cubicBezTo>
                  <a:cubicBezTo>
                    <a:pt x="186" y="806"/>
                    <a:pt x="189" y="805"/>
                    <a:pt x="191" y="803"/>
                  </a:cubicBezTo>
                  <a:cubicBezTo>
                    <a:pt x="193" y="803"/>
                    <a:pt x="195" y="802"/>
                    <a:pt x="197" y="801"/>
                  </a:cubicBezTo>
                  <a:cubicBezTo>
                    <a:pt x="193" y="805"/>
                    <a:pt x="189" y="810"/>
                    <a:pt x="185" y="814"/>
                  </a:cubicBezTo>
                  <a:cubicBezTo>
                    <a:pt x="182" y="817"/>
                    <a:pt x="180" y="818"/>
                    <a:pt x="180" y="821"/>
                  </a:cubicBezTo>
                  <a:cubicBezTo>
                    <a:pt x="181" y="823"/>
                    <a:pt x="181" y="823"/>
                    <a:pt x="181" y="823"/>
                  </a:cubicBezTo>
                  <a:cubicBezTo>
                    <a:pt x="184" y="824"/>
                    <a:pt x="184" y="824"/>
                    <a:pt x="184" y="824"/>
                  </a:cubicBezTo>
                  <a:cubicBezTo>
                    <a:pt x="187" y="824"/>
                    <a:pt x="193" y="819"/>
                    <a:pt x="194" y="818"/>
                  </a:cubicBezTo>
                  <a:cubicBezTo>
                    <a:pt x="196" y="815"/>
                    <a:pt x="199" y="813"/>
                    <a:pt x="201" y="811"/>
                  </a:cubicBezTo>
                  <a:cubicBezTo>
                    <a:pt x="207" y="806"/>
                    <a:pt x="212" y="801"/>
                    <a:pt x="215" y="793"/>
                  </a:cubicBezTo>
                  <a:cubicBezTo>
                    <a:pt x="235" y="787"/>
                    <a:pt x="253" y="777"/>
                    <a:pt x="271" y="769"/>
                  </a:cubicBezTo>
                  <a:cubicBezTo>
                    <a:pt x="284" y="762"/>
                    <a:pt x="297" y="755"/>
                    <a:pt x="310" y="750"/>
                  </a:cubicBezTo>
                  <a:cubicBezTo>
                    <a:pt x="295" y="783"/>
                    <a:pt x="267" y="802"/>
                    <a:pt x="237" y="821"/>
                  </a:cubicBezTo>
                  <a:cubicBezTo>
                    <a:pt x="233" y="824"/>
                    <a:pt x="229" y="826"/>
                    <a:pt x="225" y="829"/>
                  </a:cubicBezTo>
                  <a:cubicBezTo>
                    <a:pt x="229" y="835"/>
                    <a:pt x="229" y="835"/>
                    <a:pt x="229" y="835"/>
                  </a:cubicBezTo>
                  <a:cubicBezTo>
                    <a:pt x="261" y="819"/>
                    <a:pt x="297" y="797"/>
                    <a:pt x="318" y="757"/>
                  </a:cubicBezTo>
                  <a:cubicBezTo>
                    <a:pt x="328" y="755"/>
                    <a:pt x="336" y="750"/>
                    <a:pt x="345" y="745"/>
                  </a:cubicBezTo>
                  <a:cubicBezTo>
                    <a:pt x="351" y="741"/>
                    <a:pt x="358" y="736"/>
                    <a:pt x="365" y="734"/>
                  </a:cubicBezTo>
                  <a:cubicBezTo>
                    <a:pt x="362" y="753"/>
                    <a:pt x="362" y="753"/>
                    <a:pt x="362" y="753"/>
                  </a:cubicBezTo>
                  <a:cubicBezTo>
                    <a:pt x="372" y="733"/>
                    <a:pt x="372" y="733"/>
                    <a:pt x="372" y="733"/>
                  </a:cubicBezTo>
                  <a:cubicBezTo>
                    <a:pt x="375" y="732"/>
                    <a:pt x="379" y="732"/>
                    <a:pt x="383" y="733"/>
                  </a:cubicBezTo>
                  <a:cubicBezTo>
                    <a:pt x="380" y="738"/>
                    <a:pt x="372" y="746"/>
                    <a:pt x="367" y="751"/>
                  </a:cubicBezTo>
                  <a:cubicBezTo>
                    <a:pt x="359" y="758"/>
                    <a:pt x="356" y="761"/>
                    <a:pt x="358" y="764"/>
                  </a:cubicBezTo>
                  <a:cubicBezTo>
                    <a:pt x="358" y="766"/>
                    <a:pt x="360" y="767"/>
                    <a:pt x="361" y="767"/>
                  </a:cubicBezTo>
                  <a:cubicBezTo>
                    <a:pt x="363" y="767"/>
                    <a:pt x="363" y="767"/>
                    <a:pt x="363" y="767"/>
                  </a:cubicBezTo>
                  <a:cubicBezTo>
                    <a:pt x="364" y="766"/>
                    <a:pt x="364" y="766"/>
                    <a:pt x="364" y="766"/>
                  </a:cubicBezTo>
                  <a:cubicBezTo>
                    <a:pt x="375" y="756"/>
                    <a:pt x="386" y="745"/>
                    <a:pt x="398" y="731"/>
                  </a:cubicBezTo>
                  <a:cubicBezTo>
                    <a:pt x="412" y="731"/>
                    <a:pt x="426" y="730"/>
                    <a:pt x="439" y="730"/>
                  </a:cubicBezTo>
                  <a:cubicBezTo>
                    <a:pt x="451" y="729"/>
                    <a:pt x="463" y="728"/>
                    <a:pt x="475" y="729"/>
                  </a:cubicBezTo>
                  <a:cubicBezTo>
                    <a:pt x="449" y="764"/>
                    <a:pt x="409" y="783"/>
                    <a:pt x="361" y="803"/>
                  </a:cubicBezTo>
                  <a:cubicBezTo>
                    <a:pt x="353" y="807"/>
                    <a:pt x="353" y="807"/>
                    <a:pt x="353" y="807"/>
                  </a:cubicBezTo>
                  <a:cubicBezTo>
                    <a:pt x="361" y="810"/>
                    <a:pt x="361" y="810"/>
                    <a:pt x="361" y="810"/>
                  </a:cubicBezTo>
                  <a:cubicBezTo>
                    <a:pt x="363" y="811"/>
                    <a:pt x="366" y="811"/>
                    <a:pt x="368" y="810"/>
                  </a:cubicBezTo>
                  <a:cubicBezTo>
                    <a:pt x="362" y="818"/>
                    <a:pt x="353" y="823"/>
                    <a:pt x="344" y="828"/>
                  </a:cubicBezTo>
                  <a:cubicBezTo>
                    <a:pt x="339" y="831"/>
                    <a:pt x="333" y="835"/>
                    <a:pt x="328" y="839"/>
                  </a:cubicBezTo>
                  <a:cubicBezTo>
                    <a:pt x="310" y="853"/>
                    <a:pt x="310" y="853"/>
                    <a:pt x="310" y="853"/>
                  </a:cubicBezTo>
                  <a:cubicBezTo>
                    <a:pt x="332" y="845"/>
                    <a:pt x="332" y="845"/>
                    <a:pt x="332" y="845"/>
                  </a:cubicBezTo>
                  <a:cubicBezTo>
                    <a:pt x="356" y="836"/>
                    <a:pt x="372" y="822"/>
                    <a:pt x="383" y="803"/>
                  </a:cubicBezTo>
                  <a:cubicBezTo>
                    <a:pt x="430" y="791"/>
                    <a:pt x="461" y="760"/>
                    <a:pt x="491" y="730"/>
                  </a:cubicBezTo>
                  <a:cubicBezTo>
                    <a:pt x="491" y="730"/>
                    <a:pt x="491" y="730"/>
                    <a:pt x="491" y="730"/>
                  </a:cubicBezTo>
                  <a:cubicBezTo>
                    <a:pt x="529" y="734"/>
                    <a:pt x="558" y="745"/>
                    <a:pt x="586" y="757"/>
                  </a:cubicBezTo>
                  <a:cubicBezTo>
                    <a:pt x="550" y="770"/>
                    <a:pt x="518" y="787"/>
                    <a:pt x="487" y="803"/>
                  </a:cubicBezTo>
                  <a:cubicBezTo>
                    <a:pt x="449" y="823"/>
                    <a:pt x="411" y="843"/>
                    <a:pt x="367" y="857"/>
                  </a:cubicBezTo>
                  <a:cubicBezTo>
                    <a:pt x="365" y="858"/>
                    <a:pt x="363" y="859"/>
                    <a:pt x="363" y="863"/>
                  </a:cubicBezTo>
                  <a:cubicBezTo>
                    <a:pt x="354" y="865"/>
                    <a:pt x="345" y="867"/>
                    <a:pt x="335" y="869"/>
                  </a:cubicBezTo>
                  <a:cubicBezTo>
                    <a:pt x="338" y="867"/>
                    <a:pt x="338" y="867"/>
                    <a:pt x="338" y="867"/>
                  </a:cubicBezTo>
                  <a:cubicBezTo>
                    <a:pt x="333" y="870"/>
                    <a:pt x="333" y="870"/>
                    <a:pt x="333" y="870"/>
                  </a:cubicBezTo>
                  <a:cubicBezTo>
                    <a:pt x="326" y="871"/>
                    <a:pt x="319" y="873"/>
                    <a:pt x="312" y="875"/>
                  </a:cubicBezTo>
                  <a:cubicBezTo>
                    <a:pt x="287" y="881"/>
                    <a:pt x="261" y="887"/>
                    <a:pt x="238" y="892"/>
                  </a:cubicBezTo>
                  <a:cubicBezTo>
                    <a:pt x="238" y="899"/>
                    <a:pt x="238" y="899"/>
                    <a:pt x="238" y="899"/>
                  </a:cubicBezTo>
                  <a:cubicBezTo>
                    <a:pt x="253" y="898"/>
                    <a:pt x="269" y="895"/>
                    <a:pt x="283" y="893"/>
                  </a:cubicBezTo>
                  <a:cubicBezTo>
                    <a:pt x="292" y="891"/>
                    <a:pt x="300" y="889"/>
                    <a:pt x="308" y="888"/>
                  </a:cubicBezTo>
                  <a:cubicBezTo>
                    <a:pt x="303" y="892"/>
                    <a:pt x="299" y="896"/>
                    <a:pt x="294" y="901"/>
                  </a:cubicBezTo>
                  <a:cubicBezTo>
                    <a:pt x="285" y="908"/>
                    <a:pt x="275" y="914"/>
                    <a:pt x="265" y="920"/>
                  </a:cubicBezTo>
                  <a:cubicBezTo>
                    <a:pt x="254" y="926"/>
                    <a:pt x="244" y="932"/>
                    <a:pt x="237" y="938"/>
                  </a:cubicBezTo>
                  <a:cubicBezTo>
                    <a:pt x="241" y="944"/>
                    <a:pt x="241" y="944"/>
                    <a:pt x="241" y="944"/>
                  </a:cubicBezTo>
                  <a:cubicBezTo>
                    <a:pt x="249" y="939"/>
                    <a:pt x="261" y="933"/>
                    <a:pt x="269" y="930"/>
                  </a:cubicBezTo>
                  <a:cubicBezTo>
                    <a:pt x="267" y="933"/>
                    <a:pt x="264" y="936"/>
                    <a:pt x="261" y="938"/>
                  </a:cubicBezTo>
                  <a:cubicBezTo>
                    <a:pt x="257" y="943"/>
                    <a:pt x="252" y="948"/>
                    <a:pt x="252" y="954"/>
                  </a:cubicBezTo>
                  <a:cubicBezTo>
                    <a:pt x="252" y="963"/>
                    <a:pt x="252" y="963"/>
                    <a:pt x="252" y="963"/>
                  </a:cubicBezTo>
                  <a:cubicBezTo>
                    <a:pt x="258" y="956"/>
                    <a:pt x="258" y="956"/>
                    <a:pt x="258" y="956"/>
                  </a:cubicBezTo>
                  <a:cubicBezTo>
                    <a:pt x="267" y="948"/>
                    <a:pt x="274" y="938"/>
                    <a:pt x="281" y="929"/>
                  </a:cubicBezTo>
                  <a:cubicBezTo>
                    <a:pt x="287" y="921"/>
                    <a:pt x="293" y="913"/>
                    <a:pt x="299" y="906"/>
                  </a:cubicBezTo>
                  <a:cubicBezTo>
                    <a:pt x="307" y="901"/>
                    <a:pt x="313" y="895"/>
                    <a:pt x="317" y="890"/>
                  </a:cubicBezTo>
                  <a:cubicBezTo>
                    <a:pt x="321" y="888"/>
                    <a:pt x="324" y="886"/>
                    <a:pt x="327" y="884"/>
                  </a:cubicBezTo>
                  <a:cubicBezTo>
                    <a:pt x="339" y="878"/>
                    <a:pt x="353" y="874"/>
                    <a:pt x="368" y="871"/>
                  </a:cubicBezTo>
                  <a:cubicBezTo>
                    <a:pt x="379" y="869"/>
                    <a:pt x="391" y="866"/>
                    <a:pt x="401" y="862"/>
                  </a:cubicBezTo>
                  <a:cubicBezTo>
                    <a:pt x="412" y="858"/>
                    <a:pt x="422" y="853"/>
                    <a:pt x="431" y="848"/>
                  </a:cubicBezTo>
                  <a:cubicBezTo>
                    <a:pt x="439" y="843"/>
                    <a:pt x="448" y="839"/>
                    <a:pt x="456" y="836"/>
                  </a:cubicBezTo>
                  <a:cubicBezTo>
                    <a:pt x="438" y="856"/>
                    <a:pt x="414" y="872"/>
                    <a:pt x="388" y="888"/>
                  </a:cubicBezTo>
                  <a:cubicBezTo>
                    <a:pt x="367" y="901"/>
                    <a:pt x="367" y="901"/>
                    <a:pt x="367" y="901"/>
                  </a:cubicBezTo>
                  <a:cubicBezTo>
                    <a:pt x="391" y="895"/>
                    <a:pt x="391" y="895"/>
                    <a:pt x="391" y="895"/>
                  </a:cubicBezTo>
                  <a:cubicBezTo>
                    <a:pt x="391" y="895"/>
                    <a:pt x="391" y="894"/>
                    <a:pt x="392" y="894"/>
                  </a:cubicBezTo>
                  <a:cubicBezTo>
                    <a:pt x="389" y="897"/>
                    <a:pt x="386" y="899"/>
                    <a:pt x="383" y="901"/>
                  </a:cubicBezTo>
                  <a:cubicBezTo>
                    <a:pt x="383" y="902"/>
                    <a:pt x="383" y="902"/>
                    <a:pt x="383" y="902"/>
                  </a:cubicBezTo>
                  <a:cubicBezTo>
                    <a:pt x="387" y="908"/>
                    <a:pt x="387" y="908"/>
                    <a:pt x="387" y="908"/>
                  </a:cubicBezTo>
                  <a:cubicBezTo>
                    <a:pt x="390" y="906"/>
                    <a:pt x="393" y="904"/>
                    <a:pt x="396" y="902"/>
                  </a:cubicBezTo>
                  <a:cubicBezTo>
                    <a:pt x="398" y="900"/>
                    <a:pt x="401" y="898"/>
                    <a:pt x="404" y="897"/>
                  </a:cubicBezTo>
                  <a:cubicBezTo>
                    <a:pt x="401" y="901"/>
                    <a:pt x="397" y="906"/>
                    <a:pt x="393" y="910"/>
                  </a:cubicBezTo>
                  <a:cubicBezTo>
                    <a:pt x="388" y="915"/>
                    <a:pt x="383" y="920"/>
                    <a:pt x="382" y="925"/>
                  </a:cubicBezTo>
                  <a:cubicBezTo>
                    <a:pt x="377" y="942"/>
                    <a:pt x="377" y="942"/>
                    <a:pt x="377" y="942"/>
                  </a:cubicBezTo>
                  <a:cubicBezTo>
                    <a:pt x="388" y="928"/>
                    <a:pt x="388" y="928"/>
                    <a:pt x="388" y="928"/>
                  </a:cubicBezTo>
                  <a:cubicBezTo>
                    <a:pt x="391" y="925"/>
                    <a:pt x="394" y="922"/>
                    <a:pt x="397" y="919"/>
                  </a:cubicBezTo>
                  <a:cubicBezTo>
                    <a:pt x="406" y="911"/>
                    <a:pt x="415" y="903"/>
                    <a:pt x="417" y="887"/>
                  </a:cubicBezTo>
                  <a:cubicBezTo>
                    <a:pt x="435" y="875"/>
                    <a:pt x="463" y="869"/>
                    <a:pt x="490" y="871"/>
                  </a:cubicBezTo>
                  <a:cubicBezTo>
                    <a:pt x="504" y="872"/>
                    <a:pt x="523" y="875"/>
                    <a:pt x="537" y="886"/>
                  </a:cubicBezTo>
                  <a:cubicBezTo>
                    <a:pt x="524" y="895"/>
                    <a:pt x="508" y="900"/>
                    <a:pt x="493" y="905"/>
                  </a:cubicBezTo>
                  <a:cubicBezTo>
                    <a:pt x="480" y="909"/>
                    <a:pt x="466" y="914"/>
                    <a:pt x="454" y="920"/>
                  </a:cubicBezTo>
                  <a:cubicBezTo>
                    <a:pt x="433" y="932"/>
                    <a:pt x="433" y="932"/>
                    <a:pt x="433" y="932"/>
                  </a:cubicBezTo>
                  <a:cubicBezTo>
                    <a:pt x="457" y="927"/>
                    <a:pt x="457" y="927"/>
                    <a:pt x="457" y="927"/>
                  </a:cubicBezTo>
                  <a:cubicBezTo>
                    <a:pt x="464" y="926"/>
                    <a:pt x="470" y="923"/>
                    <a:pt x="476" y="921"/>
                  </a:cubicBezTo>
                  <a:cubicBezTo>
                    <a:pt x="482" y="919"/>
                    <a:pt x="487" y="917"/>
                    <a:pt x="493" y="916"/>
                  </a:cubicBezTo>
                  <a:cubicBezTo>
                    <a:pt x="493" y="916"/>
                    <a:pt x="492" y="917"/>
                    <a:pt x="492" y="917"/>
                  </a:cubicBezTo>
                  <a:cubicBezTo>
                    <a:pt x="489" y="921"/>
                    <a:pt x="484" y="927"/>
                    <a:pt x="488" y="932"/>
                  </a:cubicBezTo>
                  <a:cubicBezTo>
                    <a:pt x="492" y="938"/>
                    <a:pt x="492" y="938"/>
                    <a:pt x="492" y="938"/>
                  </a:cubicBezTo>
                  <a:cubicBezTo>
                    <a:pt x="494" y="931"/>
                    <a:pt x="494" y="931"/>
                    <a:pt x="494" y="931"/>
                  </a:cubicBezTo>
                  <a:cubicBezTo>
                    <a:pt x="501" y="912"/>
                    <a:pt x="519" y="905"/>
                    <a:pt x="538" y="898"/>
                  </a:cubicBezTo>
                  <a:cubicBezTo>
                    <a:pt x="541" y="896"/>
                    <a:pt x="545" y="895"/>
                    <a:pt x="548" y="893"/>
                  </a:cubicBezTo>
                  <a:cubicBezTo>
                    <a:pt x="554" y="899"/>
                    <a:pt x="561" y="902"/>
                    <a:pt x="567" y="906"/>
                  </a:cubicBezTo>
                  <a:cubicBezTo>
                    <a:pt x="575" y="910"/>
                    <a:pt x="583" y="914"/>
                    <a:pt x="588" y="920"/>
                  </a:cubicBezTo>
                  <a:cubicBezTo>
                    <a:pt x="565" y="931"/>
                    <a:pt x="536" y="934"/>
                    <a:pt x="508" y="938"/>
                  </a:cubicBezTo>
                  <a:cubicBezTo>
                    <a:pt x="490" y="940"/>
                    <a:pt x="470" y="943"/>
                    <a:pt x="453" y="947"/>
                  </a:cubicBezTo>
                  <a:cubicBezTo>
                    <a:pt x="454" y="954"/>
                    <a:pt x="454" y="954"/>
                    <a:pt x="454" y="954"/>
                  </a:cubicBezTo>
                  <a:cubicBezTo>
                    <a:pt x="470" y="953"/>
                    <a:pt x="486" y="951"/>
                    <a:pt x="501" y="949"/>
                  </a:cubicBezTo>
                  <a:cubicBezTo>
                    <a:pt x="511" y="948"/>
                    <a:pt x="521" y="947"/>
                    <a:pt x="531" y="946"/>
                  </a:cubicBezTo>
                  <a:cubicBezTo>
                    <a:pt x="529" y="948"/>
                    <a:pt x="527" y="950"/>
                    <a:pt x="524" y="951"/>
                  </a:cubicBezTo>
                  <a:cubicBezTo>
                    <a:pt x="522" y="952"/>
                    <a:pt x="522" y="952"/>
                    <a:pt x="522" y="952"/>
                  </a:cubicBezTo>
                  <a:cubicBezTo>
                    <a:pt x="466" y="952"/>
                    <a:pt x="415" y="960"/>
                    <a:pt x="380" y="977"/>
                  </a:cubicBezTo>
                  <a:cubicBezTo>
                    <a:pt x="375" y="980"/>
                    <a:pt x="370" y="983"/>
                    <a:pt x="365" y="987"/>
                  </a:cubicBezTo>
                  <a:cubicBezTo>
                    <a:pt x="358" y="992"/>
                    <a:pt x="352" y="997"/>
                    <a:pt x="345" y="998"/>
                  </a:cubicBezTo>
                  <a:cubicBezTo>
                    <a:pt x="325" y="988"/>
                    <a:pt x="304" y="982"/>
                    <a:pt x="281" y="980"/>
                  </a:cubicBezTo>
                  <a:cubicBezTo>
                    <a:pt x="231" y="977"/>
                    <a:pt x="182" y="993"/>
                    <a:pt x="134" y="1009"/>
                  </a:cubicBezTo>
                  <a:cubicBezTo>
                    <a:pt x="112" y="1017"/>
                    <a:pt x="91" y="1024"/>
                    <a:pt x="70" y="1029"/>
                  </a:cubicBezTo>
                  <a:cubicBezTo>
                    <a:pt x="72" y="1036"/>
                    <a:pt x="72" y="1036"/>
                    <a:pt x="72" y="1036"/>
                  </a:cubicBezTo>
                  <a:cubicBezTo>
                    <a:pt x="85" y="1034"/>
                    <a:pt x="97" y="1030"/>
                    <a:pt x="108" y="1027"/>
                  </a:cubicBezTo>
                  <a:cubicBezTo>
                    <a:pt x="122" y="1022"/>
                    <a:pt x="137" y="1018"/>
                    <a:pt x="153" y="1016"/>
                  </a:cubicBezTo>
                  <a:cubicBezTo>
                    <a:pt x="141" y="1038"/>
                    <a:pt x="118" y="1047"/>
                    <a:pt x="94" y="1057"/>
                  </a:cubicBezTo>
                  <a:cubicBezTo>
                    <a:pt x="87" y="1060"/>
                    <a:pt x="81" y="1062"/>
                    <a:pt x="75" y="1065"/>
                  </a:cubicBezTo>
                  <a:cubicBezTo>
                    <a:pt x="59" y="1072"/>
                    <a:pt x="59" y="1072"/>
                    <a:pt x="59" y="1072"/>
                  </a:cubicBezTo>
                  <a:cubicBezTo>
                    <a:pt x="77" y="1072"/>
                    <a:pt x="77" y="1072"/>
                    <a:pt x="77" y="1072"/>
                  </a:cubicBezTo>
                  <a:cubicBezTo>
                    <a:pt x="87" y="1072"/>
                    <a:pt x="96" y="1067"/>
                    <a:pt x="104" y="1063"/>
                  </a:cubicBezTo>
                  <a:cubicBezTo>
                    <a:pt x="109" y="1061"/>
                    <a:pt x="114" y="1059"/>
                    <a:pt x="118" y="1058"/>
                  </a:cubicBezTo>
                  <a:cubicBezTo>
                    <a:pt x="116" y="1065"/>
                    <a:pt x="113" y="1071"/>
                    <a:pt x="108" y="1076"/>
                  </a:cubicBezTo>
                  <a:cubicBezTo>
                    <a:pt x="100" y="1085"/>
                    <a:pt x="100" y="1085"/>
                    <a:pt x="100" y="1085"/>
                  </a:cubicBezTo>
                  <a:cubicBezTo>
                    <a:pt x="112" y="1082"/>
                    <a:pt x="112" y="1082"/>
                    <a:pt x="112" y="1082"/>
                  </a:cubicBezTo>
                  <a:cubicBezTo>
                    <a:pt x="124" y="1079"/>
                    <a:pt x="127" y="1066"/>
                    <a:pt x="128" y="1053"/>
                  </a:cubicBezTo>
                  <a:cubicBezTo>
                    <a:pt x="145" y="1046"/>
                    <a:pt x="157" y="1032"/>
                    <a:pt x="166" y="1011"/>
                  </a:cubicBezTo>
                  <a:cubicBezTo>
                    <a:pt x="170" y="1010"/>
                    <a:pt x="170" y="1010"/>
                    <a:pt x="170" y="1010"/>
                  </a:cubicBezTo>
                  <a:cubicBezTo>
                    <a:pt x="193" y="1001"/>
                    <a:pt x="222" y="991"/>
                    <a:pt x="250" y="991"/>
                  </a:cubicBezTo>
                  <a:cubicBezTo>
                    <a:pt x="241" y="998"/>
                    <a:pt x="234" y="1006"/>
                    <a:pt x="226" y="1015"/>
                  </a:cubicBezTo>
                  <a:cubicBezTo>
                    <a:pt x="215" y="1028"/>
                    <a:pt x="205" y="1040"/>
                    <a:pt x="189" y="1046"/>
                  </a:cubicBezTo>
                  <a:cubicBezTo>
                    <a:pt x="190" y="1053"/>
                    <a:pt x="190" y="1053"/>
                    <a:pt x="190" y="1053"/>
                  </a:cubicBezTo>
                  <a:cubicBezTo>
                    <a:pt x="211" y="1049"/>
                    <a:pt x="224" y="1034"/>
                    <a:pt x="236" y="1019"/>
                  </a:cubicBezTo>
                  <a:cubicBezTo>
                    <a:pt x="247" y="1007"/>
                    <a:pt x="257" y="995"/>
                    <a:pt x="271" y="992"/>
                  </a:cubicBezTo>
                  <a:cubicBezTo>
                    <a:pt x="284" y="989"/>
                    <a:pt x="284" y="989"/>
                    <a:pt x="284" y="989"/>
                  </a:cubicBezTo>
                  <a:cubicBezTo>
                    <a:pt x="302" y="992"/>
                    <a:pt x="316" y="997"/>
                    <a:pt x="332" y="1004"/>
                  </a:cubicBezTo>
                  <a:cubicBezTo>
                    <a:pt x="325" y="1008"/>
                    <a:pt x="317" y="1013"/>
                    <a:pt x="309" y="1018"/>
                  </a:cubicBezTo>
                  <a:cubicBezTo>
                    <a:pt x="284" y="1033"/>
                    <a:pt x="259" y="1049"/>
                    <a:pt x="233" y="1063"/>
                  </a:cubicBezTo>
                  <a:cubicBezTo>
                    <a:pt x="233" y="1061"/>
                    <a:pt x="233" y="1061"/>
                    <a:pt x="233" y="1061"/>
                  </a:cubicBezTo>
                  <a:cubicBezTo>
                    <a:pt x="232" y="1064"/>
                    <a:pt x="232" y="1064"/>
                    <a:pt x="232" y="1064"/>
                  </a:cubicBezTo>
                  <a:cubicBezTo>
                    <a:pt x="187" y="1089"/>
                    <a:pt x="140" y="1112"/>
                    <a:pt x="86" y="1130"/>
                  </a:cubicBezTo>
                  <a:cubicBezTo>
                    <a:pt x="88" y="1137"/>
                    <a:pt x="88" y="1137"/>
                    <a:pt x="88" y="1137"/>
                  </a:cubicBezTo>
                  <a:cubicBezTo>
                    <a:pt x="139" y="1127"/>
                    <a:pt x="182" y="1107"/>
                    <a:pt x="222" y="1084"/>
                  </a:cubicBezTo>
                  <a:cubicBezTo>
                    <a:pt x="217" y="1095"/>
                    <a:pt x="212" y="1106"/>
                    <a:pt x="208" y="1118"/>
                  </a:cubicBezTo>
                  <a:cubicBezTo>
                    <a:pt x="205" y="1127"/>
                    <a:pt x="202" y="1136"/>
                    <a:pt x="198" y="1145"/>
                  </a:cubicBezTo>
                  <a:cubicBezTo>
                    <a:pt x="198" y="1142"/>
                    <a:pt x="198" y="1142"/>
                    <a:pt x="198" y="1142"/>
                  </a:cubicBezTo>
                  <a:cubicBezTo>
                    <a:pt x="197" y="1147"/>
                    <a:pt x="197" y="1147"/>
                    <a:pt x="197" y="1147"/>
                  </a:cubicBezTo>
                  <a:cubicBezTo>
                    <a:pt x="196" y="1149"/>
                    <a:pt x="195" y="1151"/>
                    <a:pt x="194" y="1153"/>
                  </a:cubicBezTo>
                  <a:cubicBezTo>
                    <a:pt x="191" y="1145"/>
                    <a:pt x="191" y="1145"/>
                    <a:pt x="191" y="1145"/>
                  </a:cubicBezTo>
                  <a:cubicBezTo>
                    <a:pt x="192" y="1157"/>
                    <a:pt x="192" y="1157"/>
                    <a:pt x="192" y="1157"/>
                  </a:cubicBezTo>
                  <a:cubicBezTo>
                    <a:pt x="188" y="1165"/>
                    <a:pt x="183" y="1173"/>
                    <a:pt x="177" y="1179"/>
                  </a:cubicBezTo>
                  <a:cubicBezTo>
                    <a:pt x="171" y="1186"/>
                    <a:pt x="163" y="1191"/>
                    <a:pt x="156" y="1196"/>
                  </a:cubicBezTo>
                  <a:cubicBezTo>
                    <a:pt x="146" y="1202"/>
                    <a:pt x="137" y="1208"/>
                    <a:pt x="131" y="1218"/>
                  </a:cubicBezTo>
                  <a:cubicBezTo>
                    <a:pt x="119" y="1238"/>
                    <a:pt x="119" y="1238"/>
                    <a:pt x="119" y="1238"/>
                  </a:cubicBezTo>
                  <a:cubicBezTo>
                    <a:pt x="136" y="1222"/>
                    <a:pt x="136" y="1222"/>
                    <a:pt x="136" y="1222"/>
                  </a:cubicBezTo>
                  <a:cubicBezTo>
                    <a:pt x="142" y="1217"/>
                    <a:pt x="150" y="1212"/>
                    <a:pt x="157" y="1208"/>
                  </a:cubicBezTo>
                  <a:cubicBezTo>
                    <a:pt x="165" y="1202"/>
                    <a:pt x="173" y="1197"/>
                    <a:pt x="180" y="1190"/>
                  </a:cubicBezTo>
                  <a:cubicBezTo>
                    <a:pt x="182" y="1188"/>
                    <a:pt x="184" y="1185"/>
                    <a:pt x="186" y="1182"/>
                  </a:cubicBezTo>
                  <a:cubicBezTo>
                    <a:pt x="189" y="1178"/>
                    <a:pt x="191" y="1175"/>
                    <a:pt x="194" y="1174"/>
                  </a:cubicBezTo>
                  <a:cubicBezTo>
                    <a:pt x="194" y="1175"/>
                    <a:pt x="194" y="1175"/>
                    <a:pt x="194" y="1175"/>
                  </a:cubicBezTo>
                  <a:cubicBezTo>
                    <a:pt x="193" y="1178"/>
                    <a:pt x="192" y="1182"/>
                    <a:pt x="190" y="1185"/>
                  </a:cubicBezTo>
                  <a:cubicBezTo>
                    <a:pt x="188" y="1191"/>
                    <a:pt x="185" y="1196"/>
                    <a:pt x="187" y="1200"/>
                  </a:cubicBezTo>
                  <a:cubicBezTo>
                    <a:pt x="189" y="1204"/>
                    <a:pt x="189" y="1204"/>
                    <a:pt x="189" y="1204"/>
                  </a:cubicBezTo>
                  <a:cubicBezTo>
                    <a:pt x="193" y="1201"/>
                    <a:pt x="193" y="1201"/>
                    <a:pt x="193" y="1201"/>
                  </a:cubicBezTo>
                  <a:cubicBezTo>
                    <a:pt x="194" y="1200"/>
                    <a:pt x="195" y="1199"/>
                    <a:pt x="196" y="1198"/>
                  </a:cubicBezTo>
                  <a:cubicBezTo>
                    <a:pt x="197" y="1208"/>
                    <a:pt x="197" y="1208"/>
                    <a:pt x="197" y="1208"/>
                  </a:cubicBezTo>
                  <a:cubicBezTo>
                    <a:pt x="199" y="1193"/>
                    <a:pt x="199" y="1193"/>
                    <a:pt x="199" y="1193"/>
                  </a:cubicBezTo>
                  <a:cubicBezTo>
                    <a:pt x="200" y="1192"/>
                    <a:pt x="200" y="1190"/>
                    <a:pt x="201" y="1189"/>
                  </a:cubicBezTo>
                  <a:cubicBezTo>
                    <a:pt x="203" y="1195"/>
                    <a:pt x="203" y="1195"/>
                    <a:pt x="203" y="1195"/>
                  </a:cubicBezTo>
                  <a:cubicBezTo>
                    <a:pt x="202" y="1178"/>
                    <a:pt x="202" y="1178"/>
                    <a:pt x="202" y="1178"/>
                  </a:cubicBezTo>
                  <a:cubicBezTo>
                    <a:pt x="201" y="1177"/>
                    <a:pt x="201" y="1176"/>
                    <a:pt x="201" y="1175"/>
                  </a:cubicBezTo>
                  <a:cubicBezTo>
                    <a:pt x="201" y="1173"/>
                    <a:pt x="201" y="1171"/>
                    <a:pt x="201" y="1169"/>
                  </a:cubicBezTo>
                  <a:cubicBezTo>
                    <a:pt x="200" y="1168"/>
                    <a:pt x="200" y="1168"/>
                    <a:pt x="200" y="1168"/>
                  </a:cubicBezTo>
                  <a:cubicBezTo>
                    <a:pt x="200" y="1167"/>
                    <a:pt x="200" y="1166"/>
                    <a:pt x="200" y="1166"/>
                  </a:cubicBezTo>
                  <a:cubicBezTo>
                    <a:pt x="201" y="1159"/>
                    <a:pt x="206" y="1149"/>
                    <a:pt x="210" y="1139"/>
                  </a:cubicBezTo>
                  <a:cubicBezTo>
                    <a:pt x="213" y="1133"/>
                    <a:pt x="215" y="1128"/>
                    <a:pt x="217" y="1123"/>
                  </a:cubicBezTo>
                  <a:cubicBezTo>
                    <a:pt x="219" y="1118"/>
                    <a:pt x="221" y="1113"/>
                    <a:pt x="223" y="1108"/>
                  </a:cubicBezTo>
                  <a:cubicBezTo>
                    <a:pt x="228" y="1098"/>
                    <a:pt x="232" y="1089"/>
                    <a:pt x="232" y="1078"/>
                  </a:cubicBezTo>
                  <a:cubicBezTo>
                    <a:pt x="244" y="1072"/>
                    <a:pt x="255" y="1065"/>
                    <a:pt x="267" y="1058"/>
                  </a:cubicBezTo>
                  <a:cubicBezTo>
                    <a:pt x="296" y="1040"/>
                    <a:pt x="326" y="1022"/>
                    <a:pt x="359" y="1007"/>
                  </a:cubicBezTo>
                  <a:cubicBezTo>
                    <a:pt x="343" y="1027"/>
                    <a:pt x="330" y="1050"/>
                    <a:pt x="317" y="1072"/>
                  </a:cubicBezTo>
                  <a:cubicBezTo>
                    <a:pt x="301" y="1100"/>
                    <a:pt x="285" y="1129"/>
                    <a:pt x="264" y="1150"/>
                  </a:cubicBezTo>
                  <a:cubicBezTo>
                    <a:pt x="257" y="1157"/>
                    <a:pt x="257" y="1157"/>
                    <a:pt x="257" y="1157"/>
                  </a:cubicBezTo>
                  <a:cubicBezTo>
                    <a:pt x="267" y="1156"/>
                    <a:pt x="267" y="1156"/>
                    <a:pt x="267" y="1156"/>
                  </a:cubicBezTo>
                  <a:cubicBezTo>
                    <a:pt x="273" y="1156"/>
                    <a:pt x="277" y="1150"/>
                    <a:pt x="281" y="1145"/>
                  </a:cubicBezTo>
                  <a:cubicBezTo>
                    <a:pt x="281" y="1144"/>
                    <a:pt x="282" y="1143"/>
                    <a:pt x="283" y="1142"/>
                  </a:cubicBezTo>
                  <a:cubicBezTo>
                    <a:pt x="282" y="1155"/>
                    <a:pt x="278" y="1168"/>
                    <a:pt x="274" y="1179"/>
                  </a:cubicBezTo>
                  <a:cubicBezTo>
                    <a:pt x="271" y="1188"/>
                    <a:pt x="268" y="1197"/>
                    <a:pt x="267" y="1206"/>
                  </a:cubicBezTo>
                  <a:cubicBezTo>
                    <a:pt x="266" y="1209"/>
                    <a:pt x="266" y="1209"/>
                    <a:pt x="266" y="1209"/>
                  </a:cubicBezTo>
                  <a:cubicBezTo>
                    <a:pt x="251" y="1220"/>
                    <a:pt x="235" y="1230"/>
                    <a:pt x="220" y="1240"/>
                  </a:cubicBezTo>
                  <a:cubicBezTo>
                    <a:pt x="211" y="1245"/>
                    <a:pt x="211" y="1245"/>
                    <a:pt x="211" y="1245"/>
                  </a:cubicBezTo>
                  <a:cubicBezTo>
                    <a:pt x="170" y="1245"/>
                    <a:pt x="148" y="1265"/>
                    <a:pt x="126" y="1285"/>
                  </a:cubicBezTo>
                  <a:cubicBezTo>
                    <a:pt x="121" y="1289"/>
                    <a:pt x="117" y="1294"/>
                    <a:pt x="112" y="1297"/>
                  </a:cubicBezTo>
                  <a:cubicBezTo>
                    <a:pt x="110" y="1299"/>
                    <a:pt x="110" y="1299"/>
                    <a:pt x="110" y="1299"/>
                  </a:cubicBezTo>
                  <a:cubicBezTo>
                    <a:pt x="109" y="1300"/>
                    <a:pt x="106" y="1301"/>
                    <a:pt x="105" y="1303"/>
                  </a:cubicBezTo>
                  <a:cubicBezTo>
                    <a:pt x="86" y="1320"/>
                    <a:pt x="86" y="1320"/>
                    <a:pt x="86" y="1320"/>
                  </a:cubicBezTo>
                  <a:cubicBezTo>
                    <a:pt x="107" y="1308"/>
                    <a:pt x="107" y="1308"/>
                    <a:pt x="107" y="1308"/>
                  </a:cubicBezTo>
                  <a:cubicBezTo>
                    <a:pt x="108" y="1308"/>
                    <a:pt x="108" y="1308"/>
                    <a:pt x="108" y="1308"/>
                  </a:cubicBezTo>
                  <a:cubicBezTo>
                    <a:pt x="108" y="1311"/>
                    <a:pt x="108" y="1311"/>
                    <a:pt x="108" y="1311"/>
                  </a:cubicBezTo>
                  <a:cubicBezTo>
                    <a:pt x="111" y="1308"/>
                    <a:pt x="111" y="1308"/>
                    <a:pt x="111" y="1308"/>
                  </a:cubicBezTo>
                  <a:cubicBezTo>
                    <a:pt x="113" y="1308"/>
                    <a:pt x="116" y="1306"/>
                    <a:pt x="117" y="1303"/>
                  </a:cubicBezTo>
                  <a:cubicBezTo>
                    <a:pt x="126" y="1298"/>
                    <a:pt x="135" y="1291"/>
                    <a:pt x="143" y="1284"/>
                  </a:cubicBezTo>
                  <a:cubicBezTo>
                    <a:pt x="159" y="1270"/>
                    <a:pt x="174" y="1258"/>
                    <a:pt x="195" y="1257"/>
                  </a:cubicBezTo>
                  <a:cubicBezTo>
                    <a:pt x="196" y="1261"/>
                    <a:pt x="199" y="1261"/>
                    <a:pt x="200" y="1262"/>
                  </a:cubicBezTo>
                  <a:cubicBezTo>
                    <a:pt x="203" y="1262"/>
                    <a:pt x="205" y="1260"/>
                    <a:pt x="208" y="1258"/>
                  </a:cubicBezTo>
                  <a:cubicBezTo>
                    <a:pt x="210" y="1257"/>
                    <a:pt x="212" y="1255"/>
                    <a:pt x="215" y="1254"/>
                  </a:cubicBezTo>
                  <a:cubicBezTo>
                    <a:pt x="219" y="1254"/>
                    <a:pt x="224" y="1254"/>
                    <a:pt x="230" y="1254"/>
                  </a:cubicBezTo>
                  <a:cubicBezTo>
                    <a:pt x="242" y="1255"/>
                    <a:pt x="255" y="1258"/>
                    <a:pt x="265" y="1261"/>
                  </a:cubicBezTo>
                  <a:cubicBezTo>
                    <a:pt x="221" y="1274"/>
                    <a:pt x="178" y="1289"/>
                    <a:pt x="144" y="1318"/>
                  </a:cubicBezTo>
                  <a:cubicBezTo>
                    <a:pt x="123" y="1335"/>
                    <a:pt x="102" y="1345"/>
                    <a:pt x="75" y="1357"/>
                  </a:cubicBezTo>
                  <a:cubicBezTo>
                    <a:pt x="68" y="1360"/>
                    <a:pt x="60" y="1363"/>
                    <a:pt x="53" y="1365"/>
                  </a:cubicBezTo>
                  <a:cubicBezTo>
                    <a:pt x="38" y="1370"/>
                    <a:pt x="23" y="1374"/>
                    <a:pt x="15" y="1385"/>
                  </a:cubicBezTo>
                  <a:cubicBezTo>
                    <a:pt x="0" y="1405"/>
                    <a:pt x="0" y="1405"/>
                    <a:pt x="0" y="1405"/>
                  </a:cubicBezTo>
                  <a:cubicBezTo>
                    <a:pt x="20" y="1390"/>
                    <a:pt x="20" y="1390"/>
                    <a:pt x="20" y="1390"/>
                  </a:cubicBezTo>
                  <a:cubicBezTo>
                    <a:pt x="31" y="1382"/>
                    <a:pt x="47" y="1378"/>
                    <a:pt x="62" y="1374"/>
                  </a:cubicBezTo>
                  <a:cubicBezTo>
                    <a:pt x="67" y="1373"/>
                    <a:pt x="73" y="1371"/>
                    <a:pt x="79" y="1369"/>
                  </a:cubicBezTo>
                  <a:cubicBezTo>
                    <a:pt x="75" y="1373"/>
                    <a:pt x="71" y="1376"/>
                    <a:pt x="67" y="1379"/>
                  </a:cubicBezTo>
                  <a:cubicBezTo>
                    <a:pt x="58" y="1386"/>
                    <a:pt x="50" y="1393"/>
                    <a:pt x="47" y="1400"/>
                  </a:cubicBezTo>
                  <a:cubicBezTo>
                    <a:pt x="40" y="1415"/>
                    <a:pt x="40" y="1415"/>
                    <a:pt x="40" y="1415"/>
                  </a:cubicBezTo>
                  <a:cubicBezTo>
                    <a:pt x="52" y="1404"/>
                    <a:pt x="52" y="1404"/>
                    <a:pt x="52" y="1404"/>
                  </a:cubicBezTo>
                  <a:cubicBezTo>
                    <a:pt x="57" y="1400"/>
                    <a:pt x="62" y="1396"/>
                    <a:pt x="67" y="1392"/>
                  </a:cubicBezTo>
                  <a:cubicBezTo>
                    <a:pt x="80" y="1381"/>
                    <a:pt x="93" y="1370"/>
                    <a:pt x="104" y="1358"/>
                  </a:cubicBezTo>
                  <a:cubicBezTo>
                    <a:pt x="127" y="1351"/>
                    <a:pt x="145" y="1338"/>
                    <a:pt x="163" y="1325"/>
                  </a:cubicBezTo>
                  <a:cubicBezTo>
                    <a:pt x="180" y="1312"/>
                    <a:pt x="197" y="1300"/>
                    <a:pt x="217" y="1295"/>
                  </a:cubicBezTo>
                  <a:cubicBezTo>
                    <a:pt x="201" y="1315"/>
                    <a:pt x="182" y="1332"/>
                    <a:pt x="163" y="1349"/>
                  </a:cubicBezTo>
                  <a:cubicBezTo>
                    <a:pt x="156" y="1356"/>
                    <a:pt x="149" y="1362"/>
                    <a:pt x="142" y="1369"/>
                  </a:cubicBezTo>
                  <a:cubicBezTo>
                    <a:pt x="147" y="1374"/>
                    <a:pt x="147" y="1374"/>
                    <a:pt x="147" y="1374"/>
                  </a:cubicBezTo>
                  <a:cubicBezTo>
                    <a:pt x="153" y="1368"/>
                    <a:pt x="160" y="1364"/>
                    <a:pt x="167" y="1359"/>
                  </a:cubicBezTo>
                  <a:cubicBezTo>
                    <a:pt x="177" y="1352"/>
                    <a:pt x="187" y="1344"/>
                    <a:pt x="197" y="1334"/>
                  </a:cubicBezTo>
                  <a:cubicBezTo>
                    <a:pt x="203" y="1328"/>
                    <a:pt x="208" y="1321"/>
                    <a:pt x="213" y="1313"/>
                  </a:cubicBezTo>
                  <a:cubicBezTo>
                    <a:pt x="221" y="1303"/>
                    <a:pt x="228" y="1293"/>
                    <a:pt x="237" y="1287"/>
                  </a:cubicBezTo>
                  <a:cubicBezTo>
                    <a:pt x="258" y="1274"/>
                    <a:pt x="282" y="1271"/>
                    <a:pt x="313" y="1268"/>
                  </a:cubicBezTo>
                  <a:cubicBezTo>
                    <a:pt x="314" y="1268"/>
                    <a:pt x="315" y="1268"/>
                    <a:pt x="316" y="1268"/>
                  </a:cubicBezTo>
                  <a:cubicBezTo>
                    <a:pt x="314" y="1269"/>
                    <a:pt x="312" y="1270"/>
                    <a:pt x="309" y="1271"/>
                  </a:cubicBezTo>
                  <a:cubicBezTo>
                    <a:pt x="302" y="1274"/>
                    <a:pt x="295" y="1278"/>
                    <a:pt x="294" y="1284"/>
                  </a:cubicBezTo>
                  <a:cubicBezTo>
                    <a:pt x="294" y="1293"/>
                    <a:pt x="294" y="1293"/>
                    <a:pt x="294" y="1293"/>
                  </a:cubicBezTo>
                  <a:cubicBezTo>
                    <a:pt x="300" y="1287"/>
                    <a:pt x="300" y="1287"/>
                    <a:pt x="300" y="1287"/>
                  </a:cubicBezTo>
                  <a:cubicBezTo>
                    <a:pt x="323" y="1268"/>
                    <a:pt x="361" y="1262"/>
                    <a:pt x="394" y="1272"/>
                  </a:cubicBezTo>
                  <a:cubicBezTo>
                    <a:pt x="378" y="1281"/>
                    <a:pt x="363" y="1291"/>
                    <a:pt x="349" y="1300"/>
                  </a:cubicBezTo>
                  <a:cubicBezTo>
                    <a:pt x="326" y="1315"/>
                    <a:pt x="303" y="1331"/>
                    <a:pt x="278" y="1343"/>
                  </a:cubicBezTo>
                  <a:cubicBezTo>
                    <a:pt x="266" y="1348"/>
                    <a:pt x="253" y="1352"/>
                    <a:pt x="240" y="1356"/>
                  </a:cubicBezTo>
                  <a:cubicBezTo>
                    <a:pt x="222" y="1360"/>
                    <a:pt x="204" y="1365"/>
                    <a:pt x="189" y="1376"/>
                  </a:cubicBezTo>
                  <a:cubicBezTo>
                    <a:pt x="164" y="1392"/>
                    <a:pt x="164" y="1392"/>
                    <a:pt x="164" y="1392"/>
                  </a:cubicBezTo>
                  <a:cubicBezTo>
                    <a:pt x="192" y="1382"/>
                    <a:pt x="192" y="1382"/>
                    <a:pt x="192" y="1382"/>
                  </a:cubicBezTo>
                  <a:cubicBezTo>
                    <a:pt x="205" y="1377"/>
                    <a:pt x="220" y="1373"/>
                    <a:pt x="234" y="1369"/>
                  </a:cubicBezTo>
                  <a:cubicBezTo>
                    <a:pt x="257" y="1362"/>
                    <a:pt x="281" y="1355"/>
                    <a:pt x="300" y="1345"/>
                  </a:cubicBezTo>
                  <a:cubicBezTo>
                    <a:pt x="299" y="1347"/>
                    <a:pt x="298" y="1349"/>
                    <a:pt x="297" y="1351"/>
                  </a:cubicBezTo>
                  <a:cubicBezTo>
                    <a:pt x="284" y="1371"/>
                    <a:pt x="271" y="1390"/>
                    <a:pt x="252" y="1402"/>
                  </a:cubicBezTo>
                  <a:cubicBezTo>
                    <a:pt x="255" y="1408"/>
                    <a:pt x="255" y="1408"/>
                    <a:pt x="255" y="1408"/>
                  </a:cubicBezTo>
                  <a:cubicBezTo>
                    <a:pt x="269" y="1403"/>
                    <a:pt x="280" y="1395"/>
                    <a:pt x="289" y="1386"/>
                  </a:cubicBezTo>
                  <a:cubicBezTo>
                    <a:pt x="298" y="1378"/>
                    <a:pt x="303" y="1367"/>
                    <a:pt x="308" y="1356"/>
                  </a:cubicBezTo>
                  <a:cubicBezTo>
                    <a:pt x="313" y="1345"/>
                    <a:pt x="318" y="1335"/>
                    <a:pt x="325" y="1328"/>
                  </a:cubicBezTo>
                  <a:cubicBezTo>
                    <a:pt x="335" y="1318"/>
                    <a:pt x="353" y="1311"/>
                    <a:pt x="370" y="1304"/>
                  </a:cubicBezTo>
                  <a:cubicBezTo>
                    <a:pt x="376" y="1301"/>
                    <a:pt x="381" y="1299"/>
                    <a:pt x="387" y="1296"/>
                  </a:cubicBezTo>
                  <a:cubicBezTo>
                    <a:pt x="417" y="1283"/>
                    <a:pt x="462" y="1267"/>
                    <a:pt x="510" y="1265"/>
                  </a:cubicBezTo>
                  <a:cubicBezTo>
                    <a:pt x="468" y="1321"/>
                    <a:pt x="424" y="1365"/>
                    <a:pt x="375" y="1399"/>
                  </a:cubicBezTo>
                  <a:cubicBezTo>
                    <a:pt x="348" y="1419"/>
                    <a:pt x="348" y="1419"/>
                    <a:pt x="348" y="1419"/>
                  </a:cubicBezTo>
                  <a:cubicBezTo>
                    <a:pt x="379" y="1406"/>
                    <a:pt x="379" y="1406"/>
                    <a:pt x="379" y="1406"/>
                  </a:cubicBezTo>
                  <a:cubicBezTo>
                    <a:pt x="393" y="1399"/>
                    <a:pt x="406" y="1389"/>
                    <a:pt x="419" y="1379"/>
                  </a:cubicBezTo>
                  <a:cubicBezTo>
                    <a:pt x="428" y="1372"/>
                    <a:pt x="436" y="1366"/>
                    <a:pt x="445" y="1361"/>
                  </a:cubicBezTo>
                  <a:cubicBezTo>
                    <a:pt x="444" y="1362"/>
                    <a:pt x="444" y="1362"/>
                    <a:pt x="444" y="1362"/>
                  </a:cubicBezTo>
                  <a:cubicBezTo>
                    <a:pt x="443" y="1367"/>
                    <a:pt x="443" y="1367"/>
                    <a:pt x="443" y="1367"/>
                  </a:cubicBezTo>
                  <a:cubicBezTo>
                    <a:pt x="440" y="1374"/>
                    <a:pt x="435" y="1380"/>
                    <a:pt x="430" y="1386"/>
                  </a:cubicBezTo>
                  <a:cubicBezTo>
                    <a:pt x="425" y="1393"/>
                    <a:pt x="421" y="1398"/>
                    <a:pt x="419" y="1404"/>
                  </a:cubicBezTo>
                  <a:cubicBezTo>
                    <a:pt x="416" y="1414"/>
                    <a:pt x="416" y="1414"/>
                    <a:pt x="416" y="1414"/>
                  </a:cubicBezTo>
                  <a:cubicBezTo>
                    <a:pt x="424" y="1409"/>
                    <a:pt x="424" y="1409"/>
                    <a:pt x="424" y="1409"/>
                  </a:cubicBezTo>
                  <a:cubicBezTo>
                    <a:pt x="438" y="1399"/>
                    <a:pt x="444" y="1384"/>
                    <a:pt x="449" y="1369"/>
                  </a:cubicBezTo>
                  <a:cubicBezTo>
                    <a:pt x="450" y="1368"/>
                    <a:pt x="451" y="1366"/>
                    <a:pt x="451" y="1364"/>
                  </a:cubicBezTo>
                  <a:cubicBezTo>
                    <a:pt x="453" y="1360"/>
                    <a:pt x="455" y="1355"/>
                    <a:pt x="457" y="1351"/>
                  </a:cubicBezTo>
                  <a:cubicBezTo>
                    <a:pt x="460" y="1346"/>
                    <a:pt x="465" y="1341"/>
                    <a:pt x="470" y="1337"/>
                  </a:cubicBezTo>
                  <a:cubicBezTo>
                    <a:pt x="474" y="1333"/>
                    <a:pt x="478" y="1330"/>
                    <a:pt x="482" y="1326"/>
                  </a:cubicBezTo>
                  <a:cubicBezTo>
                    <a:pt x="489" y="1318"/>
                    <a:pt x="495" y="1309"/>
                    <a:pt x="501" y="1301"/>
                  </a:cubicBezTo>
                  <a:cubicBezTo>
                    <a:pt x="509" y="1289"/>
                    <a:pt x="516" y="1277"/>
                    <a:pt x="526" y="1271"/>
                  </a:cubicBezTo>
                  <a:cubicBezTo>
                    <a:pt x="522" y="1283"/>
                    <a:pt x="514" y="1295"/>
                    <a:pt x="508" y="1305"/>
                  </a:cubicBezTo>
                  <a:cubicBezTo>
                    <a:pt x="503" y="1313"/>
                    <a:pt x="498" y="1321"/>
                    <a:pt x="495" y="1327"/>
                  </a:cubicBezTo>
                  <a:cubicBezTo>
                    <a:pt x="483" y="1354"/>
                    <a:pt x="483" y="1354"/>
                    <a:pt x="483" y="1354"/>
                  </a:cubicBezTo>
                  <a:cubicBezTo>
                    <a:pt x="504" y="1328"/>
                    <a:pt x="504" y="1328"/>
                    <a:pt x="504" y="1328"/>
                  </a:cubicBezTo>
                  <a:cubicBezTo>
                    <a:pt x="506" y="1326"/>
                    <a:pt x="507" y="1324"/>
                    <a:pt x="509" y="1321"/>
                  </a:cubicBezTo>
                  <a:cubicBezTo>
                    <a:pt x="507" y="1327"/>
                    <a:pt x="504" y="1332"/>
                    <a:pt x="501" y="1337"/>
                  </a:cubicBezTo>
                  <a:cubicBezTo>
                    <a:pt x="498" y="1342"/>
                    <a:pt x="496" y="1346"/>
                    <a:pt x="494" y="1351"/>
                  </a:cubicBezTo>
                  <a:cubicBezTo>
                    <a:pt x="484" y="1371"/>
                    <a:pt x="484" y="1371"/>
                    <a:pt x="484" y="1371"/>
                  </a:cubicBezTo>
                  <a:cubicBezTo>
                    <a:pt x="500" y="1355"/>
                    <a:pt x="500" y="1355"/>
                    <a:pt x="500" y="1355"/>
                  </a:cubicBezTo>
                  <a:cubicBezTo>
                    <a:pt x="514" y="1340"/>
                    <a:pt x="522" y="1317"/>
                    <a:pt x="529" y="1295"/>
                  </a:cubicBezTo>
                  <a:cubicBezTo>
                    <a:pt x="534" y="1283"/>
                    <a:pt x="538" y="1269"/>
                    <a:pt x="544" y="1258"/>
                  </a:cubicBezTo>
                  <a:cubicBezTo>
                    <a:pt x="563" y="1249"/>
                    <a:pt x="585" y="1243"/>
                    <a:pt x="611" y="1240"/>
                  </a:cubicBezTo>
                  <a:cubicBezTo>
                    <a:pt x="596" y="1258"/>
                    <a:pt x="583" y="1279"/>
                    <a:pt x="571" y="1300"/>
                  </a:cubicBezTo>
                  <a:cubicBezTo>
                    <a:pt x="551" y="1334"/>
                    <a:pt x="530" y="1369"/>
                    <a:pt x="498" y="1391"/>
                  </a:cubicBezTo>
                  <a:cubicBezTo>
                    <a:pt x="501" y="1397"/>
                    <a:pt x="501" y="1397"/>
                    <a:pt x="501" y="1397"/>
                  </a:cubicBezTo>
                  <a:cubicBezTo>
                    <a:pt x="531" y="1382"/>
                    <a:pt x="550" y="1355"/>
                    <a:pt x="568" y="1328"/>
                  </a:cubicBezTo>
                  <a:cubicBezTo>
                    <a:pt x="570" y="1326"/>
                    <a:pt x="571" y="1325"/>
                    <a:pt x="572" y="1323"/>
                  </a:cubicBezTo>
                  <a:cubicBezTo>
                    <a:pt x="567" y="1348"/>
                    <a:pt x="561" y="1369"/>
                    <a:pt x="547" y="1381"/>
                  </a:cubicBezTo>
                  <a:cubicBezTo>
                    <a:pt x="538" y="1389"/>
                    <a:pt x="538" y="1389"/>
                    <a:pt x="538" y="1389"/>
                  </a:cubicBezTo>
                  <a:cubicBezTo>
                    <a:pt x="550" y="1387"/>
                    <a:pt x="550" y="1387"/>
                    <a:pt x="550" y="1387"/>
                  </a:cubicBezTo>
                  <a:cubicBezTo>
                    <a:pt x="560" y="1386"/>
                    <a:pt x="563" y="1378"/>
                    <a:pt x="567" y="1372"/>
                  </a:cubicBezTo>
                  <a:cubicBezTo>
                    <a:pt x="567" y="1371"/>
                    <a:pt x="568" y="1370"/>
                    <a:pt x="568" y="1370"/>
                  </a:cubicBezTo>
                  <a:cubicBezTo>
                    <a:pt x="568" y="1373"/>
                    <a:pt x="568" y="1377"/>
                    <a:pt x="567" y="1381"/>
                  </a:cubicBezTo>
                  <a:cubicBezTo>
                    <a:pt x="567" y="1385"/>
                    <a:pt x="567" y="1389"/>
                    <a:pt x="567" y="1391"/>
                  </a:cubicBezTo>
                  <a:cubicBezTo>
                    <a:pt x="574" y="1391"/>
                    <a:pt x="574" y="1391"/>
                    <a:pt x="574" y="1391"/>
                  </a:cubicBezTo>
                  <a:cubicBezTo>
                    <a:pt x="575" y="1386"/>
                    <a:pt x="575" y="1380"/>
                    <a:pt x="576" y="1375"/>
                  </a:cubicBezTo>
                  <a:cubicBezTo>
                    <a:pt x="579" y="1349"/>
                    <a:pt x="581" y="1322"/>
                    <a:pt x="589" y="1292"/>
                  </a:cubicBezTo>
                  <a:cubicBezTo>
                    <a:pt x="593" y="1287"/>
                    <a:pt x="596" y="1282"/>
                    <a:pt x="600" y="1277"/>
                  </a:cubicBezTo>
                  <a:cubicBezTo>
                    <a:pt x="614" y="1256"/>
                    <a:pt x="626" y="1239"/>
                    <a:pt x="657" y="1236"/>
                  </a:cubicBezTo>
                  <a:cubicBezTo>
                    <a:pt x="704" y="1232"/>
                    <a:pt x="744" y="1237"/>
                    <a:pt x="771" y="1250"/>
                  </a:cubicBezTo>
                  <a:cubicBezTo>
                    <a:pt x="775" y="1253"/>
                    <a:pt x="775" y="1254"/>
                    <a:pt x="775" y="1256"/>
                  </a:cubicBezTo>
                  <a:cubicBezTo>
                    <a:pt x="775" y="1259"/>
                    <a:pt x="775" y="1262"/>
                    <a:pt x="778" y="1265"/>
                  </a:cubicBezTo>
                  <a:cubicBezTo>
                    <a:pt x="777" y="1280"/>
                    <a:pt x="777" y="1292"/>
                    <a:pt x="776" y="1303"/>
                  </a:cubicBezTo>
                  <a:cubicBezTo>
                    <a:pt x="776" y="1312"/>
                    <a:pt x="776" y="1321"/>
                    <a:pt x="775" y="1333"/>
                  </a:cubicBezTo>
                  <a:cubicBezTo>
                    <a:pt x="755" y="1329"/>
                    <a:pt x="733" y="1331"/>
                    <a:pt x="712" y="1339"/>
                  </a:cubicBezTo>
                  <a:cubicBezTo>
                    <a:pt x="674" y="1354"/>
                    <a:pt x="642" y="1380"/>
                    <a:pt x="611" y="1405"/>
                  </a:cubicBezTo>
                  <a:cubicBezTo>
                    <a:pt x="571" y="1437"/>
                    <a:pt x="529" y="1471"/>
                    <a:pt x="474" y="1481"/>
                  </a:cubicBezTo>
                  <a:cubicBezTo>
                    <a:pt x="470" y="1483"/>
                    <a:pt x="470" y="1483"/>
                    <a:pt x="470" y="1483"/>
                  </a:cubicBezTo>
                  <a:cubicBezTo>
                    <a:pt x="451" y="1491"/>
                    <a:pt x="407" y="1510"/>
                    <a:pt x="389" y="1509"/>
                  </a:cubicBezTo>
                  <a:cubicBezTo>
                    <a:pt x="379" y="1509"/>
                    <a:pt x="367" y="1504"/>
                    <a:pt x="354" y="1499"/>
                  </a:cubicBezTo>
                  <a:cubicBezTo>
                    <a:pt x="342" y="1495"/>
                    <a:pt x="331" y="1491"/>
                    <a:pt x="319" y="1488"/>
                  </a:cubicBezTo>
                  <a:cubicBezTo>
                    <a:pt x="303" y="1485"/>
                    <a:pt x="287" y="1483"/>
                    <a:pt x="269" y="1482"/>
                  </a:cubicBezTo>
                  <a:cubicBezTo>
                    <a:pt x="256" y="1481"/>
                    <a:pt x="244" y="1480"/>
                    <a:pt x="234" y="1480"/>
                  </a:cubicBezTo>
                  <a:cubicBezTo>
                    <a:pt x="215" y="1480"/>
                    <a:pt x="215" y="1480"/>
                    <a:pt x="215" y="1480"/>
                  </a:cubicBezTo>
                  <a:cubicBezTo>
                    <a:pt x="233" y="1487"/>
                    <a:pt x="233" y="1487"/>
                    <a:pt x="233" y="1487"/>
                  </a:cubicBezTo>
                  <a:cubicBezTo>
                    <a:pt x="239" y="1490"/>
                    <a:pt x="247" y="1491"/>
                    <a:pt x="257" y="1492"/>
                  </a:cubicBezTo>
                  <a:cubicBezTo>
                    <a:pt x="252" y="1492"/>
                    <a:pt x="247" y="1493"/>
                    <a:pt x="242" y="1495"/>
                  </a:cubicBezTo>
                  <a:cubicBezTo>
                    <a:pt x="219" y="1502"/>
                    <a:pt x="219" y="1502"/>
                    <a:pt x="219" y="1502"/>
                  </a:cubicBezTo>
                  <a:cubicBezTo>
                    <a:pt x="243" y="1502"/>
                    <a:pt x="243" y="1502"/>
                    <a:pt x="243" y="1502"/>
                  </a:cubicBezTo>
                  <a:cubicBezTo>
                    <a:pt x="250" y="1502"/>
                    <a:pt x="257" y="1501"/>
                    <a:pt x="263" y="1501"/>
                  </a:cubicBezTo>
                  <a:cubicBezTo>
                    <a:pt x="283" y="1501"/>
                    <a:pt x="301" y="1500"/>
                    <a:pt x="318" y="1501"/>
                  </a:cubicBezTo>
                  <a:cubicBezTo>
                    <a:pt x="340" y="1503"/>
                    <a:pt x="357" y="1507"/>
                    <a:pt x="372" y="1515"/>
                  </a:cubicBezTo>
                  <a:cubicBezTo>
                    <a:pt x="319" y="1525"/>
                    <a:pt x="256" y="1527"/>
                    <a:pt x="194" y="1528"/>
                  </a:cubicBezTo>
                  <a:cubicBezTo>
                    <a:pt x="149" y="1529"/>
                    <a:pt x="106" y="1530"/>
                    <a:pt x="67" y="1535"/>
                  </a:cubicBezTo>
                  <a:cubicBezTo>
                    <a:pt x="34" y="1538"/>
                    <a:pt x="34" y="1538"/>
                    <a:pt x="34" y="1538"/>
                  </a:cubicBezTo>
                  <a:cubicBezTo>
                    <a:pt x="67" y="1542"/>
                    <a:pt x="67" y="1542"/>
                    <a:pt x="67" y="1542"/>
                  </a:cubicBezTo>
                  <a:cubicBezTo>
                    <a:pt x="81" y="1543"/>
                    <a:pt x="97" y="1543"/>
                    <a:pt x="113" y="1542"/>
                  </a:cubicBezTo>
                  <a:cubicBezTo>
                    <a:pt x="132" y="1541"/>
                    <a:pt x="150" y="1540"/>
                    <a:pt x="161" y="1543"/>
                  </a:cubicBezTo>
                  <a:cubicBezTo>
                    <a:pt x="150" y="1548"/>
                    <a:pt x="139" y="1553"/>
                    <a:pt x="128" y="1557"/>
                  </a:cubicBezTo>
                  <a:cubicBezTo>
                    <a:pt x="114" y="1563"/>
                    <a:pt x="100" y="1569"/>
                    <a:pt x="86" y="1576"/>
                  </a:cubicBezTo>
                  <a:cubicBezTo>
                    <a:pt x="63" y="1587"/>
                    <a:pt x="63" y="1587"/>
                    <a:pt x="63" y="1587"/>
                  </a:cubicBezTo>
                  <a:cubicBezTo>
                    <a:pt x="89" y="1583"/>
                    <a:pt x="89" y="1583"/>
                    <a:pt x="89" y="1583"/>
                  </a:cubicBezTo>
                  <a:cubicBezTo>
                    <a:pt x="110" y="1579"/>
                    <a:pt x="128" y="1570"/>
                    <a:pt x="146" y="1562"/>
                  </a:cubicBezTo>
                  <a:cubicBezTo>
                    <a:pt x="173" y="1549"/>
                    <a:pt x="199" y="1537"/>
                    <a:pt x="234" y="1539"/>
                  </a:cubicBezTo>
                  <a:cubicBezTo>
                    <a:pt x="236" y="1540"/>
                    <a:pt x="238" y="1540"/>
                    <a:pt x="240" y="1540"/>
                  </a:cubicBezTo>
                  <a:cubicBezTo>
                    <a:pt x="240" y="1541"/>
                    <a:pt x="241" y="1543"/>
                    <a:pt x="244" y="1545"/>
                  </a:cubicBezTo>
                  <a:cubicBezTo>
                    <a:pt x="245" y="1545"/>
                    <a:pt x="245" y="1545"/>
                    <a:pt x="245" y="1545"/>
                  </a:cubicBezTo>
                  <a:cubicBezTo>
                    <a:pt x="246" y="1545"/>
                    <a:pt x="246" y="1545"/>
                    <a:pt x="246" y="1545"/>
                  </a:cubicBezTo>
                  <a:cubicBezTo>
                    <a:pt x="251" y="1544"/>
                    <a:pt x="255" y="1544"/>
                    <a:pt x="260" y="1544"/>
                  </a:cubicBezTo>
                  <a:cubicBezTo>
                    <a:pt x="276" y="1547"/>
                    <a:pt x="276" y="1547"/>
                    <a:pt x="276" y="1547"/>
                  </a:cubicBezTo>
                  <a:cubicBezTo>
                    <a:pt x="269" y="1543"/>
                    <a:pt x="269" y="1543"/>
                    <a:pt x="269" y="1543"/>
                  </a:cubicBezTo>
                  <a:cubicBezTo>
                    <a:pt x="272" y="1543"/>
                    <a:pt x="275" y="1542"/>
                    <a:pt x="278" y="1542"/>
                  </a:cubicBezTo>
                  <a:cubicBezTo>
                    <a:pt x="283" y="1542"/>
                    <a:pt x="288" y="1541"/>
                    <a:pt x="293" y="1541"/>
                  </a:cubicBezTo>
                  <a:cubicBezTo>
                    <a:pt x="289" y="1545"/>
                    <a:pt x="285" y="1549"/>
                    <a:pt x="281" y="1553"/>
                  </a:cubicBezTo>
                  <a:cubicBezTo>
                    <a:pt x="277" y="1557"/>
                    <a:pt x="274" y="1561"/>
                    <a:pt x="270" y="1564"/>
                  </a:cubicBezTo>
                  <a:cubicBezTo>
                    <a:pt x="265" y="1569"/>
                    <a:pt x="265" y="1569"/>
                    <a:pt x="265" y="1569"/>
                  </a:cubicBezTo>
                  <a:cubicBezTo>
                    <a:pt x="260" y="1573"/>
                    <a:pt x="255" y="1576"/>
                    <a:pt x="249" y="1578"/>
                  </a:cubicBezTo>
                  <a:cubicBezTo>
                    <a:pt x="241" y="1581"/>
                    <a:pt x="232" y="1581"/>
                    <a:pt x="222" y="1582"/>
                  </a:cubicBezTo>
                  <a:cubicBezTo>
                    <a:pt x="210" y="1583"/>
                    <a:pt x="198" y="1584"/>
                    <a:pt x="186" y="1589"/>
                  </a:cubicBezTo>
                  <a:cubicBezTo>
                    <a:pt x="172" y="1595"/>
                    <a:pt x="172" y="1595"/>
                    <a:pt x="172" y="1595"/>
                  </a:cubicBezTo>
                  <a:cubicBezTo>
                    <a:pt x="187" y="1596"/>
                    <a:pt x="187" y="1596"/>
                    <a:pt x="187" y="1596"/>
                  </a:cubicBezTo>
                  <a:cubicBezTo>
                    <a:pt x="197" y="1596"/>
                    <a:pt x="208" y="1595"/>
                    <a:pt x="218" y="1594"/>
                  </a:cubicBezTo>
                  <a:cubicBezTo>
                    <a:pt x="220" y="1593"/>
                    <a:pt x="221" y="1593"/>
                    <a:pt x="222" y="1593"/>
                  </a:cubicBezTo>
                  <a:cubicBezTo>
                    <a:pt x="213" y="1596"/>
                    <a:pt x="205" y="1600"/>
                    <a:pt x="204" y="1607"/>
                  </a:cubicBezTo>
                  <a:cubicBezTo>
                    <a:pt x="203" y="1610"/>
                    <a:pt x="203" y="1610"/>
                    <a:pt x="203" y="1610"/>
                  </a:cubicBezTo>
                  <a:cubicBezTo>
                    <a:pt x="194" y="1618"/>
                    <a:pt x="194" y="1618"/>
                    <a:pt x="194" y="1618"/>
                  </a:cubicBezTo>
                  <a:cubicBezTo>
                    <a:pt x="202" y="1616"/>
                    <a:pt x="202" y="1616"/>
                    <a:pt x="202" y="1616"/>
                  </a:cubicBezTo>
                  <a:cubicBezTo>
                    <a:pt x="201" y="1619"/>
                    <a:pt x="201" y="1619"/>
                    <a:pt x="201" y="1619"/>
                  </a:cubicBezTo>
                  <a:cubicBezTo>
                    <a:pt x="205" y="1614"/>
                    <a:pt x="205" y="1614"/>
                    <a:pt x="205" y="1614"/>
                  </a:cubicBezTo>
                  <a:cubicBezTo>
                    <a:pt x="210" y="1613"/>
                    <a:pt x="210" y="1613"/>
                    <a:pt x="210" y="1613"/>
                  </a:cubicBezTo>
                  <a:cubicBezTo>
                    <a:pt x="234" y="1606"/>
                    <a:pt x="251" y="1591"/>
                    <a:pt x="270" y="1574"/>
                  </a:cubicBezTo>
                  <a:cubicBezTo>
                    <a:pt x="271" y="1573"/>
                    <a:pt x="273" y="1571"/>
                    <a:pt x="275" y="1569"/>
                  </a:cubicBezTo>
                  <a:cubicBezTo>
                    <a:pt x="284" y="1562"/>
                    <a:pt x="294" y="1554"/>
                    <a:pt x="304" y="1547"/>
                  </a:cubicBezTo>
                  <a:cubicBezTo>
                    <a:pt x="313" y="1541"/>
                    <a:pt x="322" y="1538"/>
                    <a:pt x="331" y="1536"/>
                  </a:cubicBezTo>
                  <a:cubicBezTo>
                    <a:pt x="388" y="1524"/>
                    <a:pt x="447" y="1512"/>
                    <a:pt x="498" y="1500"/>
                  </a:cubicBezTo>
                  <a:cubicBezTo>
                    <a:pt x="458" y="1542"/>
                    <a:pt x="398" y="1562"/>
                    <a:pt x="340" y="1581"/>
                  </a:cubicBezTo>
                  <a:cubicBezTo>
                    <a:pt x="330" y="1585"/>
                    <a:pt x="319" y="1588"/>
                    <a:pt x="309" y="1592"/>
                  </a:cubicBezTo>
                  <a:cubicBezTo>
                    <a:pt x="287" y="1600"/>
                    <a:pt x="287" y="1600"/>
                    <a:pt x="287" y="1600"/>
                  </a:cubicBezTo>
                  <a:cubicBezTo>
                    <a:pt x="310" y="1599"/>
                    <a:pt x="310" y="1599"/>
                    <a:pt x="310" y="1599"/>
                  </a:cubicBezTo>
                  <a:cubicBezTo>
                    <a:pt x="320" y="1599"/>
                    <a:pt x="332" y="1595"/>
                    <a:pt x="345" y="1592"/>
                  </a:cubicBezTo>
                  <a:cubicBezTo>
                    <a:pt x="350" y="1591"/>
                    <a:pt x="356" y="1589"/>
                    <a:pt x="361" y="1588"/>
                  </a:cubicBezTo>
                  <a:cubicBezTo>
                    <a:pt x="356" y="1593"/>
                    <a:pt x="350" y="1598"/>
                    <a:pt x="344" y="1603"/>
                  </a:cubicBezTo>
                  <a:cubicBezTo>
                    <a:pt x="339" y="1607"/>
                    <a:pt x="334" y="1611"/>
                    <a:pt x="330" y="1616"/>
                  </a:cubicBezTo>
                  <a:cubicBezTo>
                    <a:pt x="323" y="1623"/>
                    <a:pt x="323" y="1623"/>
                    <a:pt x="323" y="1623"/>
                  </a:cubicBezTo>
                  <a:cubicBezTo>
                    <a:pt x="332" y="1622"/>
                    <a:pt x="332" y="1622"/>
                    <a:pt x="332" y="1622"/>
                  </a:cubicBezTo>
                  <a:cubicBezTo>
                    <a:pt x="337" y="1622"/>
                    <a:pt x="341" y="1619"/>
                    <a:pt x="344" y="1616"/>
                  </a:cubicBezTo>
                  <a:cubicBezTo>
                    <a:pt x="342" y="1619"/>
                    <a:pt x="341" y="1621"/>
                    <a:pt x="340" y="1624"/>
                  </a:cubicBezTo>
                  <a:cubicBezTo>
                    <a:pt x="337" y="1635"/>
                    <a:pt x="337" y="1635"/>
                    <a:pt x="337" y="1635"/>
                  </a:cubicBezTo>
                  <a:cubicBezTo>
                    <a:pt x="346" y="1628"/>
                    <a:pt x="346" y="1628"/>
                    <a:pt x="346" y="1628"/>
                  </a:cubicBezTo>
                  <a:cubicBezTo>
                    <a:pt x="353" y="1622"/>
                    <a:pt x="358" y="1614"/>
                    <a:pt x="363" y="1606"/>
                  </a:cubicBezTo>
                  <a:cubicBezTo>
                    <a:pt x="368" y="1596"/>
                    <a:pt x="374" y="1587"/>
                    <a:pt x="381" y="1582"/>
                  </a:cubicBezTo>
                  <a:cubicBezTo>
                    <a:pt x="397" y="1576"/>
                    <a:pt x="414" y="1569"/>
                    <a:pt x="431" y="1561"/>
                  </a:cubicBezTo>
                  <a:cubicBezTo>
                    <a:pt x="438" y="1558"/>
                    <a:pt x="445" y="1555"/>
                    <a:pt x="451" y="1552"/>
                  </a:cubicBezTo>
                  <a:cubicBezTo>
                    <a:pt x="438" y="1565"/>
                    <a:pt x="422" y="1576"/>
                    <a:pt x="406" y="1587"/>
                  </a:cubicBezTo>
                  <a:cubicBezTo>
                    <a:pt x="397" y="1594"/>
                    <a:pt x="387" y="1600"/>
                    <a:pt x="378" y="1608"/>
                  </a:cubicBezTo>
                  <a:cubicBezTo>
                    <a:pt x="363" y="1619"/>
                    <a:pt x="363" y="1619"/>
                    <a:pt x="363" y="1619"/>
                  </a:cubicBezTo>
                  <a:cubicBezTo>
                    <a:pt x="381" y="1614"/>
                    <a:pt x="381" y="1614"/>
                    <a:pt x="381" y="1614"/>
                  </a:cubicBezTo>
                  <a:cubicBezTo>
                    <a:pt x="395" y="1609"/>
                    <a:pt x="408" y="1600"/>
                    <a:pt x="419" y="1591"/>
                  </a:cubicBezTo>
                  <a:cubicBezTo>
                    <a:pt x="425" y="1587"/>
                    <a:pt x="430" y="1583"/>
                    <a:pt x="434" y="1580"/>
                  </a:cubicBezTo>
                  <a:cubicBezTo>
                    <a:pt x="429" y="1600"/>
                    <a:pt x="420" y="1615"/>
                    <a:pt x="408" y="1625"/>
                  </a:cubicBezTo>
                  <a:cubicBezTo>
                    <a:pt x="412" y="1631"/>
                    <a:pt x="412" y="1631"/>
                    <a:pt x="412" y="1631"/>
                  </a:cubicBezTo>
                  <a:cubicBezTo>
                    <a:pt x="431" y="1620"/>
                    <a:pt x="442" y="1600"/>
                    <a:pt x="445" y="1571"/>
                  </a:cubicBezTo>
                  <a:cubicBezTo>
                    <a:pt x="489" y="1521"/>
                    <a:pt x="560" y="1471"/>
                    <a:pt x="618" y="1431"/>
                  </a:cubicBezTo>
                  <a:cubicBezTo>
                    <a:pt x="621" y="1429"/>
                    <a:pt x="621" y="1429"/>
                    <a:pt x="621" y="1429"/>
                  </a:cubicBezTo>
                  <a:cubicBezTo>
                    <a:pt x="633" y="1421"/>
                    <a:pt x="645" y="1414"/>
                    <a:pt x="657" y="1407"/>
                  </a:cubicBezTo>
                  <a:cubicBezTo>
                    <a:pt x="667" y="1401"/>
                    <a:pt x="677" y="1395"/>
                    <a:pt x="687" y="1389"/>
                  </a:cubicBezTo>
                  <a:cubicBezTo>
                    <a:pt x="689" y="1387"/>
                    <a:pt x="691" y="1386"/>
                    <a:pt x="694" y="1384"/>
                  </a:cubicBezTo>
                  <a:cubicBezTo>
                    <a:pt x="711" y="1372"/>
                    <a:pt x="730" y="1358"/>
                    <a:pt x="753" y="1360"/>
                  </a:cubicBezTo>
                  <a:cubicBezTo>
                    <a:pt x="761" y="1360"/>
                    <a:pt x="769" y="1363"/>
                    <a:pt x="777" y="1367"/>
                  </a:cubicBezTo>
                  <a:cubicBezTo>
                    <a:pt x="775" y="1413"/>
                    <a:pt x="778" y="1458"/>
                    <a:pt x="781" y="1502"/>
                  </a:cubicBezTo>
                  <a:cubicBezTo>
                    <a:pt x="783" y="1528"/>
                    <a:pt x="784" y="1554"/>
                    <a:pt x="785" y="1580"/>
                  </a:cubicBezTo>
                  <a:cubicBezTo>
                    <a:pt x="785" y="1586"/>
                    <a:pt x="784" y="1593"/>
                    <a:pt x="783" y="1600"/>
                  </a:cubicBezTo>
                  <a:cubicBezTo>
                    <a:pt x="782" y="1608"/>
                    <a:pt x="780" y="1617"/>
                    <a:pt x="780" y="1625"/>
                  </a:cubicBezTo>
                  <a:cubicBezTo>
                    <a:pt x="780" y="1631"/>
                    <a:pt x="781" y="1639"/>
                    <a:pt x="783" y="1648"/>
                  </a:cubicBezTo>
                  <a:cubicBezTo>
                    <a:pt x="784" y="1662"/>
                    <a:pt x="787" y="1677"/>
                    <a:pt x="785" y="1690"/>
                  </a:cubicBezTo>
                  <a:cubicBezTo>
                    <a:pt x="784" y="1711"/>
                    <a:pt x="784" y="1711"/>
                    <a:pt x="784" y="1711"/>
                  </a:cubicBezTo>
                  <a:cubicBezTo>
                    <a:pt x="777" y="1787"/>
                    <a:pt x="771" y="1866"/>
                    <a:pt x="768" y="1940"/>
                  </a:cubicBezTo>
                  <a:cubicBezTo>
                    <a:pt x="768" y="1949"/>
                    <a:pt x="768" y="1959"/>
                    <a:pt x="769" y="1967"/>
                  </a:cubicBezTo>
                  <a:cubicBezTo>
                    <a:pt x="769" y="1986"/>
                    <a:pt x="769" y="2003"/>
                    <a:pt x="766" y="2020"/>
                  </a:cubicBezTo>
                  <a:cubicBezTo>
                    <a:pt x="765" y="2018"/>
                    <a:pt x="765" y="2018"/>
                    <a:pt x="765" y="2018"/>
                  </a:cubicBezTo>
                  <a:cubicBezTo>
                    <a:pt x="763" y="2018"/>
                    <a:pt x="763" y="2018"/>
                    <a:pt x="763" y="2018"/>
                  </a:cubicBezTo>
                  <a:cubicBezTo>
                    <a:pt x="761" y="2018"/>
                    <a:pt x="760" y="2020"/>
                    <a:pt x="759" y="2021"/>
                  </a:cubicBezTo>
                  <a:cubicBezTo>
                    <a:pt x="758" y="2022"/>
                    <a:pt x="758" y="2022"/>
                    <a:pt x="758" y="2022"/>
                  </a:cubicBezTo>
                  <a:cubicBezTo>
                    <a:pt x="758" y="2023"/>
                    <a:pt x="758" y="2023"/>
                    <a:pt x="758" y="2023"/>
                  </a:cubicBezTo>
                  <a:cubicBezTo>
                    <a:pt x="759" y="2032"/>
                    <a:pt x="756" y="2038"/>
                    <a:pt x="753" y="2044"/>
                  </a:cubicBezTo>
                  <a:cubicBezTo>
                    <a:pt x="750" y="2049"/>
                    <a:pt x="747" y="2054"/>
                    <a:pt x="747" y="2063"/>
                  </a:cubicBezTo>
                  <a:cubicBezTo>
                    <a:pt x="744" y="2062"/>
                    <a:pt x="742" y="2063"/>
                    <a:pt x="739" y="2063"/>
                  </a:cubicBezTo>
                  <a:cubicBezTo>
                    <a:pt x="738" y="2063"/>
                    <a:pt x="738" y="2063"/>
                    <a:pt x="738" y="2063"/>
                  </a:cubicBezTo>
                  <a:cubicBezTo>
                    <a:pt x="738" y="2061"/>
                    <a:pt x="737" y="2059"/>
                    <a:pt x="736" y="2057"/>
                  </a:cubicBezTo>
                  <a:cubicBezTo>
                    <a:pt x="734" y="2055"/>
                    <a:pt x="730" y="2053"/>
                    <a:pt x="725" y="2053"/>
                  </a:cubicBezTo>
                  <a:cubicBezTo>
                    <a:pt x="716" y="2054"/>
                    <a:pt x="716" y="2054"/>
                    <a:pt x="716" y="2054"/>
                  </a:cubicBezTo>
                  <a:cubicBezTo>
                    <a:pt x="721" y="2059"/>
                    <a:pt x="721" y="2059"/>
                    <a:pt x="721" y="2059"/>
                  </a:cubicBezTo>
                  <a:cubicBezTo>
                    <a:pt x="722" y="2062"/>
                    <a:pt x="724" y="2063"/>
                    <a:pt x="725" y="2064"/>
                  </a:cubicBezTo>
                  <a:cubicBezTo>
                    <a:pt x="727" y="2065"/>
                    <a:pt x="727" y="2065"/>
                    <a:pt x="729" y="2070"/>
                  </a:cubicBezTo>
                  <a:cubicBezTo>
                    <a:pt x="722" y="2078"/>
                    <a:pt x="722" y="2087"/>
                    <a:pt x="727" y="2096"/>
                  </a:cubicBezTo>
                  <a:cubicBezTo>
                    <a:pt x="724" y="2098"/>
                    <a:pt x="723" y="2100"/>
                    <a:pt x="721" y="2101"/>
                  </a:cubicBezTo>
                  <a:cubicBezTo>
                    <a:pt x="721" y="2099"/>
                    <a:pt x="721" y="2096"/>
                    <a:pt x="719" y="2094"/>
                  </a:cubicBezTo>
                  <a:cubicBezTo>
                    <a:pt x="717" y="2091"/>
                    <a:pt x="717" y="2091"/>
                    <a:pt x="717" y="2091"/>
                  </a:cubicBezTo>
                  <a:cubicBezTo>
                    <a:pt x="714" y="2094"/>
                    <a:pt x="714" y="2094"/>
                    <a:pt x="714" y="2094"/>
                  </a:cubicBezTo>
                  <a:cubicBezTo>
                    <a:pt x="713" y="2094"/>
                    <a:pt x="712" y="2095"/>
                    <a:pt x="712" y="2095"/>
                  </a:cubicBezTo>
                  <a:cubicBezTo>
                    <a:pt x="712" y="2094"/>
                    <a:pt x="712" y="2092"/>
                    <a:pt x="713" y="2088"/>
                  </a:cubicBezTo>
                  <a:cubicBezTo>
                    <a:pt x="716" y="2082"/>
                    <a:pt x="716" y="2082"/>
                    <a:pt x="716" y="2082"/>
                  </a:cubicBezTo>
                  <a:cubicBezTo>
                    <a:pt x="710" y="2083"/>
                    <a:pt x="710" y="2083"/>
                    <a:pt x="710" y="2083"/>
                  </a:cubicBezTo>
                  <a:cubicBezTo>
                    <a:pt x="702" y="2084"/>
                    <a:pt x="700" y="2091"/>
                    <a:pt x="699" y="2096"/>
                  </a:cubicBezTo>
                  <a:cubicBezTo>
                    <a:pt x="699" y="2096"/>
                    <a:pt x="699" y="2096"/>
                    <a:pt x="699" y="2096"/>
                  </a:cubicBezTo>
                  <a:cubicBezTo>
                    <a:pt x="699" y="2095"/>
                    <a:pt x="698" y="2095"/>
                    <a:pt x="697" y="2094"/>
                  </a:cubicBezTo>
                  <a:cubicBezTo>
                    <a:pt x="694" y="2092"/>
                    <a:pt x="694" y="2091"/>
                    <a:pt x="695" y="2089"/>
                  </a:cubicBezTo>
                  <a:cubicBezTo>
                    <a:pt x="708" y="2072"/>
                    <a:pt x="708" y="2072"/>
                    <a:pt x="708" y="2072"/>
                  </a:cubicBezTo>
                  <a:cubicBezTo>
                    <a:pt x="691" y="2084"/>
                    <a:pt x="691" y="2084"/>
                    <a:pt x="691" y="2084"/>
                  </a:cubicBezTo>
                  <a:cubicBezTo>
                    <a:pt x="689" y="2085"/>
                    <a:pt x="686" y="2085"/>
                    <a:pt x="683" y="2084"/>
                  </a:cubicBezTo>
                  <a:cubicBezTo>
                    <a:pt x="681" y="2084"/>
                    <a:pt x="679" y="2084"/>
                    <a:pt x="678" y="2084"/>
                  </a:cubicBezTo>
                  <a:cubicBezTo>
                    <a:pt x="672" y="2084"/>
                    <a:pt x="669" y="2087"/>
                    <a:pt x="668" y="2092"/>
                  </a:cubicBezTo>
                  <a:cubicBezTo>
                    <a:pt x="666" y="2100"/>
                    <a:pt x="666" y="2100"/>
                    <a:pt x="666" y="2100"/>
                  </a:cubicBezTo>
                  <a:cubicBezTo>
                    <a:pt x="673" y="2096"/>
                    <a:pt x="673" y="2096"/>
                    <a:pt x="673" y="2096"/>
                  </a:cubicBezTo>
                  <a:cubicBezTo>
                    <a:pt x="677" y="2094"/>
                    <a:pt x="682" y="2094"/>
                    <a:pt x="685" y="2096"/>
                  </a:cubicBezTo>
                  <a:cubicBezTo>
                    <a:pt x="681" y="2097"/>
                    <a:pt x="679" y="2102"/>
                    <a:pt x="676" y="2106"/>
                  </a:cubicBezTo>
                  <a:cubicBezTo>
                    <a:pt x="674" y="2110"/>
                    <a:pt x="671" y="2115"/>
                    <a:pt x="669" y="2115"/>
                  </a:cubicBezTo>
                  <a:cubicBezTo>
                    <a:pt x="668" y="2115"/>
                    <a:pt x="667" y="2115"/>
                    <a:pt x="666" y="2114"/>
                  </a:cubicBezTo>
                  <a:cubicBezTo>
                    <a:pt x="660" y="2109"/>
                    <a:pt x="660" y="2109"/>
                    <a:pt x="660" y="2109"/>
                  </a:cubicBezTo>
                  <a:cubicBezTo>
                    <a:pt x="663" y="2106"/>
                    <a:pt x="666" y="2104"/>
                    <a:pt x="665" y="2100"/>
                  </a:cubicBezTo>
                  <a:cubicBezTo>
                    <a:pt x="665" y="2099"/>
                    <a:pt x="664" y="2097"/>
                    <a:pt x="661" y="2096"/>
                  </a:cubicBezTo>
                  <a:cubicBezTo>
                    <a:pt x="659" y="2095"/>
                    <a:pt x="659" y="2095"/>
                    <a:pt x="659" y="2095"/>
                  </a:cubicBezTo>
                  <a:cubicBezTo>
                    <a:pt x="657" y="2097"/>
                    <a:pt x="657" y="2097"/>
                    <a:pt x="657" y="2097"/>
                  </a:cubicBezTo>
                  <a:cubicBezTo>
                    <a:pt x="656" y="2096"/>
                    <a:pt x="655" y="2094"/>
                    <a:pt x="653" y="2094"/>
                  </a:cubicBezTo>
                  <a:cubicBezTo>
                    <a:pt x="649" y="2093"/>
                    <a:pt x="649" y="2093"/>
                    <a:pt x="649" y="2093"/>
                  </a:cubicBezTo>
                  <a:cubicBezTo>
                    <a:pt x="648" y="2096"/>
                    <a:pt x="648" y="2096"/>
                    <a:pt x="648" y="2096"/>
                  </a:cubicBezTo>
                  <a:cubicBezTo>
                    <a:pt x="648" y="2097"/>
                    <a:pt x="648" y="2098"/>
                    <a:pt x="647" y="2099"/>
                  </a:cubicBezTo>
                  <a:cubicBezTo>
                    <a:pt x="647" y="2099"/>
                    <a:pt x="646" y="2099"/>
                    <a:pt x="646" y="2098"/>
                  </a:cubicBezTo>
                  <a:cubicBezTo>
                    <a:pt x="644" y="2097"/>
                    <a:pt x="644" y="2097"/>
                    <a:pt x="644" y="2097"/>
                  </a:cubicBezTo>
                  <a:cubicBezTo>
                    <a:pt x="642" y="2098"/>
                    <a:pt x="642" y="2098"/>
                    <a:pt x="642" y="2098"/>
                  </a:cubicBezTo>
                  <a:cubicBezTo>
                    <a:pt x="639" y="2101"/>
                    <a:pt x="636" y="2103"/>
                    <a:pt x="635" y="2106"/>
                  </a:cubicBezTo>
                  <a:cubicBezTo>
                    <a:pt x="634" y="2107"/>
                    <a:pt x="632" y="2109"/>
                    <a:pt x="632" y="2109"/>
                  </a:cubicBezTo>
                  <a:cubicBezTo>
                    <a:pt x="631" y="2109"/>
                    <a:pt x="631" y="2109"/>
                    <a:pt x="630" y="2108"/>
                  </a:cubicBezTo>
                  <a:cubicBezTo>
                    <a:pt x="629" y="2108"/>
                    <a:pt x="627" y="2107"/>
                    <a:pt x="625" y="2107"/>
                  </a:cubicBezTo>
                  <a:cubicBezTo>
                    <a:pt x="618" y="2107"/>
                    <a:pt x="610" y="2114"/>
                    <a:pt x="605" y="2118"/>
                  </a:cubicBezTo>
                  <a:cubicBezTo>
                    <a:pt x="605" y="2118"/>
                    <a:pt x="605" y="2118"/>
                    <a:pt x="605" y="2118"/>
                  </a:cubicBezTo>
                  <a:cubicBezTo>
                    <a:pt x="601" y="2118"/>
                    <a:pt x="601" y="2118"/>
                    <a:pt x="601" y="2118"/>
                  </a:cubicBezTo>
                  <a:cubicBezTo>
                    <a:pt x="600" y="2118"/>
                    <a:pt x="600" y="2118"/>
                    <a:pt x="600" y="2118"/>
                  </a:cubicBezTo>
                  <a:cubicBezTo>
                    <a:pt x="598" y="2117"/>
                    <a:pt x="596" y="2116"/>
                    <a:pt x="592" y="2116"/>
                  </a:cubicBezTo>
                  <a:cubicBezTo>
                    <a:pt x="585" y="2118"/>
                    <a:pt x="580" y="2123"/>
                    <a:pt x="575" y="2127"/>
                  </a:cubicBezTo>
                  <a:cubicBezTo>
                    <a:pt x="572" y="2130"/>
                    <a:pt x="569" y="2132"/>
                    <a:pt x="566" y="2134"/>
                  </a:cubicBezTo>
                  <a:cubicBezTo>
                    <a:pt x="562" y="2134"/>
                    <a:pt x="558" y="2133"/>
                    <a:pt x="554" y="2132"/>
                  </a:cubicBezTo>
                  <a:cubicBezTo>
                    <a:pt x="547" y="2130"/>
                    <a:pt x="540" y="2129"/>
                    <a:pt x="534" y="2129"/>
                  </a:cubicBezTo>
                  <a:cubicBezTo>
                    <a:pt x="525" y="2129"/>
                    <a:pt x="519" y="2132"/>
                    <a:pt x="514" y="2139"/>
                  </a:cubicBezTo>
                  <a:cubicBezTo>
                    <a:pt x="510" y="2145"/>
                    <a:pt x="510" y="2145"/>
                    <a:pt x="510" y="2145"/>
                  </a:cubicBezTo>
                  <a:cubicBezTo>
                    <a:pt x="518" y="2145"/>
                    <a:pt x="518" y="2145"/>
                    <a:pt x="518" y="2145"/>
                  </a:cubicBezTo>
                  <a:cubicBezTo>
                    <a:pt x="530" y="2144"/>
                    <a:pt x="540" y="2144"/>
                    <a:pt x="550" y="2144"/>
                  </a:cubicBezTo>
                  <a:cubicBezTo>
                    <a:pt x="554" y="2144"/>
                    <a:pt x="558" y="2144"/>
                    <a:pt x="562" y="2144"/>
                  </a:cubicBezTo>
                  <a:cubicBezTo>
                    <a:pt x="563" y="2144"/>
                    <a:pt x="563" y="2144"/>
                    <a:pt x="563" y="2144"/>
                  </a:cubicBezTo>
                  <a:cubicBezTo>
                    <a:pt x="571" y="2143"/>
                    <a:pt x="579" y="2143"/>
                    <a:pt x="587" y="2142"/>
                  </a:cubicBezTo>
                  <a:cubicBezTo>
                    <a:pt x="586" y="2144"/>
                    <a:pt x="586" y="2145"/>
                    <a:pt x="587" y="2147"/>
                  </a:cubicBezTo>
                  <a:cubicBezTo>
                    <a:pt x="587" y="2148"/>
                    <a:pt x="588" y="2150"/>
                    <a:pt x="591" y="2151"/>
                  </a:cubicBezTo>
                  <a:cubicBezTo>
                    <a:pt x="593" y="2151"/>
                    <a:pt x="593" y="2151"/>
                    <a:pt x="593" y="2151"/>
                  </a:cubicBezTo>
                  <a:cubicBezTo>
                    <a:pt x="594" y="2150"/>
                    <a:pt x="594" y="2150"/>
                    <a:pt x="594" y="2150"/>
                  </a:cubicBezTo>
                  <a:cubicBezTo>
                    <a:pt x="595" y="2150"/>
                    <a:pt x="595" y="2150"/>
                    <a:pt x="596" y="2150"/>
                  </a:cubicBezTo>
                  <a:cubicBezTo>
                    <a:pt x="597" y="2149"/>
                    <a:pt x="599" y="2149"/>
                    <a:pt x="600" y="2148"/>
                  </a:cubicBezTo>
                  <a:cubicBezTo>
                    <a:pt x="602" y="2153"/>
                    <a:pt x="602" y="2159"/>
                    <a:pt x="602" y="2163"/>
                  </a:cubicBezTo>
                  <a:cubicBezTo>
                    <a:pt x="603" y="2173"/>
                    <a:pt x="603" y="2173"/>
                    <a:pt x="603" y="2173"/>
                  </a:cubicBezTo>
                  <a:cubicBezTo>
                    <a:pt x="609" y="2165"/>
                    <a:pt x="609" y="2165"/>
                    <a:pt x="609" y="2165"/>
                  </a:cubicBezTo>
                  <a:cubicBezTo>
                    <a:pt x="611" y="2161"/>
                    <a:pt x="612" y="2157"/>
                    <a:pt x="612" y="2152"/>
                  </a:cubicBezTo>
                  <a:cubicBezTo>
                    <a:pt x="612" y="2149"/>
                    <a:pt x="613" y="2145"/>
                    <a:pt x="614" y="2143"/>
                  </a:cubicBezTo>
                  <a:cubicBezTo>
                    <a:pt x="614" y="2144"/>
                    <a:pt x="614" y="2145"/>
                    <a:pt x="614" y="2146"/>
                  </a:cubicBezTo>
                  <a:cubicBezTo>
                    <a:pt x="613" y="2149"/>
                    <a:pt x="612" y="2152"/>
                    <a:pt x="615" y="2155"/>
                  </a:cubicBezTo>
                  <a:cubicBezTo>
                    <a:pt x="619" y="2161"/>
                    <a:pt x="619" y="2161"/>
                    <a:pt x="619" y="2161"/>
                  </a:cubicBezTo>
                  <a:cubicBezTo>
                    <a:pt x="621" y="2153"/>
                    <a:pt x="621" y="2153"/>
                    <a:pt x="621" y="2153"/>
                  </a:cubicBezTo>
                  <a:cubicBezTo>
                    <a:pt x="621" y="2153"/>
                    <a:pt x="621" y="2153"/>
                    <a:pt x="621" y="2153"/>
                  </a:cubicBezTo>
                  <a:cubicBezTo>
                    <a:pt x="622" y="2153"/>
                    <a:pt x="624" y="2154"/>
                    <a:pt x="625" y="2154"/>
                  </a:cubicBezTo>
                  <a:cubicBezTo>
                    <a:pt x="624" y="2159"/>
                    <a:pt x="623" y="2166"/>
                    <a:pt x="625" y="2169"/>
                  </a:cubicBezTo>
                  <a:cubicBezTo>
                    <a:pt x="626" y="2171"/>
                    <a:pt x="626" y="2171"/>
                    <a:pt x="626" y="2171"/>
                  </a:cubicBezTo>
                  <a:cubicBezTo>
                    <a:pt x="628" y="2171"/>
                    <a:pt x="628" y="2171"/>
                    <a:pt x="628" y="2171"/>
                  </a:cubicBezTo>
                  <a:cubicBezTo>
                    <a:pt x="631" y="2171"/>
                    <a:pt x="632" y="2169"/>
                    <a:pt x="632" y="2168"/>
                  </a:cubicBezTo>
                  <a:cubicBezTo>
                    <a:pt x="633" y="2167"/>
                    <a:pt x="633" y="2167"/>
                    <a:pt x="633" y="2167"/>
                  </a:cubicBezTo>
                  <a:cubicBezTo>
                    <a:pt x="633" y="2166"/>
                    <a:pt x="633" y="2166"/>
                    <a:pt x="633" y="2166"/>
                  </a:cubicBezTo>
                  <a:cubicBezTo>
                    <a:pt x="633" y="2165"/>
                    <a:pt x="633" y="2162"/>
                    <a:pt x="633" y="2160"/>
                  </a:cubicBezTo>
                  <a:cubicBezTo>
                    <a:pt x="634" y="2161"/>
                    <a:pt x="634" y="2161"/>
                    <a:pt x="634" y="2162"/>
                  </a:cubicBezTo>
                  <a:cubicBezTo>
                    <a:pt x="637" y="2164"/>
                    <a:pt x="639" y="2166"/>
                    <a:pt x="642" y="2166"/>
                  </a:cubicBezTo>
                  <a:cubicBezTo>
                    <a:pt x="644" y="2166"/>
                    <a:pt x="646" y="2165"/>
                    <a:pt x="648" y="2162"/>
                  </a:cubicBezTo>
                  <a:cubicBezTo>
                    <a:pt x="650" y="2158"/>
                    <a:pt x="650" y="2158"/>
                    <a:pt x="650" y="2158"/>
                  </a:cubicBezTo>
                  <a:cubicBezTo>
                    <a:pt x="646" y="2157"/>
                    <a:pt x="646" y="2157"/>
                    <a:pt x="646" y="2157"/>
                  </a:cubicBezTo>
                  <a:cubicBezTo>
                    <a:pt x="646" y="2156"/>
                    <a:pt x="645" y="2156"/>
                    <a:pt x="644" y="2156"/>
                  </a:cubicBezTo>
                  <a:cubicBezTo>
                    <a:pt x="645" y="2155"/>
                    <a:pt x="646" y="2154"/>
                    <a:pt x="648" y="2152"/>
                  </a:cubicBezTo>
                  <a:cubicBezTo>
                    <a:pt x="649" y="2150"/>
                    <a:pt x="652" y="2147"/>
                    <a:pt x="654" y="2145"/>
                  </a:cubicBezTo>
                  <a:cubicBezTo>
                    <a:pt x="654" y="2147"/>
                    <a:pt x="655" y="2149"/>
                    <a:pt x="656" y="2151"/>
                  </a:cubicBezTo>
                  <a:cubicBezTo>
                    <a:pt x="657" y="2153"/>
                    <a:pt x="658" y="2155"/>
                    <a:pt x="659" y="2158"/>
                  </a:cubicBezTo>
                  <a:cubicBezTo>
                    <a:pt x="659" y="2159"/>
                    <a:pt x="657" y="2159"/>
                    <a:pt x="657" y="2159"/>
                  </a:cubicBezTo>
                  <a:cubicBezTo>
                    <a:pt x="654" y="2160"/>
                    <a:pt x="649" y="2162"/>
                    <a:pt x="649" y="2168"/>
                  </a:cubicBezTo>
                  <a:cubicBezTo>
                    <a:pt x="650" y="2172"/>
                    <a:pt x="650" y="2172"/>
                    <a:pt x="650" y="2172"/>
                  </a:cubicBezTo>
                  <a:cubicBezTo>
                    <a:pt x="654" y="2171"/>
                    <a:pt x="654" y="2171"/>
                    <a:pt x="654" y="2171"/>
                  </a:cubicBezTo>
                  <a:cubicBezTo>
                    <a:pt x="654" y="2171"/>
                    <a:pt x="655" y="2171"/>
                    <a:pt x="656" y="2171"/>
                  </a:cubicBezTo>
                  <a:cubicBezTo>
                    <a:pt x="655" y="2173"/>
                    <a:pt x="655" y="2173"/>
                    <a:pt x="655" y="2173"/>
                  </a:cubicBezTo>
                  <a:cubicBezTo>
                    <a:pt x="661" y="2173"/>
                    <a:pt x="661" y="2173"/>
                    <a:pt x="661" y="2173"/>
                  </a:cubicBezTo>
                  <a:cubicBezTo>
                    <a:pt x="665" y="2173"/>
                    <a:pt x="667" y="2171"/>
                    <a:pt x="668" y="2168"/>
                  </a:cubicBezTo>
                  <a:cubicBezTo>
                    <a:pt x="668" y="2169"/>
                    <a:pt x="669" y="2169"/>
                    <a:pt x="669" y="2169"/>
                  </a:cubicBezTo>
                  <a:cubicBezTo>
                    <a:pt x="673" y="2170"/>
                    <a:pt x="673" y="2170"/>
                    <a:pt x="673" y="2170"/>
                  </a:cubicBezTo>
                  <a:cubicBezTo>
                    <a:pt x="674" y="2167"/>
                    <a:pt x="674" y="2167"/>
                    <a:pt x="674" y="2167"/>
                  </a:cubicBezTo>
                  <a:cubicBezTo>
                    <a:pt x="675" y="2164"/>
                    <a:pt x="676" y="2162"/>
                    <a:pt x="677" y="2160"/>
                  </a:cubicBezTo>
                  <a:cubicBezTo>
                    <a:pt x="679" y="2157"/>
                    <a:pt x="681" y="2155"/>
                    <a:pt x="681" y="2152"/>
                  </a:cubicBezTo>
                  <a:cubicBezTo>
                    <a:pt x="681" y="2163"/>
                    <a:pt x="677" y="2178"/>
                    <a:pt x="668" y="2189"/>
                  </a:cubicBezTo>
                  <a:cubicBezTo>
                    <a:pt x="660" y="2198"/>
                    <a:pt x="660" y="2198"/>
                    <a:pt x="660" y="2198"/>
                  </a:cubicBezTo>
                  <a:cubicBezTo>
                    <a:pt x="672" y="2194"/>
                    <a:pt x="672" y="2194"/>
                    <a:pt x="672" y="2194"/>
                  </a:cubicBezTo>
                  <a:cubicBezTo>
                    <a:pt x="679" y="2192"/>
                    <a:pt x="682" y="2187"/>
                    <a:pt x="685" y="2183"/>
                  </a:cubicBezTo>
                  <a:cubicBezTo>
                    <a:pt x="687" y="2180"/>
                    <a:pt x="689" y="2178"/>
                    <a:pt x="691" y="2176"/>
                  </a:cubicBezTo>
                  <a:cubicBezTo>
                    <a:pt x="692" y="2177"/>
                    <a:pt x="694" y="2178"/>
                    <a:pt x="695" y="2178"/>
                  </a:cubicBezTo>
                  <a:cubicBezTo>
                    <a:pt x="693" y="2181"/>
                    <a:pt x="693" y="2181"/>
                    <a:pt x="693" y="2181"/>
                  </a:cubicBezTo>
                  <a:cubicBezTo>
                    <a:pt x="697" y="2180"/>
                    <a:pt x="697" y="2180"/>
                    <a:pt x="697" y="2180"/>
                  </a:cubicBezTo>
                  <a:cubicBezTo>
                    <a:pt x="697" y="2186"/>
                    <a:pt x="697" y="2186"/>
                    <a:pt x="697" y="2186"/>
                  </a:cubicBezTo>
                  <a:cubicBezTo>
                    <a:pt x="700" y="2179"/>
                    <a:pt x="700" y="2179"/>
                    <a:pt x="700" y="2179"/>
                  </a:cubicBezTo>
                  <a:cubicBezTo>
                    <a:pt x="703" y="2178"/>
                    <a:pt x="703" y="2178"/>
                    <a:pt x="703" y="2178"/>
                  </a:cubicBezTo>
                  <a:cubicBezTo>
                    <a:pt x="710" y="2176"/>
                    <a:pt x="715" y="2172"/>
                    <a:pt x="721" y="2167"/>
                  </a:cubicBezTo>
                  <a:cubicBezTo>
                    <a:pt x="725" y="2163"/>
                    <a:pt x="730" y="2159"/>
                    <a:pt x="735" y="2158"/>
                  </a:cubicBezTo>
                  <a:cubicBezTo>
                    <a:pt x="732" y="2160"/>
                    <a:pt x="730" y="2163"/>
                    <a:pt x="732" y="2169"/>
                  </a:cubicBezTo>
                  <a:cubicBezTo>
                    <a:pt x="732" y="2170"/>
                    <a:pt x="732" y="2170"/>
                    <a:pt x="732" y="2170"/>
                  </a:cubicBezTo>
                  <a:cubicBezTo>
                    <a:pt x="733" y="2171"/>
                    <a:pt x="733" y="2171"/>
                    <a:pt x="733" y="2171"/>
                  </a:cubicBezTo>
                  <a:cubicBezTo>
                    <a:pt x="734" y="2172"/>
                    <a:pt x="735" y="2173"/>
                    <a:pt x="737" y="2173"/>
                  </a:cubicBezTo>
                  <a:cubicBezTo>
                    <a:pt x="741" y="2173"/>
                    <a:pt x="742" y="2168"/>
                    <a:pt x="744" y="2164"/>
                  </a:cubicBezTo>
                  <a:cubicBezTo>
                    <a:pt x="744" y="2163"/>
                    <a:pt x="744" y="2162"/>
                    <a:pt x="744" y="2162"/>
                  </a:cubicBezTo>
                  <a:cubicBezTo>
                    <a:pt x="744" y="2163"/>
                    <a:pt x="745" y="2163"/>
                    <a:pt x="745" y="2164"/>
                  </a:cubicBezTo>
                  <a:cubicBezTo>
                    <a:pt x="746" y="2167"/>
                    <a:pt x="747" y="2172"/>
                    <a:pt x="751" y="2173"/>
                  </a:cubicBezTo>
                  <a:cubicBezTo>
                    <a:pt x="752" y="2174"/>
                    <a:pt x="753" y="2174"/>
                    <a:pt x="755" y="2174"/>
                  </a:cubicBezTo>
                  <a:cubicBezTo>
                    <a:pt x="756" y="2180"/>
                    <a:pt x="756" y="2180"/>
                    <a:pt x="756" y="2180"/>
                  </a:cubicBezTo>
                  <a:cubicBezTo>
                    <a:pt x="757" y="2174"/>
                    <a:pt x="757" y="2174"/>
                    <a:pt x="757" y="2174"/>
                  </a:cubicBezTo>
                  <a:cubicBezTo>
                    <a:pt x="762" y="2173"/>
                    <a:pt x="769" y="2170"/>
                    <a:pt x="770" y="2165"/>
                  </a:cubicBezTo>
                  <a:cubicBezTo>
                    <a:pt x="770" y="2164"/>
                    <a:pt x="770" y="2164"/>
                    <a:pt x="770" y="2164"/>
                  </a:cubicBezTo>
                  <a:cubicBezTo>
                    <a:pt x="776" y="2164"/>
                    <a:pt x="776" y="2164"/>
                    <a:pt x="776" y="2164"/>
                  </a:cubicBezTo>
                  <a:cubicBezTo>
                    <a:pt x="776" y="2162"/>
                    <a:pt x="776" y="2162"/>
                    <a:pt x="776" y="2162"/>
                  </a:cubicBezTo>
                  <a:cubicBezTo>
                    <a:pt x="776" y="2161"/>
                    <a:pt x="777" y="2160"/>
                    <a:pt x="777" y="2159"/>
                  </a:cubicBezTo>
                  <a:cubicBezTo>
                    <a:pt x="778" y="2161"/>
                    <a:pt x="779" y="2162"/>
                    <a:pt x="780" y="2164"/>
                  </a:cubicBezTo>
                  <a:cubicBezTo>
                    <a:pt x="781" y="2166"/>
                    <a:pt x="782" y="2169"/>
                    <a:pt x="783" y="2172"/>
                  </a:cubicBezTo>
                  <a:cubicBezTo>
                    <a:pt x="783" y="2175"/>
                    <a:pt x="783" y="2175"/>
                    <a:pt x="783" y="2175"/>
                  </a:cubicBezTo>
                  <a:cubicBezTo>
                    <a:pt x="786" y="2175"/>
                    <a:pt x="786" y="2175"/>
                    <a:pt x="786" y="2175"/>
                  </a:cubicBezTo>
                  <a:cubicBezTo>
                    <a:pt x="787" y="2175"/>
                    <a:pt x="789" y="2175"/>
                    <a:pt x="790" y="2175"/>
                  </a:cubicBezTo>
                  <a:cubicBezTo>
                    <a:pt x="792" y="2175"/>
                    <a:pt x="796" y="2174"/>
                    <a:pt x="799" y="2173"/>
                  </a:cubicBezTo>
                  <a:cubicBezTo>
                    <a:pt x="798" y="2175"/>
                    <a:pt x="798" y="2175"/>
                    <a:pt x="798" y="2175"/>
                  </a:cubicBezTo>
                  <a:cubicBezTo>
                    <a:pt x="804" y="2175"/>
                    <a:pt x="804" y="2175"/>
                    <a:pt x="804" y="2175"/>
                  </a:cubicBezTo>
                  <a:cubicBezTo>
                    <a:pt x="809" y="2174"/>
                    <a:pt x="814" y="2173"/>
                    <a:pt x="818" y="2172"/>
                  </a:cubicBezTo>
                  <a:cubicBezTo>
                    <a:pt x="821" y="2171"/>
                    <a:pt x="825" y="2170"/>
                    <a:pt x="829" y="2170"/>
                  </a:cubicBezTo>
                  <a:cubicBezTo>
                    <a:pt x="827" y="2172"/>
                    <a:pt x="824" y="2174"/>
                    <a:pt x="824" y="2178"/>
                  </a:cubicBezTo>
                  <a:cubicBezTo>
                    <a:pt x="823" y="2184"/>
                    <a:pt x="823" y="2184"/>
                    <a:pt x="823" y="2184"/>
                  </a:cubicBezTo>
                  <a:cubicBezTo>
                    <a:pt x="829" y="2182"/>
                    <a:pt x="829" y="2182"/>
                    <a:pt x="829" y="2182"/>
                  </a:cubicBezTo>
                  <a:cubicBezTo>
                    <a:pt x="831" y="2181"/>
                    <a:pt x="834" y="2179"/>
                    <a:pt x="837" y="2176"/>
                  </a:cubicBezTo>
                  <a:cubicBezTo>
                    <a:pt x="841" y="2176"/>
                    <a:pt x="841" y="2176"/>
                    <a:pt x="841" y="2176"/>
                  </a:cubicBezTo>
                  <a:cubicBezTo>
                    <a:pt x="847" y="2175"/>
                    <a:pt x="851" y="2171"/>
                    <a:pt x="853" y="2168"/>
                  </a:cubicBezTo>
                  <a:cubicBezTo>
                    <a:pt x="856" y="2166"/>
                    <a:pt x="856" y="2166"/>
                    <a:pt x="856" y="2166"/>
                  </a:cubicBezTo>
                  <a:cubicBezTo>
                    <a:pt x="854" y="2165"/>
                    <a:pt x="854" y="2165"/>
                    <a:pt x="854" y="2165"/>
                  </a:cubicBezTo>
                  <a:cubicBezTo>
                    <a:pt x="854" y="2165"/>
                    <a:pt x="855" y="2164"/>
                    <a:pt x="855" y="2163"/>
                  </a:cubicBezTo>
                  <a:cubicBezTo>
                    <a:pt x="856" y="2162"/>
                    <a:pt x="857" y="2160"/>
                    <a:pt x="858" y="2158"/>
                  </a:cubicBezTo>
                  <a:cubicBezTo>
                    <a:pt x="859" y="2163"/>
                    <a:pt x="860" y="2167"/>
                    <a:pt x="863" y="2167"/>
                  </a:cubicBezTo>
                  <a:cubicBezTo>
                    <a:pt x="865" y="2167"/>
                    <a:pt x="867" y="2166"/>
                    <a:pt x="868" y="2163"/>
                  </a:cubicBezTo>
                  <a:cubicBezTo>
                    <a:pt x="869" y="2158"/>
                    <a:pt x="867" y="2155"/>
                    <a:pt x="866" y="2153"/>
                  </a:cubicBezTo>
                  <a:cubicBezTo>
                    <a:pt x="866" y="2153"/>
                    <a:pt x="866" y="2153"/>
                    <a:pt x="866" y="2152"/>
                  </a:cubicBezTo>
                  <a:cubicBezTo>
                    <a:pt x="867" y="2152"/>
                    <a:pt x="868" y="2151"/>
                    <a:pt x="869" y="2151"/>
                  </a:cubicBezTo>
                  <a:cubicBezTo>
                    <a:pt x="870" y="2150"/>
                    <a:pt x="872" y="2149"/>
                    <a:pt x="874" y="2148"/>
                  </a:cubicBezTo>
                  <a:cubicBezTo>
                    <a:pt x="875" y="2150"/>
                    <a:pt x="876" y="2152"/>
                    <a:pt x="877" y="2154"/>
                  </a:cubicBezTo>
                  <a:cubicBezTo>
                    <a:pt x="879" y="2157"/>
                    <a:pt x="880" y="2160"/>
                    <a:pt x="880" y="2163"/>
                  </a:cubicBezTo>
                  <a:cubicBezTo>
                    <a:pt x="879" y="2178"/>
                    <a:pt x="879" y="2178"/>
                    <a:pt x="879" y="2178"/>
                  </a:cubicBezTo>
                  <a:cubicBezTo>
                    <a:pt x="887" y="2166"/>
                    <a:pt x="887" y="2166"/>
                    <a:pt x="887" y="2166"/>
                  </a:cubicBezTo>
                  <a:cubicBezTo>
                    <a:pt x="888" y="2163"/>
                    <a:pt x="889" y="2160"/>
                    <a:pt x="890" y="2156"/>
                  </a:cubicBezTo>
                  <a:cubicBezTo>
                    <a:pt x="899" y="2186"/>
                    <a:pt x="899" y="2186"/>
                    <a:pt x="899" y="2186"/>
                  </a:cubicBezTo>
                  <a:cubicBezTo>
                    <a:pt x="898" y="2179"/>
                    <a:pt x="898" y="2179"/>
                    <a:pt x="898" y="2179"/>
                  </a:cubicBezTo>
                  <a:cubicBezTo>
                    <a:pt x="898" y="2180"/>
                    <a:pt x="898" y="2180"/>
                    <a:pt x="898" y="2180"/>
                  </a:cubicBezTo>
                  <a:cubicBezTo>
                    <a:pt x="901" y="2181"/>
                    <a:pt x="901" y="2181"/>
                    <a:pt x="901" y="2181"/>
                  </a:cubicBezTo>
                  <a:cubicBezTo>
                    <a:pt x="902" y="2181"/>
                    <a:pt x="902" y="2181"/>
                    <a:pt x="903" y="2181"/>
                  </a:cubicBezTo>
                  <a:cubicBezTo>
                    <a:pt x="909" y="2181"/>
                    <a:pt x="909" y="2174"/>
                    <a:pt x="909" y="2172"/>
                  </a:cubicBezTo>
                  <a:cubicBezTo>
                    <a:pt x="909" y="2172"/>
                    <a:pt x="909" y="2171"/>
                    <a:pt x="909" y="2171"/>
                  </a:cubicBezTo>
                  <a:cubicBezTo>
                    <a:pt x="912" y="2171"/>
                    <a:pt x="913" y="2171"/>
                    <a:pt x="915" y="2172"/>
                  </a:cubicBezTo>
                  <a:cubicBezTo>
                    <a:pt x="916" y="2173"/>
                    <a:pt x="918" y="2173"/>
                    <a:pt x="920" y="2172"/>
                  </a:cubicBezTo>
                  <a:cubicBezTo>
                    <a:pt x="923" y="2176"/>
                    <a:pt x="926" y="2177"/>
                    <a:pt x="929" y="2178"/>
                  </a:cubicBezTo>
                  <a:cubicBezTo>
                    <a:pt x="929" y="2179"/>
                    <a:pt x="929" y="2180"/>
                    <a:pt x="929" y="2181"/>
                  </a:cubicBezTo>
                  <a:cubicBezTo>
                    <a:pt x="930" y="2183"/>
                    <a:pt x="930" y="2183"/>
                    <a:pt x="930" y="2183"/>
                  </a:cubicBezTo>
                  <a:cubicBezTo>
                    <a:pt x="932" y="2184"/>
                    <a:pt x="932" y="2184"/>
                    <a:pt x="932" y="2184"/>
                  </a:cubicBezTo>
                  <a:cubicBezTo>
                    <a:pt x="936" y="2185"/>
                    <a:pt x="939" y="2185"/>
                    <a:pt x="942" y="2185"/>
                  </a:cubicBezTo>
                  <a:cubicBezTo>
                    <a:pt x="948" y="2186"/>
                    <a:pt x="950" y="2187"/>
                    <a:pt x="951" y="2190"/>
                  </a:cubicBezTo>
                  <a:cubicBezTo>
                    <a:pt x="958" y="2186"/>
                    <a:pt x="958" y="2186"/>
                    <a:pt x="958" y="2186"/>
                  </a:cubicBezTo>
                  <a:cubicBezTo>
                    <a:pt x="956" y="2182"/>
                    <a:pt x="953" y="2178"/>
                    <a:pt x="951" y="2174"/>
                  </a:cubicBezTo>
                  <a:cubicBezTo>
                    <a:pt x="946" y="2167"/>
                    <a:pt x="944" y="2163"/>
                    <a:pt x="945" y="2159"/>
                  </a:cubicBezTo>
                  <a:cubicBezTo>
                    <a:pt x="947" y="2159"/>
                    <a:pt x="948" y="2159"/>
                    <a:pt x="950" y="2159"/>
                  </a:cubicBezTo>
                  <a:cubicBezTo>
                    <a:pt x="949" y="2160"/>
                    <a:pt x="949" y="2160"/>
                    <a:pt x="949" y="2160"/>
                  </a:cubicBezTo>
                  <a:cubicBezTo>
                    <a:pt x="952" y="2160"/>
                    <a:pt x="952" y="2160"/>
                    <a:pt x="952" y="2160"/>
                  </a:cubicBezTo>
                  <a:cubicBezTo>
                    <a:pt x="963" y="2160"/>
                    <a:pt x="975" y="2158"/>
                    <a:pt x="986" y="2155"/>
                  </a:cubicBezTo>
                  <a:cubicBezTo>
                    <a:pt x="988" y="2154"/>
                    <a:pt x="991" y="2153"/>
                    <a:pt x="994" y="2153"/>
                  </a:cubicBezTo>
                  <a:cubicBezTo>
                    <a:pt x="992" y="2157"/>
                    <a:pt x="990" y="2161"/>
                    <a:pt x="991" y="2165"/>
                  </a:cubicBezTo>
                  <a:cubicBezTo>
                    <a:pt x="992" y="2166"/>
                    <a:pt x="993" y="2168"/>
                    <a:pt x="996" y="2169"/>
                  </a:cubicBezTo>
                  <a:cubicBezTo>
                    <a:pt x="1001" y="2170"/>
                    <a:pt x="1001" y="2170"/>
                    <a:pt x="1001" y="2170"/>
                  </a:cubicBezTo>
                  <a:cubicBezTo>
                    <a:pt x="1001" y="2166"/>
                    <a:pt x="1001" y="2166"/>
                    <a:pt x="1001" y="2166"/>
                  </a:cubicBezTo>
                  <a:cubicBezTo>
                    <a:pt x="1001" y="2157"/>
                    <a:pt x="1007" y="2152"/>
                    <a:pt x="1012" y="2148"/>
                  </a:cubicBezTo>
                  <a:cubicBezTo>
                    <a:pt x="1013" y="2148"/>
                    <a:pt x="1013" y="2147"/>
                    <a:pt x="1013" y="2147"/>
                  </a:cubicBezTo>
                  <a:cubicBezTo>
                    <a:pt x="1013" y="2150"/>
                    <a:pt x="1011" y="2153"/>
                    <a:pt x="1010" y="2155"/>
                  </a:cubicBezTo>
                  <a:cubicBezTo>
                    <a:pt x="1005" y="2161"/>
                    <a:pt x="1005" y="2161"/>
                    <a:pt x="1005" y="2161"/>
                  </a:cubicBezTo>
                  <a:cubicBezTo>
                    <a:pt x="1013" y="2161"/>
                    <a:pt x="1013" y="2161"/>
                    <a:pt x="1013" y="2161"/>
                  </a:cubicBezTo>
                  <a:cubicBezTo>
                    <a:pt x="1020" y="2160"/>
                    <a:pt x="1021" y="2155"/>
                    <a:pt x="1023" y="2151"/>
                  </a:cubicBezTo>
                  <a:cubicBezTo>
                    <a:pt x="1023" y="2149"/>
                    <a:pt x="1024" y="2148"/>
                    <a:pt x="1025" y="2147"/>
                  </a:cubicBezTo>
                  <a:cubicBezTo>
                    <a:pt x="1031" y="2148"/>
                    <a:pt x="1041" y="2147"/>
                    <a:pt x="1052" y="2146"/>
                  </a:cubicBezTo>
                  <a:cubicBezTo>
                    <a:pt x="1051" y="2148"/>
                    <a:pt x="1049" y="2149"/>
                    <a:pt x="1048" y="2151"/>
                  </a:cubicBezTo>
                  <a:cubicBezTo>
                    <a:pt x="1043" y="2156"/>
                    <a:pt x="1037" y="2163"/>
                    <a:pt x="1041" y="2170"/>
                  </a:cubicBezTo>
                  <a:cubicBezTo>
                    <a:pt x="1042" y="2172"/>
                    <a:pt x="1042" y="2172"/>
                    <a:pt x="1042" y="2172"/>
                  </a:cubicBezTo>
                  <a:cubicBezTo>
                    <a:pt x="1045" y="2172"/>
                    <a:pt x="1045" y="2172"/>
                    <a:pt x="1045" y="2172"/>
                  </a:cubicBezTo>
                  <a:cubicBezTo>
                    <a:pt x="1049" y="2172"/>
                    <a:pt x="1052" y="2170"/>
                    <a:pt x="1055" y="2169"/>
                  </a:cubicBezTo>
                  <a:cubicBezTo>
                    <a:pt x="1058" y="2167"/>
                    <a:pt x="1061" y="2166"/>
                    <a:pt x="1065" y="2166"/>
                  </a:cubicBezTo>
                  <a:cubicBezTo>
                    <a:pt x="1070" y="2166"/>
                    <a:pt x="1070" y="2166"/>
                    <a:pt x="1070" y="2166"/>
                  </a:cubicBezTo>
                  <a:cubicBezTo>
                    <a:pt x="1069" y="2162"/>
                    <a:pt x="1069" y="2162"/>
                    <a:pt x="1069" y="2162"/>
                  </a:cubicBezTo>
                  <a:cubicBezTo>
                    <a:pt x="1069" y="2157"/>
                    <a:pt x="1064" y="2153"/>
                    <a:pt x="1059" y="2152"/>
                  </a:cubicBezTo>
                  <a:cubicBezTo>
                    <a:pt x="1060" y="2150"/>
                    <a:pt x="1060" y="2148"/>
                    <a:pt x="1059" y="2146"/>
                  </a:cubicBezTo>
                  <a:cubicBezTo>
                    <a:pt x="1064" y="2145"/>
                    <a:pt x="1068" y="2145"/>
                    <a:pt x="1073" y="2145"/>
                  </a:cubicBezTo>
                  <a:cubicBezTo>
                    <a:pt x="1085" y="2145"/>
                    <a:pt x="1093" y="2146"/>
                    <a:pt x="1099" y="2149"/>
                  </a:cubicBezTo>
                  <a:cubicBezTo>
                    <a:pt x="1109" y="2154"/>
                    <a:pt x="1109" y="2154"/>
                    <a:pt x="1109" y="2154"/>
                  </a:cubicBezTo>
                  <a:cubicBezTo>
                    <a:pt x="1104" y="2144"/>
                    <a:pt x="1104" y="2144"/>
                    <a:pt x="1104" y="2144"/>
                  </a:cubicBezTo>
                  <a:cubicBezTo>
                    <a:pt x="1101" y="2138"/>
                    <a:pt x="1094" y="2137"/>
                    <a:pt x="1087" y="2136"/>
                  </a:cubicBezTo>
                  <a:cubicBezTo>
                    <a:pt x="1090" y="2135"/>
                    <a:pt x="1092" y="2133"/>
                    <a:pt x="1094" y="2130"/>
                  </a:cubicBezTo>
                  <a:cubicBezTo>
                    <a:pt x="1096" y="2126"/>
                    <a:pt x="1096" y="2126"/>
                    <a:pt x="1096" y="2126"/>
                  </a:cubicBezTo>
                  <a:cubicBezTo>
                    <a:pt x="1092" y="2125"/>
                    <a:pt x="1092" y="2125"/>
                    <a:pt x="1092" y="2125"/>
                  </a:cubicBezTo>
                  <a:cubicBezTo>
                    <a:pt x="1095" y="2118"/>
                    <a:pt x="1095" y="2118"/>
                    <a:pt x="1095" y="2118"/>
                  </a:cubicBezTo>
                  <a:cubicBezTo>
                    <a:pt x="1087" y="2121"/>
                    <a:pt x="1087" y="2121"/>
                    <a:pt x="1087" y="2121"/>
                  </a:cubicBezTo>
                  <a:cubicBezTo>
                    <a:pt x="1081" y="2124"/>
                    <a:pt x="1073" y="2126"/>
                    <a:pt x="1066" y="2126"/>
                  </a:cubicBezTo>
                  <a:cubicBezTo>
                    <a:pt x="1059" y="2127"/>
                    <a:pt x="1047" y="2125"/>
                    <a:pt x="1043" y="2114"/>
                  </a:cubicBezTo>
                  <a:cubicBezTo>
                    <a:pt x="1036" y="2096"/>
                    <a:pt x="1036" y="2096"/>
                    <a:pt x="1036" y="2096"/>
                  </a:cubicBezTo>
                  <a:cubicBezTo>
                    <a:pt x="1036" y="2112"/>
                    <a:pt x="1036" y="2112"/>
                    <a:pt x="1036" y="2112"/>
                  </a:cubicBezTo>
                  <a:cubicBezTo>
                    <a:pt x="1035" y="2111"/>
                    <a:pt x="1034" y="2111"/>
                    <a:pt x="1033" y="2110"/>
                  </a:cubicBezTo>
                  <a:cubicBezTo>
                    <a:pt x="1032" y="2109"/>
                    <a:pt x="1031" y="2108"/>
                    <a:pt x="1030" y="2107"/>
                  </a:cubicBezTo>
                  <a:cubicBezTo>
                    <a:pt x="1023" y="2101"/>
                    <a:pt x="1023" y="2101"/>
                    <a:pt x="1023" y="2101"/>
                  </a:cubicBezTo>
                  <a:cubicBezTo>
                    <a:pt x="1024" y="2110"/>
                    <a:pt x="1024" y="2110"/>
                    <a:pt x="1024" y="2110"/>
                  </a:cubicBezTo>
                  <a:cubicBezTo>
                    <a:pt x="1024" y="2115"/>
                    <a:pt x="1023" y="2117"/>
                    <a:pt x="1020" y="2118"/>
                  </a:cubicBezTo>
                  <a:cubicBezTo>
                    <a:pt x="1020" y="2118"/>
                    <a:pt x="1020" y="2118"/>
                    <a:pt x="1020" y="2117"/>
                  </a:cubicBezTo>
                  <a:cubicBezTo>
                    <a:pt x="1019" y="2116"/>
                    <a:pt x="1018" y="2114"/>
                    <a:pt x="1015" y="2113"/>
                  </a:cubicBezTo>
                  <a:cubicBezTo>
                    <a:pt x="1011" y="2111"/>
                    <a:pt x="1011" y="2111"/>
                    <a:pt x="1011" y="2111"/>
                  </a:cubicBezTo>
                  <a:cubicBezTo>
                    <a:pt x="1011" y="2115"/>
                    <a:pt x="1011" y="2115"/>
                    <a:pt x="1011" y="2115"/>
                  </a:cubicBezTo>
                  <a:cubicBezTo>
                    <a:pt x="1010" y="2116"/>
                    <a:pt x="1010" y="2116"/>
                    <a:pt x="1010" y="2116"/>
                  </a:cubicBezTo>
                  <a:cubicBezTo>
                    <a:pt x="1009" y="2115"/>
                    <a:pt x="1007" y="2113"/>
                    <a:pt x="1006" y="2111"/>
                  </a:cubicBezTo>
                  <a:cubicBezTo>
                    <a:pt x="1006" y="2111"/>
                    <a:pt x="1006" y="2111"/>
                    <a:pt x="1006" y="2111"/>
                  </a:cubicBezTo>
                  <a:cubicBezTo>
                    <a:pt x="1006" y="2108"/>
                    <a:pt x="1006" y="2108"/>
                    <a:pt x="1006" y="2108"/>
                  </a:cubicBezTo>
                  <a:cubicBezTo>
                    <a:pt x="1005" y="2105"/>
                    <a:pt x="1004" y="2103"/>
                    <a:pt x="1003" y="2103"/>
                  </a:cubicBezTo>
                  <a:cubicBezTo>
                    <a:pt x="1005" y="2101"/>
                    <a:pt x="1005" y="2101"/>
                    <a:pt x="1005" y="2101"/>
                  </a:cubicBezTo>
                  <a:cubicBezTo>
                    <a:pt x="994" y="2101"/>
                    <a:pt x="994" y="2101"/>
                    <a:pt x="994" y="2101"/>
                  </a:cubicBezTo>
                  <a:cubicBezTo>
                    <a:pt x="988" y="2102"/>
                    <a:pt x="985" y="2104"/>
                    <a:pt x="983" y="2108"/>
                  </a:cubicBezTo>
                  <a:cubicBezTo>
                    <a:pt x="983" y="2107"/>
                    <a:pt x="982" y="2106"/>
                    <a:pt x="982" y="2105"/>
                  </a:cubicBezTo>
                  <a:cubicBezTo>
                    <a:pt x="981" y="2104"/>
                    <a:pt x="981" y="2104"/>
                    <a:pt x="981" y="2104"/>
                  </a:cubicBezTo>
                  <a:cubicBezTo>
                    <a:pt x="980" y="2104"/>
                    <a:pt x="980" y="2104"/>
                    <a:pt x="980" y="2104"/>
                  </a:cubicBezTo>
                  <a:cubicBezTo>
                    <a:pt x="975" y="2102"/>
                    <a:pt x="970" y="2104"/>
                    <a:pt x="967" y="2106"/>
                  </a:cubicBezTo>
                  <a:cubicBezTo>
                    <a:pt x="966" y="2101"/>
                    <a:pt x="965" y="2099"/>
                    <a:pt x="963" y="2097"/>
                  </a:cubicBezTo>
                  <a:cubicBezTo>
                    <a:pt x="962" y="2096"/>
                    <a:pt x="962" y="2096"/>
                    <a:pt x="962" y="2095"/>
                  </a:cubicBezTo>
                  <a:cubicBezTo>
                    <a:pt x="965" y="2085"/>
                    <a:pt x="965" y="2085"/>
                    <a:pt x="965" y="2085"/>
                  </a:cubicBezTo>
                  <a:cubicBezTo>
                    <a:pt x="956" y="2092"/>
                    <a:pt x="956" y="2092"/>
                    <a:pt x="956" y="2092"/>
                  </a:cubicBezTo>
                  <a:cubicBezTo>
                    <a:pt x="953" y="2094"/>
                    <a:pt x="949" y="2096"/>
                    <a:pt x="946" y="2099"/>
                  </a:cubicBezTo>
                  <a:cubicBezTo>
                    <a:pt x="946" y="2098"/>
                    <a:pt x="947" y="2097"/>
                    <a:pt x="948" y="2095"/>
                  </a:cubicBezTo>
                  <a:cubicBezTo>
                    <a:pt x="949" y="2093"/>
                    <a:pt x="950" y="2091"/>
                    <a:pt x="950" y="2089"/>
                  </a:cubicBezTo>
                  <a:cubicBezTo>
                    <a:pt x="953" y="2083"/>
                    <a:pt x="953" y="2083"/>
                    <a:pt x="953" y="2083"/>
                  </a:cubicBezTo>
                  <a:cubicBezTo>
                    <a:pt x="946" y="2085"/>
                    <a:pt x="946" y="2085"/>
                    <a:pt x="946" y="2085"/>
                  </a:cubicBezTo>
                  <a:cubicBezTo>
                    <a:pt x="943" y="2085"/>
                    <a:pt x="940" y="2088"/>
                    <a:pt x="938" y="2091"/>
                  </a:cubicBezTo>
                  <a:cubicBezTo>
                    <a:pt x="938" y="2089"/>
                    <a:pt x="937" y="2086"/>
                    <a:pt x="934" y="2084"/>
                  </a:cubicBezTo>
                  <a:cubicBezTo>
                    <a:pt x="932" y="2082"/>
                    <a:pt x="930" y="2081"/>
                    <a:pt x="929" y="2081"/>
                  </a:cubicBezTo>
                  <a:cubicBezTo>
                    <a:pt x="926" y="2081"/>
                    <a:pt x="924" y="2083"/>
                    <a:pt x="923" y="2085"/>
                  </a:cubicBezTo>
                  <a:cubicBezTo>
                    <a:pt x="923" y="2085"/>
                    <a:pt x="923" y="2084"/>
                    <a:pt x="923" y="2084"/>
                  </a:cubicBezTo>
                  <a:cubicBezTo>
                    <a:pt x="922" y="2082"/>
                    <a:pt x="920" y="2080"/>
                    <a:pt x="917" y="2079"/>
                  </a:cubicBezTo>
                  <a:cubicBezTo>
                    <a:pt x="919" y="2077"/>
                    <a:pt x="920" y="2074"/>
                    <a:pt x="922" y="2072"/>
                  </a:cubicBezTo>
                  <a:cubicBezTo>
                    <a:pt x="923" y="2071"/>
                    <a:pt x="924" y="2070"/>
                    <a:pt x="924" y="2069"/>
                  </a:cubicBezTo>
                  <a:cubicBezTo>
                    <a:pt x="940" y="2042"/>
                    <a:pt x="940" y="2042"/>
                    <a:pt x="940" y="2042"/>
                  </a:cubicBezTo>
                  <a:cubicBezTo>
                    <a:pt x="919" y="2064"/>
                    <a:pt x="919" y="2064"/>
                    <a:pt x="919" y="2064"/>
                  </a:cubicBezTo>
                  <a:cubicBezTo>
                    <a:pt x="918" y="2061"/>
                    <a:pt x="916" y="2060"/>
                    <a:pt x="913" y="2060"/>
                  </a:cubicBezTo>
                  <a:cubicBezTo>
                    <a:pt x="913" y="2060"/>
                    <a:pt x="913" y="2060"/>
                    <a:pt x="913" y="2060"/>
                  </a:cubicBezTo>
                  <a:cubicBezTo>
                    <a:pt x="912" y="2060"/>
                    <a:pt x="912" y="2060"/>
                    <a:pt x="912" y="2060"/>
                  </a:cubicBezTo>
                  <a:cubicBezTo>
                    <a:pt x="907" y="2062"/>
                    <a:pt x="905" y="2066"/>
                    <a:pt x="904" y="2070"/>
                  </a:cubicBezTo>
                  <a:cubicBezTo>
                    <a:pt x="903" y="2070"/>
                    <a:pt x="903" y="2070"/>
                    <a:pt x="902" y="2070"/>
                  </a:cubicBezTo>
                  <a:cubicBezTo>
                    <a:pt x="899" y="2070"/>
                    <a:pt x="899" y="2070"/>
                    <a:pt x="899" y="2070"/>
                  </a:cubicBezTo>
                  <a:cubicBezTo>
                    <a:pt x="898" y="2069"/>
                    <a:pt x="898" y="2069"/>
                    <a:pt x="898" y="2069"/>
                  </a:cubicBezTo>
                  <a:cubicBezTo>
                    <a:pt x="900" y="2065"/>
                    <a:pt x="901" y="2057"/>
                    <a:pt x="901" y="2050"/>
                  </a:cubicBezTo>
                  <a:cubicBezTo>
                    <a:pt x="900" y="2032"/>
                    <a:pt x="895" y="2028"/>
                    <a:pt x="890" y="2028"/>
                  </a:cubicBezTo>
                  <a:cubicBezTo>
                    <a:pt x="889" y="2028"/>
                    <a:pt x="888" y="2028"/>
                    <a:pt x="888" y="2028"/>
                  </a:cubicBezTo>
                  <a:cubicBezTo>
                    <a:pt x="887" y="2024"/>
                    <a:pt x="886" y="2020"/>
                    <a:pt x="884" y="2016"/>
                  </a:cubicBezTo>
                  <a:cubicBezTo>
                    <a:pt x="881" y="2006"/>
                    <a:pt x="881" y="2006"/>
                    <a:pt x="881" y="2006"/>
                  </a:cubicBezTo>
                  <a:cubicBezTo>
                    <a:pt x="878" y="2016"/>
                    <a:pt x="878" y="2016"/>
                    <a:pt x="878" y="2016"/>
                  </a:cubicBezTo>
                  <a:cubicBezTo>
                    <a:pt x="875" y="2025"/>
                    <a:pt x="870" y="2033"/>
                    <a:pt x="866" y="2041"/>
                  </a:cubicBezTo>
                  <a:cubicBezTo>
                    <a:pt x="865" y="2042"/>
                    <a:pt x="865" y="2043"/>
                    <a:pt x="864" y="2045"/>
                  </a:cubicBezTo>
                  <a:cubicBezTo>
                    <a:pt x="863" y="2005"/>
                    <a:pt x="861" y="1966"/>
                    <a:pt x="858" y="1925"/>
                  </a:cubicBezTo>
                  <a:cubicBezTo>
                    <a:pt x="857" y="1904"/>
                    <a:pt x="856" y="1882"/>
                    <a:pt x="854" y="1861"/>
                  </a:cubicBezTo>
                  <a:cubicBezTo>
                    <a:pt x="853" y="1842"/>
                    <a:pt x="853" y="1820"/>
                    <a:pt x="853" y="1796"/>
                  </a:cubicBezTo>
                  <a:cubicBezTo>
                    <a:pt x="853" y="1793"/>
                    <a:pt x="854" y="1789"/>
                    <a:pt x="853" y="1786"/>
                  </a:cubicBezTo>
                  <a:cubicBezTo>
                    <a:pt x="854" y="1760"/>
                    <a:pt x="855" y="1733"/>
                    <a:pt x="856" y="1707"/>
                  </a:cubicBezTo>
                  <a:cubicBezTo>
                    <a:pt x="856" y="1678"/>
                    <a:pt x="857" y="1649"/>
                    <a:pt x="858" y="1620"/>
                  </a:cubicBezTo>
                  <a:cubicBezTo>
                    <a:pt x="859" y="1565"/>
                    <a:pt x="857" y="1511"/>
                    <a:pt x="855" y="1457"/>
                  </a:cubicBezTo>
                  <a:cubicBezTo>
                    <a:pt x="853" y="1405"/>
                    <a:pt x="851" y="1355"/>
                    <a:pt x="853" y="1312"/>
                  </a:cubicBezTo>
                  <a:cubicBezTo>
                    <a:pt x="864" y="1305"/>
                    <a:pt x="885" y="1302"/>
                    <a:pt x="904" y="1305"/>
                  </a:cubicBezTo>
                  <a:cubicBezTo>
                    <a:pt x="934" y="1310"/>
                    <a:pt x="997" y="1342"/>
                    <a:pt x="1006" y="1356"/>
                  </a:cubicBezTo>
                  <a:cubicBezTo>
                    <a:pt x="1008" y="1361"/>
                    <a:pt x="1009" y="1367"/>
                    <a:pt x="1009" y="1374"/>
                  </a:cubicBezTo>
                  <a:cubicBezTo>
                    <a:pt x="1009" y="1379"/>
                    <a:pt x="1009" y="1384"/>
                    <a:pt x="1011" y="1390"/>
                  </a:cubicBezTo>
                  <a:cubicBezTo>
                    <a:pt x="1019" y="1415"/>
                    <a:pt x="1038" y="1429"/>
                    <a:pt x="1057" y="1442"/>
                  </a:cubicBezTo>
                  <a:cubicBezTo>
                    <a:pt x="1062" y="1436"/>
                    <a:pt x="1062" y="1436"/>
                    <a:pt x="1062" y="1436"/>
                  </a:cubicBezTo>
                  <a:cubicBezTo>
                    <a:pt x="1035" y="1417"/>
                    <a:pt x="1020" y="1391"/>
                    <a:pt x="1015" y="1359"/>
                  </a:cubicBezTo>
                  <a:cubicBezTo>
                    <a:pt x="1028" y="1368"/>
                    <a:pt x="1038" y="1380"/>
                    <a:pt x="1048" y="1392"/>
                  </a:cubicBezTo>
                  <a:cubicBezTo>
                    <a:pt x="1054" y="1400"/>
                    <a:pt x="1061" y="1408"/>
                    <a:pt x="1069" y="1416"/>
                  </a:cubicBezTo>
                  <a:cubicBezTo>
                    <a:pt x="1072" y="1456"/>
                    <a:pt x="1087" y="1492"/>
                    <a:pt x="1107" y="1508"/>
                  </a:cubicBezTo>
                  <a:cubicBezTo>
                    <a:pt x="1121" y="1518"/>
                    <a:pt x="1121" y="1518"/>
                    <a:pt x="1121" y="1518"/>
                  </a:cubicBezTo>
                  <a:cubicBezTo>
                    <a:pt x="1113" y="1504"/>
                    <a:pt x="1113" y="1504"/>
                    <a:pt x="1113" y="1504"/>
                  </a:cubicBezTo>
                  <a:cubicBezTo>
                    <a:pt x="1110" y="1499"/>
                    <a:pt x="1107" y="1495"/>
                    <a:pt x="1105" y="1491"/>
                  </a:cubicBezTo>
                  <a:cubicBezTo>
                    <a:pt x="1100" y="1485"/>
                    <a:pt x="1096" y="1479"/>
                    <a:pt x="1094" y="1471"/>
                  </a:cubicBezTo>
                  <a:cubicBezTo>
                    <a:pt x="1099" y="1473"/>
                    <a:pt x="1104" y="1478"/>
                    <a:pt x="1109" y="1482"/>
                  </a:cubicBezTo>
                  <a:cubicBezTo>
                    <a:pt x="1115" y="1487"/>
                    <a:pt x="1120" y="1492"/>
                    <a:pt x="1127" y="1493"/>
                  </a:cubicBezTo>
                  <a:cubicBezTo>
                    <a:pt x="1141" y="1493"/>
                    <a:pt x="1141" y="1493"/>
                    <a:pt x="1141" y="1493"/>
                  </a:cubicBezTo>
                  <a:cubicBezTo>
                    <a:pt x="1130" y="1486"/>
                    <a:pt x="1130" y="1486"/>
                    <a:pt x="1130" y="1486"/>
                  </a:cubicBezTo>
                  <a:cubicBezTo>
                    <a:pt x="1126" y="1483"/>
                    <a:pt x="1123" y="1480"/>
                    <a:pt x="1119" y="1477"/>
                  </a:cubicBezTo>
                  <a:cubicBezTo>
                    <a:pt x="1112" y="1470"/>
                    <a:pt x="1104" y="1462"/>
                    <a:pt x="1089" y="1461"/>
                  </a:cubicBezTo>
                  <a:cubicBezTo>
                    <a:pt x="1084" y="1450"/>
                    <a:pt x="1081" y="1440"/>
                    <a:pt x="1081" y="1427"/>
                  </a:cubicBezTo>
                  <a:cubicBezTo>
                    <a:pt x="1083" y="1429"/>
                    <a:pt x="1085" y="1430"/>
                    <a:pt x="1087" y="1430"/>
                  </a:cubicBezTo>
                  <a:cubicBezTo>
                    <a:pt x="1088" y="1431"/>
                    <a:pt x="1091" y="1430"/>
                    <a:pt x="1093" y="1428"/>
                  </a:cubicBezTo>
                  <a:cubicBezTo>
                    <a:pt x="1095" y="1424"/>
                    <a:pt x="1095" y="1424"/>
                    <a:pt x="1095" y="1424"/>
                  </a:cubicBezTo>
                  <a:cubicBezTo>
                    <a:pt x="1092" y="1422"/>
                    <a:pt x="1092" y="1422"/>
                    <a:pt x="1092" y="1422"/>
                  </a:cubicBezTo>
                  <a:cubicBezTo>
                    <a:pt x="1077" y="1414"/>
                    <a:pt x="1083" y="1394"/>
                    <a:pt x="1089" y="1372"/>
                  </a:cubicBezTo>
                  <a:cubicBezTo>
                    <a:pt x="1091" y="1366"/>
                    <a:pt x="1093" y="1360"/>
                    <a:pt x="1094" y="1354"/>
                  </a:cubicBezTo>
                  <a:cubicBezTo>
                    <a:pt x="1096" y="1357"/>
                    <a:pt x="1098" y="1359"/>
                    <a:pt x="1101" y="1361"/>
                  </a:cubicBezTo>
                  <a:cubicBezTo>
                    <a:pt x="1127" y="1388"/>
                    <a:pt x="1154" y="1415"/>
                    <a:pt x="1188" y="1435"/>
                  </a:cubicBezTo>
                  <a:cubicBezTo>
                    <a:pt x="1190" y="1440"/>
                    <a:pt x="1192" y="1444"/>
                    <a:pt x="1195" y="1448"/>
                  </a:cubicBezTo>
                  <a:cubicBezTo>
                    <a:pt x="1196" y="1451"/>
                    <a:pt x="1198" y="1454"/>
                    <a:pt x="1199" y="1457"/>
                  </a:cubicBezTo>
                  <a:cubicBezTo>
                    <a:pt x="1196" y="1465"/>
                    <a:pt x="1197" y="1483"/>
                    <a:pt x="1203" y="1492"/>
                  </a:cubicBezTo>
                  <a:cubicBezTo>
                    <a:pt x="1205" y="1497"/>
                    <a:pt x="1209" y="1499"/>
                    <a:pt x="1211" y="1499"/>
                  </a:cubicBezTo>
                  <a:cubicBezTo>
                    <a:pt x="1222" y="1498"/>
                    <a:pt x="1222" y="1498"/>
                    <a:pt x="1222" y="1498"/>
                  </a:cubicBezTo>
                  <a:cubicBezTo>
                    <a:pt x="1214" y="1492"/>
                    <a:pt x="1214" y="1492"/>
                    <a:pt x="1214" y="1492"/>
                  </a:cubicBezTo>
                  <a:cubicBezTo>
                    <a:pt x="1210" y="1488"/>
                    <a:pt x="1209" y="1480"/>
                    <a:pt x="1209" y="1472"/>
                  </a:cubicBezTo>
                  <a:cubicBezTo>
                    <a:pt x="1211" y="1474"/>
                    <a:pt x="1213" y="1478"/>
                    <a:pt x="1215" y="1481"/>
                  </a:cubicBezTo>
                  <a:cubicBezTo>
                    <a:pt x="1219" y="1488"/>
                    <a:pt x="1223" y="1495"/>
                    <a:pt x="1229" y="1496"/>
                  </a:cubicBezTo>
                  <a:cubicBezTo>
                    <a:pt x="1238" y="1498"/>
                    <a:pt x="1238" y="1498"/>
                    <a:pt x="1238" y="1498"/>
                  </a:cubicBezTo>
                  <a:cubicBezTo>
                    <a:pt x="1233" y="1491"/>
                    <a:pt x="1233" y="1491"/>
                    <a:pt x="1233" y="1491"/>
                  </a:cubicBezTo>
                  <a:cubicBezTo>
                    <a:pt x="1230" y="1486"/>
                    <a:pt x="1227" y="1482"/>
                    <a:pt x="1224" y="1477"/>
                  </a:cubicBezTo>
                  <a:cubicBezTo>
                    <a:pt x="1216" y="1466"/>
                    <a:pt x="1207" y="1453"/>
                    <a:pt x="1203" y="1442"/>
                  </a:cubicBezTo>
                  <a:cubicBezTo>
                    <a:pt x="1215" y="1447"/>
                    <a:pt x="1228" y="1453"/>
                    <a:pt x="1240" y="1459"/>
                  </a:cubicBezTo>
                  <a:cubicBezTo>
                    <a:pt x="1268" y="1472"/>
                    <a:pt x="1297" y="1485"/>
                    <a:pt x="1329" y="1495"/>
                  </a:cubicBezTo>
                  <a:cubicBezTo>
                    <a:pt x="1330" y="1496"/>
                    <a:pt x="1332" y="1498"/>
                    <a:pt x="1333" y="1500"/>
                  </a:cubicBezTo>
                  <a:cubicBezTo>
                    <a:pt x="1337" y="1504"/>
                    <a:pt x="1339" y="1506"/>
                    <a:pt x="1341" y="1506"/>
                  </a:cubicBezTo>
                  <a:cubicBezTo>
                    <a:pt x="1343" y="1506"/>
                    <a:pt x="1343" y="1506"/>
                    <a:pt x="1343" y="1506"/>
                  </a:cubicBezTo>
                  <a:cubicBezTo>
                    <a:pt x="1344" y="1504"/>
                    <a:pt x="1344" y="1504"/>
                    <a:pt x="1344" y="1504"/>
                  </a:cubicBezTo>
                  <a:cubicBezTo>
                    <a:pt x="1345" y="1503"/>
                    <a:pt x="1345" y="1502"/>
                    <a:pt x="1345" y="1501"/>
                  </a:cubicBezTo>
                  <a:cubicBezTo>
                    <a:pt x="1347" y="1500"/>
                    <a:pt x="1347" y="1499"/>
                    <a:pt x="1347" y="1498"/>
                  </a:cubicBezTo>
                  <a:cubicBezTo>
                    <a:pt x="1348" y="1494"/>
                    <a:pt x="1343" y="1491"/>
                    <a:pt x="1336" y="1488"/>
                  </a:cubicBezTo>
                  <a:cubicBezTo>
                    <a:pt x="1335" y="1488"/>
                    <a:pt x="1334" y="1487"/>
                    <a:pt x="1334" y="1487"/>
                  </a:cubicBezTo>
                  <a:cubicBezTo>
                    <a:pt x="1306" y="1473"/>
                    <a:pt x="1276" y="1461"/>
                    <a:pt x="1247" y="1449"/>
                  </a:cubicBezTo>
                  <a:cubicBezTo>
                    <a:pt x="1232" y="1444"/>
                    <a:pt x="1218" y="1438"/>
                    <a:pt x="1204" y="1432"/>
                  </a:cubicBezTo>
                  <a:cubicBezTo>
                    <a:pt x="1165" y="1416"/>
                    <a:pt x="1137" y="1383"/>
                    <a:pt x="1110" y="1352"/>
                  </a:cubicBezTo>
                  <a:cubicBezTo>
                    <a:pt x="1091" y="1329"/>
                    <a:pt x="1072" y="1307"/>
                    <a:pt x="1049" y="1290"/>
                  </a:cubicBezTo>
                  <a:cubicBezTo>
                    <a:pt x="1073" y="1293"/>
                    <a:pt x="1103" y="1299"/>
                    <a:pt x="1130" y="1308"/>
                  </a:cubicBezTo>
                  <a:cubicBezTo>
                    <a:pt x="1132" y="1310"/>
                    <a:pt x="1134" y="1314"/>
                    <a:pt x="1135" y="1318"/>
                  </a:cubicBezTo>
                  <a:cubicBezTo>
                    <a:pt x="1137" y="1325"/>
                    <a:pt x="1139" y="1331"/>
                    <a:pt x="1145" y="1331"/>
                  </a:cubicBezTo>
                  <a:cubicBezTo>
                    <a:pt x="1146" y="1331"/>
                    <a:pt x="1146" y="1331"/>
                    <a:pt x="1147" y="1331"/>
                  </a:cubicBezTo>
                  <a:cubicBezTo>
                    <a:pt x="1151" y="1330"/>
                    <a:pt x="1151" y="1330"/>
                    <a:pt x="1151" y="1330"/>
                  </a:cubicBezTo>
                  <a:cubicBezTo>
                    <a:pt x="1149" y="1325"/>
                    <a:pt x="1149" y="1325"/>
                    <a:pt x="1149" y="1325"/>
                  </a:cubicBezTo>
                  <a:cubicBezTo>
                    <a:pt x="1147" y="1321"/>
                    <a:pt x="1146" y="1318"/>
                    <a:pt x="1145" y="1316"/>
                  </a:cubicBezTo>
                  <a:cubicBezTo>
                    <a:pt x="1155" y="1322"/>
                    <a:pt x="1166" y="1327"/>
                    <a:pt x="1177" y="1333"/>
                  </a:cubicBezTo>
                  <a:cubicBezTo>
                    <a:pt x="1190" y="1340"/>
                    <a:pt x="1205" y="1348"/>
                    <a:pt x="1217" y="1355"/>
                  </a:cubicBezTo>
                  <a:cubicBezTo>
                    <a:pt x="1221" y="1358"/>
                    <a:pt x="1227" y="1367"/>
                    <a:pt x="1228" y="1369"/>
                  </a:cubicBezTo>
                  <a:cubicBezTo>
                    <a:pt x="1231" y="1400"/>
                    <a:pt x="1241" y="1423"/>
                    <a:pt x="1259" y="1441"/>
                  </a:cubicBezTo>
                  <a:cubicBezTo>
                    <a:pt x="1271" y="1452"/>
                    <a:pt x="1271" y="1452"/>
                    <a:pt x="1271" y="1452"/>
                  </a:cubicBezTo>
                  <a:cubicBezTo>
                    <a:pt x="1265" y="1437"/>
                    <a:pt x="1265" y="1437"/>
                    <a:pt x="1265" y="1437"/>
                  </a:cubicBezTo>
                  <a:cubicBezTo>
                    <a:pt x="1262" y="1429"/>
                    <a:pt x="1258" y="1423"/>
                    <a:pt x="1255" y="1417"/>
                  </a:cubicBezTo>
                  <a:cubicBezTo>
                    <a:pt x="1247" y="1405"/>
                    <a:pt x="1241" y="1394"/>
                    <a:pt x="1241" y="1377"/>
                  </a:cubicBezTo>
                  <a:cubicBezTo>
                    <a:pt x="1274" y="1403"/>
                    <a:pt x="1307" y="1419"/>
                    <a:pt x="1345" y="1428"/>
                  </a:cubicBezTo>
                  <a:cubicBezTo>
                    <a:pt x="1369" y="1456"/>
                    <a:pt x="1400" y="1476"/>
                    <a:pt x="1437" y="1489"/>
                  </a:cubicBezTo>
                  <a:cubicBezTo>
                    <a:pt x="1443" y="1507"/>
                    <a:pt x="1455" y="1518"/>
                    <a:pt x="1467" y="1529"/>
                  </a:cubicBezTo>
                  <a:cubicBezTo>
                    <a:pt x="1470" y="1532"/>
                    <a:pt x="1473" y="1534"/>
                    <a:pt x="1476" y="1537"/>
                  </a:cubicBezTo>
                  <a:cubicBezTo>
                    <a:pt x="1494" y="1555"/>
                    <a:pt x="1494" y="1555"/>
                    <a:pt x="1494" y="1555"/>
                  </a:cubicBezTo>
                  <a:cubicBezTo>
                    <a:pt x="1481" y="1533"/>
                    <a:pt x="1481" y="1533"/>
                    <a:pt x="1481" y="1533"/>
                  </a:cubicBezTo>
                  <a:cubicBezTo>
                    <a:pt x="1477" y="1525"/>
                    <a:pt x="1471" y="1519"/>
                    <a:pt x="1465" y="1513"/>
                  </a:cubicBezTo>
                  <a:cubicBezTo>
                    <a:pt x="1459" y="1507"/>
                    <a:pt x="1453" y="1501"/>
                    <a:pt x="1450" y="1493"/>
                  </a:cubicBezTo>
                  <a:cubicBezTo>
                    <a:pt x="1456" y="1494"/>
                    <a:pt x="1462" y="1495"/>
                    <a:pt x="1468" y="1497"/>
                  </a:cubicBezTo>
                  <a:cubicBezTo>
                    <a:pt x="1481" y="1500"/>
                    <a:pt x="1492" y="1503"/>
                    <a:pt x="1498" y="1500"/>
                  </a:cubicBezTo>
                  <a:cubicBezTo>
                    <a:pt x="1508" y="1495"/>
                    <a:pt x="1508" y="1495"/>
                    <a:pt x="1508" y="1495"/>
                  </a:cubicBezTo>
                  <a:cubicBezTo>
                    <a:pt x="1497" y="1493"/>
                    <a:pt x="1497" y="1493"/>
                    <a:pt x="1497" y="1493"/>
                  </a:cubicBezTo>
                  <a:cubicBezTo>
                    <a:pt x="1442" y="1485"/>
                    <a:pt x="1393" y="1464"/>
                    <a:pt x="1367" y="1436"/>
                  </a:cubicBezTo>
                  <a:cubicBezTo>
                    <a:pt x="1385" y="1440"/>
                    <a:pt x="1404" y="1443"/>
                    <a:pt x="1423" y="1446"/>
                  </a:cubicBezTo>
                  <a:cubicBezTo>
                    <a:pt x="1439" y="1449"/>
                    <a:pt x="1456" y="1451"/>
                    <a:pt x="1472" y="1455"/>
                  </a:cubicBezTo>
                  <a:cubicBezTo>
                    <a:pt x="1483" y="1478"/>
                    <a:pt x="1512" y="1494"/>
                    <a:pt x="1536" y="1497"/>
                  </a:cubicBezTo>
                  <a:cubicBezTo>
                    <a:pt x="1565" y="1501"/>
                    <a:pt x="1565" y="1501"/>
                    <a:pt x="1565" y="1501"/>
                  </a:cubicBezTo>
                  <a:cubicBezTo>
                    <a:pt x="1534" y="1489"/>
                    <a:pt x="1534" y="1489"/>
                    <a:pt x="1534" y="1489"/>
                  </a:cubicBezTo>
                  <a:cubicBezTo>
                    <a:pt x="1513" y="1481"/>
                    <a:pt x="1494" y="1473"/>
                    <a:pt x="1484" y="1456"/>
                  </a:cubicBezTo>
                  <a:cubicBezTo>
                    <a:pt x="1488" y="1457"/>
                    <a:pt x="1491" y="1458"/>
                    <a:pt x="1495" y="1459"/>
                  </a:cubicBezTo>
                  <a:cubicBezTo>
                    <a:pt x="1507" y="1462"/>
                    <a:pt x="1517" y="1464"/>
                    <a:pt x="1522" y="1460"/>
                  </a:cubicBezTo>
                  <a:cubicBezTo>
                    <a:pt x="1526" y="1455"/>
                    <a:pt x="1526" y="1455"/>
                    <a:pt x="1526" y="1455"/>
                  </a:cubicBezTo>
                  <a:cubicBezTo>
                    <a:pt x="1520" y="1453"/>
                    <a:pt x="1520" y="1453"/>
                    <a:pt x="1520" y="1453"/>
                  </a:cubicBezTo>
                  <a:cubicBezTo>
                    <a:pt x="1491" y="1446"/>
                    <a:pt x="1463" y="1441"/>
                    <a:pt x="1437" y="1437"/>
                  </a:cubicBezTo>
                  <a:cubicBezTo>
                    <a:pt x="1403" y="1431"/>
                    <a:pt x="1371" y="1425"/>
                    <a:pt x="1339" y="1415"/>
                  </a:cubicBezTo>
                  <a:cubicBezTo>
                    <a:pt x="1307" y="1404"/>
                    <a:pt x="1280" y="1383"/>
                    <a:pt x="1255" y="1362"/>
                  </a:cubicBezTo>
                  <a:cubicBezTo>
                    <a:pt x="1241" y="1351"/>
                    <a:pt x="1226" y="1339"/>
                    <a:pt x="1210" y="1329"/>
                  </a:cubicBezTo>
                  <a:cubicBezTo>
                    <a:pt x="1197" y="1320"/>
                    <a:pt x="1183" y="1313"/>
                    <a:pt x="1170" y="1306"/>
                  </a:cubicBezTo>
                  <a:cubicBezTo>
                    <a:pt x="1158" y="1300"/>
                    <a:pt x="1146" y="1294"/>
                    <a:pt x="1135" y="1287"/>
                  </a:cubicBezTo>
                  <a:cubicBezTo>
                    <a:pt x="1134" y="1283"/>
                    <a:pt x="1133" y="1279"/>
                    <a:pt x="1132" y="1275"/>
                  </a:cubicBezTo>
                  <a:cubicBezTo>
                    <a:pt x="1130" y="1270"/>
                    <a:pt x="1129" y="1265"/>
                    <a:pt x="1129" y="1262"/>
                  </a:cubicBezTo>
                  <a:cubicBezTo>
                    <a:pt x="1133" y="1262"/>
                    <a:pt x="1137" y="1263"/>
                    <a:pt x="1141" y="1264"/>
                  </a:cubicBezTo>
                  <a:cubicBezTo>
                    <a:pt x="1150" y="1266"/>
                    <a:pt x="1159" y="1268"/>
                    <a:pt x="1169" y="1270"/>
                  </a:cubicBezTo>
                  <a:cubicBezTo>
                    <a:pt x="1174" y="1285"/>
                    <a:pt x="1186" y="1315"/>
                    <a:pt x="1206" y="1322"/>
                  </a:cubicBezTo>
                  <a:cubicBezTo>
                    <a:pt x="1221" y="1327"/>
                    <a:pt x="1221" y="1327"/>
                    <a:pt x="1221" y="1327"/>
                  </a:cubicBezTo>
                  <a:cubicBezTo>
                    <a:pt x="1208" y="1313"/>
                    <a:pt x="1208" y="1313"/>
                    <a:pt x="1208" y="1313"/>
                  </a:cubicBezTo>
                  <a:cubicBezTo>
                    <a:pt x="1196" y="1302"/>
                    <a:pt x="1186" y="1291"/>
                    <a:pt x="1182" y="1273"/>
                  </a:cubicBezTo>
                  <a:cubicBezTo>
                    <a:pt x="1184" y="1274"/>
                    <a:pt x="1184" y="1274"/>
                    <a:pt x="1184" y="1274"/>
                  </a:cubicBezTo>
                  <a:cubicBezTo>
                    <a:pt x="1196" y="1276"/>
                    <a:pt x="1210" y="1278"/>
                    <a:pt x="1221" y="1282"/>
                  </a:cubicBezTo>
                  <a:cubicBezTo>
                    <a:pt x="1224" y="1275"/>
                    <a:pt x="1224" y="1275"/>
                    <a:pt x="1224" y="1275"/>
                  </a:cubicBezTo>
                  <a:cubicBezTo>
                    <a:pt x="1208" y="1268"/>
                    <a:pt x="1191" y="1264"/>
                    <a:pt x="1172" y="1260"/>
                  </a:cubicBezTo>
                  <a:cubicBezTo>
                    <a:pt x="1158" y="1257"/>
                    <a:pt x="1142" y="1253"/>
                    <a:pt x="1127" y="1248"/>
                  </a:cubicBezTo>
                  <a:cubicBezTo>
                    <a:pt x="1101" y="1239"/>
                    <a:pt x="1077" y="1230"/>
                    <a:pt x="1053" y="1219"/>
                  </a:cubicBezTo>
                  <a:cubicBezTo>
                    <a:pt x="1049" y="1217"/>
                    <a:pt x="1044" y="1215"/>
                    <a:pt x="1039" y="1213"/>
                  </a:cubicBezTo>
                  <a:cubicBezTo>
                    <a:pt x="1012" y="1202"/>
                    <a:pt x="981" y="1189"/>
                    <a:pt x="987" y="1169"/>
                  </a:cubicBezTo>
                  <a:cubicBezTo>
                    <a:pt x="987" y="1169"/>
                    <a:pt x="987" y="1169"/>
                    <a:pt x="987" y="1169"/>
                  </a:cubicBezTo>
                  <a:cubicBezTo>
                    <a:pt x="997" y="1173"/>
                    <a:pt x="1007" y="1179"/>
                    <a:pt x="1017" y="1186"/>
                  </a:cubicBezTo>
                  <a:cubicBezTo>
                    <a:pt x="1034" y="1196"/>
                    <a:pt x="1051" y="1207"/>
                    <a:pt x="1072" y="1212"/>
                  </a:cubicBezTo>
                  <a:cubicBezTo>
                    <a:pt x="1106" y="1220"/>
                    <a:pt x="1143" y="1224"/>
                    <a:pt x="1173" y="1223"/>
                  </a:cubicBezTo>
                  <a:cubicBezTo>
                    <a:pt x="1180" y="1226"/>
                    <a:pt x="1184" y="1231"/>
                    <a:pt x="1189" y="1236"/>
                  </a:cubicBezTo>
                  <a:cubicBezTo>
                    <a:pt x="1192" y="1240"/>
                    <a:pt x="1196" y="1245"/>
                    <a:pt x="1201" y="1248"/>
                  </a:cubicBezTo>
                  <a:cubicBezTo>
                    <a:pt x="1215" y="1258"/>
                    <a:pt x="1232" y="1262"/>
                    <a:pt x="1249" y="1266"/>
                  </a:cubicBezTo>
                  <a:cubicBezTo>
                    <a:pt x="1263" y="1269"/>
                    <a:pt x="1277" y="1272"/>
                    <a:pt x="1289" y="1279"/>
                  </a:cubicBezTo>
                  <a:cubicBezTo>
                    <a:pt x="1296" y="1282"/>
                    <a:pt x="1303" y="1288"/>
                    <a:pt x="1310" y="1294"/>
                  </a:cubicBezTo>
                  <a:cubicBezTo>
                    <a:pt x="1316" y="1300"/>
                    <a:pt x="1323" y="1306"/>
                    <a:pt x="1330" y="1311"/>
                  </a:cubicBezTo>
                  <a:cubicBezTo>
                    <a:pt x="1347" y="1321"/>
                    <a:pt x="1364" y="1331"/>
                    <a:pt x="1383" y="1333"/>
                  </a:cubicBezTo>
                  <a:cubicBezTo>
                    <a:pt x="1410" y="1336"/>
                    <a:pt x="1410" y="1336"/>
                    <a:pt x="1410" y="1336"/>
                  </a:cubicBezTo>
                  <a:cubicBezTo>
                    <a:pt x="1385" y="1326"/>
                    <a:pt x="1385" y="1326"/>
                    <a:pt x="1385" y="1326"/>
                  </a:cubicBezTo>
                  <a:cubicBezTo>
                    <a:pt x="1357" y="1315"/>
                    <a:pt x="1332" y="1300"/>
                    <a:pt x="1308" y="1281"/>
                  </a:cubicBezTo>
                  <a:cubicBezTo>
                    <a:pt x="1353" y="1289"/>
                    <a:pt x="1387" y="1299"/>
                    <a:pt x="1414" y="1313"/>
                  </a:cubicBezTo>
                  <a:cubicBezTo>
                    <a:pt x="1418" y="1307"/>
                    <a:pt x="1418" y="1307"/>
                    <a:pt x="1418" y="1307"/>
                  </a:cubicBezTo>
                  <a:cubicBezTo>
                    <a:pt x="1390" y="1288"/>
                    <a:pt x="1349" y="1279"/>
                    <a:pt x="1310" y="1271"/>
                  </a:cubicBezTo>
                  <a:cubicBezTo>
                    <a:pt x="1263" y="1261"/>
                    <a:pt x="1214" y="1251"/>
                    <a:pt x="1188" y="1223"/>
                  </a:cubicBezTo>
                  <a:cubicBezTo>
                    <a:pt x="1233" y="1217"/>
                    <a:pt x="1290" y="1220"/>
                    <a:pt x="1335" y="1223"/>
                  </a:cubicBezTo>
                  <a:cubicBezTo>
                    <a:pt x="1342" y="1224"/>
                    <a:pt x="1348" y="1224"/>
                    <a:pt x="1355" y="1225"/>
                  </a:cubicBezTo>
                  <a:cubicBezTo>
                    <a:pt x="1378" y="1243"/>
                    <a:pt x="1405" y="1258"/>
                    <a:pt x="1435" y="1269"/>
                  </a:cubicBezTo>
                  <a:cubicBezTo>
                    <a:pt x="1436" y="1288"/>
                    <a:pt x="1447" y="1299"/>
                    <a:pt x="1459" y="1308"/>
                  </a:cubicBezTo>
                  <a:cubicBezTo>
                    <a:pt x="1472" y="1318"/>
                    <a:pt x="1472" y="1318"/>
                    <a:pt x="1472" y="1318"/>
                  </a:cubicBezTo>
                  <a:cubicBezTo>
                    <a:pt x="1465" y="1304"/>
                    <a:pt x="1465" y="1304"/>
                    <a:pt x="1465" y="1304"/>
                  </a:cubicBezTo>
                  <a:cubicBezTo>
                    <a:pt x="1463" y="1300"/>
                    <a:pt x="1459" y="1296"/>
                    <a:pt x="1456" y="1293"/>
                  </a:cubicBezTo>
                  <a:cubicBezTo>
                    <a:pt x="1451" y="1287"/>
                    <a:pt x="1446" y="1282"/>
                    <a:pt x="1446" y="1272"/>
                  </a:cubicBezTo>
                  <a:cubicBezTo>
                    <a:pt x="1457" y="1276"/>
                    <a:pt x="1469" y="1279"/>
                    <a:pt x="1481" y="1281"/>
                  </a:cubicBezTo>
                  <a:cubicBezTo>
                    <a:pt x="1489" y="1283"/>
                    <a:pt x="1498" y="1285"/>
                    <a:pt x="1505" y="1287"/>
                  </a:cubicBezTo>
                  <a:cubicBezTo>
                    <a:pt x="1507" y="1280"/>
                    <a:pt x="1507" y="1280"/>
                    <a:pt x="1507" y="1280"/>
                  </a:cubicBezTo>
                  <a:cubicBezTo>
                    <a:pt x="1498" y="1277"/>
                    <a:pt x="1488" y="1274"/>
                    <a:pt x="1478" y="1271"/>
                  </a:cubicBezTo>
                  <a:cubicBezTo>
                    <a:pt x="1438" y="1259"/>
                    <a:pt x="1397" y="1246"/>
                    <a:pt x="1369" y="1223"/>
                  </a:cubicBezTo>
                  <a:cubicBezTo>
                    <a:pt x="1373" y="1223"/>
                    <a:pt x="1376" y="1223"/>
                    <a:pt x="1380" y="1224"/>
                  </a:cubicBezTo>
                  <a:cubicBezTo>
                    <a:pt x="1401" y="1225"/>
                    <a:pt x="1424" y="1230"/>
                    <a:pt x="1449" y="1235"/>
                  </a:cubicBezTo>
                  <a:cubicBezTo>
                    <a:pt x="1473" y="1240"/>
                    <a:pt x="1499" y="1245"/>
                    <a:pt x="1522" y="1247"/>
                  </a:cubicBezTo>
                  <a:cubicBezTo>
                    <a:pt x="1533" y="1248"/>
                    <a:pt x="1542" y="1248"/>
                    <a:pt x="1551" y="1247"/>
                  </a:cubicBezTo>
                  <a:cubicBezTo>
                    <a:pt x="1551" y="1247"/>
                    <a:pt x="1580" y="1244"/>
                    <a:pt x="1580" y="1234"/>
                  </a:cubicBezTo>
                  <a:cubicBezTo>
                    <a:pt x="1581" y="1229"/>
                    <a:pt x="1581" y="1229"/>
                    <a:pt x="1581" y="1229"/>
                  </a:cubicBezTo>
                  <a:cubicBezTo>
                    <a:pt x="1576" y="1230"/>
                    <a:pt x="1576" y="1230"/>
                    <a:pt x="1576" y="1230"/>
                  </a:cubicBezTo>
                  <a:moveTo>
                    <a:pt x="662" y="2122"/>
                  </a:moveTo>
                  <a:cubicBezTo>
                    <a:pt x="660" y="2121"/>
                    <a:pt x="658" y="2120"/>
                    <a:pt x="656" y="2120"/>
                  </a:cubicBezTo>
                  <a:cubicBezTo>
                    <a:pt x="656" y="2120"/>
                    <a:pt x="655" y="2120"/>
                    <a:pt x="655" y="2120"/>
                  </a:cubicBezTo>
                  <a:cubicBezTo>
                    <a:pt x="653" y="2118"/>
                    <a:pt x="653" y="2116"/>
                    <a:pt x="658" y="2112"/>
                  </a:cubicBezTo>
                  <a:cubicBezTo>
                    <a:pt x="660" y="2118"/>
                    <a:pt x="660" y="2118"/>
                    <a:pt x="660" y="2118"/>
                  </a:cubicBezTo>
                  <a:cubicBezTo>
                    <a:pt x="662" y="2121"/>
                    <a:pt x="662" y="2122"/>
                    <a:pt x="662" y="2122"/>
                  </a:cubicBezTo>
                  <a:cubicBezTo>
                    <a:pt x="662" y="2122"/>
                    <a:pt x="662" y="2122"/>
                    <a:pt x="662" y="2122"/>
                  </a:cubicBezTo>
                  <a:moveTo>
                    <a:pt x="768" y="2160"/>
                  </a:moveTo>
                  <a:cubicBezTo>
                    <a:pt x="766" y="2160"/>
                    <a:pt x="765" y="2160"/>
                    <a:pt x="764" y="2160"/>
                  </a:cubicBezTo>
                  <a:cubicBezTo>
                    <a:pt x="763" y="2160"/>
                    <a:pt x="761" y="2160"/>
                    <a:pt x="760" y="2161"/>
                  </a:cubicBezTo>
                  <a:cubicBezTo>
                    <a:pt x="761" y="2156"/>
                    <a:pt x="764" y="2153"/>
                    <a:pt x="766" y="2153"/>
                  </a:cubicBezTo>
                  <a:cubicBezTo>
                    <a:pt x="766" y="2153"/>
                    <a:pt x="766" y="2153"/>
                    <a:pt x="767" y="2154"/>
                  </a:cubicBezTo>
                  <a:cubicBezTo>
                    <a:pt x="767" y="2154"/>
                    <a:pt x="769" y="2156"/>
                    <a:pt x="769" y="2161"/>
                  </a:cubicBezTo>
                  <a:cubicBezTo>
                    <a:pt x="768" y="2160"/>
                    <a:pt x="768" y="2160"/>
                    <a:pt x="768" y="2160"/>
                  </a:cubicBezTo>
                  <a:moveTo>
                    <a:pt x="932" y="2166"/>
                  </a:moveTo>
                  <a:cubicBezTo>
                    <a:pt x="932" y="2167"/>
                    <a:pt x="934" y="2168"/>
                    <a:pt x="935" y="2169"/>
                  </a:cubicBezTo>
                  <a:cubicBezTo>
                    <a:pt x="932" y="2170"/>
                    <a:pt x="929" y="2167"/>
                    <a:pt x="928" y="2164"/>
                  </a:cubicBezTo>
                  <a:cubicBezTo>
                    <a:pt x="927" y="2163"/>
                    <a:pt x="926" y="2161"/>
                    <a:pt x="926" y="2160"/>
                  </a:cubicBezTo>
                  <a:cubicBezTo>
                    <a:pt x="928" y="2162"/>
                    <a:pt x="930" y="2164"/>
                    <a:pt x="932" y="2166"/>
                  </a:cubicBezTo>
                  <a:moveTo>
                    <a:pt x="1279" y="972"/>
                  </a:moveTo>
                  <a:cubicBezTo>
                    <a:pt x="1274" y="975"/>
                    <a:pt x="1274" y="975"/>
                    <a:pt x="1274" y="975"/>
                  </a:cubicBezTo>
                  <a:cubicBezTo>
                    <a:pt x="1272" y="976"/>
                    <a:pt x="1269" y="977"/>
                    <a:pt x="1267" y="979"/>
                  </a:cubicBezTo>
                  <a:cubicBezTo>
                    <a:pt x="1255" y="984"/>
                    <a:pt x="1243" y="990"/>
                    <a:pt x="1238" y="999"/>
                  </a:cubicBezTo>
                  <a:cubicBezTo>
                    <a:pt x="1234" y="1005"/>
                    <a:pt x="1234" y="1005"/>
                    <a:pt x="1234" y="1005"/>
                  </a:cubicBezTo>
                  <a:cubicBezTo>
                    <a:pt x="1213" y="1006"/>
                    <a:pt x="1192" y="1008"/>
                    <a:pt x="1172" y="1010"/>
                  </a:cubicBezTo>
                  <a:cubicBezTo>
                    <a:pt x="1144" y="1012"/>
                    <a:pt x="1116" y="1015"/>
                    <a:pt x="1086" y="1015"/>
                  </a:cubicBezTo>
                  <a:cubicBezTo>
                    <a:pt x="1100" y="1011"/>
                    <a:pt x="1114" y="1007"/>
                    <a:pt x="1127" y="1003"/>
                  </a:cubicBezTo>
                  <a:cubicBezTo>
                    <a:pt x="1166" y="991"/>
                    <a:pt x="1205" y="979"/>
                    <a:pt x="1236" y="958"/>
                  </a:cubicBezTo>
                  <a:cubicBezTo>
                    <a:pt x="1233" y="952"/>
                    <a:pt x="1233" y="952"/>
                    <a:pt x="1233" y="952"/>
                  </a:cubicBezTo>
                  <a:cubicBezTo>
                    <a:pt x="1197" y="968"/>
                    <a:pt x="1153" y="987"/>
                    <a:pt x="1106" y="999"/>
                  </a:cubicBezTo>
                  <a:cubicBezTo>
                    <a:pt x="1103" y="1000"/>
                    <a:pt x="1099" y="1001"/>
                    <a:pt x="1094" y="1001"/>
                  </a:cubicBezTo>
                  <a:cubicBezTo>
                    <a:pt x="1088" y="1002"/>
                    <a:pt x="1082" y="1003"/>
                    <a:pt x="1076" y="1005"/>
                  </a:cubicBezTo>
                  <a:cubicBezTo>
                    <a:pt x="1072" y="1007"/>
                    <a:pt x="1068" y="1010"/>
                    <a:pt x="1065" y="1012"/>
                  </a:cubicBezTo>
                  <a:cubicBezTo>
                    <a:pt x="1060" y="1015"/>
                    <a:pt x="1057" y="1018"/>
                    <a:pt x="1052" y="1019"/>
                  </a:cubicBezTo>
                  <a:cubicBezTo>
                    <a:pt x="1035" y="1023"/>
                    <a:pt x="1018" y="1024"/>
                    <a:pt x="1001" y="1024"/>
                  </a:cubicBezTo>
                  <a:cubicBezTo>
                    <a:pt x="978" y="1025"/>
                    <a:pt x="955" y="1026"/>
                    <a:pt x="932" y="1036"/>
                  </a:cubicBezTo>
                  <a:cubicBezTo>
                    <a:pt x="928" y="1018"/>
                    <a:pt x="913" y="1009"/>
                    <a:pt x="899" y="1001"/>
                  </a:cubicBezTo>
                  <a:cubicBezTo>
                    <a:pt x="896" y="1000"/>
                    <a:pt x="894" y="998"/>
                    <a:pt x="892" y="997"/>
                  </a:cubicBezTo>
                  <a:cubicBezTo>
                    <a:pt x="901" y="945"/>
                    <a:pt x="933" y="914"/>
                    <a:pt x="963" y="884"/>
                  </a:cubicBezTo>
                  <a:cubicBezTo>
                    <a:pt x="969" y="878"/>
                    <a:pt x="975" y="872"/>
                    <a:pt x="981" y="866"/>
                  </a:cubicBezTo>
                  <a:cubicBezTo>
                    <a:pt x="982" y="865"/>
                    <a:pt x="984" y="863"/>
                    <a:pt x="987" y="860"/>
                  </a:cubicBezTo>
                  <a:cubicBezTo>
                    <a:pt x="992" y="854"/>
                    <a:pt x="1006" y="839"/>
                    <a:pt x="1010" y="839"/>
                  </a:cubicBezTo>
                  <a:cubicBezTo>
                    <a:pt x="1023" y="839"/>
                    <a:pt x="1031" y="875"/>
                    <a:pt x="1031" y="894"/>
                  </a:cubicBezTo>
                  <a:cubicBezTo>
                    <a:pt x="1031" y="902"/>
                    <a:pt x="1031" y="910"/>
                    <a:pt x="1030" y="919"/>
                  </a:cubicBezTo>
                  <a:cubicBezTo>
                    <a:pt x="1028" y="940"/>
                    <a:pt x="1027" y="959"/>
                    <a:pt x="1039" y="968"/>
                  </a:cubicBezTo>
                  <a:cubicBezTo>
                    <a:pt x="1047" y="973"/>
                    <a:pt x="1047" y="973"/>
                    <a:pt x="1047" y="973"/>
                  </a:cubicBezTo>
                  <a:cubicBezTo>
                    <a:pt x="1045" y="964"/>
                    <a:pt x="1045" y="964"/>
                    <a:pt x="1045" y="964"/>
                  </a:cubicBezTo>
                  <a:cubicBezTo>
                    <a:pt x="1042" y="953"/>
                    <a:pt x="1035" y="926"/>
                    <a:pt x="1039" y="910"/>
                  </a:cubicBezTo>
                  <a:cubicBezTo>
                    <a:pt x="1048" y="925"/>
                    <a:pt x="1061" y="937"/>
                    <a:pt x="1074" y="947"/>
                  </a:cubicBezTo>
                  <a:cubicBezTo>
                    <a:pt x="1079" y="941"/>
                    <a:pt x="1079" y="941"/>
                    <a:pt x="1079" y="941"/>
                  </a:cubicBezTo>
                  <a:cubicBezTo>
                    <a:pt x="1054" y="922"/>
                    <a:pt x="1039" y="888"/>
                    <a:pt x="1038" y="854"/>
                  </a:cubicBezTo>
                  <a:cubicBezTo>
                    <a:pt x="1045" y="858"/>
                    <a:pt x="1052" y="860"/>
                    <a:pt x="1059" y="862"/>
                  </a:cubicBezTo>
                  <a:cubicBezTo>
                    <a:pt x="1067" y="865"/>
                    <a:pt x="1075" y="867"/>
                    <a:pt x="1081" y="872"/>
                  </a:cubicBezTo>
                  <a:cubicBezTo>
                    <a:pt x="1093" y="882"/>
                    <a:pt x="1095" y="899"/>
                    <a:pt x="1097" y="916"/>
                  </a:cubicBezTo>
                  <a:cubicBezTo>
                    <a:pt x="1100" y="934"/>
                    <a:pt x="1102" y="954"/>
                    <a:pt x="1119" y="962"/>
                  </a:cubicBezTo>
                  <a:cubicBezTo>
                    <a:pt x="1136" y="971"/>
                    <a:pt x="1136" y="971"/>
                    <a:pt x="1136" y="971"/>
                  </a:cubicBezTo>
                  <a:cubicBezTo>
                    <a:pt x="1123" y="956"/>
                    <a:pt x="1123" y="956"/>
                    <a:pt x="1123" y="956"/>
                  </a:cubicBezTo>
                  <a:cubicBezTo>
                    <a:pt x="1117" y="949"/>
                    <a:pt x="1112" y="940"/>
                    <a:pt x="1110" y="928"/>
                  </a:cubicBezTo>
                  <a:cubicBezTo>
                    <a:pt x="1118" y="938"/>
                    <a:pt x="1126" y="949"/>
                    <a:pt x="1138" y="957"/>
                  </a:cubicBezTo>
                  <a:cubicBezTo>
                    <a:pt x="1157" y="970"/>
                    <a:pt x="1157" y="970"/>
                    <a:pt x="1157" y="970"/>
                  </a:cubicBezTo>
                  <a:cubicBezTo>
                    <a:pt x="1143" y="952"/>
                    <a:pt x="1143" y="952"/>
                    <a:pt x="1143" y="952"/>
                  </a:cubicBezTo>
                  <a:cubicBezTo>
                    <a:pt x="1140" y="948"/>
                    <a:pt x="1137" y="944"/>
                    <a:pt x="1133" y="940"/>
                  </a:cubicBezTo>
                  <a:cubicBezTo>
                    <a:pt x="1120" y="924"/>
                    <a:pt x="1107" y="908"/>
                    <a:pt x="1102" y="886"/>
                  </a:cubicBezTo>
                  <a:cubicBezTo>
                    <a:pt x="1121" y="894"/>
                    <a:pt x="1135" y="903"/>
                    <a:pt x="1151" y="912"/>
                  </a:cubicBezTo>
                  <a:cubicBezTo>
                    <a:pt x="1157" y="916"/>
                    <a:pt x="1164" y="920"/>
                    <a:pt x="1171" y="924"/>
                  </a:cubicBezTo>
                  <a:cubicBezTo>
                    <a:pt x="1177" y="942"/>
                    <a:pt x="1185" y="959"/>
                    <a:pt x="1197" y="960"/>
                  </a:cubicBezTo>
                  <a:cubicBezTo>
                    <a:pt x="1208" y="961"/>
                    <a:pt x="1208" y="961"/>
                    <a:pt x="1208" y="961"/>
                  </a:cubicBezTo>
                  <a:cubicBezTo>
                    <a:pt x="1199" y="954"/>
                    <a:pt x="1199" y="954"/>
                    <a:pt x="1199" y="954"/>
                  </a:cubicBezTo>
                  <a:cubicBezTo>
                    <a:pt x="1192" y="948"/>
                    <a:pt x="1185" y="937"/>
                    <a:pt x="1184" y="929"/>
                  </a:cubicBezTo>
                  <a:cubicBezTo>
                    <a:pt x="1204" y="938"/>
                    <a:pt x="1227" y="942"/>
                    <a:pt x="1249" y="945"/>
                  </a:cubicBezTo>
                  <a:cubicBezTo>
                    <a:pt x="1270" y="949"/>
                    <a:pt x="1290" y="952"/>
                    <a:pt x="1307" y="959"/>
                  </a:cubicBezTo>
                  <a:cubicBezTo>
                    <a:pt x="1298" y="962"/>
                    <a:pt x="1288" y="967"/>
                    <a:pt x="1279" y="972"/>
                  </a:cubicBezTo>
                  <a:moveTo>
                    <a:pt x="795" y="480"/>
                  </a:moveTo>
                  <a:cubicBezTo>
                    <a:pt x="791" y="480"/>
                    <a:pt x="787" y="482"/>
                    <a:pt x="783" y="486"/>
                  </a:cubicBezTo>
                  <a:cubicBezTo>
                    <a:pt x="792" y="470"/>
                    <a:pt x="807" y="454"/>
                    <a:pt x="824" y="444"/>
                  </a:cubicBezTo>
                  <a:cubicBezTo>
                    <a:pt x="825" y="452"/>
                    <a:pt x="825" y="461"/>
                    <a:pt x="826" y="470"/>
                  </a:cubicBezTo>
                  <a:cubicBezTo>
                    <a:pt x="826" y="478"/>
                    <a:pt x="826" y="487"/>
                    <a:pt x="827" y="495"/>
                  </a:cubicBezTo>
                  <a:cubicBezTo>
                    <a:pt x="827" y="496"/>
                    <a:pt x="827" y="496"/>
                    <a:pt x="826" y="497"/>
                  </a:cubicBezTo>
                  <a:cubicBezTo>
                    <a:pt x="825" y="493"/>
                    <a:pt x="825" y="493"/>
                    <a:pt x="825" y="493"/>
                  </a:cubicBezTo>
                  <a:cubicBezTo>
                    <a:pt x="823" y="503"/>
                    <a:pt x="823" y="503"/>
                    <a:pt x="823" y="503"/>
                  </a:cubicBezTo>
                  <a:cubicBezTo>
                    <a:pt x="821" y="505"/>
                    <a:pt x="819" y="508"/>
                    <a:pt x="818" y="511"/>
                  </a:cubicBezTo>
                  <a:cubicBezTo>
                    <a:pt x="812" y="519"/>
                    <a:pt x="806" y="528"/>
                    <a:pt x="803" y="538"/>
                  </a:cubicBezTo>
                  <a:cubicBezTo>
                    <a:pt x="801" y="541"/>
                    <a:pt x="801" y="545"/>
                    <a:pt x="801" y="549"/>
                  </a:cubicBezTo>
                  <a:cubicBezTo>
                    <a:pt x="801" y="553"/>
                    <a:pt x="800" y="557"/>
                    <a:pt x="799" y="559"/>
                  </a:cubicBezTo>
                  <a:cubicBezTo>
                    <a:pt x="797" y="564"/>
                    <a:pt x="792" y="568"/>
                    <a:pt x="788" y="571"/>
                  </a:cubicBezTo>
                  <a:cubicBezTo>
                    <a:pt x="785" y="573"/>
                    <a:pt x="783" y="575"/>
                    <a:pt x="780" y="578"/>
                  </a:cubicBezTo>
                  <a:cubicBezTo>
                    <a:pt x="771" y="545"/>
                    <a:pt x="770" y="499"/>
                    <a:pt x="796" y="487"/>
                  </a:cubicBezTo>
                  <a:cubicBezTo>
                    <a:pt x="809" y="481"/>
                    <a:pt x="809" y="481"/>
                    <a:pt x="809" y="481"/>
                  </a:cubicBezTo>
                  <a:cubicBezTo>
                    <a:pt x="795" y="480"/>
                    <a:pt x="795" y="480"/>
                    <a:pt x="795" y="480"/>
                  </a:cubicBezTo>
                  <a:moveTo>
                    <a:pt x="873" y="671"/>
                  </a:moveTo>
                  <a:cubicBezTo>
                    <a:pt x="868" y="692"/>
                    <a:pt x="855" y="707"/>
                    <a:pt x="842" y="722"/>
                  </a:cubicBezTo>
                  <a:cubicBezTo>
                    <a:pt x="838" y="727"/>
                    <a:pt x="833" y="731"/>
                    <a:pt x="829" y="737"/>
                  </a:cubicBezTo>
                  <a:cubicBezTo>
                    <a:pt x="826" y="659"/>
                    <a:pt x="839" y="610"/>
                    <a:pt x="869" y="586"/>
                  </a:cubicBezTo>
                  <a:cubicBezTo>
                    <a:pt x="873" y="585"/>
                    <a:pt x="876" y="584"/>
                    <a:pt x="880" y="583"/>
                  </a:cubicBezTo>
                  <a:cubicBezTo>
                    <a:pt x="892" y="579"/>
                    <a:pt x="903" y="576"/>
                    <a:pt x="912" y="568"/>
                  </a:cubicBezTo>
                  <a:cubicBezTo>
                    <a:pt x="904" y="578"/>
                    <a:pt x="904" y="578"/>
                    <a:pt x="904" y="578"/>
                  </a:cubicBezTo>
                  <a:cubicBezTo>
                    <a:pt x="888" y="599"/>
                    <a:pt x="882" y="625"/>
                    <a:pt x="878" y="650"/>
                  </a:cubicBezTo>
                  <a:cubicBezTo>
                    <a:pt x="876" y="657"/>
                    <a:pt x="875" y="664"/>
                    <a:pt x="873" y="671"/>
                  </a:cubicBezTo>
                  <a:moveTo>
                    <a:pt x="910" y="693"/>
                  </a:moveTo>
                  <a:cubicBezTo>
                    <a:pt x="901" y="764"/>
                    <a:pt x="868" y="822"/>
                    <a:pt x="835" y="870"/>
                  </a:cubicBezTo>
                  <a:cubicBezTo>
                    <a:pt x="834" y="859"/>
                    <a:pt x="833" y="848"/>
                    <a:pt x="832" y="838"/>
                  </a:cubicBezTo>
                  <a:cubicBezTo>
                    <a:pt x="829" y="820"/>
                    <a:pt x="827" y="804"/>
                    <a:pt x="829" y="788"/>
                  </a:cubicBezTo>
                  <a:cubicBezTo>
                    <a:pt x="833" y="737"/>
                    <a:pt x="876" y="711"/>
                    <a:pt x="910" y="693"/>
                  </a:cubicBezTo>
                  <a:moveTo>
                    <a:pt x="879" y="551"/>
                  </a:moveTo>
                  <a:cubicBezTo>
                    <a:pt x="875" y="554"/>
                    <a:pt x="872" y="556"/>
                    <a:pt x="869" y="559"/>
                  </a:cubicBezTo>
                  <a:cubicBezTo>
                    <a:pt x="865" y="562"/>
                    <a:pt x="863" y="565"/>
                    <a:pt x="860" y="568"/>
                  </a:cubicBezTo>
                  <a:cubicBezTo>
                    <a:pt x="856" y="572"/>
                    <a:pt x="853" y="576"/>
                    <a:pt x="849" y="578"/>
                  </a:cubicBezTo>
                  <a:cubicBezTo>
                    <a:pt x="851" y="566"/>
                    <a:pt x="852" y="551"/>
                    <a:pt x="853" y="540"/>
                  </a:cubicBezTo>
                  <a:cubicBezTo>
                    <a:pt x="853" y="536"/>
                    <a:pt x="853" y="532"/>
                    <a:pt x="854" y="529"/>
                  </a:cubicBezTo>
                  <a:cubicBezTo>
                    <a:pt x="857" y="528"/>
                    <a:pt x="860" y="526"/>
                    <a:pt x="864" y="525"/>
                  </a:cubicBezTo>
                  <a:cubicBezTo>
                    <a:pt x="871" y="522"/>
                    <a:pt x="879" y="519"/>
                    <a:pt x="885" y="514"/>
                  </a:cubicBezTo>
                  <a:cubicBezTo>
                    <a:pt x="891" y="510"/>
                    <a:pt x="891" y="510"/>
                    <a:pt x="891" y="510"/>
                  </a:cubicBezTo>
                  <a:cubicBezTo>
                    <a:pt x="883" y="508"/>
                    <a:pt x="883" y="508"/>
                    <a:pt x="883" y="508"/>
                  </a:cubicBezTo>
                  <a:cubicBezTo>
                    <a:pt x="882" y="508"/>
                    <a:pt x="882" y="508"/>
                    <a:pt x="882" y="508"/>
                  </a:cubicBezTo>
                  <a:cubicBezTo>
                    <a:pt x="878" y="508"/>
                    <a:pt x="874" y="510"/>
                    <a:pt x="869" y="512"/>
                  </a:cubicBezTo>
                  <a:cubicBezTo>
                    <a:pt x="866" y="513"/>
                    <a:pt x="863" y="515"/>
                    <a:pt x="860" y="516"/>
                  </a:cubicBezTo>
                  <a:cubicBezTo>
                    <a:pt x="860" y="515"/>
                    <a:pt x="861" y="514"/>
                    <a:pt x="862" y="513"/>
                  </a:cubicBezTo>
                  <a:cubicBezTo>
                    <a:pt x="864" y="511"/>
                    <a:pt x="866" y="509"/>
                    <a:pt x="868" y="507"/>
                  </a:cubicBezTo>
                  <a:cubicBezTo>
                    <a:pt x="870" y="505"/>
                    <a:pt x="870" y="505"/>
                    <a:pt x="870" y="505"/>
                  </a:cubicBezTo>
                  <a:cubicBezTo>
                    <a:pt x="868" y="502"/>
                    <a:pt x="868" y="502"/>
                    <a:pt x="868" y="502"/>
                  </a:cubicBezTo>
                  <a:cubicBezTo>
                    <a:pt x="866" y="499"/>
                    <a:pt x="861" y="500"/>
                    <a:pt x="857" y="503"/>
                  </a:cubicBezTo>
                  <a:cubicBezTo>
                    <a:pt x="858" y="484"/>
                    <a:pt x="863" y="461"/>
                    <a:pt x="874" y="433"/>
                  </a:cubicBezTo>
                  <a:cubicBezTo>
                    <a:pt x="881" y="431"/>
                    <a:pt x="889" y="430"/>
                    <a:pt x="897" y="428"/>
                  </a:cubicBezTo>
                  <a:cubicBezTo>
                    <a:pt x="903" y="427"/>
                    <a:pt x="910" y="425"/>
                    <a:pt x="917" y="423"/>
                  </a:cubicBezTo>
                  <a:cubicBezTo>
                    <a:pt x="916" y="431"/>
                    <a:pt x="915" y="439"/>
                    <a:pt x="915" y="447"/>
                  </a:cubicBezTo>
                  <a:cubicBezTo>
                    <a:pt x="913" y="478"/>
                    <a:pt x="910" y="516"/>
                    <a:pt x="895" y="538"/>
                  </a:cubicBezTo>
                  <a:cubicBezTo>
                    <a:pt x="892" y="543"/>
                    <a:pt x="885" y="547"/>
                    <a:pt x="879" y="551"/>
                  </a:cubicBezTo>
                  <a:moveTo>
                    <a:pt x="869" y="393"/>
                  </a:moveTo>
                  <a:cubicBezTo>
                    <a:pt x="866" y="397"/>
                    <a:pt x="864" y="402"/>
                    <a:pt x="862" y="406"/>
                  </a:cubicBezTo>
                  <a:cubicBezTo>
                    <a:pt x="858" y="414"/>
                    <a:pt x="855" y="422"/>
                    <a:pt x="849" y="425"/>
                  </a:cubicBezTo>
                  <a:cubicBezTo>
                    <a:pt x="847" y="418"/>
                    <a:pt x="845" y="413"/>
                    <a:pt x="842" y="408"/>
                  </a:cubicBezTo>
                  <a:cubicBezTo>
                    <a:pt x="841" y="406"/>
                    <a:pt x="841" y="406"/>
                    <a:pt x="841" y="406"/>
                  </a:cubicBezTo>
                  <a:cubicBezTo>
                    <a:pt x="855" y="378"/>
                    <a:pt x="868" y="356"/>
                    <a:pt x="899" y="354"/>
                  </a:cubicBezTo>
                  <a:cubicBezTo>
                    <a:pt x="897" y="359"/>
                    <a:pt x="892" y="364"/>
                    <a:pt x="887" y="370"/>
                  </a:cubicBezTo>
                  <a:cubicBezTo>
                    <a:pt x="881" y="377"/>
                    <a:pt x="874" y="384"/>
                    <a:pt x="869" y="393"/>
                  </a:cubicBezTo>
                  <a:moveTo>
                    <a:pt x="897" y="344"/>
                  </a:moveTo>
                  <a:cubicBezTo>
                    <a:pt x="897" y="344"/>
                    <a:pt x="896" y="344"/>
                    <a:pt x="896" y="345"/>
                  </a:cubicBezTo>
                  <a:cubicBezTo>
                    <a:pt x="899" y="343"/>
                    <a:pt x="901" y="341"/>
                    <a:pt x="904" y="339"/>
                  </a:cubicBezTo>
                  <a:cubicBezTo>
                    <a:pt x="906" y="338"/>
                    <a:pt x="908" y="337"/>
                    <a:pt x="910" y="335"/>
                  </a:cubicBezTo>
                  <a:cubicBezTo>
                    <a:pt x="910" y="338"/>
                    <a:pt x="910" y="341"/>
                    <a:pt x="910" y="343"/>
                  </a:cubicBezTo>
                  <a:cubicBezTo>
                    <a:pt x="905" y="343"/>
                    <a:pt x="901" y="344"/>
                    <a:pt x="897" y="344"/>
                  </a:cubicBezTo>
                  <a:moveTo>
                    <a:pt x="897" y="325"/>
                  </a:moveTo>
                  <a:cubicBezTo>
                    <a:pt x="876" y="342"/>
                    <a:pt x="854" y="359"/>
                    <a:pt x="836" y="380"/>
                  </a:cubicBezTo>
                  <a:cubicBezTo>
                    <a:pt x="835" y="379"/>
                    <a:pt x="835" y="378"/>
                    <a:pt x="834" y="376"/>
                  </a:cubicBezTo>
                  <a:cubicBezTo>
                    <a:pt x="833" y="375"/>
                    <a:pt x="832" y="373"/>
                    <a:pt x="832" y="372"/>
                  </a:cubicBezTo>
                  <a:cubicBezTo>
                    <a:pt x="844" y="358"/>
                    <a:pt x="855" y="342"/>
                    <a:pt x="864" y="328"/>
                  </a:cubicBezTo>
                  <a:cubicBezTo>
                    <a:pt x="879" y="305"/>
                    <a:pt x="879" y="305"/>
                    <a:pt x="879" y="305"/>
                  </a:cubicBezTo>
                  <a:cubicBezTo>
                    <a:pt x="859" y="323"/>
                    <a:pt x="859" y="323"/>
                    <a:pt x="859" y="323"/>
                  </a:cubicBezTo>
                  <a:cubicBezTo>
                    <a:pt x="850" y="331"/>
                    <a:pt x="842" y="341"/>
                    <a:pt x="835" y="351"/>
                  </a:cubicBezTo>
                  <a:cubicBezTo>
                    <a:pt x="834" y="353"/>
                    <a:pt x="832" y="356"/>
                    <a:pt x="830" y="358"/>
                  </a:cubicBezTo>
                  <a:cubicBezTo>
                    <a:pt x="828" y="353"/>
                    <a:pt x="825" y="348"/>
                    <a:pt x="822" y="344"/>
                  </a:cubicBezTo>
                  <a:cubicBezTo>
                    <a:pt x="817" y="337"/>
                    <a:pt x="813" y="331"/>
                    <a:pt x="814" y="324"/>
                  </a:cubicBezTo>
                  <a:cubicBezTo>
                    <a:pt x="814" y="324"/>
                    <a:pt x="814" y="324"/>
                    <a:pt x="814" y="324"/>
                  </a:cubicBezTo>
                  <a:cubicBezTo>
                    <a:pt x="850" y="321"/>
                    <a:pt x="881" y="296"/>
                    <a:pt x="904" y="275"/>
                  </a:cubicBezTo>
                  <a:cubicBezTo>
                    <a:pt x="904" y="290"/>
                    <a:pt x="905" y="304"/>
                    <a:pt x="908" y="316"/>
                  </a:cubicBezTo>
                  <a:cubicBezTo>
                    <a:pt x="905" y="319"/>
                    <a:pt x="901" y="322"/>
                    <a:pt x="897" y="325"/>
                  </a:cubicBezTo>
                  <a:moveTo>
                    <a:pt x="815" y="403"/>
                  </a:moveTo>
                  <a:cubicBezTo>
                    <a:pt x="815" y="403"/>
                    <a:pt x="815" y="402"/>
                    <a:pt x="815" y="402"/>
                  </a:cubicBezTo>
                  <a:cubicBezTo>
                    <a:pt x="817" y="406"/>
                    <a:pt x="818" y="410"/>
                    <a:pt x="819" y="414"/>
                  </a:cubicBezTo>
                  <a:cubicBezTo>
                    <a:pt x="817" y="417"/>
                    <a:pt x="817" y="417"/>
                    <a:pt x="817" y="417"/>
                  </a:cubicBezTo>
                  <a:cubicBezTo>
                    <a:pt x="814" y="421"/>
                    <a:pt x="811" y="425"/>
                    <a:pt x="808" y="429"/>
                  </a:cubicBezTo>
                  <a:cubicBezTo>
                    <a:pt x="808" y="420"/>
                    <a:pt x="812" y="411"/>
                    <a:pt x="815" y="403"/>
                  </a:cubicBezTo>
                  <a:moveTo>
                    <a:pt x="811" y="551"/>
                  </a:moveTo>
                  <a:cubicBezTo>
                    <a:pt x="812" y="543"/>
                    <a:pt x="816" y="536"/>
                    <a:pt x="820" y="528"/>
                  </a:cubicBezTo>
                  <a:cubicBezTo>
                    <a:pt x="822" y="525"/>
                    <a:pt x="824" y="522"/>
                    <a:pt x="825" y="519"/>
                  </a:cubicBezTo>
                  <a:cubicBezTo>
                    <a:pt x="825" y="531"/>
                    <a:pt x="819" y="543"/>
                    <a:pt x="811" y="551"/>
                  </a:cubicBezTo>
                  <a:moveTo>
                    <a:pt x="819" y="561"/>
                  </a:moveTo>
                  <a:cubicBezTo>
                    <a:pt x="818" y="566"/>
                    <a:pt x="817" y="572"/>
                    <a:pt x="815" y="577"/>
                  </a:cubicBezTo>
                  <a:cubicBezTo>
                    <a:pt x="814" y="579"/>
                    <a:pt x="814" y="582"/>
                    <a:pt x="813" y="584"/>
                  </a:cubicBezTo>
                  <a:cubicBezTo>
                    <a:pt x="811" y="584"/>
                    <a:pt x="808" y="584"/>
                    <a:pt x="805" y="584"/>
                  </a:cubicBezTo>
                  <a:cubicBezTo>
                    <a:pt x="802" y="584"/>
                    <a:pt x="799" y="584"/>
                    <a:pt x="797" y="584"/>
                  </a:cubicBezTo>
                  <a:cubicBezTo>
                    <a:pt x="799" y="582"/>
                    <a:pt x="801" y="579"/>
                    <a:pt x="804" y="577"/>
                  </a:cubicBezTo>
                  <a:cubicBezTo>
                    <a:pt x="809" y="572"/>
                    <a:pt x="814" y="567"/>
                    <a:pt x="819" y="561"/>
                  </a:cubicBezTo>
                  <a:moveTo>
                    <a:pt x="789" y="593"/>
                  </a:moveTo>
                  <a:cubicBezTo>
                    <a:pt x="792" y="595"/>
                    <a:pt x="797" y="595"/>
                    <a:pt x="803" y="594"/>
                  </a:cubicBezTo>
                  <a:cubicBezTo>
                    <a:pt x="806" y="594"/>
                    <a:pt x="809" y="593"/>
                    <a:pt x="812" y="594"/>
                  </a:cubicBezTo>
                  <a:cubicBezTo>
                    <a:pt x="808" y="609"/>
                    <a:pt x="805" y="624"/>
                    <a:pt x="802" y="640"/>
                  </a:cubicBezTo>
                  <a:cubicBezTo>
                    <a:pt x="800" y="650"/>
                    <a:pt x="798" y="660"/>
                    <a:pt x="796" y="671"/>
                  </a:cubicBezTo>
                  <a:cubicBezTo>
                    <a:pt x="792" y="660"/>
                    <a:pt x="790" y="646"/>
                    <a:pt x="788" y="634"/>
                  </a:cubicBezTo>
                  <a:cubicBezTo>
                    <a:pt x="786" y="623"/>
                    <a:pt x="785" y="612"/>
                    <a:pt x="782" y="603"/>
                  </a:cubicBezTo>
                  <a:cubicBezTo>
                    <a:pt x="784" y="599"/>
                    <a:pt x="786" y="596"/>
                    <a:pt x="789" y="593"/>
                  </a:cubicBezTo>
                  <a:moveTo>
                    <a:pt x="835" y="1112"/>
                  </a:moveTo>
                  <a:cubicBezTo>
                    <a:pt x="835" y="1107"/>
                    <a:pt x="835" y="1103"/>
                    <a:pt x="835" y="1099"/>
                  </a:cubicBezTo>
                  <a:cubicBezTo>
                    <a:pt x="835" y="1090"/>
                    <a:pt x="834" y="1081"/>
                    <a:pt x="835" y="1071"/>
                  </a:cubicBezTo>
                  <a:cubicBezTo>
                    <a:pt x="839" y="1080"/>
                    <a:pt x="841" y="1093"/>
                    <a:pt x="839" y="1102"/>
                  </a:cubicBezTo>
                  <a:cubicBezTo>
                    <a:pt x="838" y="1106"/>
                    <a:pt x="837" y="1109"/>
                    <a:pt x="835" y="1112"/>
                  </a:cubicBezTo>
                  <a:moveTo>
                    <a:pt x="836" y="1005"/>
                  </a:moveTo>
                  <a:cubicBezTo>
                    <a:pt x="840" y="1006"/>
                    <a:pt x="845" y="1007"/>
                    <a:pt x="850" y="1009"/>
                  </a:cubicBezTo>
                  <a:cubicBezTo>
                    <a:pt x="853" y="1010"/>
                    <a:pt x="856" y="1011"/>
                    <a:pt x="859" y="1011"/>
                  </a:cubicBezTo>
                  <a:cubicBezTo>
                    <a:pt x="858" y="1018"/>
                    <a:pt x="857" y="1026"/>
                    <a:pt x="856" y="1034"/>
                  </a:cubicBezTo>
                  <a:cubicBezTo>
                    <a:pt x="856" y="1038"/>
                    <a:pt x="855" y="1042"/>
                    <a:pt x="855" y="1046"/>
                  </a:cubicBezTo>
                  <a:cubicBezTo>
                    <a:pt x="853" y="1042"/>
                    <a:pt x="851" y="1039"/>
                    <a:pt x="848" y="1035"/>
                  </a:cubicBezTo>
                  <a:cubicBezTo>
                    <a:pt x="843" y="1026"/>
                    <a:pt x="838" y="1018"/>
                    <a:pt x="836" y="1005"/>
                  </a:cubicBezTo>
                  <a:moveTo>
                    <a:pt x="834" y="975"/>
                  </a:moveTo>
                  <a:cubicBezTo>
                    <a:pt x="839" y="930"/>
                    <a:pt x="858" y="903"/>
                    <a:pt x="877" y="874"/>
                  </a:cubicBezTo>
                  <a:cubicBezTo>
                    <a:pt x="888" y="858"/>
                    <a:pt x="900" y="841"/>
                    <a:pt x="908" y="822"/>
                  </a:cubicBezTo>
                  <a:cubicBezTo>
                    <a:pt x="912" y="819"/>
                    <a:pt x="917" y="820"/>
                    <a:pt x="924" y="821"/>
                  </a:cubicBezTo>
                  <a:cubicBezTo>
                    <a:pt x="927" y="822"/>
                    <a:pt x="930" y="823"/>
                    <a:pt x="934" y="823"/>
                  </a:cubicBezTo>
                  <a:cubicBezTo>
                    <a:pt x="926" y="847"/>
                    <a:pt x="914" y="867"/>
                    <a:pt x="903" y="886"/>
                  </a:cubicBezTo>
                  <a:cubicBezTo>
                    <a:pt x="886" y="915"/>
                    <a:pt x="869" y="944"/>
                    <a:pt x="864" y="987"/>
                  </a:cubicBezTo>
                  <a:cubicBezTo>
                    <a:pt x="852" y="984"/>
                    <a:pt x="842" y="980"/>
                    <a:pt x="834" y="975"/>
                  </a:cubicBezTo>
                  <a:moveTo>
                    <a:pt x="1076" y="660"/>
                  </a:moveTo>
                  <a:cubicBezTo>
                    <a:pt x="1049" y="665"/>
                    <a:pt x="1024" y="675"/>
                    <a:pt x="998" y="693"/>
                  </a:cubicBezTo>
                  <a:cubicBezTo>
                    <a:pt x="999" y="691"/>
                    <a:pt x="999" y="688"/>
                    <a:pt x="1000" y="686"/>
                  </a:cubicBezTo>
                  <a:cubicBezTo>
                    <a:pt x="1001" y="686"/>
                    <a:pt x="1001" y="686"/>
                    <a:pt x="1001" y="686"/>
                  </a:cubicBezTo>
                  <a:cubicBezTo>
                    <a:pt x="1000" y="685"/>
                    <a:pt x="1000" y="685"/>
                    <a:pt x="1000" y="685"/>
                  </a:cubicBezTo>
                  <a:cubicBezTo>
                    <a:pt x="1001" y="681"/>
                    <a:pt x="1002" y="676"/>
                    <a:pt x="1003" y="672"/>
                  </a:cubicBezTo>
                  <a:cubicBezTo>
                    <a:pt x="1006" y="663"/>
                    <a:pt x="1008" y="654"/>
                    <a:pt x="1010" y="645"/>
                  </a:cubicBezTo>
                  <a:cubicBezTo>
                    <a:pt x="1034" y="639"/>
                    <a:pt x="1056" y="621"/>
                    <a:pt x="1077" y="604"/>
                  </a:cubicBezTo>
                  <a:cubicBezTo>
                    <a:pt x="1081" y="601"/>
                    <a:pt x="1084" y="598"/>
                    <a:pt x="1088" y="595"/>
                  </a:cubicBezTo>
                  <a:cubicBezTo>
                    <a:pt x="1081" y="614"/>
                    <a:pt x="1076" y="635"/>
                    <a:pt x="1076" y="660"/>
                  </a:cubicBezTo>
                  <a:moveTo>
                    <a:pt x="1089" y="682"/>
                  </a:moveTo>
                  <a:cubicBezTo>
                    <a:pt x="1090" y="674"/>
                    <a:pt x="1090" y="674"/>
                    <a:pt x="1090" y="674"/>
                  </a:cubicBezTo>
                  <a:cubicBezTo>
                    <a:pt x="1100" y="671"/>
                    <a:pt x="1110" y="668"/>
                    <a:pt x="1120" y="665"/>
                  </a:cubicBezTo>
                  <a:cubicBezTo>
                    <a:pt x="1123" y="664"/>
                    <a:pt x="1127" y="663"/>
                    <a:pt x="1130" y="662"/>
                  </a:cubicBezTo>
                  <a:cubicBezTo>
                    <a:pt x="1131" y="673"/>
                    <a:pt x="1130" y="684"/>
                    <a:pt x="1129" y="695"/>
                  </a:cubicBezTo>
                  <a:cubicBezTo>
                    <a:pt x="1128" y="698"/>
                    <a:pt x="1128" y="702"/>
                    <a:pt x="1127" y="706"/>
                  </a:cubicBezTo>
                  <a:cubicBezTo>
                    <a:pt x="1118" y="709"/>
                    <a:pt x="1108" y="715"/>
                    <a:pt x="1100" y="721"/>
                  </a:cubicBezTo>
                  <a:cubicBezTo>
                    <a:pt x="1095" y="724"/>
                    <a:pt x="1089" y="728"/>
                    <a:pt x="1085" y="730"/>
                  </a:cubicBezTo>
                  <a:cubicBezTo>
                    <a:pt x="1087" y="715"/>
                    <a:pt x="1088" y="698"/>
                    <a:pt x="1089" y="682"/>
                  </a:cubicBezTo>
                  <a:moveTo>
                    <a:pt x="1012" y="797"/>
                  </a:moveTo>
                  <a:cubicBezTo>
                    <a:pt x="995" y="801"/>
                    <a:pt x="981" y="803"/>
                    <a:pt x="966" y="802"/>
                  </a:cubicBezTo>
                  <a:cubicBezTo>
                    <a:pt x="968" y="794"/>
                    <a:pt x="971" y="785"/>
                    <a:pt x="974" y="777"/>
                  </a:cubicBezTo>
                  <a:cubicBezTo>
                    <a:pt x="980" y="760"/>
                    <a:pt x="987" y="742"/>
                    <a:pt x="990" y="721"/>
                  </a:cubicBezTo>
                  <a:cubicBezTo>
                    <a:pt x="1009" y="696"/>
                    <a:pt x="1041" y="686"/>
                    <a:pt x="1075" y="677"/>
                  </a:cubicBezTo>
                  <a:cubicBezTo>
                    <a:pt x="1074" y="710"/>
                    <a:pt x="1068" y="729"/>
                    <a:pt x="1060" y="752"/>
                  </a:cubicBezTo>
                  <a:cubicBezTo>
                    <a:pt x="1043" y="765"/>
                    <a:pt x="1028" y="780"/>
                    <a:pt x="1012" y="797"/>
                  </a:cubicBezTo>
                  <a:moveTo>
                    <a:pt x="1091" y="830"/>
                  </a:moveTo>
                  <a:cubicBezTo>
                    <a:pt x="1100" y="833"/>
                    <a:pt x="1109" y="836"/>
                    <a:pt x="1119" y="838"/>
                  </a:cubicBezTo>
                  <a:cubicBezTo>
                    <a:pt x="1121" y="841"/>
                    <a:pt x="1123" y="843"/>
                    <a:pt x="1124" y="846"/>
                  </a:cubicBezTo>
                  <a:cubicBezTo>
                    <a:pt x="1135" y="861"/>
                    <a:pt x="1145" y="877"/>
                    <a:pt x="1161" y="887"/>
                  </a:cubicBezTo>
                  <a:cubicBezTo>
                    <a:pt x="1161" y="892"/>
                    <a:pt x="1163" y="896"/>
                    <a:pt x="1164" y="901"/>
                  </a:cubicBezTo>
                  <a:cubicBezTo>
                    <a:pt x="1165" y="903"/>
                    <a:pt x="1165" y="905"/>
                    <a:pt x="1166" y="907"/>
                  </a:cubicBezTo>
                  <a:cubicBezTo>
                    <a:pt x="1148" y="897"/>
                    <a:pt x="1132" y="885"/>
                    <a:pt x="1116" y="874"/>
                  </a:cubicBezTo>
                  <a:cubicBezTo>
                    <a:pt x="1088" y="854"/>
                    <a:pt x="1060" y="834"/>
                    <a:pt x="1023" y="822"/>
                  </a:cubicBezTo>
                  <a:cubicBezTo>
                    <a:pt x="1025" y="820"/>
                    <a:pt x="1026" y="819"/>
                    <a:pt x="1028" y="817"/>
                  </a:cubicBezTo>
                  <a:cubicBezTo>
                    <a:pt x="1029" y="816"/>
                    <a:pt x="1030" y="815"/>
                    <a:pt x="1030" y="815"/>
                  </a:cubicBezTo>
                  <a:cubicBezTo>
                    <a:pt x="1052" y="818"/>
                    <a:pt x="1072" y="824"/>
                    <a:pt x="1091" y="830"/>
                  </a:cubicBezTo>
                  <a:moveTo>
                    <a:pt x="981" y="830"/>
                  </a:moveTo>
                  <a:cubicBezTo>
                    <a:pt x="976" y="839"/>
                    <a:pt x="968" y="845"/>
                    <a:pt x="960" y="852"/>
                  </a:cubicBezTo>
                  <a:cubicBezTo>
                    <a:pt x="955" y="856"/>
                    <a:pt x="950" y="860"/>
                    <a:pt x="946" y="865"/>
                  </a:cubicBezTo>
                  <a:cubicBezTo>
                    <a:pt x="947" y="859"/>
                    <a:pt x="949" y="854"/>
                    <a:pt x="952" y="848"/>
                  </a:cubicBezTo>
                  <a:cubicBezTo>
                    <a:pt x="955" y="841"/>
                    <a:pt x="958" y="834"/>
                    <a:pt x="959" y="826"/>
                  </a:cubicBezTo>
                  <a:cubicBezTo>
                    <a:pt x="960" y="826"/>
                    <a:pt x="960" y="826"/>
                    <a:pt x="960" y="826"/>
                  </a:cubicBezTo>
                  <a:cubicBezTo>
                    <a:pt x="967" y="827"/>
                    <a:pt x="974" y="829"/>
                    <a:pt x="981" y="830"/>
                  </a:cubicBezTo>
                  <a:moveTo>
                    <a:pt x="983" y="676"/>
                  </a:moveTo>
                  <a:cubicBezTo>
                    <a:pt x="978" y="673"/>
                    <a:pt x="973" y="671"/>
                    <a:pt x="968" y="669"/>
                  </a:cubicBezTo>
                  <a:cubicBezTo>
                    <a:pt x="971" y="667"/>
                    <a:pt x="974" y="666"/>
                    <a:pt x="977" y="664"/>
                  </a:cubicBezTo>
                  <a:cubicBezTo>
                    <a:pt x="981" y="662"/>
                    <a:pt x="985" y="660"/>
                    <a:pt x="989" y="657"/>
                  </a:cubicBezTo>
                  <a:cubicBezTo>
                    <a:pt x="987" y="663"/>
                    <a:pt x="985" y="670"/>
                    <a:pt x="983" y="676"/>
                  </a:cubicBezTo>
                  <a:moveTo>
                    <a:pt x="998" y="624"/>
                  </a:moveTo>
                  <a:cubicBezTo>
                    <a:pt x="997" y="630"/>
                    <a:pt x="996" y="635"/>
                    <a:pt x="995" y="640"/>
                  </a:cubicBezTo>
                  <a:cubicBezTo>
                    <a:pt x="983" y="647"/>
                    <a:pt x="969" y="653"/>
                    <a:pt x="955" y="659"/>
                  </a:cubicBezTo>
                  <a:cubicBezTo>
                    <a:pt x="953" y="660"/>
                    <a:pt x="953" y="660"/>
                    <a:pt x="953" y="660"/>
                  </a:cubicBezTo>
                  <a:cubicBezTo>
                    <a:pt x="958" y="641"/>
                    <a:pt x="973" y="626"/>
                    <a:pt x="988" y="612"/>
                  </a:cubicBezTo>
                  <a:cubicBezTo>
                    <a:pt x="993" y="608"/>
                    <a:pt x="998" y="603"/>
                    <a:pt x="1002" y="598"/>
                  </a:cubicBezTo>
                  <a:cubicBezTo>
                    <a:pt x="1001" y="606"/>
                    <a:pt x="1000" y="616"/>
                    <a:pt x="998" y="624"/>
                  </a:cubicBezTo>
                  <a:moveTo>
                    <a:pt x="954" y="675"/>
                  </a:moveTo>
                  <a:cubicBezTo>
                    <a:pt x="958" y="676"/>
                    <a:pt x="961" y="677"/>
                    <a:pt x="965" y="678"/>
                  </a:cubicBezTo>
                  <a:cubicBezTo>
                    <a:pt x="969" y="680"/>
                    <a:pt x="974" y="682"/>
                    <a:pt x="981" y="683"/>
                  </a:cubicBezTo>
                  <a:cubicBezTo>
                    <a:pt x="978" y="691"/>
                    <a:pt x="976" y="699"/>
                    <a:pt x="973" y="707"/>
                  </a:cubicBezTo>
                  <a:cubicBezTo>
                    <a:pt x="964" y="738"/>
                    <a:pt x="954" y="770"/>
                    <a:pt x="943" y="801"/>
                  </a:cubicBezTo>
                  <a:cubicBezTo>
                    <a:pt x="939" y="800"/>
                    <a:pt x="935" y="799"/>
                    <a:pt x="931" y="798"/>
                  </a:cubicBezTo>
                  <a:cubicBezTo>
                    <a:pt x="925" y="797"/>
                    <a:pt x="920" y="796"/>
                    <a:pt x="915" y="796"/>
                  </a:cubicBezTo>
                  <a:cubicBezTo>
                    <a:pt x="914" y="796"/>
                    <a:pt x="913" y="796"/>
                    <a:pt x="912" y="796"/>
                  </a:cubicBezTo>
                  <a:cubicBezTo>
                    <a:pt x="914" y="788"/>
                    <a:pt x="916" y="781"/>
                    <a:pt x="919" y="774"/>
                  </a:cubicBezTo>
                  <a:cubicBezTo>
                    <a:pt x="928" y="744"/>
                    <a:pt x="938" y="714"/>
                    <a:pt x="944" y="679"/>
                  </a:cubicBezTo>
                  <a:cubicBezTo>
                    <a:pt x="949" y="675"/>
                    <a:pt x="952" y="675"/>
                    <a:pt x="954" y="675"/>
                  </a:cubicBezTo>
                  <a:moveTo>
                    <a:pt x="888" y="1023"/>
                  </a:moveTo>
                  <a:cubicBezTo>
                    <a:pt x="893" y="1026"/>
                    <a:pt x="898" y="1030"/>
                    <a:pt x="902" y="1035"/>
                  </a:cubicBezTo>
                  <a:cubicBezTo>
                    <a:pt x="905" y="1037"/>
                    <a:pt x="907" y="1040"/>
                    <a:pt x="911" y="1043"/>
                  </a:cubicBezTo>
                  <a:cubicBezTo>
                    <a:pt x="910" y="1043"/>
                    <a:pt x="910" y="1043"/>
                    <a:pt x="910" y="1043"/>
                  </a:cubicBezTo>
                  <a:cubicBezTo>
                    <a:pt x="903" y="1046"/>
                    <a:pt x="896" y="1049"/>
                    <a:pt x="889" y="1051"/>
                  </a:cubicBezTo>
                  <a:cubicBezTo>
                    <a:pt x="887" y="1043"/>
                    <a:pt x="886" y="1031"/>
                    <a:pt x="888" y="1023"/>
                  </a:cubicBezTo>
                  <a:moveTo>
                    <a:pt x="1356" y="938"/>
                  </a:moveTo>
                  <a:cubicBezTo>
                    <a:pt x="1352" y="940"/>
                    <a:pt x="1348" y="942"/>
                    <a:pt x="1344" y="943"/>
                  </a:cubicBezTo>
                  <a:cubicBezTo>
                    <a:pt x="1337" y="946"/>
                    <a:pt x="1329" y="949"/>
                    <a:pt x="1322" y="954"/>
                  </a:cubicBezTo>
                  <a:cubicBezTo>
                    <a:pt x="1303" y="943"/>
                    <a:pt x="1278" y="939"/>
                    <a:pt x="1251" y="934"/>
                  </a:cubicBezTo>
                  <a:cubicBezTo>
                    <a:pt x="1225" y="929"/>
                    <a:pt x="1198" y="925"/>
                    <a:pt x="1178" y="913"/>
                  </a:cubicBezTo>
                  <a:cubicBezTo>
                    <a:pt x="1177" y="909"/>
                    <a:pt x="1176" y="906"/>
                    <a:pt x="1175" y="903"/>
                  </a:cubicBezTo>
                  <a:cubicBezTo>
                    <a:pt x="1174" y="901"/>
                    <a:pt x="1174" y="899"/>
                    <a:pt x="1173" y="897"/>
                  </a:cubicBezTo>
                  <a:cubicBezTo>
                    <a:pt x="1192" y="909"/>
                    <a:pt x="1215" y="917"/>
                    <a:pt x="1237" y="925"/>
                  </a:cubicBezTo>
                  <a:cubicBezTo>
                    <a:pt x="1247" y="928"/>
                    <a:pt x="1257" y="932"/>
                    <a:pt x="1266" y="936"/>
                  </a:cubicBezTo>
                  <a:cubicBezTo>
                    <a:pt x="1269" y="929"/>
                    <a:pt x="1269" y="929"/>
                    <a:pt x="1269" y="929"/>
                  </a:cubicBezTo>
                  <a:cubicBezTo>
                    <a:pt x="1260" y="925"/>
                    <a:pt x="1250" y="921"/>
                    <a:pt x="1240" y="917"/>
                  </a:cubicBezTo>
                  <a:cubicBezTo>
                    <a:pt x="1198" y="899"/>
                    <a:pt x="1155" y="881"/>
                    <a:pt x="1134" y="845"/>
                  </a:cubicBezTo>
                  <a:cubicBezTo>
                    <a:pt x="1153" y="849"/>
                    <a:pt x="1172" y="855"/>
                    <a:pt x="1191" y="862"/>
                  </a:cubicBezTo>
                  <a:cubicBezTo>
                    <a:pt x="1218" y="872"/>
                    <a:pt x="1246" y="882"/>
                    <a:pt x="1277" y="886"/>
                  </a:cubicBezTo>
                  <a:cubicBezTo>
                    <a:pt x="1301" y="911"/>
                    <a:pt x="1327" y="928"/>
                    <a:pt x="1356" y="938"/>
                  </a:cubicBezTo>
                  <a:moveTo>
                    <a:pt x="1439" y="876"/>
                  </a:moveTo>
                  <a:cubicBezTo>
                    <a:pt x="1443" y="880"/>
                    <a:pt x="1450" y="886"/>
                    <a:pt x="1458" y="891"/>
                  </a:cubicBezTo>
                  <a:cubicBezTo>
                    <a:pt x="1451" y="891"/>
                    <a:pt x="1451" y="891"/>
                    <a:pt x="1451" y="891"/>
                  </a:cubicBezTo>
                  <a:cubicBezTo>
                    <a:pt x="1427" y="892"/>
                    <a:pt x="1404" y="892"/>
                    <a:pt x="1381" y="890"/>
                  </a:cubicBezTo>
                  <a:cubicBezTo>
                    <a:pt x="1285" y="883"/>
                    <a:pt x="1205" y="853"/>
                    <a:pt x="1127" y="824"/>
                  </a:cubicBezTo>
                  <a:cubicBezTo>
                    <a:pt x="1111" y="818"/>
                    <a:pt x="1095" y="812"/>
                    <a:pt x="1079" y="806"/>
                  </a:cubicBezTo>
                  <a:cubicBezTo>
                    <a:pt x="1111" y="804"/>
                    <a:pt x="1142" y="804"/>
                    <a:pt x="1169" y="805"/>
                  </a:cubicBezTo>
                  <a:cubicBezTo>
                    <a:pt x="1178" y="805"/>
                    <a:pt x="1188" y="805"/>
                    <a:pt x="1197" y="806"/>
                  </a:cubicBezTo>
                  <a:cubicBezTo>
                    <a:pt x="1212" y="806"/>
                    <a:pt x="1227" y="806"/>
                    <a:pt x="1241" y="807"/>
                  </a:cubicBezTo>
                  <a:cubicBezTo>
                    <a:pt x="1262" y="808"/>
                    <a:pt x="1277" y="812"/>
                    <a:pt x="1288" y="818"/>
                  </a:cubicBezTo>
                  <a:cubicBezTo>
                    <a:pt x="1293" y="820"/>
                    <a:pt x="1298" y="824"/>
                    <a:pt x="1303" y="828"/>
                  </a:cubicBezTo>
                  <a:cubicBezTo>
                    <a:pt x="1306" y="831"/>
                    <a:pt x="1310" y="834"/>
                    <a:pt x="1314" y="837"/>
                  </a:cubicBezTo>
                  <a:cubicBezTo>
                    <a:pt x="1319" y="840"/>
                    <a:pt x="1319" y="840"/>
                    <a:pt x="1319" y="840"/>
                  </a:cubicBezTo>
                  <a:cubicBezTo>
                    <a:pt x="1347" y="859"/>
                    <a:pt x="1372" y="875"/>
                    <a:pt x="1405" y="889"/>
                  </a:cubicBezTo>
                  <a:cubicBezTo>
                    <a:pt x="1408" y="883"/>
                    <a:pt x="1408" y="883"/>
                    <a:pt x="1408" y="883"/>
                  </a:cubicBezTo>
                  <a:cubicBezTo>
                    <a:pt x="1397" y="876"/>
                    <a:pt x="1386" y="870"/>
                    <a:pt x="1375" y="863"/>
                  </a:cubicBezTo>
                  <a:cubicBezTo>
                    <a:pt x="1358" y="854"/>
                    <a:pt x="1341" y="844"/>
                    <a:pt x="1325" y="833"/>
                  </a:cubicBezTo>
                  <a:cubicBezTo>
                    <a:pt x="1326" y="833"/>
                    <a:pt x="1327" y="833"/>
                    <a:pt x="1327" y="834"/>
                  </a:cubicBezTo>
                  <a:cubicBezTo>
                    <a:pt x="1362" y="849"/>
                    <a:pt x="1398" y="865"/>
                    <a:pt x="1439" y="876"/>
                  </a:cubicBezTo>
                  <a:moveTo>
                    <a:pt x="1412" y="858"/>
                  </a:moveTo>
                  <a:cubicBezTo>
                    <a:pt x="1400" y="854"/>
                    <a:pt x="1389" y="849"/>
                    <a:pt x="1378" y="844"/>
                  </a:cubicBezTo>
                  <a:cubicBezTo>
                    <a:pt x="1378" y="838"/>
                    <a:pt x="1378" y="838"/>
                    <a:pt x="1378" y="838"/>
                  </a:cubicBezTo>
                  <a:cubicBezTo>
                    <a:pt x="1378" y="832"/>
                    <a:pt x="1376" y="826"/>
                    <a:pt x="1374" y="821"/>
                  </a:cubicBezTo>
                  <a:cubicBezTo>
                    <a:pt x="1372" y="816"/>
                    <a:pt x="1371" y="812"/>
                    <a:pt x="1371" y="808"/>
                  </a:cubicBezTo>
                  <a:cubicBezTo>
                    <a:pt x="1379" y="823"/>
                    <a:pt x="1394" y="845"/>
                    <a:pt x="1412" y="858"/>
                  </a:cubicBezTo>
                  <a:moveTo>
                    <a:pt x="1247" y="777"/>
                  </a:moveTo>
                  <a:cubicBezTo>
                    <a:pt x="1244" y="775"/>
                    <a:pt x="1245" y="770"/>
                    <a:pt x="1245" y="764"/>
                  </a:cubicBezTo>
                  <a:cubicBezTo>
                    <a:pt x="1246" y="762"/>
                    <a:pt x="1246" y="761"/>
                    <a:pt x="1246" y="759"/>
                  </a:cubicBezTo>
                  <a:cubicBezTo>
                    <a:pt x="1259" y="776"/>
                    <a:pt x="1277" y="788"/>
                    <a:pt x="1287" y="796"/>
                  </a:cubicBezTo>
                  <a:cubicBezTo>
                    <a:pt x="1292" y="790"/>
                    <a:pt x="1292" y="790"/>
                    <a:pt x="1292" y="790"/>
                  </a:cubicBezTo>
                  <a:cubicBezTo>
                    <a:pt x="1288" y="786"/>
                    <a:pt x="1283" y="782"/>
                    <a:pt x="1279" y="778"/>
                  </a:cubicBezTo>
                  <a:cubicBezTo>
                    <a:pt x="1262" y="763"/>
                    <a:pt x="1246" y="748"/>
                    <a:pt x="1239" y="726"/>
                  </a:cubicBezTo>
                  <a:cubicBezTo>
                    <a:pt x="1268" y="738"/>
                    <a:pt x="1300" y="745"/>
                    <a:pt x="1329" y="750"/>
                  </a:cubicBezTo>
                  <a:cubicBezTo>
                    <a:pt x="1333" y="763"/>
                    <a:pt x="1341" y="772"/>
                    <a:pt x="1349" y="781"/>
                  </a:cubicBezTo>
                  <a:cubicBezTo>
                    <a:pt x="1354" y="786"/>
                    <a:pt x="1358" y="791"/>
                    <a:pt x="1362" y="797"/>
                  </a:cubicBezTo>
                  <a:cubicBezTo>
                    <a:pt x="1358" y="810"/>
                    <a:pt x="1365" y="825"/>
                    <a:pt x="1369" y="836"/>
                  </a:cubicBezTo>
                  <a:cubicBezTo>
                    <a:pt x="1372" y="841"/>
                    <a:pt x="1372" y="841"/>
                    <a:pt x="1372" y="841"/>
                  </a:cubicBezTo>
                  <a:cubicBezTo>
                    <a:pt x="1366" y="839"/>
                    <a:pt x="1360" y="836"/>
                    <a:pt x="1354" y="833"/>
                  </a:cubicBezTo>
                  <a:cubicBezTo>
                    <a:pt x="1331" y="822"/>
                    <a:pt x="1306" y="811"/>
                    <a:pt x="1280" y="802"/>
                  </a:cubicBezTo>
                  <a:cubicBezTo>
                    <a:pt x="1266" y="797"/>
                    <a:pt x="1250" y="796"/>
                    <a:pt x="1235" y="795"/>
                  </a:cubicBezTo>
                  <a:cubicBezTo>
                    <a:pt x="1232" y="794"/>
                    <a:pt x="1228" y="794"/>
                    <a:pt x="1224" y="794"/>
                  </a:cubicBezTo>
                  <a:cubicBezTo>
                    <a:pt x="1212" y="793"/>
                    <a:pt x="1199" y="792"/>
                    <a:pt x="1185" y="790"/>
                  </a:cubicBezTo>
                  <a:cubicBezTo>
                    <a:pt x="1190" y="789"/>
                    <a:pt x="1195" y="788"/>
                    <a:pt x="1200" y="788"/>
                  </a:cubicBezTo>
                  <a:cubicBezTo>
                    <a:pt x="1214" y="785"/>
                    <a:pt x="1226" y="783"/>
                    <a:pt x="1236" y="782"/>
                  </a:cubicBezTo>
                  <a:cubicBezTo>
                    <a:pt x="1236" y="776"/>
                    <a:pt x="1236" y="776"/>
                    <a:pt x="1236" y="776"/>
                  </a:cubicBezTo>
                  <a:cubicBezTo>
                    <a:pt x="1237" y="778"/>
                    <a:pt x="1237" y="780"/>
                    <a:pt x="1238" y="781"/>
                  </a:cubicBezTo>
                  <a:cubicBezTo>
                    <a:pt x="1239" y="783"/>
                    <a:pt x="1241" y="783"/>
                    <a:pt x="1243" y="784"/>
                  </a:cubicBezTo>
                  <a:cubicBezTo>
                    <a:pt x="1244" y="784"/>
                    <a:pt x="1245" y="784"/>
                    <a:pt x="1247" y="783"/>
                  </a:cubicBezTo>
                  <a:cubicBezTo>
                    <a:pt x="1253" y="780"/>
                    <a:pt x="1253" y="780"/>
                    <a:pt x="1253" y="780"/>
                  </a:cubicBezTo>
                  <a:cubicBezTo>
                    <a:pt x="1247" y="777"/>
                    <a:pt x="1247" y="777"/>
                    <a:pt x="1247" y="777"/>
                  </a:cubicBezTo>
                  <a:moveTo>
                    <a:pt x="1189" y="701"/>
                  </a:moveTo>
                  <a:cubicBezTo>
                    <a:pt x="1196" y="704"/>
                    <a:pt x="1203" y="707"/>
                    <a:pt x="1210" y="711"/>
                  </a:cubicBezTo>
                  <a:cubicBezTo>
                    <a:pt x="1216" y="714"/>
                    <a:pt x="1222" y="717"/>
                    <a:pt x="1229" y="720"/>
                  </a:cubicBezTo>
                  <a:cubicBezTo>
                    <a:pt x="1230" y="730"/>
                    <a:pt x="1233" y="739"/>
                    <a:pt x="1238" y="747"/>
                  </a:cubicBezTo>
                  <a:cubicBezTo>
                    <a:pt x="1237" y="746"/>
                    <a:pt x="1237" y="746"/>
                    <a:pt x="1237" y="746"/>
                  </a:cubicBezTo>
                  <a:cubicBezTo>
                    <a:pt x="1236" y="751"/>
                    <a:pt x="1236" y="751"/>
                    <a:pt x="1236" y="751"/>
                  </a:cubicBezTo>
                  <a:cubicBezTo>
                    <a:pt x="1235" y="759"/>
                    <a:pt x="1234" y="769"/>
                    <a:pt x="1236" y="775"/>
                  </a:cubicBezTo>
                  <a:cubicBezTo>
                    <a:pt x="1214" y="772"/>
                    <a:pt x="1194" y="777"/>
                    <a:pt x="1175" y="781"/>
                  </a:cubicBezTo>
                  <a:cubicBezTo>
                    <a:pt x="1161" y="784"/>
                    <a:pt x="1147" y="787"/>
                    <a:pt x="1133" y="787"/>
                  </a:cubicBezTo>
                  <a:cubicBezTo>
                    <a:pt x="1125" y="787"/>
                    <a:pt x="1118" y="787"/>
                    <a:pt x="1110" y="787"/>
                  </a:cubicBezTo>
                  <a:cubicBezTo>
                    <a:pt x="1092" y="786"/>
                    <a:pt x="1074" y="785"/>
                    <a:pt x="1056" y="789"/>
                  </a:cubicBezTo>
                  <a:cubicBezTo>
                    <a:pt x="1097" y="747"/>
                    <a:pt x="1141" y="718"/>
                    <a:pt x="1189" y="701"/>
                  </a:cubicBezTo>
                  <a:moveTo>
                    <a:pt x="1232" y="443"/>
                  </a:moveTo>
                  <a:cubicBezTo>
                    <a:pt x="1231" y="444"/>
                    <a:pt x="1231" y="445"/>
                    <a:pt x="1230" y="446"/>
                  </a:cubicBezTo>
                  <a:cubicBezTo>
                    <a:pt x="1229" y="448"/>
                    <a:pt x="1228" y="451"/>
                    <a:pt x="1227" y="453"/>
                  </a:cubicBezTo>
                  <a:cubicBezTo>
                    <a:pt x="1226" y="453"/>
                    <a:pt x="1225" y="453"/>
                    <a:pt x="1224" y="453"/>
                  </a:cubicBezTo>
                  <a:cubicBezTo>
                    <a:pt x="1220" y="453"/>
                    <a:pt x="1216" y="453"/>
                    <a:pt x="1213" y="453"/>
                  </a:cubicBezTo>
                  <a:cubicBezTo>
                    <a:pt x="1219" y="449"/>
                    <a:pt x="1225" y="446"/>
                    <a:pt x="1232" y="443"/>
                  </a:cubicBezTo>
                  <a:moveTo>
                    <a:pt x="1144" y="498"/>
                  </a:moveTo>
                  <a:cubicBezTo>
                    <a:pt x="1161" y="485"/>
                    <a:pt x="1178" y="473"/>
                    <a:pt x="1194" y="463"/>
                  </a:cubicBezTo>
                  <a:cubicBezTo>
                    <a:pt x="1195" y="463"/>
                    <a:pt x="1195" y="463"/>
                    <a:pt x="1195" y="463"/>
                  </a:cubicBezTo>
                  <a:cubicBezTo>
                    <a:pt x="1198" y="465"/>
                    <a:pt x="1202" y="465"/>
                    <a:pt x="1208" y="464"/>
                  </a:cubicBezTo>
                  <a:cubicBezTo>
                    <a:pt x="1213" y="463"/>
                    <a:pt x="1218" y="463"/>
                    <a:pt x="1223" y="463"/>
                  </a:cubicBezTo>
                  <a:cubicBezTo>
                    <a:pt x="1212" y="488"/>
                    <a:pt x="1198" y="509"/>
                    <a:pt x="1185" y="530"/>
                  </a:cubicBezTo>
                  <a:cubicBezTo>
                    <a:pt x="1162" y="563"/>
                    <a:pt x="1139" y="598"/>
                    <a:pt x="1132" y="651"/>
                  </a:cubicBezTo>
                  <a:cubicBezTo>
                    <a:pt x="1128" y="651"/>
                    <a:pt x="1124" y="652"/>
                    <a:pt x="1120" y="653"/>
                  </a:cubicBezTo>
                  <a:cubicBezTo>
                    <a:pt x="1111" y="655"/>
                    <a:pt x="1101" y="657"/>
                    <a:pt x="1091" y="658"/>
                  </a:cubicBezTo>
                  <a:cubicBezTo>
                    <a:pt x="1093" y="628"/>
                    <a:pt x="1099" y="603"/>
                    <a:pt x="1107" y="580"/>
                  </a:cubicBezTo>
                  <a:cubicBezTo>
                    <a:pt x="1112" y="576"/>
                    <a:pt x="1112" y="576"/>
                    <a:pt x="1112" y="576"/>
                  </a:cubicBezTo>
                  <a:cubicBezTo>
                    <a:pt x="1108" y="577"/>
                    <a:pt x="1108" y="577"/>
                    <a:pt x="1108" y="577"/>
                  </a:cubicBezTo>
                  <a:cubicBezTo>
                    <a:pt x="1116" y="556"/>
                    <a:pt x="1125" y="537"/>
                    <a:pt x="1134" y="518"/>
                  </a:cubicBezTo>
                  <a:cubicBezTo>
                    <a:pt x="1137" y="511"/>
                    <a:pt x="1140" y="505"/>
                    <a:pt x="1144" y="498"/>
                  </a:cubicBezTo>
                  <a:moveTo>
                    <a:pt x="1124" y="509"/>
                  </a:moveTo>
                  <a:cubicBezTo>
                    <a:pt x="1120" y="524"/>
                    <a:pt x="1113" y="537"/>
                    <a:pt x="1106" y="552"/>
                  </a:cubicBezTo>
                  <a:cubicBezTo>
                    <a:pt x="1102" y="562"/>
                    <a:pt x="1097" y="573"/>
                    <a:pt x="1092" y="583"/>
                  </a:cubicBezTo>
                  <a:cubicBezTo>
                    <a:pt x="1090" y="584"/>
                    <a:pt x="1090" y="584"/>
                    <a:pt x="1090" y="584"/>
                  </a:cubicBezTo>
                  <a:cubicBezTo>
                    <a:pt x="1079" y="588"/>
                    <a:pt x="1070" y="596"/>
                    <a:pt x="1060" y="604"/>
                  </a:cubicBezTo>
                  <a:cubicBezTo>
                    <a:pt x="1047" y="616"/>
                    <a:pt x="1033" y="628"/>
                    <a:pt x="1013" y="631"/>
                  </a:cubicBezTo>
                  <a:cubicBezTo>
                    <a:pt x="1016" y="617"/>
                    <a:pt x="1018" y="604"/>
                    <a:pt x="1020" y="591"/>
                  </a:cubicBezTo>
                  <a:cubicBezTo>
                    <a:pt x="1022" y="579"/>
                    <a:pt x="1022" y="579"/>
                    <a:pt x="1022" y="579"/>
                  </a:cubicBezTo>
                  <a:cubicBezTo>
                    <a:pt x="1053" y="558"/>
                    <a:pt x="1089" y="533"/>
                    <a:pt x="1124" y="509"/>
                  </a:cubicBezTo>
                  <a:moveTo>
                    <a:pt x="1060" y="435"/>
                  </a:moveTo>
                  <a:cubicBezTo>
                    <a:pt x="1074" y="430"/>
                    <a:pt x="1086" y="424"/>
                    <a:pt x="1098" y="418"/>
                  </a:cubicBezTo>
                  <a:cubicBezTo>
                    <a:pt x="1112" y="411"/>
                    <a:pt x="1125" y="405"/>
                    <a:pt x="1140" y="400"/>
                  </a:cubicBezTo>
                  <a:cubicBezTo>
                    <a:pt x="1130" y="412"/>
                    <a:pt x="1121" y="426"/>
                    <a:pt x="1112" y="443"/>
                  </a:cubicBezTo>
                  <a:cubicBezTo>
                    <a:pt x="1105" y="455"/>
                    <a:pt x="1101" y="468"/>
                    <a:pt x="1097" y="482"/>
                  </a:cubicBezTo>
                  <a:cubicBezTo>
                    <a:pt x="1091" y="501"/>
                    <a:pt x="1085" y="520"/>
                    <a:pt x="1073" y="531"/>
                  </a:cubicBezTo>
                  <a:cubicBezTo>
                    <a:pt x="1064" y="539"/>
                    <a:pt x="1054" y="544"/>
                    <a:pt x="1044" y="548"/>
                  </a:cubicBezTo>
                  <a:cubicBezTo>
                    <a:pt x="1038" y="551"/>
                    <a:pt x="1031" y="554"/>
                    <a:pt x="1026" y="558"/>
                  </a:cubicBezTo>
                  <a:cubicBezTo>
                    <a:pt x="1030" y="516"/>
                    <a:pt x="1050" y="496"/>
                    <a:pt x="1072" y="474"/>
                  </a:cubicBezTo>
                  <a:cubicBezTo>
                    <a:pt x="1084" y="462"/>
                    <a:pt x="1096" y="449"/>
                    <a:pt x="1105" y="434"/>
                  </a:cubicBezTo>
                  <a:cubicBezTo>
                    <a:pt x="1118" y="412"/>
                    <a:pt x="1118" y="412"/>
                    <a:pt x="1118" y="412"/>
                  </a:cubicBezTo>
                  <a:cubicBezTo>
                    <a:pt x="1100" y="429"/>
                    <a:pt x="1100" y="429"/>
                    <a:pt x="1100" y="429"/>
                  </a:cubicBezTo>
                  <a:cubicBezTo>
                    <a:pt x="1082" y="446"/>
                    <a:pt x="1060" y="472"/>
                    <a:pt x="1041" y="495"/>
                  </a:cubicBezTo>
                  <a:cubicBezTo>
                    <a:pt x="1043" y="489"/>
                    <a:pt x="1045" y="483"/>
                    <a:pt x="1048" y="477"/>
                  </a:cubicBezTo>
                  <a:cubicBezTo>
                    <a:pt x="1053" y="464"/>
                    <a:pt x="1059" y="450"/>
                    <a:pt x="1060" y="435"/>
                  </a:cubicBezTo>
                  <a:moveTo>
                    <a:pt x="977" y="498"/>
                  </a:moveTo>
                  <a:cubicBezTo>
                    <a:pt x="978" y="494"/>
                    <a:pt x="978" y="490"/>
                    <a:pt x="978" y="487"/>
                  </a:cubicBezTo>
                  <a:cubicBezTo>
                    <a:pt x="982" y="484"/>
                    <a:pt x="986" y="481"/>
                    <a:pt x="991" y="479"/>
                  </a:cubicBezTo>
                  <a:cubicBezTo>
                    <a:pt x="994" y="477"/>
                    <a:pt x="997" y="475"/>
                    <a:pt x="1000" y="473"/>
                  </a:cubicBezTo>
                  <a:cubicBezTo>
                    <a:pt x="997" y="482"/>
                    <a:pt x="990" y="491"/>
                    <a:pt x="983" y="500"/>
                  </a:cubicBezTo>
                  <a:cubicBezTo>
                    <a:pt x="981" y="502"/>
                    <a:pt x="978" y="505"/>
                    <a:pt x="976" y="507"/>
                  </a:cubicBezTo>
                  <a:cubicBezTo>
                    <a:pt x="977" y="504"/>
                    <a:pt x="977" y="501"/>
                    <a:pt x="977" y="498"/>
                  </a:cubicBezTo>
                  <a:moveTo>
                    <a:pt x="985" y="513"/>
                  </a:moveTo>
                  <a:cubicBezTo>
                    <a:pt x="990" y="509"/>
                    <a:pt x="995" y="504"/>
                    <a:pt x="998" y="498"/>
                  </a:cubicBezTo>
                  <a:cubicBezTo>
                    <a:pt x="1003" y="492"/>
                    <a:pt x="1007" y="484"/>
                    <a:pt x="1011" y="478"/>
                  </a:cubicBezTo>
                  <a:cubicBezTo>
                    <a:pt x="1021" y="461"/>
                    <a:pt x="1029" y="446"/>
                    <a:pt x="1047" y="440"/>
                  </a:cubicBezTo>
                  <a:cubicBezTo>
                    <a:pt x="1050" y="450"/>
                    <a:pt x="1042" y="465"/>
                    <a:pt x="1034" y="481"/>
                  </a:cubicBezTo>
                  <a:cubicBezTo>
                    <a:pt x="1028" y="493"/>
                    <a:pt x="1022" y="505"/>
                    <a:pt x="1018" y="517"/>
                  </a:cubicBezTo>
                  <a:cubicBezTo>
                    <a:pt x="1015" y="525"/>
                    <a:pt x="1014" y="534"/>
                    <a:pt x="1013" y="543"/>
                  </a:cubicBezTo>
                  <a:cubicBezTo>
                    <a:pt x="1011" y="553"/>
                    <a:pt x="1010" y="563"/>
                    <a:pt x="1006" y="570"/>
                  </a:cubicBezTo>
                  <a:cubicBezTo>
                    <a:pt x="1001" y="581"/>
                    <a:pt x="991" y="588"/>
                    <a:pt x="981" y="595"/>
                  </a:cubicBezTo>
                  <a:cubicBezTo>
                    <a:pt x="974" y="599"/>
                    <a:pt x="968" y="603"/>
                    <a:pt x="963" y="609"/>
                  </a:cubicBezTo>
                  <a:cubicBezTo>
                    <a:pt x="964" y="599"/>
                    <a:pt x="965" y="590"/>
                    <a:pt x="965" y="582"/>
                  </a:cubicBezTo>
                  <a:cubicBezTo>
                    <a:pt x="967" y="563"/>
                    <a:pt x="968" y="546"/>
                    <a:pt x="973" y="529"/>
                  </a:cubicBezTo>
                  <a:cubicBezTo>
                    <a:pt x="975" y="524"/>
                    <a:pt x="980" y="519"/>
                    <a:pt x="985" y="513"/>
                  </a:cubicBezTo>
                  <a:moveTo>
                    <a:pt x="929" y="420"/>
                  </a:moveTo>
                  <a:cubicBezTo>
                    <a:pt x="934" y="417"/>
                    <a:pt x="941" y="415"/>
                    <a:pt x="948" y="413"/>
                  </a:cubicBezTo>
                  <a:cubicBezTo>
                    <a:pt x="955" y="410"/>
                    <a:pt x="961" y="408"/>
                    <a:pt x="967" y="405"/>
                  </a:cubicBezTo>
                  <a:cubicBezTo>
                    <a:pt x="973" y="402"/>
                    <a:pt x="973" y="402"/>
                    <a:pt x="973" y="402"/>
                  </a:cubicBezTo>
                  <a:cubicBezTo>
                    <a:pt x="972" y="416"/>
                    <a:pt x="970" y="430"/>
                    <a:pt x="968" y="444"/>
                  </a:cubicBezTo>
                  <a:cubicBezTo>
                    <a:pt x="967" y="455"/>
                    <a:pt x="965" y="465"/>
                    <a:pt x="964" y="476"/>
                  </a:cubicBezTo>
                  <a:cubicBezTo>
                    <a:pt x="954" y="482"/>
                    <a:pt x="946" y="490"/>
                    <a:pt x="937" y="498"/>
                  </a:cubicBezTo>
                  <a:cubicBezTo>
                    <a:pt x="932" y="502"/>
                    <a:pt x="928" y="507"/>
                    <a:pt x="923" y="510"/>
                  </a:cubicBezTo>
                  <a:cubicBezTo>
                    <a:pt x="929" y="483"/>
                    <a:pt x="934" y="448"/>
                    <a:pt x="929" y="420"/>
                  </a:cubicBezTo>
                  <a:moveTo>
                    <a:pt x="973" y="400"/>
                  </a:moveTo>
                  <a:cubicBezTo>
                    <a:pt x="965" y="398"/>
                    <a:pt x="965" y="398"/>
                    <a:pt x="965" y="398"/>
                  </a:cubicBezTo>
                  <a:cubicBezTo>
                    <a:pt x="958" y="398"/>
                    <a:pt x="952" y="401"/>
                    <a:pt x="944" y="403"/>
                  </a:cubicBezTo>
                  <a:cubicBezTo>
                    <a:pt x="939" y="406"/>
                    <a:pt x="934" y="408"/>
                    <a:pt x="929" y="409"/>
                  </a:cubicBezTo>
                  <a:cubicBezTo>
                    <a:pt x="929" y="395"/>
                    <a:pt x="927" y="382"/>
                    <a:pt x="925" y="370"/>
                  </a:cubicBezTo>
                  <a:cubicBezTo>
                    <a:pt x="925" y="369"/>
                    <a:pt x="925" y="369"/>
                    <a:pt x="925" y="369"/>
                  </a:cubicBezTo>
                  <a:cubicBezTo>
                    <a:pt x="938" y="375"/>
                    <a:pt x="954" y="378"/>
                    <a:pt x="973" y="379"/>
                  </a:cubicBezTo>
                  <a:cubicBezTo>
                    <a:pt x="974" y="386"/>
                    <a:pt x="973" y="393"/>
                    <a:pt x="973" y="400"/>
                  </a:cubicBezTo>
                  <a:moveTo>
                    <a:pt x="973" y="361"/>
                  </a:moveTo>
                  <a:cubicBezTo>
                    <a:pt x="973" y="364"/>
                    <a:pt x="973" y="367"/>
                    <a:pt x="973" y="370"/>
                  </a:cubicBezTo>
                  <a:cubicBezTo>
                    <a:pt x="957" y="369"/>
                    <a:pt x="946" y="365"/>
                    <a:pt x="933" y="361"/>
                  </a:cubicBezTo>
                  <a:cubicBezTo>
                    <a:pt x="931" y="361"/>
                    <a:pt x="928" y="360"/>
                    <a:pt x="925" y="359"/>
                  </a:cubicBezTo>
                  <a:cubicBezTo>
                    <a:pt x="928" y="352"/>
                    <a:pt x="937" y="351"/>
                    <a:pt x="950" y="350"/>
                  </a:cubicBezTo>
                  <a:cubicBezTo>
                    <a:pt x="958" y="349"/>
                    <a:pt x="966" y="349"/>
                    <a:pt x="972" y="346"/>
                  </a:cubicBezTo>
                  <a:cubicBezTo>
                    <a:pt x="973" y="350"/>
                    <a:pt x="973" y="356"/>
                    <a:pt x="973" y="361"/>
                  </a:cubicBezTo>
                  <a:moveTo>
                    <a:pt x="972" y="334"/>
                  </a:moveTo>
                  <a:cubicBezTo>
                    <a:pt x="966" y="339"/>
                    <a:pt x="955" y="340"/>
                    <a:pt x="944" y="340"/>
                  </a:cubicBezTo>
                  <a:cubicBezTo>
                    <a:pt x="943" y="341"/>
                    <a:pt x="942" y="341"/>
                    <a:pt x="941" y="341"/>
                  </a:cubicBezTo>
                  <a:cubicBezTo>
                    <a:pt x="945" y="335"/>
                    <a:pt x="950" y="331"/>
                    <a:pt x="955" y="326"/>
                  </a:cubicBezTo>
                  <a:cubicBezTo>
                    <a:pt x="960" y="322"/>
                    <a:pt x="964" y="317"/>
                    <a:pt x="968" y="312"/>
                  </a:cubicBezTo>
                  <a:cubicBezTo>
                    <a:pt x="969" y="314"/>
                    <a:pt x="969" y="318"/>
                    <a:pt x="969" y="321"/>
                  </a:cubicBezTo>
                  <a:cubicBezTo>
                    <a:pt x="970" y="325"/>
                    <a:pt x="970" y="330"/>
                    <a:pt x="972" y="334"/>
                  </a:cubicBezTo>
                  <a:moveTo>
                    <a:pt x="966" y="286"/>
                  </a:moveTo>
                  <a:cubicBezTo>
                    <a:pt x="966" y="289"/>
                    <a:pt x="966" y="292"/>
                    <a:pt x="969" y="294"/>
                  </a:cubicBezTo>
                  <a:cubicBezTo>
                    <a:pt x="952" y="307"/>
                    <a:pt x="936" y="320"/>
                    <a:pt x="920" y="333"/>
                  </a:cubicBezTo>
                  <a:cubicBezTo>
                    <a:pt x="920" y="333"/>
                    <a:pt x="920" y="332"/>
                    <a:pt x="920" y="331"/>
                  </a:cubicBezTo>
                  <a:cubicBezTo>
                    <a:pt x="920" y="331"/>
                    <a:pt x="920" y="330"/>
                    <a:pt x="919" y="329"/>
                  </a:cubicBezTo>
                  <a:cubicBezTo>
                    <a:pt x="935" y="315"/>
                    <a:pt x="950" y="300"/>
                    <a:pt x="966" y="286"/>
                  </a:cubicBezTo>
                  <a:moveTo>
                    <a:pt x="918" y="542"/>
                  </a:moveTo>
                  <a:cubicBezTo>
                    <a:pt x="932" y="527"/>
                    <a:pt x="945" y="512"/>
                    <a:pt x="959" y="502"/>
                  </a:cubicBezTo>
                  <a:cubicBezTo>
                    <a:pt x="952" y="538"/>
                    <a:pt x="943" y="571"/>
                    <a:pt x="934" y="605"/>
                  </a:cubicBezTo>
                  <a:cubicBezTo>
                    <a:pt x="928" y="627"/>
                    <a:pt x="922" y="649"/>
                    <a:pt x="916" y="673"/>
                  </a:cubicBezTo>
                  <a:cubicBezTo>
                    <a:pt x="905" y="679"/>
                    <a:pt x="894" y="684"/>
                    <a:pt x="883" y="688"/>
                  </a:cubicBezTo>
                  <a:cubicBezTo>
                    <a:pt x="886" y="673"/>
                    <a:pt x="895" y="658"/>
                    <a:pt x="904" y="641"/>
                  </a:cubicBezTo>
                  <a:cubicBezTo>
                    <a:pt x="913" y="626"/>
                    <a:pt x="922" y="611"/>
                    <a:pt x="927" y="594"/>
                  </a:cubicBezTo>
                  <a:cubicBezTo>
                    <a:pt x="934" y="572"/>
                    <a:pt x="934" y="572"/>
                    <a:pt x="934" y="572"/>
                  </a:cubicBezTo>
                  <a:cubicBezTo>
                    <a:pt x="921" y="591"/>
                    <a:pt x="921" y="591"/>
                    <a:pt x="921" y="591"/>
                  </a:cubicBezTo>
                  <a:cubicBezTo>
                    <a:pt x="914" y="601"/>
                    <a:pt x="909" y="611"/>
                    <a:pt x="904" y="622"/>
                  </a:cubicBezTo>
                  <a:cubicBezTo>
                    <a:pt x="899" y="632"/>
                    <a:pt x="894" y="643"/>
                    <a:pt x="887" y="652"/>
                  </a:cubicBezTo>
                  <a:cubicBezTo>
                    <a:pt x="886" y="639"/>
                    <a:pt x="893" y="623"/>
                    <a:pt x="900" y="608"/>
                  </a:cubicBezTo>
                  <a:cubicBezTo>
                    <a:pt x="904" y="599"/>
                    <a:pt x="908" y="590"/>
                    <a:pt x="910" y="581"/>
                  </a:cubicBezTo>
                  <a:cubicBezTo>
                    <a:pt x="915" y="565"/>
                    <a:pt x="915" y="565"/>
                    <a:pt x="915" y="565"/>
                  </a:cubicBezTo>
                  <a:cubicBezTo>
                    <a:pt x="928" y="552"/>
                    <a:pt x="928" y="552"/>
                    <a:pt x="928" y="552"/>
                  </a:cubicBezTo>
                  <a:cubicBezTo>
                    <a:pt x="908" y="561"/>
                    <a:pt x="908" y="561"/>
                    <a:pt x="908" y="561"/>
                  </a:cubicBezTo>
                  <a:cubicBezTo>
                    <a:pt x="905" y="563"/>
                    <a:pt x="900" y="565"/>
                    <a:pt x="896" y="566"/>
                  </a:cubicBezTo>
                  <a:cubicBezTo>
                    <a:pt x="904" y="559"/>
                    <a:pt x="911" y="551"/>
                    <a:pt x="918" y="542"/>
                  </a:cubicBezTo>
                  <a:moveTo>
                    <a:pt x="914" y="373"/>
                  </a:moveTo>
                  <a:cubicBezTo>
                    <a:pt x="916" y="381"/>
                    <a:pt x="916" y="391"/>
                    <a:pt x="917" y="401"/>
                  </a:cubicBezTo>
                  <a:cubicBezTo>
                    <a:pt x="917" y="404"/>
                    <a:pt x="917" y="408"/>
                    <a:pt x="917" y="412"/>
                  </a:cubicBezTo>
                  <a:cubicBezTo>
                    <a:pt x="904" y="416"/>
                    <a:pt x="893" y="419"/>
                    <a:pt x="880" y="420"/>
                  </a:cubicBezTo>
                  <a:cubicBezTo>
                    <a:pt x="890" y="405"/>
                    <a:pt x="901" y="390"/>
                    <a:pt x="914" y="373"/>
                  </a:cubicBezTo>
                  <a:moveTo>
                    <a:pt x="840" y="206"/>
                  </a:moveTo>
                  <a:cubicBezTo>
                    <a:pt x="856" y="198"/>
                    <a:pt x="871" y="187"/>
                    <a:pt x="885" y="177"/>
                  </a:cubicBezTo>
                  <a:cubicBezTo>
                    <a:pt x="896" y="169"/>
                    <a:pt x="907" y="161"/>
                    <a:pt x="918" y="154"/>
                  </a:cubicBezTo>
                  <a:cubicBezTo>
                    <a:pt x="919" y="168"/>
                    <a:pt x="917" y="182"/>
                    <a:pt x="914" y="195"/>
                  </a:cubicBezTo>
                  <a:cubicBezTo>
                    <a:pt x="910" y="197"/>
                    <a:pt x="910" y="197"/>
                    <a:pt x="910" y="197"/>
                  </a:cubicBezTo>
                  <a:cubicBezTo>
                    <a:pt x="904" y="199"/>
                    <a:pt x="898" y="204"/>
                    <a:pt x="892" y="210"/>
                  </a:cubicBezTo>
                  <a:cubicBezTo>
                    <a:pt x="889" y="214"/>
                    <a:pt x="885" y="217"/>
                    <a:pt x="881" y="221"/>
                  </a:cubicBezTo>
                  <a:cubicBezTo>
                    <a:pt x="886" y="216"/>
                    <a:pt x="890" y="210"/>
                    <a:pt x="895" y="204"/>
                  </a:cubicBezTo>
                  <a:cubicBezTo>
                    <a:pt x="906" y="189"/>
                    <a:pt x="906" y="189"/>
                    <a:pt x="906" y="189"/>
                  </a:cubicBezTo>
                  <a:cubicBezTo>
                    <a:pt x="890" y="199"/>
                    <a:pt x="890" y="199"/>
                    <a:pt x="890" y="199"/>
                  </a:cubicBezTo>
                  <a:cubicBezTo>
                    <a:pt x="871" y="211"/>
                    <a:pt x="852" y="240"/>
                    <a:pt x="841" y="260"/>
                  </a:cubicBezTo>
                  <a:cubicBezTo>
                    <a:pt x="837" y="245"/>
                    <a:pt x="839" y="225"/>
                    <a:pt x="840" y="206"/>
                  </a:cubicBezTo>
                  <a:moveTo>
                    <a:pt x="839" y="279"/>
                  </a:moveTo>
                  <a:cubicBezTo>
                    <a:pt x="850" y="267"/>
                    <a:pt x="861" y="254"/>
                    <a:pt x="865" y="240"/>
                  </a:cubicBezTo>
                  <a:cubicBezTo>
                    <a:pt x="886" y="232"/>
                    <a:pt x="900" y="218"/>
                    <a:pt x="912" y="204"/>
                  </a:cubicBezTo>
                  <a:cubicBezTo>
                    <a:pt x="912" y="207"/>
                    <a:pt x="911" y="209"/>
                    <a:pt x="911" y="211"/>
                  </a:cubicBezTo>
                  <a:cubicBezTo>
                    <a:pt x="908" y="221"/>
                    <a:pt x="906" y="230"/>
                    <a:pt x="905" y="238"/>
                  </a:cubicBezTo>
                  <a:cubicBezTo>
                    <a:pt x="905" y="241"/>
                    <a:pt x="905" y="243"/>
                    <a:pt x="905" y="246"/>
                  </a:cubicBezTo>
                  <a:cubicBezTo>
                    <a:pt x="905" y="250"/>
                    <a:pt x="905" y="254"/>
                    <a:pt x="904" y="257"/>
                  </a:cubicBezTo>
                  <a:cubicBezTo>
                    <a:pt x="893" y="287"/>
                    <a:pt x="849" y="303"/>
                    <a:pt x="817" y="314"/>
                  </a:cubicBezTo>
                  <a:cubicBezTo>
                    <a:pt x="815" y="315"/>
                    <a:pt x="815" y="315"/>
                    <a:pt x="815" y="315"/>
                  </a:cubicBezTo>
                  <a:cubicBezTo>
                    <a:pt x="817" y="311"/>
                    <a:pt x="819" y="307"/>
                    <a:pt x="822" y="302"/>
                  </a:cubicBezTo>
                  <a:cubicBezTo>
                    <a:pt x="824" y="299"/>
                    <a:pt x="824" y="299"/>
                    <a:pt x="824" y="299"/>
                  </a:cubicBezTo>
                  <a:cubicBezTo>
                    <a:pt x="828" y="295"/>
                    <a:pt x="831" y="291"/>
                    <a:pt x="834" y="286"/>
                  </a:cubicBezTo>
                  <a:cubicBezTo>
                    <a:pt x="836" y="284"/>
                    <a:pt x="837" y="282"/>
                    <a:pt x="839" y="279"/>
                  </a:cubicBezTo>
                  <a:moveTo>
                    <a:pt x="828" y="217"/>
                  </a:moveTo>
                  <a:cubicBezTo>
                    <a:pt x="827" y="227"/>
                    <a:pt x="829" y="236"/>
                    <a:pt x="830" y="245"/>
                  </a:cubicBezTo>
                  <a:cubicBezTo>
                    <a:pt x="832" y="254"/>
                    <a:pt x="833" y="263"/>
                    <a:pt x="832" y="270"/>
                  </a:cubicBezTo>
                  <a:cubicBezTo>
                    <a:pt x="831" y="274"/>
                    <a:pt x="830" y="278"/>
                    <a:pt x="828" y="282"/>
                  </a:cubicBezTo>
                  <a:cubicBezTo>
                    <a:pt x="824" y="286"/>
                    <a:pt x="820" y="292"/>
                    <a:pt x="816" y="298"/>
                  </a:cubicBezTo>
                  <a:cubicBezTo>
                    <a:pt x="813" y="302"/>
                    <a:pt x="810" y="306"/>
                    <a:pt x="808" y="310"/>
                  </a:cubicBezTo>
                  <a:cubicBezTo>
                    <a:pt x="804" y="304"/>
                    <a:pt x="802" y="296"/>
                    <a:pt x="800" y="287"/>
                  </a:cubicBezTo>
                  <a:cubicBezTo>
                    <a:pt x="798" y="281"/>
                    <a:pt x="797" y="275"/>
                    <a:pt x="794" y="269"/>
                  </a:cubicBezTo>
                  <a:cubicBezTo>
                    <a:pt x="802" y="249"/>
                    <a:pt x="813" y="231"/>
                    <a:pt x="828" y="217"/>
                  </a:cubicBezTo>
                  <a:moveTo>
                    <a:pt x="787" y="375"/>
                  </a:moveTo>
                  <a:cubicBezTo>
                    <a:pt x="791" y="366"/>
                    <a:pt x="796" y="357"/>
                    <a:pt x="800" y="348"/>
                  </a:cubicBezTo>
                  <a:cubicBezTo>
                    <a:pt x="802" y="353"/>
                    <a:pt x="804" y="359"/>
                    <a:pt x="806" y="365"/>
                  </a:cubicBezTo>
                  <a:cubicBezTo>
                    <a:pt x="807" y="371"/>
                    <a:pt x="809" y="378"/>
                    <a:pt x="812" y="383"/>
                  </a:cubicBezTo>
                  <a:cubicBezTo>
                    <a:pt x="810" y="386"/>
                    <a:pt x="809" y="389"/>
                    <a:pt x="808" y="392"/>
                  </a:cubicBezTo>
                  <a:cubicBezTo>
                    <a:pt x="802" y="407"/>
                    <a:pt x="796" y="423"/>
                    <a:pt x="795" y="445"/>
                  </a:cubicBezTo>
                  <a:cubicBezTo>
                    <a:pt x="793" y="447"/>
                    <a:pt x="791" y="450"/>
                    <a:pt x="789" y="452"/>
                  </a:cubicBezTo>
                  <a:cubicBezTo>
                    <a:pt x="782" y="459"/>
                    <a:pt x="775" y="466"/>
                    <a:pt x="767" y="472"/>
                  </a:cubicBezTo>
                  <a:cubicBezTo>
                    <a:pt x="755" y="435"/>
                    <a:pt x="770" y="406"/>
                    <a:pt x="787" y="375"/>
                  </a:cubicBezTo>
                  <a:moveTo>
                    <a:pt x="772" y="757"/>
                  </a:moveTo>
                  <a:cubicBezTo>
                    <a:pt x="749" y="740"/>
                    <a:pt x="723" y="723"/>
                    <a:pt x="691" y="711"/>
                  </a:cubicBezTo>
                  <a:cubicBezTo>
                    <a:pt x="698" y="679"/>
                    <a:pt x="716" y="662"/>
                    <a:pt x="735" y="643"/>
                  </a:cubicBezTo>
                  <a:cubicBezTo>
                    <a:pt x="739" y="640"/>
                    <a:pt x="743" y="636"/>
                    <a:pt x="747" y="632"/>
                  </a:cubicBezTo>
                  <a:cubicBezTo>
                    <a:pt x="762" y="674"/>
                    <a:pt x="770" y="714"/>
                    <a:pt x="772" y="757"/>
                  </a:cubicBezTo>
                  <a:moveTo>
                    <a:pt x="723" y="635"/>
                  </a:moveTo>
                  <a:cubicBezTo>
                    <a:pt x="720" y="637"/>
                    <a:pt x="716" y="640"/>
                    <a:pt x="714" y="643"/>
                  </a:cubicBezTo>
                  <a:cubicBezTo>
                    <a:pt x="710" y="623"/>
                    <a:pt x="716" y="594"/>
                    <a:pt x="723" y="576"/>
                  </a:cubicBezTo>
                  <a:cubicBezTo>
                    <a:pt x="727" y="581"/>
                    <a:pt x="730" y="587"/>
                    <a:pt x="733" y="593"/>
                  </a:cubicBezTo>
                  <a:cubicBezTo>
                    <a:pt x="736" y="600"/>
                    <a:pt x="739" y="607"/>
                    <a:pt x="745" y="612"/>
                  </a:cubicBezTo>
                  <a:cubicBezTo>
                    <a:pt x="738" y="620"/>
                    <a:pt x="730" y="628"/>
                    <a:pt x="723" y="635"/>
                  </a:cubicBezTo>
                  <a:moveTo>
                    <a:pt x="735" y="550"/>
                  </a:moveTo>
                  <a:cubicBezTo>
                    <a:pt x="737" y="548"/>
                    <a:pt x="739" y="545"/>
                    <a:pt x="742" y="542"/>
                  </a:cubicBezTo>
                  <a:cubicBezTo>
                    <a:pt x="742" y="548"/>
                    <a:pt x="743" y="553"/>
                    <a:pt x="742" y="558"/>
                  </a:cubicBezTo>
                  <a:cubicBezTo>
                    <a:pt x="741" y="557"/>
                    <a:pt x="740" y="556"/>
                    <a:pt x="740" y="556"/>
                  </a:cubicBezTo>
                  <a:cubicBezTo>
                    <a:pt x="739" y="554"/>
                    <a:pt x="737" y="552"/>
                    <a:pt x="735" y="550"/>
                  </a:cubicBezTo>
                  <a:moveTo>
                    <a:pt x="609" y="241"/>
                  </a:moveTo>
                  <a:cubicBezTo>
                    <a:pt x="609" y="203"/>
                    <a:pt x="606" y="168"/>
                    <a:pt x="600" y="138"/>
                  </a:cubicBezTo>
                  <a:cubicBezTo>
                    <a:pt x="607" y="163"/>
                    <a:pt x="617" y="186"/>
                    <a:pt x="627" y="208"/>
                  </a:cubicBezTo>
                  <a:cubicBezTo>
                    <a:pt x="628" y="210"/>
                    <a:pt x="628" y="210"/>
                    <a:pt x="628" y="210"/>
                  </a:cubicBezTo>
                  <a:cubicBezTo>
                    <a:pt x="623" y="216"/>
                    <a:pt x="619" y="223"/>
                    <a:pt x="615" y="230"/>
                  </a:cubicBezTo>
                  <a:cubicBezTo>
                    <a:pt x="613" y="233"/>
                    <a:pt x="611" y="237"/>
                    <a:pt x="609" y="241"/>
                  </a:cubicBezTo>
                  <a:moveTo>
                    <a:pt x="614" y="297"/>
                  </a:moveTo>
                  <a:cubicBezTo>
                    <a:pt x="610" y="271"/>
                    <a:pt x="619" y="252"/>
                    <a:pt x="629" y="230"/>
                  </a:cubicBezTo>
                  <a:cubicBezTo>
                    <a:pt x="630" y="228"/>
                    <a:pt x="632" y="225"/>
                    <a:pt x="633" y="222"/>
                  </a:cubicBezTo>
                  <a:cubicBezTo>
                    <a:pt x="707" y="287"/>
                    <a:pt x="744" y="389"/>
                    <a:pt x="742" y="528"/>
                  </a:cubicBezTo>
                  <a:cubicBezTo>
                    <a:pt x="741" y="530"/>
                    <a:pt x="739" y="531"/>
                    <a:pt x="737" y="533"/>
                  </a:cubicBezTo>
                  <a:cubicBezTo>
                    <a:pt x="735" y="535"/>
                    <a:pt x="732" y="538"/>
                    <a:pt x="730" y="541"/>
                  </a:cubicBezTo>
                  <a:cubicBezTo>
                    <a:pt x="672" y="482"/>
                    <a:pt x="627" y="387"/>
                    <a:pt x="614" y="297"/>
                  </a:cubicBezTo>
                  <a:moveTo>
                    <a:pt x="632" y="462"/>
                  </a:moveTo>
                  <a:cubicBezTo>
                    <a:pt x="635" y="456"/>
                    <a:pt x="637" y="451"/>
                    <a:pt x="640" y="445"/>
                  </a:cubicBezTo>
                  <a:cubicBezTo>
                    <a:pt x="644" y="450"/>
                    <a:pt x="647" y="456"/>
                    <a:pt x="650" y="463"/>
                  </a:cubicBezTo>
                  <a:cubicBezTo>
                    <a:pt x="652" y="466"/>
                    <a:pt x="653" y="469"/>
                    <a:pt x="656" y="473"/>
                  </a:cubicBezTo>
                  <a:cubicBezTo>
                    <a:pt x="652" y="472"/>
                    <a:pt x="648" y="470"/>
                    <a:pt x="643" y="468"/>
                  </a:cubicBezTo>
                  <a:cubicBezTo>
                    <a:pt x="640" y="466"/>
                    <a:pt x="636" y="464"/>
                    <a:pt x="632" y="463"/>
                  </a:cubicBezTo>
                  <a:cubicBezTo>
                    <a:pt x="632" y="462"/>
                    <a:pt x="632" y="462"/>
                    <a:pt x="632" y="462"/>
                  </a:cubicBezTo>
                  <a:moveTo>
                    <a:pt x="626" y="473"/>
                  </a:moveTo>
                  <a:cubicBezTo>
                    <a:pt x="637" y="481"/>
                    <a:pt x="650" y="489"/>
                    <a:pt x="668" y="493"/>
                  </a:cubicBezTo>
                  <a:cubicBezTo>
                    <a:pt x="682" y="514"/>
                    <a:pt x="696" y="536"/>
                    <a:pt x="716" y="565"/>
                  </a:cubicBezTo>
                  <a:cubicBezTo>
                    <a:pt x="707" y="588"/>
                    <a:pt x="699" y="624"/>
                    <a:pt x="703" y="652"/>
                  </a:cubicBezTo>
                  <a:cubicBezTo>
                    <a:pt x="690" y="667"/>
                    <a:pt x="681" y="687"/>
                    <a:pt x="674" y="704"/>
                  </a:cubicBezTo>
                  <a:cubicBezTo>
                    <a:pt x="639" y="698"/>
                    <a:pt x="626" y="674"/>
                    <a:pt x="612" y="648"/>
                  </a:cubicBezTo>
                  <a:cubicBezTo>
                    <a:pt x="609" y="644"/>
                    <a:pt x="607" y="640"/>
                    <a:pt x="605" y="635"/>
                  </a:cubicBezTo>
                  <a:cubicBezTo>
                    <a:pt x="609" y="618"/>
                    <a:pt x="620" y="609"/>
                    <a:pt x="631" y="599"/>
                  </a:cubicBezTo>
                  <a:cubicBezTo>
                    <a:pt x="642" y="589"/>
                    <a:pt x="654" y="579"/>
                    <a:pt x="659" y="561"/>
                  </a:cubicBezTo>
                  <a:cubicBezTo>
                    <a:pt x="652" y="558"/>
                    <a:pt x="652" y="558"/>
                    <a:pt x="652" y="558"/>
                  </a:cubicBezTo>
                  <a:cubicBezTo>
                    <a:pt x="646" y="571"/>
                    <a:pt x="637" y="580"/>
                    <a:pt x="627" y="589"/>
                  </a:cubicBezTo>
                  <a:cubicBezTo>
                    <a:pt x="617" y="597"/>
                    <a:pt x="608" y="606"/>
                    <a:pt x="601" y="619"/>
                  </a:cubicBezTo>
                  <a:cubicBezTo>
                    <a:pt x="594" y="599"/>
                    <a:pt x="594" y="569"/>
                    <a:pt x="600" y="536"/>
                  </a:cubicBezTo>
                  <a:cubicBezTo>
                    <a:pt x="601" y="532"/>
                    <a:pt x="601" y="532"/>
                    <a:pt x="601" y="532"/>
                  </a:cubicBezTo>
                  <a:cubicBezTo>
                    <a:pt x="605" y="507"/>
                    <a:pt x="611" y="480"/>
                    <a:pt x="626" y="473"/>
                  </a:cubicBezTo>
                  <a:moveTo>
                    <a:pt x="493" y="469"/>
                  </a:moveTo>
                  <a:cubicBezTo>
                    <a:pt x="498" y="445"/>
                    <a:pt x="509" y="430"/>
                    <a:pt x="522" y="414"/>
                  </a:cubicBezTo>
                  <a:cubicBezTo>
                    <a:pt x="525" y="410"/>
                    <a:pt x="528" y="405"/>
                    <a:pt x="531" y="401"/>
                  </a:cubicBezTo>
                  <a:cubicBezTo>
                    <a:pt x="534" y="396"/>
                    <a:pt x="534" y="396"/>
                    <a:pt x="534" y="396"/>
                  </a:cubicBezTo>
                  <a:cubicBezTo>
                    <a:pt x="528" y="395"/>
                    <a:pt x="528" y="395"/>
                    <a:pt x="528" y="395"/>
                  </a:cubicBezTo>
                  <a:cubicBezTo>
                    <a:pt x="520" y="395"/>
                    <a:pt x="516" y="404"/>
                    <a:pt x="511" y="412"/>
                  </a:cubicBezTo>
                  <a:cubicBezTo>
                    <a:pt x="510" y="413"/>
                    <a:pt x="510" y="413"/>
                    <a:pt x="510" y="413"/>
                  </a:cubicBezTo>
                  <a:cubicBezTo>
                    <a:pt x="511" y="408"/>
                    <a:pt x="511" y="403"/>
                    <a:pt x="512" y="398"/>
                  </a:cubicBezTo>
                  <a:cubicBezTo>
                    <a:pt x="513" y="388"/>
                    <a:pt x="514" y="378"/>
                    <a:pt x="514" y="369"/>
                  </a:cubicBezTo>
                  <a:cubicBezTo>
                    <a:pt x="507" y="368"/>
                    <a:pt x="507" y="368"/>
                    <a:pt x="507" y="368"/>
                  </a:cubicBezTo>
                  <a:cubicBezTo>
                    <a:pt x="505" y="380"/>
                    <a:pt x="505" y="380"/>
                    <a:pt x="505" y="380"/>
                  </a:cubicBezTo>
                  <a:cubicBezTo>
                    <a:pt x="501" y="406"/>
                    <a:pt x="497" y="428"/>
                    <a:pt x="488" y="453"/>
                  </a:cubicBezTo>
                  <a:cubicBezTo>
                    <a:pt x="484" y="444"/>
                    <a:pt x="477" y="435"/>
                    <a:pt x="471" y="428"/>
                  </a:cubicBezTo>
                  <a:cubicBezTo>
                    <a:pt x="462" y="415"/>
                    <a:pt x="453" y="404"/>
                    <a:pt x="452" y="389"/>
                  </a:cubicBezTo>
                  <a:cubicBezTo>
                    <a:pt x="451" y="376"/>
                    <a:pt x="457" y="364"/>
                    <a:pt x="464" y="351"/>
                  </a:cubicBezTo>
                  <a:cubicBezTo>
                    <a:pt x="470" y="337"/>
                    <a:pt x="478" y="323"/>
                    <a:pt x="479" y="305"/>
                  </a:cubicBezTo>
                  <a:cubicBezTo>
                    <a:pt x="493" y="323"/>
                    <a:pt x="507" y="341"/>
                    <a:pt x="520" y="359"/>
                  </a:cubicBezTo>
                  <a:cubicBezTo>
                    <a:pt x="544" y="393"/>
                    <a:pt x="569" y="428"/>
                    <a:pt x="603" y="456"/>
                  </a:cubicBezTo>
                  <a:cubicBezTo>
                    <a:pt x="602" y="484"/>
                    <a:pt x="598" y="506"/>
                    <a:pt x="591" y="525"/>
                  </a:cubicBezTo>
                  <a:cubicBezTo>
                    <a:pt x="586" y="519"/>
                    <a:pt x="583" y="511"/>
                    <a:pt x="580" y="503"/>
                  </a:cubicBezTo>
                  <a:cubicBezTo>
                    <a:pt x="577" y="494"/>
                    <a:pt x="574" y="485"/>
                    <a:pt x="568" y="478"/>
                  </a:cubicBezTo>
                  <a:cubicBezTo>
                    <a:pt x="564" y="474"/>
                    <a:pt x="564" y="474"/>
                    <a:pt x="564" y="474"/>
                  </a:cubicBezTo>
                  <a:cubicBezTo>
                    <a:pt x="565" y="474"/>
                    <a:pt x="565" y="474"/>
                    <a:pt x="565" y="474"/>
                  </a:cubicBezTo>
                  <a:cubicBezTo>
                    <a:pt x="571" y="471"/>
                    <a:pt x="571" y="471"/>
                    <a:pt x="571" y="471"/>
                  </a:cubicBezTo>
                  <a:cubicBezTo>
                    <a:pt x="566" y="468"/>
                    <a:pt x="566" y="468"/>
                    <a:pt x="566" y="468"/>
                  </a:cubicBezTo>
                  <a:cubicBezTo>
                    <a:pt x="564" y="466"/>
                    <a:pt x="564" y="463"/>
                    <a:pt x="563" y="459"/>
                  </a:cubicBezTo>
                  <a:cubicBezTo>
                    <a:pt x="563" y="454"/>
                    <a:pt x="562" y="449"/>
                    <a:pt x="558" y="445"/>
                  </a:cubicBezTo>
                  <a:cubicBezTo>
                    <a:pt x="552" y="441"/>
                    <a:pt x="552" y="441"/>
                    <a:pt x="552" y="441"/>
                  </a:cubicBezTo>
                  <a:cubicBezTo>
                    <a:pt x="552" y="448"/>
                    <a:pt x="552" y="448"/>
                    <a:pt x="552" y="448"/>
                  </a:cubicBezTo>
                  <a:cubicBezTo>
                    <a:pt x="553" y="465"/>
                    <a:pt x="556" y="471"/>
                    <a:pt x="559" y="473"/>
                  </a:cubicBezTo>
                  <a:cubicBezTo>
                    <a:pt x="563" y="484"/>
                    <a:pt x="563" y="484"/>
                    <a:pt x="563" y="484"/>
                  </a:cubicBezTo>
                  <a:cubicBezTo>
                    <a:pt x="569" y="502"/>
                    <a:pt x="576" y="521"/>
                    <a:pt x="587" y="536"/>
                  </a:cubicBezTo>
                  <a:cubicBezTo>
                    <a:pt x="575" y="604"/>
                    <a:pt x="591" y="648"/>
                    <a:pt x="610" y="682"/>
                  </a:cubicBezTo>
                  <a:cubicBezTo>
                    <a:pt x="565" y="666"/>
                    <a:pt x="531" y="639"/>
                    <a:pt x="511" y="601"/>
                  </a:cubicBezTo>
                  <a:cubicBezTo>
                    <a:pt x="518" y="545"/>
                    <a:pt x="503" y="494"/>
                    <a:pt x="493" y="469"/>
                  </a:cubicBezTo>
                  <a:moveTo>
                    <a:pt x="407" y="693"/>
                  </a:moveTo>
                  <a:cubicBezTo>
                    <a:pt x="412" y="687"/>
                    <a:pt x="421" y="684"/>
                    <a:pt x="432" y="685"/>
                  </a:cubicBezTo>
                  <a:cubicBezTo>
                    <a:pt x="434" y="685"/>
                    <a:pt x="435" y="685"/>
                    <a:pt x="437" y="685"/>
                  </a:cubicBezTo>
                  <a:cubicBezTo>
                    <a:pt x="432" y="687"/>
                    <a:pt x="425" y="689"/>
                    <a:pt x="422" y="690"/>
                  </a:cubicBezTo>
                  <a:cubicBezTo>
                    <a:pt x="418" y="691"/>
                    <a:pt x="414" y="692"/>
                    <a:pt x="411" y="693"/>
                  </a:cubicBezTo>
                  <a:cubicBezTo>
                    <a:pt x="405" y="695"/>
                    <a:pt x="405" y="695"/>
                    <a:pt x="405" y="695"/>
                  </a:cubicBezTo>
                  <a:cubicBezTo>
                    <a:pt x="406" y="695"/>
                    <a:pt x="406" y="694"/>
                    <a:pt x="407" y="693"/>
                  </a:cubicBezTo>
                  <a:moveTo>
                    <a:pt x="465" y="714"/>
                  </a:moveTo>
                  <a:cubicBezTo>
                    <a:pt x="443" y="714"/>
                    <a:pt x="421" y="713"/>
                    <a:pt x="401" y="715"/>
                  </a:cubicBezTo>
                  <a:cubicBezTo>
                    <a:pt x="400" y="709"/>
                    <a:pt x="401" y="703"/>
                    <a:pt x="404" y="698"/>
                  </a:cubicBezTo>
                  <a:cubicBezTo>
                    <a:pt x="411" y="700"/>
                    <a:pt x="411" y="700"/>
                    <a:pt x="411" y="700"/>
                  </a:cubicBezTo>
                  <a:cubicBezTo>
                    <a:pt x="420" y="703"/>
                    <a:pt x="432" y="698"/>
                    <a:pt x="442" y="693"/>
                  </a:cubicBezTo>
                  <a:cubicBezTo>
                    <a:pt x="445" y="692"/>
                    <a:pt x="447" y="691"/>
                    <a:pt x="450" y="690"/>
                  </a:cubicBezTo>
                  <a:cubicBezTo>
                    <a:pt x="454" y="691"/>
                    <a:pt x="458" y="692"/>
                    <a:pt x="463" y="693"/>
                  </a:cubicBezTo>
                  <a:cubicBezTo>
                    <a:pt x="479" y="698"/>
                    <a:pt x="494" y="703"/>
                    <a:pt x="501" y="714"/>
                  </a:cubicBezTo>
                  <a:cubicBezTo>
                    <a:pt x="489" y="714"/>
                    <a:pt x="477" y="714"/>
                    <a:pt x="465" y="714"/>
                  </a:cubicBezTo>
                  <a:moveTo>
                    <a:pt x="561" y="725"/>
                  </a:moveTo>
                  <a:cubicBezTo>
                    <a:pt x="549" y="723"/>
                    <a:pt x="536" y="721"/>
                    <a:pt x="524" y="715"/>
                  </a:cubicBezTo>
                  <a:cubicBezTo>
                    <a:pt x="516" y="712"/>
                    <a:pt x="510" y="707"/>
                    <a:pt x="502" y="701"/>
                  </a:cubicBezTo>
                  <a:cubicBezTo>
                    <a:pt x="491" y="692"/>
                    <a:pt x="479" y="683"/>
                    <a:pt x="463" y="679"/>
                  </a:cubicBezTo>
                  <a:cubicBezTo>
                    <a:pt x="458" y="678"/>
                    <a:pt x="453" y="677"/>
                    <a:pt x="448" y="677"/>
                  </a:cubicBezTo>
                  <a:cubicBezTo>
                    <a:pt x="443" y="677"/>
                    <a:pt x="439" y="677"/>
                    <a:pt x="434" y="677"/>
                  </a:cubicBezTo>
                  <a:cubicBezTo>
                    <a:pt x="429" y="676"/>
                    <a:pt x="424" y="676"/>
                    <a:pt x="419" y="676"/>
                  </a:cubicBezTo>
                  <a:cubicBezTo>
                    <a:pt x="435" y="652"/>
                    <a:pt x="470" y="649"/>
                    <a:pt x="506" y="645"/>
                  </a:cubicBezTo>
                  <a:cubicBezTo>
                    <a:pt x="510" y="645"/>
                    <a:pt x="514" y="644"/>
                    <a:pt x="519" y="644"/>
                  </a:cubicBezTo>
                  <a:cubicBezTo>
                    <a:pt x="522" y="647"/>
                    <a:pt x="526" y="651"/>
                    <a:pt x="530" y="654"/>
                  </a:cubicBezTo>
                  <a:cubicBezTo>
                    <a:pt x="547" y="671"/>
                    <a:pt x="566" y="690"/>
                    <a:pt x="593" y="702"/>
                  </a:cubicBezTo>
                  <a:cubicBezTo>
                    <a:pt x="604" y="706"/>
                    <a:pt x="616" y="709"/>
                    <a:pt x="628" y="711"/>
                  </a:cubicBezTo>
                  <a:cubicBezTo>
                    <a:pt x="635" y="712"/>
                    <a:pt x="642" y="714"/>
                    <a:pt x="649" y="716"/>
                  </a:cubicBezTo>
                  <a:cubicBezTo>
                    <a:pt x="697" y="730"/>
                    <a:pt x="769" y="771"/>
                    <a:pt x="781" y="811"/>
                  </a:cubicBezTo>
                  <a:cubicBezTo>
                    <a:pt x="784" y="824"/>
                    <a:pt x="784" y="838"/>
                    <a:pt x="783" y="854"/>
                  </a:cubicBezTo>
                  <a:cubicBezTo>
                    <a:pt x="783" y="865"/>
                    <a:pt x="783" y="875"/>
                    <a:pt x="784" y="886"/>
                  </a:cubicBezTo>
                  <a:cubicBezTo>
                    <a:pt x="751" y="838"/>
                    <a:pt x="712" y="791"/>
                    <a:pt x="656" y="762"/>
                  </a:cubicBezTo>
                  <a:cubicBezTo>
                    <a:pt x="634" y="751"/>
                    <a:pt x="614" y="742"/>
                    <a:pt x="595" y="734"/>
                  </a:cubicBezTo>
                  <a:cubicBezTo>
                    <a:pt x="584" y="730"/>
                    <a:pt x="573" y="728"/>
                    <a:pt x="561" y="725"/>
                  </a:cubicBezTo>
                  <a:moveTo>
                    <a:pt x="575" y="896"/>
                  </a:moveTo>
                  <a:cubicBezTo>
                    <a:pt x="551" y="880"/>
                    <a:pt x="529" y="865"/>
                    <a:pt x="500" y="860"/>
                  </a:cubicBezTo>
                  <a:cubicBezTo>
                    <a:pt x="475" y="856"/>
                    <a:pt x="454" y="860"/>
                    <a:pt x="436" y="867"/>
                  </a:cubicBezTo>
                  <a:cubicBezTo>
                    <a:pt x="441" y="863"/>
                    <a:pt x="445" y="858"/>
                    <a:pt x="449" y="854"/>
                  </a:cubicBezTo>
                  <a:cubicBezTo>
                    <a:pt x="459" y="844"/>
                    <a:pt x="468" y="834"/>
                    <a:pt x="479" y="826"/>
                  </a:cubicBezTo>
                  <a:cubicBezTo>
                    <a:pt x="490" y="818"/>
                    <a:pt x="506" y="811"/>
                    <a:pt x="523" y="804"/>
                  </a:cubicBezTo>
                  <a:cubicBezTo>
                    <a:pt x="529" y="802"/>
                    <a:pt x="534" y="800"/>
                    <a:pt x="539" y="797"/>
                  </a:cubicBezTo>
                  <a:cubicBezTo>
                    <a:pt x="546" y="795"/>
                    <a:pt x="552" y="792"/>
                    <a:pt x="559" y="789"/>
                  </a:cubicBezTo>
                  <a:cubicBezTo>
                    <a:pt x="575" y="781"/>
                    <a:pt x="591" y="774"/>
                    <a:pt x="604" y="771"/>
                  </a:cubicBezTo>
                  <a:cubicBezTo>
                    <a:pt x="608" y="770"/>
                    <a:pt x="613" y="770"/>
                    <a:pt x="618" y="770"/>
                  </a:cubicBezTo>
                  <a:cubicBezTo>
                    <a:pt x="648" y="772"/>
                    <a:pt x="682" y="797"/>
                    <a:pt x="697" y="814"/>
                  </a:cubicBezTo>
                  <a:cubicBezTo>
                    <a:pt x="712" y="832"/>
                    <a:pt x="727" y="855"/>
                    <a:pt x="742" y="878"/>
                  </a:cubicBezTo>
                  <a:cubicBezTo>
                    <a:pt x="746" y="884"/>
                    <a:pt x="746" y="884"/>
                    <a:pt x="746" y="884"/>
                  </a:cubicBezTo>
                  <a:cubicBezTo>
                    <a:pt x="749" y="889"/>
                    <a:pt x="753" y="894"/>
                    <a:pt x="756" y="898"/>
                  </a:cubicBezTo>
                  <a:cubicBezTo>
                    <a:pt x="768" y="916"/>
                    <a:pt x="781" y="934"/>
                    <a:pt x="783" y="953"/>
                  </a:cubicBezTo>
                  <a:cubicBezTo>
                    <a:pt x="768" y="945"/>
                    <a:pt x="750" y="943"/>
                    <a:pt x="735" y="942"/>
                  </a:cubicBezTo>
                  <a:cubicBezTo>
                    <a:pt x="727" y="941"/>
                    <a:pt x="719" y="941"/>
                    <a:pt x="711" y="940"/>
                  </a:cubicBezTo>
                  <a:cubicBezTo>
                    <a:pt x="698" y="940"/>
                    <a:pt x="684" y="939"/>
                    <a:pt x="671" y="938"/>
                  </a:cubicBezTo>
                  <a:cubicBezTo>
                    <a:pt x="630" y="932"/>
                    <a:pt x="602" y="913"/>
                    <a:pt x="575" y="896"/>
                  </a:cubicBezTo>
                  <a:moveTo>
                    <a:pt x="542" y="948"/>
                  </a:moveTo>
                  <a:cubicBezTo>
                    <a:pt x="544" y="946"/>
                    <a:pt x="545" y="944"/>
                    <a:pt x="546" y="943"/>
                  </a:cubicBezTo>
                  <a:cubicBezTo>
                    <a:pt x="565" y="940"/>
                    <a:pt x="582" y="933"/>
                    <a:pt x="597" y="926"/>
                  </a:cubicBezTo>
                  <a:cubicBezTo>
                    <a:pt x="619" y="944"/>
                    <a:pt x="653" y="954"/>
                    <a:pt x="704" y="958"/>
                  </a:cubicBezTo>
                  <a:cubicBezTo>
                    <a:pt x="708" y="958"/>
                    <a:pt x="712" y="958"/>
                    <a:pt x="716" y="958"/>
                  </a:cubicBezTo>
                  <a:cubicBezTo>
                    <a:pt x="714" y="960"/>
                    <a:pt x="713" y="961"/>
                    <a:pt x="711" y="963"/>
                  </a:cubicBezTo>
                  <a:cubicBezTo>
                    <a:pt x="702" y="970"/>
                    <a:pt x="694" y="977"/>
                    <a:pt x="683" y="981"/>
                  </a:cubicBezTo>
                  <a:cubicBezTo>
                    <a:pt x="647" y="967"/>
                    <a:pt x="601" y="957"/>
                    <a:pt x="554" y="954"/>
                  </a:cubicBezTo>
                  <a:cubicBezTo>
                    <a:pt x="549" y="953"/>
                    <a:pt x="544" y="953"/>
                    <a:pt x="539" y="953"/>
                  </a:cubicBezTo>
                  <a:cubicBezTo>
                    <a:pt x="540" y="951"/>
                    <a:pt x="541" y="950"/>
                    <a:pt x="542" y="948"/>
                  </a:cubicBezTo>
                  <a:moveTo>
                    <a:pt x="561" y="974"/>
                  </a:moveTo>
                  <a:cubicBezTo>
                    <a:pt x="572" y="975"/>
                    <a:pt x="583" y="976"/>
                    <a:pt x="594" y="979"/>
                  </a:cubicBezTo>
                  <a:cubicBezTo>
                    <a:pt x="561" y="995"/>
                    <a:pt x="543" y="1028"/>
                    <a:pt x="525" y="1060"/>
                  </a:cubicBezTo>
                  <a:cubicBezTo>
                    <a:pt x="514" y="1081"/>
                    <a:pt x="502" y="1102"/>
                    <a:pt x="487" y="1118"/>
                  </a:cubicBezTo>
                  <a:cubicBezTo>
                    <a:pt x="483" y="1117"/>
                    <a:pt x="479" y="1117"/>
                    <a:pt x="476" y="1116"/>
                  </a:cubicBezTo>
                  <a:cubicBezTo>
                    <a:pt x="468" y="1114"/>
                    <a:pt x="460" y="1112"/>
                    <a:pt x="451" y="1112"/>
                  </a:cubicBezTo>
                  <a:cubicBezTo>
                    <a:pt x="450" y="1111"/>
                    <a:pt x="449" y="1111"/>
                    <a:pt x="448" y="1111"/>
                  </a:cubicBezTo>
                  <a:cubicBezTo>
                    <a:pt x="451" y="1100"/>
                    <a:pt x="450" y="1085"/>
                    <a:pt x="450" y="1070"/>
                  </a:cubicBezTo>
                  <a:cubicBezTo>
                    <a:pt x="449" y="1044"/>
                    <a:pt x="449" y="1016"/>
                    <a:pt x="461" y="1001"/>
                  </a:cubicBezTo>
                  <a:cubicBezTo>
                    <a:pt x="477" y="981"/>
                    <a:pt x="516" y="970"/>
                    <a:pt x="561" y="974"/>
                  </a:cubicBezTo>
                  <a:moveTo>
                    <a:pt x="536" y="1102"/>
                  </a:moveTo>
                  <a:cubicBezTo>
                    <a:pt x="541" y="1096"/>
                    <a:pt x="543" y="1088"/>
                    <a:pt x="545" y="1080"/>
                  </a:cubicBezTo>
                  <a:cubicBezTo>
                    <a:pt x="545" y="1080"/>
                    <a:pt x="545" y="1079"/>
                    <a:pt x="546" y="1078"/>
                  </a:cubicBezTo>
                  <a:cubicBezTo>
                    <a:pt x="549" y="1090"/>
                    <a:pt x="547" y="1105"/>
                    <a:pt x="541" y="1114"/>
                  </a:cubicBezTo>
                  <a:cubicBezTo>
                    <a:pt x="533" y="1126"/>
                    <a:pt x="533" y="1126"/>
                    <a:pt x="533" y="1126"/>
                  </a:cubicBezTo>
                  <a:cubicBezTo>
                    <a:pt x="523" y="1125"/>
                    <a:pt x="514" y="1125"/>
                    <a:pt x="505" y="1127"/>
                  </a:cubicBezTo>
                  <a:cubicBezTo>
                    <a:pt x="504" y="1124"/>
                    <a:pt x="501" y="1123"/>
                    <a:pt x="499" y="1123"/>
                  </a:cubicBezTo>
                  <a:cubicBezTo>
                    <a:pt x="517" y="1102"/>
                    <a:pt x="528" y="1079"/>
                    <a:pt x="540" y="1053"/>
                  </a:cubicBezTo>
                  <a:cubicBezTo>
                    <a:pt x="541" y="1052"/>
                    <a:pt x="542" y="1051"/>
                    <a:pt x="542" y="1049"/>
                  </a:cubicBezTo>
                  <a:cubicBezTo>
                    <a:pt x="542" y="1057"/>
                    <a:pt x="539" y="1066"/>
                    <a:pt x="536" y="1075"/>
                  </a:cubicBezTo>
                  <a:cubicBezTo>
                    <a:pt x="534" y="1083"/>
                    <a:pt x="531" y="1091"/>
                    <a:pt x="530" y="1099"/>
                  </a:cubicBezTo>
                  <a:cubicBezTo>
                    <a:pt x="528" y="1113"/>
                    <a:pt x="528" y="1113"/>
                    <a:pt x="528" y="1113"/>
                  </a:cubicBezTo>
                  <a:cubicBezTo>
                    <a:pt x="536" y="1102"/>
                    <a:pt x="536" y="1102"/>
                    <a:pt x="536" y="1102"/>
                  </a:cubicBezTo>
                  <a:moveTo>
                    <a:pt x="487" y="1129"/>
                  </a:moveTo>
                  <a:cubicBezTo>
                    <a:pt x="472" y="1134"/>
                    <a:pt x="462" y="1145"/>
                    <a:pt x="451" y="1156"/>
                  </a:cubicBezTo>
                  <a:cubicBezTo>
                    <a:pt x="451" y="1156"/>
                    <a:pt x="450" y="1157"/>
                    <a:pt x="450" y="1157"/>
                  </a:cubicBezTo>
                  <a:cubicBezTo>
                    <a:pt x="447" y="1147"/>
                    <a:pt x="446" y="1135"/>
                    <a:pt x="447" y="1121"/>
                  </a:cubicBezTo>
                  <a:cubicBezTo>
                    <a:pt x="462" y="1122"/>
                    <a:pt x="475" y="1125"/>
                    <a:pt x="487" y="1129"/>
                  </a:cubicBezTo>
                  <a:moveTo>
                    <a:pt x="279" y="1193"/>
                  </a:moveTo>
                  <a:cubicBezTo>
                    <a:pt x="287" y="1175"/>
                    <a:pt x="296" y="1153"/>
                    <a:pt x="293" y="1130"/>
                  </a:cubicBezTo>
                  <a:cubicBezTo>
                    <a:pt x="309" y="1113"/>
                    <a:pt x="321" y="1091"/>
                    <a:pt x="332" y="1070"/>
                  </a:cubicBezTo>
                  <a:cubicBezTo>
                    <a:pt x="346" y="1043"/>
                    <a:pt x="360" y="1015"/>
                    <a:pt x="384" y="997"/>
                  </a:cubicBezTo>
                  <a:cubicBezTo>
                    <a:pt x="406" y="982"/>
                    <a:pt x="439" y="980"/>
                    <a:pt x="472" y="978"/>
                  </a:cubicBezTo>
                  <a:cubicBezTo>
                    <a:pt x="430" y="1001"/>
                    <a:pt x="403" y="1041"/>
                    <a:pt x="376" y="1080"/>
                  </a:cubicBezTo>
                  <a:cubicBezTo>
                    <a:pt x="359" y="1106"/>
                    <a:pt x="342" y="1132"/>
                    <a:pt x="320" y="1153"/>
                  </a:cubicBezTo>
                  <a:cubicBezTo>
                    <a:pt x="308" y="1172"/>
                    <a:pt x="293" y="1188"/>
                    <a:pt x="276" y="1202"/>
                  </a:cubicBezTo>
                  <a:cubicBezTo>
                    <a:pt x="277" y="1199"/>
                    <a:pt x="278" y="1196"/>
                    <a:pt x="279" y="1193"/>
                  </a:cubicBezTo>
                  <a:moveTo>
                    <a:pt x="438" y="1112"/>
                  </a:moveTo>
                  <a:cubicBezTo>
                    <a:pt x="438" y="1112"/>
                    <a:pt x="438" y="1112"/>
                    <a:pt x="438" y="1112"/>
                  </a:cubicBezTo>
                  <a:cubicBezTo>
                    <a:pt x="435" y="1112"/>
                    <a:pt x="431" y="1112"/>
                    <a:pt x="429" y="1116"/>
                  </a:cubicBezTo>
                  <a:cubicBezTo>
                    <a:pt x="428" y="1117"/>
                    <a:pt x="428" y="1117"/>
                    <a:pt x="428" y="1117"/>
                  </a:cubicBezTo>
                  <a:cubicBezTo>
                    <a:pt x="428" y="1118"/>
                    <a:pt x="428" y="1118"/>
                    <a:pt x="428" y="1118"/>
                  </a:cubicBezTo>
                  <a:cubicBezTo>
                    <a:pt x="428" y="1121"/>
                    <a:pt x="430" y="1123"/>
                    <a:pt x="432" y="1123"/>
                  </a:cubicBezTo>
                  <a:cubicBezTo>
                    <a:pt x="434" y="1123"/>
                    <a:pt x="435" y="1123"/>
                    <a:pt x="436" y="1122"/>
                  </a:cubicBezTo>
                  <a:cubicBezTo>
                    <a:pt x="437" y="1122"/>
                    <a:pt x="437" y="1122"/>
                    <a:pt x="437" y="1122"/>
                  </a:cubicBezTo>
                  <a:cubicBezTo>
                    <a:pt x="434" y="1142"/>
                    <a:pt x="430" y="1159"/>
                    <a:pt x="424" y="1173"/>
                  </a:cubicBezTo>
                  <a:cubicBezTo>
                    <a:pt x="419" y="1188"/>
                    <a:pt x="419" y="1188"/>
                    <a:pt x="419" y="1188"/>
                  </a:cubicBezTo>
                  <a:cubicBezTo>
                    <a:pt x="423" y="1184"/>
                    <a:pt x="423" y="1184"/>
                    <a:pt x="423" y="1184"/>
                  </a:cubicBezTo>
                  <a:cubicBezTo>
                    <a:pt x="423" y="1184"/>
                    <a:pt x="423" y="1184"/>
                    <a:pt x="423" y="1184"/>
                  </a:cubicBezTo>
                  <a:cubicBezTo>
                    <a:pt x="417" y="1194"/>
                    <a:pt x="404" y="1201"/>
                    <a:pt x="384" y="1207"/>
                  </a:cubicBezTo>
                  <a:cubicBezTo>
                    <a:pt x="386" y="1204"/>
                    <a:pt x="386" y="1204"/>
                    <a:pt x="386" y="1204"/>
                  </a:cubicBezTo>
                  <a:cubicBezTo>
                    <a:pt x="380" y="1208"/>
                    <a:pt x="380" y="1208"/>
                    <a:pt x="380" y="1208"/>
                  </a:cubicBezTo>
                  <a:cubicBezTo>
                    <a:pt x="372" y="1210"/>
                    <a:pt x="363" y="1212"/>
                    <a:pt x="353" y="1213"/>
                  </a:cubicBezTo>
                  <a:cubicBezTo>
                    <a:pt x="358" y="1197"/>
                    <a:pt x="356" y="1181"/>
                    <a:pt x="354" y="1167"/>
                  </a:cubicBezTo>
                  <a:cubicBezTo>
                    <a:pt x="353" y="1156"/>
                    <a:pt x="351" y="1145"/>
                    <a:pt x="354" y="1134"/>
                  </a:cubicBezTo>
                  <a:cubicBezTo>
                    <a:pt x="356" y="1124"/>
                    <a:pt x="369" y="1110"/>
                    <a:pt x="379" y="1098"/>
                  </a:cubicBezTo>
                  <a:cubicBezTo>
                    <a:pt x="385" y="1091"/>
                    <a:pt x="391" y="1085"/>
                    <a:pt x="395" y="1080"/>
                  </a:cubicBezTo>
                  <a:cubicBezTo>
                    <a:pt x="399" y="1074"/>
                    <a:pt x="402" y="1069"/>
                    <a:pt x="406" y="1064"/>
                  </a:cubicBezTo>
                  <a:cubicBezTo>
                    <a:pt x="419" y="1045"/>
                    <a:pt x="430" y="1030"/>
                    <a:pt x="444" y="1016"/>
                  </a:cubicBezTo>
                  <a:cubicBezTo>
                    <a:pt x="442" y="1033"/>
                    <a:pt x="441" y="1054"/>
                    <a:pt x="440" y="1075"/>
                  </a:cubicBezTo>
                  <a:cubicBezTo>
                    <a:pt x="440" y="1087"/>
                    <a:pt x="439" y="1100"/>
                    <a:pt x="438" y="1112"/>
                  </a:cubicBezTo>
                  <a:moveTo>
                    <a:pt x="439" y="1161"/>
                  </a:moveTo>
                  <a:cubicBezTo>
                    <a:pt x="438" y="1166"/>
                    <a:pt x="436" y="1171"/>
                    <a:pt x="434" y="1175"/>
                  </a:cubicBezTo>
                  <a:cubicBezTo>
                    <a:pt x="435" y="1171"/>
                    <a:pt x="435" y="1171"/>
                    <a:pt x="435" y="1171"/>
                  </a:cubicBezTo>
                  <a:cubicBezTo>
                    <a:pt x="436" y="1168"/>
                    <a:pt x="438" y="1164"/>
                    <a:pt x="439" y="1161"/>
                  </a:cubicBezTo>
                  <a:moveTo>
                    <a:pt x="343" y="1215"/>
                  </a:moveTo>
                  <a:cubicBezTo>
                    <a:pt x="338" y="1216"/>
                    <a:pt x="334" y="1217"/>
                    <a:pt x="329" y="1218"/>
                  </a:cubicBezTo>
                  <a:cubicBezTo>
                    <a:pt x="324" y="1219"/>
                    <a:pt x="318" y="1220"/>
                    <a:pt x="313" y="1221"/>
                  </a:cubicBezTo>
                  <a:cubicBezTo>
                    <a:pt x="306" y="1224"/>
                    <a:pt x="306" y="1224"/>
                    <a:pt x="306" y="1224"/>
                  </a:cubicBezTo>
                  <a:cubicBezTo>
                    <a:pt x="312" y="1228"/>
                    <a:pt x="312" y="1228"/>
                    <a:pt x="312" y="1228"/>
                  </a:cubicBezTo>
                  <a:cubicBezTo>
                    <a:pt x="317" y="1231"/>
                    <a:pt x="323" y="1230"/>
                    <a:pt x="329" y="1228"/>
                  </a:cubicBezTo>
                  <a:cubicBezTo>
                    <a:pt x="332" y="1227"/>
                    <a:pt x="336" y="1227"/>
                    <a:pt x="339" y="1226"/>
                  </a:cubicBezTo>
                  <a:cubicBezTo>
                    <a:pt x="337" y="1234"/>
                    <a:pt x="336" y="1241"/>
                    <a:pt x="333" y="1246"/>
                  </a:cubicBezTo>
                  <a:cubicBezTo>
                    <a:pt x="330" y="1253"/>
                    <a:pt x="330" y="1253"/>
                    <a:pt x="330" y="1253"/>
                  </a:cubicBezTo>
                  <a:cubicBezTo>
                    <a:pt x="316" y="1254"/>
                    <a:pt x="303" y="1254"/>
                    <a:pt x="288" y="1253"/>
                  </a:cubicBezTo>
                  <a:cubicBezTo>
                    <a:pt x="278" y="1252"/>
                    <a:pt x="268" y="1251"/>
                    <a:pt x="257" y="1249"/>
                  </a:cubicBezTo>
                  <a:cubicBezTo>
                    <a:pt x="248" y="1249"/>
                    <a:pt x="239" y="1248"/>
                    <a:pt x="230" y="1247"/>
                  </a:cubicBezTo>
                  <a:cubicBezTo>
                    <a:pt x="242" y="1239"/>
                    <a:pt x="254" y="1231"/>
                    <a:pt x="265" y="1222"/>
                  </a:cubicBezTo>
                  <a:cubicBezTo>
                    <a:pt x="264" y="1234"/>
                    <a:pt x="264" y="1234"/>
                    <a:pt x="264" y="1234"/>
                  </a:cubicBezTo>
                  <a:cubicBezTo>
                    <a:pt x="270" y="1219"/>
                    <a:pt x="270" y="1219"/>
                    <a:pt x="270" y="1219"/>
                  </a:cubicBezTo>
                  <a:cubicBezTo>
                    <a:pt x="282" y="1209"/>
                    <a:pt x="294" y="1199"/>
                    <a:pt x="305" y="1189"/>
                  </a:cubicBezTo>
                  <a:cubicBezTo>
                    <a:pt x="308" y="1187"/>
                    <a:pt x="308" y="1187"/>
                    <a:pt x="308" y="1187"/>
                  </a:cubicBezTo>
                  <a:cubicBezTo>
                    <a:pt x="308" y="1188"/>
                    <a:pt x="308" y="1188"/>
                    <a:pt x="309" y="1189"/>
                  </a:cubicBezTo>
                  <a:cubicBezTo>
                    <a:pt x="309" y="1190"/>
                    <a:pt x="309" y="1191"/>
                    <a:pt x="309" y="1192"/>
                  </a:cubicBezTo>
                  <a:cubicBezTo>
                    <a:pt x="309" y="1194"/>
                    <a:pt x="308" y="1197"/>
                    <a:pt x="308" y="1199"/>
                  </a:cubicBezTo>
                  <a:cubicBezTo>
                    <a:pt x="316" y="1200"/>
                    <a:pt x="316" y="1200"/>
                    <a:pt x="316" y="1200"/>
                  </a:cubicBezTo>
                  <a:cubicBezTo>
                    <a:pt x="316" y="1197"/>
                    <a:pt x="316" y="1195"/>
                    <a:pt x="316" y="1192"/>
                  </a:cubicBezTo>
                  <a:cubicBezTo>
                    <a:pt x="318" y="1176"/>
                    <a:pt x="325" y="1167"/>
                    <a:pt x="334" y="1157"/>
                  </a:cubicBezTo>
                  <a:cubicBezTo>
                    <a:pt x="337" y="1153"/>
                    <a:pt x="340" y="1149"/>
                    <a:pt x="343" y="1145"/>
                  </a:cubicBezTo>
                  <a:cubicBezTo>
                    <a:pt x="348" y="1166"/>
                    <a:pt x="345" y="1190"/>
                    <a:pt x="343" y="1215"/>
                  </a:cubicBezTo>
                  <a:cubicBezTo>
                    <a:pt x="343" y="1215"/>
                    <a:pt x="343" y="1215"/>
                    <a:pt x="343" y="1215"/>
                  </a:cubicBezTo>
                  <a:moveTo>
                    <a:pt x="348" y="1233"/>
                  </a:moveTo>
                  <a:cubicBezTo>
                    <a:pt x="349" y="1230"/>
                    <a:pt x="349" y="1227"/>
                    <a:pt x="350" y="1225"/>
                  </a:cubicBezTo>
                  <a:cubicBezTo>
                    <a:pt x="353" y="1224"/>
                    <a:pt x="356" y="1224"/>
                    <a:pt x="359" y="1223"/>
                  </a:cubicBezTo>
                  <a:cubicBezTo>
                    <a:pt x="362" y="1223"/>
                    <a:pt x="366" y="1222"/>
                    <a:pt x="369" y="1221"/>
                  </a:cubicBezTo>
                  <a:cubicBezTo>
                    <a:pt x="363" y="1229"/>
                    <a:pt x="353" y="1237"/>
                    <a:pt x="344" y="1244"/>
                  </a:cubicBezTo>
                  <a:cubicBezTo>
                    <a:pt x="346" y="1240"/>
                    <a:pt x="347" y="1237"/>
                    <a:pt x="348" y="1233"/>
                  </a:cubicBezTo>
                  <a:moveTo>
                    <a:pt x="414" y="1252"/>
                  </a:moveTo>
                  <a:cubicBezTo>
                    <a:pt x="399" y="1252"/>
                    <a:pt x="385" y="1252"/>
                    <a:pt x="371" y="1252"/>
                  </a:cubicBezTo>
                  <a:cubicBezTo>
                    <a:pt x="364" y="1252"/>
                    <a:pt x="357" y="1253"/>
                    <a:pt x="350" y="1253"/>
                  </a:cubicBezTo>
                  <a:cubicBezTo>
                    <a:pt x="354" y="1249"/>
                    <a:pt x="358" y="1245"/>
                    <a:pt x="362" y="1242"/>
                  </a:cubicBezTo>
                  <a:cubicBezTo>
                    <a:pt x="371" y="1234"/>
                    <a:pt x="381" y="1227"/>
                    <a:pt x="388" y="1216"/>
                  </a:cubicBezTo>
                  <a:cubicBezTo>
                    <a:pt x="416" y="1212"/>
                    <a:pt x="434" y="1195"/>
                    <a:pt x="452" y="1179"/>
                  </a:cubicBezTo>
                  <a:cubicBezTo>
                    <a:pt x="474" y="1158"/>
                    <a:pt x="495" y="1139"/>
                    <a:pt x="539" y="1144"/>
                  </a:cubicBezTo>
                  <a:cubicBezTo>
                    <a:pt x="528" y="1150"/>
                    <a:pt x="520" y="1160"/>
                    <a:pt x="512" y="1169"/>
                  </a:cubicBezTo>
                  <a:cubicBezTo>
                    <a:pt x="508" y="1173"/>
                    <a:pt x="504" y="1179"/>
                    <a:pt x="499" y="1183"/>
                  </a:cubicBezTo>
                  <a:cubicBezTo>
                    <a:pt x="479" y="1202"/>
                    <a:pt x="452" y="1211"/>
                    <a:pt x="423" y="1221"/>
                  </a:cubicBezTo>
                  <a:cubicBezTo>
                    <a:pt x="410" y="1225"/>
                    <a:pt x="397" y="1229"/>
                    <a:pt x="384" y="1235"/>
                  </a:cubicBezTo>
                  <a:cubicBezTo>
                    <a:pt x="371" y="1241"/>
                    <a:pt x="371" y="1241"/>
                    <a:pt x="371" y="1241"/>
                  </a:cubicBezTo>
                  <a:cubicBezTo>
                    <a:pt x="386" y="1242"/>
                    <a:pt x="386" y="1242"/>
                    <a:pt x="386" y="1242"/>
                  </a:cubicBezTo>
                  <a:cubicBezTo>
                    <a:pt x="400" y="1243"/>
                    <a:pt x="415" y="1236"/>
                    <a:pt x="428" y="1230"/>
                  </a:cubicBezTo>
                  <a:cubicBezTo>
                    <a:pt x="434" y="1228"/>
                    <a:pt x="439" y="1225"/>
                    <a:pt x="445" y="1223"/>
                  </a:cubicBezTo>
                  <a:cubicBezTo>
                    <a:pt x="438" y="1234"/>
                    <a:pt x="429" y="1243"/>
                    <a:pt x="418" y="1249"/>
                  </a:cubicBezTo>
                  <a:cubicBezTo>
                    <a:pt x="414" y="1252"/>
                    <a:pt x="414" y="1252"/>
                    <a:pt x="414" y="1252"/>
                  </a:cubicBezTo>
                  <a:moveTo>
                    <a:pt x="551" y="1226"/>
                  </a:moveTo>
                  <a:cubicBezTo>
                    <a:pt x="522" y="1243"/>
                    <a:pt x="478" y="1249"/>
                    <a:pt x="432" y="1251"/>
                  </a:cubicBezTo>
                  <a:cubicBezTo>
                    <a:pt x="445" y="1243"/>
                    <a:pt x="453" y="1230"/>
                    <a:pt x="459" y="1217"/>
                  </a:cubicBezTo>
                  <a:cubicBezTo>
                    <a:pt x="468" y="1215"/>
                    <a:pt x="474" y="1211"/>
                    <a:pt x="481" y="1207"/>
                  </a:cubicBezTo>
                  <a:cubicBezTo>
                    <a:pt x="484" y="1205"/>
                    <a:pt x="487" y="1203"/>
                    <a:pt x="491" y="1201"/>
                  </a:cubicBezTo>
                  <a:cubicBezTo>
                    <a:pt x="486" y="1213"/>
                    <a:pt x="478" y="1220"/>
                    <a:pt x="471" y="1226"/>
                  </a:cubicBezTo>
                  <a:cubicBezTo>
                    <a:pt x="456" y="1237"/>
                    <a:pt x="456" y="1237"/>
                    <a:pt x="456" y="1237"/>
                  </a:cubicBezTo>
                  <a:cubicBezTo>
                    <a:pt x="474" y="1232"/>
                    <a:pt x="474" y="1232"/>
                    <a:pt x="474" y="1232"/>
                  </a:cubicBezTo>
                  <a:cubicBezTo>
                    <a:pt x="486" y="1229"/>
                    <a:pt x="502" y="1212"/>
                    <a:pt x="505" y="1191"/>
                  </a:cubicBezTo>
                  <a:cubicBezTo>
                    <a:pt x="527" y="1165"/>
                    <a:pt x="564" y="1154"/>
                    <a:pt x="600" y="1143"/>
                  </a:cubicBezTo>
                  <a:cubicBezTo>
                    <a:pt x="612" y="1139"/>
                    <a:pt x="624" y="1136"/>
                    <a:pt x="635" y="1132"/>
                  </a:cubicBezTo>
                  <a:cubicBezTo>
                    <a:pt x="631" y="1137"/>
                    <a:pt x="627" y="1143"/>
                    <a:pt x="622" y="1149"/>
                  </a:cubicBezTo>
                  <a:cubicBezTo>
                    <a:pt x="603" y="1178"/>
                    <a:pt x="582" y="1207"/>
                    <a:pt x="551" y="1226"/>
                  </a:cubicBezTo>
                  <a:moveTo>
                    <a:pt x="778" y="1200"/>
                  </a:moveTo>
                  <a:cubicBezTo>
                    <a:pt x="777" y="1208"/>
                    <a:pt x="777" y="1216"/>
                    <a:pt x="776" y="1223"/>
                  </a:cubicBezTo>
                  <a:cubicBezTo>
                    <a:pt x="759" y="1217"/>
                    <a:pt x="740" y="1213"/>
                    <a:pt x="719" y="1211"/>
                  </a:cubicBezTo>
                  <a:cubicBezTo>
                    <a:pt x="672" y="1208"/>
                    <a:pt x="626" y="1217"/>
                    <a:pt x="585" y="1224"/>
                  </a:cubicBezTo>
                  <a:cubicBezTo>
                    <a:pt x="582" y="1225"/>
                    <a:pt x="579" y="1225"/>
                    <a:pt x="577" y="1226"/>
                  </a:cubicBezTo>
                  <a:cubicBezTo>
                    <a:pt x="579" y="1223"/>
                    <a:pt x="582" y="1221"/>
                    <a:pt x="585" y="1219"/>
                  </a:cubicBezTo>
                  <a:cubicBezTo>
                    <a:pt x="595" y="1211"/>
                    <a:pt x="605" y="1202"/>
                    <a:pt x="614" y="1193"/>
                  </a:cubicBezTo>
                  <a:cubicBezTo>
                    <a:pt x="612" y="1195"/>
                    <a:pt x="611" y="1197"/>
                    <a:pt x="610" y="1199"/>
                  </a:cubicBezTo>
                  <a:cubicBezTo>
                    <a:pt x="606" y="1204"/>
                    <a:pt x="605" y="1206"/>
                    <a:pt x="604" y="1208"/>
                  </a:cubicBezTo>
                  <a:cubicBezTo>
                    <a:pt x="601" y="1218"/>
                    <a:pt x="601" y="1218"/>
                    <a:pt x="601" y="1218"/>
                  </a:cubicBezTo>
                  <a:cubicBezTo>
                    <a:pt x="609" y="1212"/>
                    <a:pt x="609" y="1212"/>
                    <a:pt x="609" y="1212"/>
                  </a:cubicBezTo>
                  <a:cubicBezTo>
                    <a:pt x="622" y="1205"/>
                    <a:pt x="628" y="1188"/>
                    <a:pt x="635" y="1171"/>
                  </a:cubicBezTo>
                  <a:cubicBezTo>
                    <a:pt x="645" y="1149"/>
                    <a:pt x="655" y="1125"/>
                    <a:pt x="677" y="1122"/>
                  </a:cubicBezTo>
                  <a:cubicBezTo>
                    <a:pt x="680" y="1122"/>
                    <a:pt x="683" y="1122"/>
                    <a:pt x="686" y="1122"/>
                  </a:cubicBezTo>
                  <a:cubicBezTo>
                    <a:pt x="726" y="1125"/>
                    <a:pt x="757" y="1139"/>
                    <a:pt x="781" y="1165"/>
                  </a:cubicBezTo>
                  <a:cubicBezTo>
                    <a:pt x="779" y="1176"/>
                    <a:pt x="778" y="1188"/>
                    <a:pt x="778" y="1200"/>
                  </a:cubicBezTo>
                  <a:moveTo>
                    <a:pt x="769" y="1125"/>
                  </a:moveTo>
                  <a:cubicBezTo>
                    <a:pt x="736" y="1110"/>
                    <a:pt x="712" y="1098"/>
                    <a:pt x="678" y="1099"/>
                  </a:cubicBezTo>
                  <a:cubicBezTo>
                    <a:pt x="658" y="1099"/>
                    <a:pt x="640" y="1107"/>
                    <a:pt x="624" y="1114"/>
                  </a:cubicBezTo>
                  <a:cubicBezTo>
                    <a:pt x="607" y="1122"/>
                    <a:pt x="590" y="1129"/>
                    <a:pt x="570" y="1130"/>
                  </a:cubicBezTo>
                  <a:cubicBezTo>
                    <a:pt x="561" y="1131"/>
                    <a:pt x="552" y="1129"/>
                    <a:pt x="543" y="1128"/>
                  </a:cubicBezTo>
                  <a:cubicBezTo>
                    <a:pt x="542" y="1127"/>
                    <a:pt x="540" y="1127"/>
                    <a:pt x="538" y="1127"/>
                  </a:cubicBezTo>
                  <a:cubicBezTo>
                    <a:pt x="546" y="1119"/>
                    <a:pt x="546" y="1119"/>
                    <a:pt x="546" y="1119"/>
                  </a:cubicBezTo>
                  <a:cubicBezTo>
                    <a:pt x="561" y="1103"/>
                    <a:pt x="557" y="1085"/>
                    <a:pt x="554" y="1067"/>
                  </a:cubicBezTo>
                  <a:cubicBezTo>
                    <a:pt x="551" y="1055"/>
                    <a:pt x="549" y="1043"/>
                    <a:pt x="551" y="1033"/>
                  </a:cubicBezTo>
                  <a:cubicBezTo>
                    <a:pt x="554" y="1023"/>
                    <a:pt x="576" y="1005"/>
                    <a:pt x="590" y="997"/>
                  </a:cubicBezTo>
                  <a:cubicBezTo>
                    <a:pt x="611" y="985"/>
                    <a:pt x="632" y="985"/>
                    <a:pt x="660" y="995"/>
                  </a:cubicBezTo>
                  <a:cubicBezTo>
                    <a:pt x="645" y="1007"/>
                    <a:pt x="624" y="1012"/>
                    <a:pt x="603" y="1017"/>
                  </a:cubicBezTo>
                  <a:cubicBezTo>
                    <a:pt x="595" y="1019"/>
                    <a:pt x="587" y="1021"/>
                    <a:pt x="579" y="1023"/>
                  </a:cubicBezTo>
                  <a:cubicBezTo>
                    <a:pt x="561" y="1029"/>
                    <a:pt x="561" y="1029"/>
                    <a:pt x="561" y="1029"/>
                  </a:cubicBezTo>
                  <a:cubicBezTo>
                    <a:pt x="580" y="1030"/>
                    <a:pt x="580" y="1030"/>
                    <a:pt x="580" y="1030"/>
                  </a:cubicBezTo>
                  <a:cubicBezTo>
                    <a:pt x="590" y="1031"/>
                    <a:pt x="607" y="1027"/>
                    <a:pt x="617" y="1023"/>
                  </a:cubicBezTo>
                  <a:cubicBezTo>
                    <a:pt x="616" y="1026"/>
                    <a:pt x="615" y="1029"/>
                    <a:pt x="613" y="1032"/>
                  </a:cubicBezTo>
                  <a:cubicBezTo>
                    <a:pt x="610" y="1036"/>
                    <a:pt x="607" y="1041"/>
                    <a:pt x="606" y="1046"/>
                  </a:cubicBezTo>
                  <a:cubicBezTo>
                    <a:pt x="613" y="1048"/>
                    <a:pt x="613" y="1048"/>
                    <a:pt x="613" y="1048"/>
                  </a:cubicBezTo>
                  <a:cubicBezTo>
                    <a:pt x="625" y="1022"/>
                    <a:pt x="649" y="1010"/>
                    <a:pt x="672" y="1002"/>
                  </a:cubicBezTo>
                  <a:cubicBezTo>
                    <a:pt x="680" y="1008"/>
                    <a:pt x="690" y="1014"/>
                    <a:pt x="699" y="1019"/>
                  </a:cubicBezTo>
                  <a:cubicBezTo>
                    <a:pt x="742" y="1045"/>
                    <a:pt x="786" y="1072"/>
                    <a:pt x="782" y="1131"/>
                  </a:cubicBezTo>
                  <a:cubicBezTo>
                    <a:pt x="778" y="1129"/>
                    <a:pt x="773" y="1127"/>
                    <a:pt x="769" y="1125"/>
                  </a:cubicBezTo>
                  <a:moveTo>
                    <a:pt x="764" y="1026"/>
                  </a:moveTo>
                  <a:cubicBezTo>
                    <a:pt x="744" y="1011"/>
                    <a:pt x="722" y="996"/>
                    <a:pt x="695" y="986"/>
                  </a:cubicBezTo>
                  <a:cubicBezTo>
                    <a:pt x="708" y="972"/>
                    <a:pt x="730" y="959"/>
                    <a:pt x="753" y="961"/>
                  </a:cubicBezTo>
                  <a:cubicBezTo>
                    <a:pt x="766" y="962"/>
                    <a:pt x="777" y="967"/>
                    <a:pt x="786" y="975"/>
                  </a:cubicBezTo>
                  <a:cubicBezTo>
                    <a:pt x="784" y="994"/>
                    <a:pt x="782" y="1020"/>
                    <a:pt x="783" y="1039"/>
                  </a:cubicBezTo>
                  <a:cubicBezTo>
                    <a:pt x="776" y="1035"/>
                    <a:pt x="770" y="1030"/>
                    <a:pt x="764" y="1026"/>
                  </a:cubicBezTo>
                  <a:moveTo>
                    <a:pt x="800" y="2162"/>
                  </a:moveTo>
                  <a:cubicBezTo>
                    <a:pt x="797" y="2162"/>
                    <a:pt x="795" y="2163"/>
                    <a:pt x="793" y="2164"/>
                  </a:cubicBezTo>
                  <a:cubicBezTo>
                    <a:pt x="793" y="2164"/>
                    <a:pt x="792" y="2165"/>
                    <a:pt x="791" y="2165"/>
                  </a:cubicBezTo>
                  <a:cubicBezTo>
                    <a:pt x="791" y="2164"/>
                    <a:pt x="790" y="2162"/>
                    <a:pt x="790" y="2161"/>
                  </a:cubicBezTo>
                  <a:cubicBezTo>
                    <a:pt x="790" y="2160"/>
                    <a:pt x="789" y="2158"/>
                    <a:pt x="789" y="2156"/>
                  </a:cubicBezTo>
                  <a:cubicBezTo>
                    <a:pt x="794" y="2155"/>
                    <a:pt x="797" y="2152"/>
                    <a:pt x="800" y="2150"/>
                  </a:cubicBezTo>
                  <a:cubicBezTo>
                    <a:pt x="800" y="2149"/>
                    <a:pt x="801" y="2148"/>
                    <a:pt x="801" y="2148"/>
                  </a:cubicBezTo>
                  <a:cubicBezTo>
                    <a:pt x="801" y="2148"/>
                    <a:pt x="802" y="2149"/>
                    <a:pt x="802" y="2149"/>
                  </a:cubicBezTo>
                  <a:cubicBezTo>
                    <a:pt x="803" y="2150"/>
                    <a:pt x="803" y="2150"/>
                    <a:pt x="803" y="2150"/>
                  </a:cubicBezTo>
                  <a:cubicBezTo>
                    <a:pt x="800" y="2152"/>
                    <a:pt x="798" y="2155"/>
                    <a:pt x="798" y="2158"/>
                  </a:cubicBezTo>
                  <a:cubicBezTo>
                    <a:pt x="798" y="2159"/>
                    <a:pt x="798" y="2161"/>
                    <a:pt x="800" y="2162"/>
                  </a:cubicBezTo>
                  <a:moveTo>
                    <a:pt x="816" y="2162"/>
                  </a:moveTo>
                  <a:cubicBezTo>
                    <a:pt x="814" y="2162"/>
                    <a:pt x="811" y="2162"/>
                    <a:pt x="808" y="2163"/>
                  </a:cubicBezTo>
                  <a:cubicBezTo>
                    <a:pt x="807" y="2159"/>
                    <a:pt x="807" y="2159"/>
                    <a:pt x="807" y="2159"/>
                  </a:cubicBezTo>
                  <a:cubicBezTo>
                    <a:pt x="807" y="2159"/>
                    <a:pt x="809" y="2158"/>
                    <a:pt x="810" y="2157"/>
                  </a:cubicBezTo>
                  <a:cubicBezTo>
                    <a:pt x="811" y="2156"/>
                    <a:pt x="813" y="2155"/>
                    <a:pt x="814" y="2153"/>
                  </a:cubicBezTo>
                  <a:cubicBezTo>
                    <a:pt x="818" y="2156"/>
                    <a:pt x="821" y="2159"/>
                    <a:pt x="826" y="2159"/>
                  </a:cubicBezTo>
                  <a:cubicBezTo>
                    <a:pt x="825" y="2161"/>
                    <a:pt x="822" y="2162"/>
                    <a:pt x="816" y="2162"/>
                  </a:cubicBezTo>
                  <a:moveTo>
                    <a:pt x="845" y="1886"/>
                  </a:moveTo>
                  <a:cubicBezTo>
                    <a:pt x="846" y="1886"/>
                    <a:pt x="846" y="1885"/>
                    <a:pt x="847" y="1884"/>
                  </a:cubicBezTo>
                  <a:cubicBezTo>
                    <a:pt x="847" y="1886"/>
                    <a:pt x="847" y="1886"/>
                    <a:pt x="847" y="1886"/>
                  </a:cubicBezTo>
                  <a:cubicBezTo>
                    <a:pt x="846" y="1886"/>
                    <a:pt x="846" y="1887"/>
                    <a:pt x="845" y="1886"/>
                  </a:cubicBezTo>
                  <a:moveTo>
                    <a:pt x="847" y="1871"/>
                  </a:moveTo>
                  <a:cubicBezTo>
                    <a:pt x="847" y="1871"/>
                    <a:pt x="847" y="1871"/>
                    <a:pt x="847" y="1871"/>
                  </a:cubicBezTo>
                  <a:cubicBezTo>
                    <a:pt x="847" y="1870"/>
                    <a:pt x="847" y="1870"/>
                    <a:pt x="848" y="1870"/>
                  </a:cubicBezTo>
                  <a:cubicBezTo>
                    <a:pt x="848" y="1871"/>
                    <a:pt x="848" y="1871"/>
                    <a:pt x="848" y="1871"/>
                  </a:cubicBezTo>
                  <a:cubicBezTo>
                    <a:pt x="847" y="1871"/>
                    <a:pt x="847" y="1871"/>
                    <a:pt x="847" y="1871"/>
                  </a:cubicBezTo>
                  <a:moveTo>
                    <a:pt x="1083" y="1339"/>
                  </a:moveTo>
                  <a:cubicBezTo>
                    <a:pt x="1082" y="1341"/>
                    <a:pt x="1082" y="1341"/>
                    <a:pt x="1082" y="1341"/>
                  </a:cubicBezTo>
                  <a:cubicBezTo>
                    <a:pt x="1078" y="1360"/>
                    <a:pt x="1074" y="1380"/>
                    <a:pt x="1071" y="1401"/>
                  </a:cubicBezTo>
                  <a:cubicBezTo>
                    <a:pt x="1064" y="1399"/>
                    <a:pt x="1057" y="1388"/>
                    <a:pt x="1050" y="1379"/>
                  </a:cubicBezTo>
                  <a:cubicBezTo>
                    <a:pt x="1046" y="1374"/>
                    <a:pt x="1042" y="1368"/>
                    <a:pt x="1038" y="1364"/>
                  </a:cubicBezTo>
                  <a:cubicBezTo>
                    <a:pt x="1007" y="1333"/>
                    <a:pt x="961" y="1314"/>
                    <a:pt x="916" y="1295"/>
                  </a:cubicBezTo>
                  <a:cubicBezTo>
                    <a:pt x="915" y="1295"/>
                    <a:pt x="915" y="1295"/>
                    <a:pt x="915" y="1295"/>
                  </a:cubicBezTo>
                  <a:cubicBezTo>
                    <a:pt x="935" y="1290"/>
                    <a:pt x="958" y="1288"/>
                    <a:pt x="980" y="1289"/>
                  </a:cubicBezTo>
                  <a:cubicBezTo>
                    <a:pt x="1029" y="1293"/>
                    <a:pt x="1067" y="1312"/>
                    <a:pt x="1083" y="1339"/>
                  </a:cubicBezTo>
                  <a:moveTo>
                    <a:pt x="1117" y="1258"/>
                  </a:moveTo>
                  <a:cubicBezTo>
                    <a:pt x="1118" y="1262"/>
                    <a:pt x="1119" y="1266"/>
                    <a:pt x="1120" y="1270"/>
                  </a:cubicBezTo>
                  <a:cubicBezTo>
                    <a:pt x="1121" y="1275"/>
                    <a:pt x="1122" y="1279"/>
                    <a:pt x="1123" y="1284"/>
                  </a:cubicBezTo>
                  <a:cubicBezTo>
                    <a:pt x="1098" y="1276"/>
                    <a:pt x="1069" y="1271"/>
                    <a:pt x="1038" y="1269"/>
                  </a:cubicBezTo>
                  <a:cubicBezTo>
                    <a:pt x="1040" y="1263"/>
                    <a:pt x="1040" y="1263"/>
                    <a:pt x="1040" y="1263"/>
                  </a:cubicBezTo>
                  <a:cubicBezTo>
                    <a:pt x="1016" y="1251"/>
                    <a:pt x="998" y="1233"/>
                    <a:pt x="989" y="1209"/>
                  </a:cubicBezTo>
                  <a:cubicBezTo>
                    <a:pt x="1025" y="1225"/>
                    <a:pt x="1068" y="1244"/>
                    <a:pt x="1117" y="1258"/>
                  </a:cubicBezTo>
                  <a:moveTo>
                    <a:pt x="1032" y="1268"/>
                  </a:moveTo>
                  <a:cubicBezTo>
                    <a:pt x="958" y="1263"/>
                    <a:pt x="889" y="1274"/>
                    <a:pt x="852" y="1282"/>
                  </a:cubicBezTo>
                  <a:cubicBezTo>
                    <a:pt x="844" y="1249"/>
                    <a:pt x="843" y="1222"/>
                    <a:pt x="848" y="1196"/>
                  </a:cubicBezTo>
                  <a:cubicBezTo>
                    <a:pt x="849" y="1186"/>
                    <a:pt x="853" y="1178"/>
                    <a:pt x="856" y="1169"/>
                  </a:cubicBezTo>
                  <a:cubicBezTo>
                    <a:pt x="860" y="1161"/>
                    <a:pt x="863" y="1153"/>
                    <a:pt x="865" y="1144"/>
                  </a:cubicBezTo>
                  <a:cubicBezTo>
                    <a:pt x="876" y="1099"/>
                    <a:pt x="893" y="1074"/>
                    <a:pt x="919" y="1066"/>
                  </a:cubicBezTo>
                  <a:cubicBezTo>
                    <a:pt x="934" y="1088"/>
                    <a:pt x="942" y="1117"/>
                    <a:pt x="950" y="1146"/>
                  </a:cubicBezTo>
                  <a:cubicBezTo>
                    <a:pt x="964" y="1196"/>
                    <a:pt x="979" y="1249"/>
                    <a:pt x="1032" y="1268"/>
                  </a:cubicBezTo>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85" name="Google Shape;585;p11"/>
            <p:cNvSpPr/>
            <p:nvPr/>
          </p:nvSpPr>
          <p:spPr>
            <a:xfrm>
              <a:off x="3727192" y="2159847"/>
              <a:ext cx="436818" cy="714839"/>
            </a:xfrm>
            <a:custGeom>
              <a:rect b="b" l="l" r="r" t="t"/>
              <a:pathLst>
                <a:path extrusionOk="0" h="2198" w="1581">
                  <a:moveTo>
                    <a:pt x="1576" y="1230"/>
                  </a:moveTo>
                  <a:cubicBezTo>
                    <a:pt x="1559" y="1233"/>
                    <a:pt x="1538" y="1234"/>
                    <a:pt x="1513" y="1232"/>
                  </a:cubicBezTo>
                  <a:cubicBezTo>
                    <a:pt x="1484" y="1230"/>
                    <a:pt x="1454" y="1225"/>
                    <a:pt x="1422" y="1219"/>
                  </a:cubicBezTo>
                  <a:cubicBezTo>
                    <a:pt x="1389" y="1214"/>
                    <a:pt x="1356" y="1209"/>
                    <a:pt x="1325" y="1206"/>
                  </a:cubicBezTo>
                  <a:cubicBezTo>
                    <a:pt x="1312" y="1205"/>
                    <a:pt x="1301" y="1205"/>
                    <a:pt x="1290" y="1205"/>
                  </a:cubicBezTo>
                  <a:cubicBezTo>
                    <a:pt x="1288" y="1205"/>
                    <a:pt x="1285" y="1205"/>
                    <a:pt x="1283" y="1206"/>
                  </a:cubicBezTo>
                  <a:cubicBezTo>
                    <a:pt x="1276" y="1206"/>
                    <a:pt x="1272" y="1207"/>
                    <a:pt x="1270" y="1203"/>
                  </a:cubicBezTo>
                  <a:cubicBezTo>
                    <a:pt x="1269" y="1201"/>
                    <a:pt x="1269" y="1201"/>
                    <a:pt x="1269" y="1201"/>
                  </a:cubicBezTo>
                  <a:cubicBezTo>
                    <a:pt x="1267" y="1201"/>
                    <a:pt x="1267" y="1201"/>
                    <a:pt x="1267" y="1201"/>
                  </a:cubicBezTo>
                  <a:cubicBezTo>
                    <a:pt x="1231" y="1205"/>
                    <a:pt x="1195" y="1205"/>
                    <a:pt x="1160" y="1203"/>
                  </a:cubicBezTo>
                  <a:cubicBezTo>
                    <a:pt x="1109" y="1199"/>
                    <a:pt x="1065" y="1189"/>
                    <a:pt x="1033" y="1173"/>
                  </a:cubicBezTo>
                  <a:cubicBezTo>
                    <a:pt x="1027" y="1170"/>
                    <a:pt x="1021" y="1164"/>
                    <a:pt x="1014" y="1159"/>
                  </a:cubicBezTo>
                  <a:cubicBezTo>
                    <a:pt x="1009" y="1154"/>
                    <a:pt x="1004" y="1150"/>
                    <a:pt x="999" y="1147"/>
                  </a:cubicBezTo>
                  <a:cubicBezTo>
                    <a:pt x="995" y="1145"/>
                    <a:pt x="992" y="1143"/>
                    <a:pt x="989" y="1141"/>
                  </a:cubicBezTo>
                  <a:cubicBezTo>
                    <a:pt x="979" y="1134"/>
                    <a:pt x="968" y="1127"/>
                    <a:pt x="964" y="1120"/>
                  </a:cubicBezTo>
                  <a:cubicBezTo>
                    <a:pt x="959" y="1111"/>
                    <a:pt x="957" y="1100"/>
                    <a:pt x="955" y="1089"/>
                  </a:cubicBezTo>
                  <a:cubicBezTo>
                    <a:pt x="953" y="1079"/>
                    <a:pt x="951" y="1068"/>
                    <a:pt x="946" y="1058"/>
                  </a:cubicBezTo>
                  <a:cubicBezTo>
                    <a:pt x="949" y="1058"/>
                    <a:pt x="952" y="1057"/>
                    <a:pt x="955" y="1056"/>
                  </a:cubicBezTo>
                  <a:cubicBezTo>
                    <a:pt x="968" y="1053"/>
                    <a:pt x="980" y="1051"/>
                    <a:pt x="990" y="1056"/>
                  </a:cubicBezTo>
                  <a:cubicBezTo>
                    <a:pt x="999" y="1061"/>
                    <a:pt x="1009" y="1069"/>
                    <a:pt x="1019" y="1077"/>
                  </a:cubicBezTo>
                  <a:cubicBezTo>
                    <a:pt x="1024" y="1081"/>
                    <a:pt x="1029" y="1085"/>
                    <a:pt x="1034" y="1089"/>
                  </a:cubicBezTo>
                  <a:cubicBezTo>
                    <a:pt x="1078" y="1121"/>
                    <a:pt x="1135" y="1129"/>
                    <a:pt x="1185" y="1133"/>
                  </a:cubicBezTo>
                  <a:cubicBezTo>
                    <a:pt x="1198" y="1134"/>
                    <a:pt x="1211" y="1134"/>
                    <a:pt x="1228" y="1135"/>
                  </a:cubicBezTo>
                  <a:cubicBezTo>
                    <a:pt x="1244" y="1150"/>
                    <a:pt x="1268" y="1162"/>
                    <a:pt x="1292" y="1173"/>
                  </a:cubicBezTo>
                  <a:cubicBezTo>
                    <a:pt x="1324" y="1188"/>
                    <a:pt x="1347" y="1196"/>
                    <a:pt x="1366" y="1196"/>
                  </a:cubicBezTo>
                  <a:cubicBezTo>
                    <a:pt x="1391" y="1197"/>
                    <a:pt x="1391" y="1197"/>
                    <a:pt x="1391" y="1197"/>
                  </a:cubicBezTo>
                  <a:cubicBezTo>
                    <a:pt x="1367" y="1189"/>
                    <a:pt x="1367" y="1189"/>
                    <a:pt x="1367" y="1189"/>
                  </a:cubicBezTo>
                  <a:cubicBezTo>
                    <a:pt x="1316" y="1173"/>
                    <a:pt x="1276" y="1157"/>
                    <a:pt x="1244" y="1134"/>
                  </a:cubicBezTo>
                  <a:cubicBezTo>
                    <a:pt x="1293" y="1137"/>
                    <a:pt x="1337" y="1147"/>
                    <a:pt x="1376" y="1157"/>
                  </a:cubicBezTo>
                  <a:cubicBezTo>
                    <a:pt x="1382" y="1158"/>
                    <a:pt x="1388" y="1160"/>
                    <a:pt x="1393" y="1161"/>
                  </a:cubicBezTo>
                  <a:cubicBezTo>
                    <a:pt x="1396" y="1154"/>
                    <a:pt x="1396" y="1154"/>
                    <a:pt x="1396" y="1154"/>
                  </a:cubicBezTo>
                  <a:cubicBezTo>
                    <a:pt x="1353" y="1135"/>
                    <a:pt x="1304" y="1130"/>
                    <a:pt x="1261" y="1127"/>
                  </a:cubicBezTo>
                  <a:cubicBezTo>
                    <a:pt x="1252" y="1126"/>
                    <a:pt x="1243" y="1126"/>
                    <a:pt x="1234" y="1125"/>
                  </a:cubicBezTo>
                  <a:cubicBezTo>
                    <a:pt x="1225" y="1124"/>
                    <a:pt x="1217" y="1124"/>
                    <a:pt x="1208" y="1123"/>
                  </a:cubicBezTo>
                  <a:cubicBezTo>
                    <a:pt x="1173" y="1121"/>
                    <a:pt x="1137" y="1117"/>
                    <a:pt x="1104" y="1107"/>
                  </a:cubicBezTo>
                  <a:cubicBezTo>
                    <a:pt x="1065" y="1095"/>
                    <a:pt x="1043" y="1076"/>
                    <a:pt x="1019" y="1056"/>
                  </a:cubicBezTo>
                  <a:cubicBezTo>
                    <a:pt x="1016" y="1054"/>
                    <a:pt x="1014" y="1052"/>
                    <a:pt x="1012" y="1049"/>
                  </a:cubicBezTo>
                  <a:cubicBezTo>
                    <a:pt x="1026" y="1048"/>
                    <a:pt x="1040" y="1045"/>
                    <a:pt x="1053" y="1042"/>
                  </a:cubicBezTo>
                  <a:cubicBezTo>
                    <a:pt x="1069" y="1038"/>
                    <a:pt x="1084" y="1034"/>
                    <a:pt x="1097" y="1035"/>
                  </a:cubicBezTo>
                  <a:cubicBezTo>
                    <a:pt x="1112" y="1036"/>
                    <a:pt x="1124" y="1043"/>
                    <a:pt x="1137" y="1050"/>
                  </a:cubicBezTo>
                  <a:cubicBezTo>
                    <a:pt x="1150" y="1057"/>
                    <a:pt x="1162" y="1063"/>
                    <a:pt x="1177" y="1066"/>
                  </a:cubicBezTo>
                  <a:cubicBezTo>
                    <a:pt x="1180" y="1070"/>
                    <a:pt x="1183" y="1074"/>
                    <a:pt x="1186" y="1078"/>
                  </a:cubicBezTo>
                  <a:cubicBezTo>
                    <a:pt x="1197" y="1094"/>
                    <a:pt x="1210" y="1112"/>
                    <a:pt x="1233" y="1110"/>
                  </a:cubicBezTo>
                  <a:cubicBezTo>
                    <a:pt x="1266" y="1108"/>
                    <a:pt x="1266" y="1108"/>
                    <a:pt x="1266" y="1108"/>
                  </a:cubicBezTo>
                  <a:cubicBezTo>
                    <a:pt x="1234" y="1103"/>
                    <a:pt x="1234" y="1103"/>
                    <a:pt x="1234" y="1103"/>
                  </a:cubicBezTo>
                  <a:cubicBezTo>
                    <a:pt x="1215" y="1100"/>
                    <a:pt x="1202" y="1085"/>
                    <a:pt x="1196" y="1074"/>
                  </a:cubicBezTo>
                  <a:cubicBezTo>
                    <a:pt x="1213" y="1079"/>
                    <a:pt x="1232" y="1085"/>
                    <a:pt x="1253" y="1086"/>
                  </a:cubicBezTo>
                  <a:cubicBezTo>
                    <a:pt x="1261" y="1087"/>
                    <a:pt x="1269" y="1087"/>
                    <a:pt x="1276" y="1086"/>
                  </a:cubicBezTo>
                  <a:cubicBezTo>
                    <a:pt x="1308" y="1082"/>
                    <a:pt x="1308" y="1082"/>
                    <a:pt x="1308" y="1082"/>
                  </a:cubicBezTo>
                  <a:cubicBezTo>
                    <a:pt x="1276" y="1078"/>
                    <a:pt x="1276" y="1078"/>
                    <a:pt x="1276" y="1078"/>
                  </a:cubicBezTo>
                  <a:cubicBezTo>
                    <a:pt x="1212" y="1072"/>
                    <a:pt x="1164" y="1052"/>
                    <a:pt x="1130" y="1033"/>
                  </a:cubicBezTo>
                  <a:cubicBezTo>
                    <a:pt x="1144" y="1033"/>
                    <a:pt x="1158" y="1030"/>
                    <a:pt x="1171" y="1028"/>
                  </a:cubicBezTo>
                  <a:cubicBezTo>
                    <a:pt x="1188" y="1025"/>
                    <a:pt x="1204" y="1022"/>
                    <a:pt x="1221" y="1025"/>
                  </a:cubicBezTo>
                  <a:cubicBezTo>
                    <a:pt x="1241" y="1027"/>
                    <a:pt x="1261" y="1040"/>
                    <a:pt x="1280" y="1051"/>
                  </a:cubicBezTo>
                  <a:cubicBezTo>
                    <a:pt x="1288" y="1056"/>
                    <a:pt x="1294" y="1060"/>
                    <a:pt x="1301" y="1064"/>
                  </a:cubicBezTo>
                  <a:cubicBezTo>
                    <a:pt x="1311" y="1069"/>
                    <a:pt x="1320" y="1074"/>
                    <a:pt x="1329" y="1080"/>
                  </a:cubicBezTo>
                  <a:cubicBezTo>
                    <a:pt x="1345" y="1090"/>
                    <a:pt x="1361" y="1099"/>
                    <a:pt x="1378" y="1106"/>
                  </a:cubicBezTo>
                  <a:cubicBezTo>
                    <a:pt x="1378" y="1108"/>
                    <a:pt x="1379" y="1110"/>
                    <a:pt x="1380" y="1111"/>
                  </a:cubicBezTo>
                  <a:cubicBezTo>
                    <a:pt x="1380" y="1112"/>
                    <a:pt x="1380" y="1112"/>
                    <a:pt x="1380" y="1113"/>
                  </a:cubicBezTo>
                  <a:cubicBezTo>
                    <a:pt x="1379" y="1115"/>
                    <a:pt x="1379" y="1115"/>
                    <a:pt x="1379" y="1115"/>
                  </a:cubicBezTo>
                  <a:cubicBezTo>
                    <a:pt x="1382" y="1117"/>
                    <a:pt x="1382" y="1117"/>
                    <a:pt x="1382" y="1117"/>
                  </a:cubicBezTo>
                  <a:cubicBezTo>
                    <a:pt x="1391" y="1121"/>
                    <a:pt x="1397" y="1128"/>
                    <a:pt x="1404" y="1135"/>
                  </a:cubicBezTo>
                  <a:cubicBezTo>
                    <a:pt x="1413" y="1144"/>
                    <a:pt x="1421" y="1153"/>
                    <a:pt x="1434" y="1158"/>
                  </a:cubicBezTo>
                  <a:cubicBezTo>
                    <a:pt x="1450" y="1164"/>
                    <a:pt x="1450" y="1164"/>
                    <a:pt x="1450" y="1164"/>
                  </a:cubicBezTo>
                  <a:cubicBezTo>
                    <a:pt x="1438" y="1152"/>
                    <a:pt x="1438" y="1152"/>
                    <a:pt x="1438" y="1152"/>
                  </a:cubicBezTo>
                  <a:cubicBezTo>
                    <a:pt x="1433" y="1147"/>
                    <a:pt x="1426" y="1141"/>
                    <a:pt x="1420" y="1136"/>
                  </a:cubicBezTo>
                  <a:cubicBezTo>
                    <a:pt x="1412" y="1130"/>
                    <a:pt x="1404" y="1123"/>
                    <a:pt x="1399" y="1116"/>
                  </a:cubicBezTo>
                  <a:cubicBezTo>
                    <a:pt x="1422" y="1128"/>
                    <a:pt x="1451" y="1138"/>
                    <a:pt x="1473" y="1141"/>
                  </a:cubicBezTo>
                  <a:cubicBezTo>
                    <a:pt x="1475" y="1134"/>
                    <a:pt x="1475" y="1134"/>
                    <a:pt x="1475" y="1134"/>
                  </a:cubicBezTo>
                  <a:cubicBezTo>
                    <a:pt x="1405" y="1114"/>
                    <a:pt x="1348" y="1080"/>
                    <a:pt x="1293" y="1049"/>
                  </a:cubicBezTo>
                  <a:cubicBezTo>
                    <a:pt x="1278" y="1040"/>
                    <a:pt x="1262" y="1031"/>
                    <a:pt x="1247" y="1022"/>
                  </a:cubicBezTo>
                  <a:cubicBezTo>
                    <a:pt x="1270" y="1019"/>
                    <a:pt x="1294" y="1018"/>
                    <a:pt x="1319" y="1020"/>
                  </a:cubicBezTo>
                  <a:cubicBezTo>
                    <a:pt x="1376" y="1024"/>
                    <a:pt x="1428" y="1042"/>
                    <a:pt x="1463" y="1069"/>
                  </a:cubicBezTo>
                  <a:cubicBezTo>
                    <a:pt x="1474" y="1088"/>
                    <a:pt x="1496" y="1097"/>
                    <a:pt x="1517" y="1106"/>
                  </a:cubicBezTo>
                  <a:cubicBezTo>
                    <a:pt x="1531" y="1111"/>
                    <a:pt x="1545" y="1117"/>
                    <a:pt x="1555" y="1125"/>
                  </a:cubicBezTo>
                  <a:cubicBezTo>
                    <a:pt x="1560" y="1120"/>
                    <a:pt x="1560" y="1120"/>
                    <a:pt x="1560" y="1120"/>
                  </a:cubicBezTo>
                  <a:cubicBezTo>
                    <a:pt x="1549" y="1107"/>
                    <a:pt x="1532" y="1100"/>
                    <a:pt x="1516" y="1094"/>
                  </a:cubicBezTo>
                  <a:cubicBezTo>
                    <a:pt x="1496" y="1085"/>
                    <a:pt x="1477" y="1077"/>
                    <a:pt x="1469" y="1061"/>
                  </a:cubicBezTo>
                  <a:cubicBezTo>
                    <a:pt x="1468" y="1060"/>
                    <a:pt x="1468" y="1060"/>
                    <a:pt x="1468" y="1060"/>
                  </a:cubicBezTo>
                  <a:cubicBezTo>
                    <a:pt x="1467" y="1059"/>
                    <a:pt x="1467" y="1059"/>
                    <a:pt x="1467" y="1059"/>
                  </a:cubicBezTo>
                  <a:cubicBezTo>
                    <a:pt x="1462" y="1056"/>
                    <a:pt x="1456" y="1053"/>
                    <a:pt x="1451" y="1050"/>
                  </a:cubicBezTo>
                  <a:cubicBezTo>
                    <a:pt x="1422" y="1035"/>
                    <a:pt x="1393" y="1019"/>
                    <a:pt x="1356" y="1010"/>
                  </a:cubicBezTo>
                  <a:cubicBezTo>
                    <a:pt x="1363" y="1008"/>
                    <a:pt x="1369" y="1006"/>
                    <a:pt x="1375" y="1003"/>
                  </a:cubicBezTo>
                  <a:cubicBezTo>
                    <a:pt x="1392" y="998"/>
                    <a:pt x="1407" y="992"/>
                    <a:pt x="1425" y="995"/>
                  </a:cubicBezTo>
                  <a:cubicBezTo>
                    <a:pt x="1441" y="997"/>
                    <a:pt x="1456" y="1003"/>
                    <a:pt x="1473" y="1010"/>
                  </a:cubicBezTo>
                  <a:cubicBezTo>
                    <a:pt x="1492" y="1018"/>
                    <a:pt x="1511" y="1026"/>
                    <a:pt x="1533" y="1027"/>
                  </a:cubicBezTo>
                  <a:cubicBezTo>
                    <a:pt x="1538" y="1028"/>
                    <a:pt x="1544" y="1028"/>
                    <a:pt x="1549" y="1027"/>
                  </a:cubicBezTo>
                  <a:cubicBezTo>
                    <a:pt x="1576" y="1025"/>
                    <a:pt x="1576" y="1025"/>
                    <a:pt x="1576" y="1025"/>
                  </a:cubicBezTo>
                  <a:cubicBezTo>
                    <a:pt x="1550" y="1020"/>
                    <a:pt x="1550" y="1020"/>
                    <a:pt x="1550" y="1020"/>
                  </a:cubicBezTo>
                  <a:cubicBezTo>
                    <a:pt x="1512" y="1014"/>
                    <a:pt x="1479" y="1002"/>
                    <a:pt x="1447" y="991"/>
                  </a:cubicBezTo>
                  <a:cubicBezTo>
                    <a:pt x="1465" y="991"/>
                    <a:pt x="1484" y="990"/>
                    <a:pt x="1502" y="986"/>
                  </a:cubicBezTo>
                  <a:cubicBezTo>
                    <a:pt x="1501" y="979"/>
                    <a:pt x="1501" y="979"/>
                    <a:pt x="1501" y="979"/>
                  </a:cubicBezTo>
                  <a:cubicBezTo>
                    <a:pt x="1491" y="980"/>
                    <a:pt x="1481" y="980"/>
                    <a:pt x="1472" y="980"/>
                  </a:cubicBezTo>
                  <a:cubicBezTo>
                    <a:pt x="1459" y="980"/>
                    <a:pt x="1447" y="980"/>
                    <a:pt x="1436" y="980"/>
                  </a:cubicBezTo>
                  <a:cubicBezTo>
                    <a:pt x="1429" y="981"/>
                    <a:pt x="1421" y="982"/>
                    <a:pt x="1414" y="983"/>
                  </a:cubicBezTo>
                  <a:cubicBezTo>
                    <a:pt x="1405" y="983"/>
                    <a:pt x="1405" y="983"/>
                    <a:pt x="1405" y="983"/>
                  </a:cubicBezTo>
                  <a:cubicBezTo>
                    <a:pt x="1409" y="985"/>
                    <a:pt x="1409" y="985"/>
                    <a:pt x="1409" y="985"/>
                  </a:cubicBezTo>
                  <a:cubicBezTo>
                    <a:pt x="1395" y="988"/>
                    <a:pt x="1383" y="992"/>
                    <a:pt x="1372" y="996"/>
                  </a:cubicBezTo>
                  <a:cubicBezTo>
                    <a:pt x="1359" y="1001"/>
                    <a:pt x="1347" y="1005"/>
                    <a:pt x="1336" y="1007"/>
                  </a:cubicBezTo>
                  <a:cubicBezTo>
                    <a:pt x="1326" y="1008"/>
                    <a:pt x="1326" y="1008"/>
                    <a:pt x="1326" y="1008"/>
                  </a:cubicBezTo>
                  <a:cubicBezTo>
                    <a:pt x="1319" y="1008"/>
                    <a:pt x="1310" y="1007"/>
                    <a:pt x="1301" y="1006"/>
                  </a:cubicBezTo>
                  <a:cubicBezTo>
                    <a:pt x="1293" y="1005"/>
                    <a:pt x="1286" y="1004"/>
                    <a:pt x="1280" y="1004"/>
                  </a:cubicBezTo>
                  <a:cubicBezTo>
                    <a:pt x="1267" y="1004"/>
                    <a:pt x="1254" y="1004"/>
                    <a:pt x="1241" y="1005"/>
                  </a:cubicBezTo>
                  <a:cubicBezTo>
                    <a:pt x="1243" y="1004"/>
                    <a:pt x="1243" y="1004"/>
                    <a:pt x="1243" y="1004"/>
                  </a:cubicBezTo>
                  <a:cubicBezTo>
                    <a:pt x="1249" y="1001"/>
                    <a:pt x="1255" y="997"/>
                    <a:pt x="1261" y="994"/>
                  </a:cubicBezTo>
                  <a:cubicBezTo>
                    <a:pt x="1287" y="979"/>
                    <a:pt x="1311" y="965"/>
                    <a:pt x="1343" y="961"/>
                  </a:cubicBezTo>
                  <a:cubicBezTo>
                    <a:pt x="1346" y="962"/>
                    <a:pt x="1349" y="961"/>
                    <a:pt x="1353" y="961"/>
                  </a:cubicBezTo>
                  <a:cubicBezTo>
                    <a:pt x="1354" y="961"/>
                    <a:pt x="1355" y="961"/>
                    <a:pt x="1357" y="961"/>
                  </a:cubicBezTo>
                  <a:cubicBezTo>
                    <a:pt x="1359" y="961"/>
                    <a:pt x="1361" y="961"/>
                    <a:pt x="1364" y="961"/>
                  </a:cubicBezTo>
                  <a:cubicBezTo>
                    <a:pt x="1364" y="953"/>
                    <a:pt x="1364" y="953"/>
                    <a:pt x="1364" y="953"/>
                  </a:cubicBezTo>
                  <a:cubicBezTo>
                    <a:pt x="1363" y="953"/>
                    <a:pt x="1363" y="953"/>
                    <a:pt x="1363" y="953"/>
                  </a:cubicBezTo>
                  <a:cubicBezTo>
                    <a:pt x="1361" y="953"/>
                    <a:pt x="1359" y="953"/>
                    <a:pt x="1356" y="953"/>
                  </a:cubicBezTo>
                  <a:cubicBezTo>
                    <a:pt x="1352" y="953"/>
                    <a:pt x="1347" y="954"/>
                    <a:pt x="1343" y="954"/>
                  </a:cubicBezTo>
                  <a:cubicBezTo>
                    <a:pt x="1342" y="954"/>
                    <a:pt x="1342" y="954"/>
                    <a:pt x="1342" y="954"/>
                  </a:cubicBezTo>
                  <a:cubicBezTo>
                    <a:pt x="1341" y="954"/>
                    <a:pt x="1341" y="954"/>
                    <a:pt x="1340" y="954"/>
                  </a:cubicBezTo>
                  <a:cubicBezTo>
                    <a:pt x="1353" y="948"/>
                    <a:pt x="1368" y="945"/>
                    <a:pt x="1386" y="946"/>
                  </a:cubicBezTo>
                  <a:cubicBezTo>
                    <a:pt x="1399" y="947"/>
                    <a:pt x="1411" y="950"/>
                    <a:pt x="1423" y="955"/>
                  </a:cubicBezTo>
                  <a:cubicBezTo>
                    <a:pt x="1436" y="960"/>
                    <a:pt x="1436" y="960"/>
                    <a:pt x="1436" y="960"/>
                  </a:cubicBezTo>
                  <a:cubicBezTo>
                    <a:pt x="1428" y="950"/>
                    <a:pt x="1428" y="950"/>
                    <a:pt x="1428" y="950"/>
                  </a:cubicBezTo>
                  <a:cubicBezTo>
                    <a:pt x="1421" y="941"/>
                    <a:pt x="1410" y="940"/>
                    <a:pt x="1401" y="939"/>
                  </a:cubicBezTo>
                  <a:cubicBezTo>
                    <a:pt x="1397" y="939"/>
                    <a:pt x="1394" y="938"/>
                    <a:pt x="1391" y="938"/>
                  </a:cubicBezTo>
                  <a:cubicBezTo>
                    <a:pt x="1350" y="929"/>
                    <a:pt x="1314" y="911"/>
                    <a:pt x="1296" y="889"/>
                  </a:cubicBezTo>
                  <a:cubicBezTo>
                    <a:pt x="1316" y="894"/>
                    <a:pt x="1338" y="896"/>
                    <a:pt x="1362" y="898"/>
                  </a:cubicBezTo>
                  <a:cubicBezTo>
                    <a:pt x="1368" y="898"/>
                    <a:pt x="1374" y="899"/>
                    <a:pt x="1380" y="899"/>
                  </a:cubicBezTo>
                  <a:cubicBezTo>
                    <a:pt x="1407" y="924"/>
                    <a:pt x="1462" y="932"/>
                    <a:pt x="1493" y="935"/>
                  </a:cubicBezTo>
                  <a:cubicBezTo>
                    <a:pt x="1494" y="928"/>
                    <a:pt x="1494" y="928"/>
                    <a:pt x="1494" y="928"/>
                  </a:cubicBezTo>
                  <a:cubicBezTo>
                    <a:pt x="1484" y="925"/>
                    <a:pt x="1473" y="923"/>
                    <a:pt x="1463" y="921"/>
                  </a:cubicBezTo>
                  <a:cubicBezTo>
                    <a:pt x="1439" y="916"/>
                    <a:pt x="1415" y="911"/>
                    <a:pt x="1399" y="900"/>
                  </a:cubicBezTo>
                  <a:cubicBezTo>
                    <a:pt x="1400" y="900"/>
                    <a:pt x="1400" y="900"/>
                    <a:pt x="1400" y="900"/>
                  </a:cubicBezTo>
                  <a:cubicBezTo>
                    <a:pt x="1410" y="901"/>
                    <a:pt x="1410" y="901"/>
                    <a:pt x="1410" y="901"/>
                  </a:cubicBezTo>
                  <a:cubicBezTo>
                    <a:pt x="1425" y="902"/>
                    <a:pt x="1441" y="903"/>
                    <a:pt x="1452" y="898"/>
                  </a:cubicBezTo>
                  <a:cubicBezTo>
                    <a:pt x="1463" y="893"/>
                    <a:pt x="1463" y="893"/>
                    <a:pt x="1463" y="893"/>
                  </a:cubicBezTo>
                  <a:cubicBezTo>
                    <a:pt x="1468" y="896"/>
                    <a:pt x="1474" y="897"/>
                    <a:pt x="1479" y="897"/>
                  </a:cubicBezTo>
                  <a:cubicBezTo>
                    <a:pt x="1493" y="896"/>
                    <a:pt x="1493" y="896"/>
                    <a:pt x="1493" y="896"/>
                  </a:cubicBezTo>
                  <a:cubicBezTo>
                    <a:pt x="1480" y="890"/>
                    <a:pt x="1480" y="890"/>
                    <a:pt x="1480" y="890"/>
                  </a:cubicBezTo>
                  <a:cubicBezTo>
                    <a:pt x="1478" y="889"/>
                    <a:pt x="1476" y="888"/>
                    <a:pt x="1474" y="887"/>
                  </a:cubicBezTo>
                  <a:cubicBezTo>
                    <a:pt x="1472" y="886"/>
                    <a:pt x="1470" y="885"/>
                    <a:pt x="1469" y="885"/>
                  </a:cubicBezTo>
                  <a:cubicBezTo>
                    <a:pt x="1476" y="886"/>
                    <a:pt x="1483" y="887"/>
                    <a:pt x="1488" y="885"/>
                  </a:cubicBezTo>
                  <a:cubicBezTo>
                    <a:pt x="1504" y="880"/>
                    <a:pt x="1504" y="880"/>
                    <a:pt x="1504" y="880"/>
                  </a:cubicBezTo>
                  <a:cubicBezTo>
                    <a:pt x="1487" y="878"/>
                    <a:pt x="1487" y="878"/>
                    <a:pt x="1487" y="878"/>
                  </a:cubicBezTo>
                  <a:cubicBezTo>
                    <a:pt x="1464" y="875"/>
                    <a:pt x="1443" y="869"/>
                    <a:pt x="1423" y="862"/>
                  </a:cubicBezTo>
                  <a:cubicBezTo>
                    <a:pt x="1426" y="858"/>
                    <a:pt x="1426" y="858"/>
                    <a:pt x="1426" y="858"/>
                  </a:cubicBezTo>
                  <a:cubicBezTo>
                    <a:pt x="1409" y="847"/>
                    <a:pt x="1398" y="830"/>
                    <a:pt x="1387" y="812"/>
                  </a:cubicBezTo>
                  <a:cubicBezTo>
                    <a:pt x="1383" y="807"/>
                    <a:pt x="1380" y="802"/>
                    <a:pt x="1376" y="797"/>
                  </a:cubicBezTo>
                  <a:cubicBezTo>
                    <a:pt x="1372" y="791"/>
                    <a:pt x="1367" y="785"/>
                    <a:pt x="1362" y="780"/>
                  </a:cubicBezTo>
                  <a:cubicBezTo>
                    <a:pt x="1354" y="771"/>
                    <a:pt x="1346" y="763"/>
                    <a:pt x="1343" y="754"/>
                  </a:cubicBezTo>
                  <a:cubicBezTo>
                    <a:pt x="1355" y="756"/>
                    <a:pt x="1367" y="759"/>
                    <a:pt x="1380" y="762"/>
                  </a:cubicBezTo>
                  <a:cubicBezTo>
                    <a:pt x="1396" y="766"/>
                    <a:pt x="1414" y="770"/>
                    <a:pt x="1431" y="773"/>
                  </a:cubicBezTo>
                  <a:cubicBezTo>
                    <a:pt x="1436" y="788"/>
                    <a:pt x="1451" y="801"/>
                    <a:pt x="1464" y="801"/>
                  </a:cubicBezTo>
                  <a:cubicBezTo>
                    <a:pt x="1472" y="801"/>
                    <a:pt x="1472" y="801"/>
                    <a:pt x="1472" y="801"/>
                  </a:cubicBezTo>
                  <a:cubicBezTo>
                    <a:pt x="1466" y="795"/>
                    <a:pt x="1466" y="795"/>
                    <a:pt x="1466" y="795"/>
                  </a:cubicBezTo>
                  <a:cubicBezTo>
                    <a:pt x="1463" y="792"/>
                    <a:pt x="1459" y="790"/>
                    <a:pt x="1456" y="788"/>
                  </a:cubicBezTo>
                  <a:cubicBezTo>
                    <a:pt x="1450" y="785"/>
                    <a:pt x="1445" y="782"/>
                    <a:pt x="1444" y="777"/>
                  </a:cubicBezTo>
                  <a:cubicBezTo>
                    <a:pt x="1451" y="779"/>
                    <a:pt x="1460" y="782"/>
                    <a:pt x="1469" y="782"/>
                  </a:cubicBezTo>
                  <a:cubicBezTo>
                    <a:pt x="1475" y="783"/>
                    <a:pt x="1480" y="782"/>
                    <a:pt x="1484" y="781"/>
                  </a:cubicBezTo>
                  <a:cubicBezTo>
                    <a:pt x="1496" y="777"/>
                    <a:pt x="1496" y="777"/>
                    <a:pt x="1496" y="777"/>
                  </a:cubicBezTo>
                  <a:cubicBezTo>
                    <a:pt x="1484" y="774"/>
                    <a:pt x="1484" y="774"/>
                    <a:pt x="1484" y="774"/>
                  </a:cubicBezTo>
                  <a:cubicBezTo>
                    <a:pt x="1457" y="768"/>
                    <a:pt x="1429" y="762"/>
                    <a:pt x="1401" y="756"/>
                  </a:cubicBezTo>
                  <a:cubicBezTo>
                    <a:pt x="1329" y="742"/>
                    <a:pt x="1254" y="727"/>
                    <a:pt x="1202" y="695"/>
                  </a:cubicBezTo>
                  <a:cubicBezTo>
                    <a:pt x="1239" y="685"/>
                    <a:pt x="1283" y="679"/>
                    <a:pt x="1340" y="679"/>
                  </a:cubicBezTo>
                  <a:cubicBezTo>
                    <a:pt x="1354" y="687"/>
                    <a:pt x="1380" y="698"/>
                    <a:pt x="1401" y="697"/>
                  </a:cubicBezTo>
                  <a:cubicBezTo>
                    <a:pt x="1420" y="696"/>
                    <a:pt x="1420" y="696"/>
                    <a:pt x="1420" y="696"/>
                  </a:cubicBezTo>
                  <a:cubicBezTo>
                    <a:pt x="1402" y="690"/>
                    <a:pt x="1402" y="690"/>
                    <a:pt x="1402" y="690"/>
                  </a:cubicBezTo>
                  <a:cubicBezTo>
                    <a:pt x="1396" y="687"/>
                    <a:pt x="1389" y="686"/>
                    <a:pt x="1383" y="685"/>
                  </a:cubicBezTo>
                  <a:cubicBezTo>
                    <a:pt x="1374" y="682"/>
                    <a:pt x="1365" y="680"/>
                    <a:pt x="1358" y="677"/>
                  </a:cubicBezTo>
                  <a:cubicBezTo>
                    <a:pt x="1362" y="677"/>
                    <a:pt x="1365" y="677"/>
                    <a:pt x="1368" y="677"/>
                  </a:cubicBezTo>
                  <a:cubicBezTo>
                    <a:pt x="1407" y="678"/>
                    <a:pt x="1437" y="696"/>
                    <a:pt x="1463" y="711"/>
                  </a:cubicBezTo>
                  <a:cubicBezTo>
                    <a:pt x="1473" y="717"/>
                    <a:pt x="1482" y="722"/>
                    <a:pt x="1491" y="727"/>
                  </a:cubicBezTo>
                  <a:cubicBezTo>
                    <a:pt x="1495" y="720"/>
                    <a:pt x="1495" y="720"/>
                    <a:pt x="1495" y="720"/>
                  </a:cubicBezTo>
                  <a:cubicBezTo>
                    <a:pt x="1469" y="702"/>
                    <a:pt x="1438" y="683"/>
                    <a:pt x="1397" y="670"/>
                  </a:cubicBezTo>
                  <a:cubicBezTo>
                    <a:pt x="1402" y="667"/>
                    <a:pt x="1406" y="665"/>
                    <a:pt x="1411" y="662"/>
                  </a:cubicBezTo>
                  <a:cubicBezTo>
                    <a:pt x="1423" y="655"/>
                    <a:pt x="1435" y="649"/>
                    <a:pt x="1451" y="646"/>
                  </a:cubicBezTo>
                  <a:cubicBezTo>
                    <a:pt x="1461" y="655"/>
                    <a:pt x="1475" y="662"/>
                    <a:pt x="1490" y="666"/>
                  </a:cubicBezTo>
                  <a:cubicBezTo>
                    <a:pt x="1503" y="669"/>
                    <a:pt x="1503" y="669"/>
                    <a:pt x="1503" y="669"/>
                  </a:cubicBezTo>
                  <a:cubicBezTo>
                    <a:pt x="1494" y="660"/>
                    <a:pt x="1494" y="660"/>
                    <a:pt x="1494" y="660"/>
                  </a:cubicBezTo>
                  <a:cubicBezTo>
                    <a:pt x="1489" y="655"/>
                    <a:pt x="1483" y="652"/>
                    <a:pt x="1476" y="650"/>
                  </a:cubicBezTo>
                  <a:cubicBezTo>
                    <a:pt x="1471" y="648"/>
                    <a:pt x="1467" y="646"/>
                    <a:pt x="1463" y="643"/>
                  </a:cubicBezTo>
                  <a:cubicBezTo>
                    <a:pt x="1466" y="643"/>
                    <a:pt x="1469" y="643"/>
                    <a:pt x="1471" y="643"/>
                  </a:cubicBezTo>
                  <a:cubicBezTo>
                    <a:pt x="1482" y="643"/>
                    <a:pt x="1493" y="643"/>
                    <a:pt x="1501" y="639"/>
                  </a:cubicBezTo>
                  <a:cubicBezTo>
                    <a:pt x="1513" y="632"/>
                    <a:pt x="1513" y="632"/>
                    <a:pt x="1513" y="632"/>
                  </a:cubicBezTo>
                  <a:cubicBezTo>
                    <a:pt x="1499" y="632"/>
                    <a:pt x="1499" y="632"/>
                    <a:pt x="1499" y="632"/>
                  </a:cubicBezTo>
                  <a:cubicBezTo>
                    <a:pt x="1464" y="632"/>
                    <a:pt x="1443" y="636"/>
                    <a:pt x="1418" y="648"/>
                  </a:cubicBezTo>
                  <a:cubicBezTo>
                    <a:pt x="1413" y="651"/>
                    <a:pt x="1407" y="654"/>
                    <a:pt x="1402" y="657"/>
                  </a:cubicBezTo>
                  <a:cubicBezTo>
                    <a:pt x="1393" y="662"/>
                    <a:pt x="1385" y="667"/>
                    <a:pt x="1378" y="668"/>
                  </a:cubicBezTo>
                  <a:cubicBezTo>
                    <a:pt x="1375" y="669"/>
                    <a:pt x="1371" y="669"/>
                    <a:pt x="1368" y="669"/>
                  </a:cubicBezTo>
                  <a:cubicBezTo>
                    <a:pt x="1362" y="669"/>
                    <a:pt x="1356" y="669"/>
                    <a:pt x="1350" y="670"/>
                  </a:cubicBezTo>
                  <a:cubicBezTo>
                    <a:pt x="1339" y="669"/>
                    <a:pt x="1328" y="668"/>
                    <a:pt x="1317" y="667"/>
                  </a:cubicBezTo>
                  <a:cubicBezTo>
                    <a:pt x="1310" y="666"/>
                    <a:pt x="1302" y="665"/>
                    <a:pt x="1295" y="664"/>
                  </a:cubicBezTo>
                  <a:cubicBezTo>
                    <a:pt x="1286" y="664"/>
                    <a:pt x="1275" y="663"/>
                    <a:pt x="1263" y="665"/>
                  </a:cubicBezTo>
                  <a:cubicBezTo>
                    <a:pt x="1285" y="649"/>
                    <a:pt x="1305" y="637"/>
                    <a:pt x="1325" y="628"/>
                  </a:cubicBezTo>
                  <a:cubicBezTo>
                    <a:pt x="1330" y="626"/>
                    <a:pt x="1336" y="622"/>
                    <a:pt x="1342" y="619"/>
                  </a:cubicBezTo>
                  <a:cubicBezTo>
                    <a:pt x="1363" y="608"/>
                    <a:pt x="1394" y="591"/>
                    <a:pt x="1409" y="591"/>
                  </a:cubicBezTo>
                  <a:cubicBezTo>
                    <a:pt x="1414" y="591"/>
                    <a:pt x="1419" y="593"/>
                    <a:pt x="1424" y="595"/>
                  </a:cubicBezTo>
                  <a:cubicBezTo>
                    <a:pt x="1428" y="596"/>
                    <a:pt x="1433" y="598"/>
                    <a:pt x="1438" y="598"/>
                  </a:cubicBezTo>
                  <a:cubicBezTo>
                    <a:pt x="1444" y="598"/>
                    <a:pt x="1450" y="596"/>
                    <a:pt x="1456" y="592"/>
                  </a:cubicBezTo>
                  <a:cubicBezTo>
                    <a:pt x="1464" y="585"/>
                    <a:pt x="1464" y="585"/>
                    <a:pt x="1464" y="585"/>
                  </a:cubicBezTo>
                  <a:cubicBezTo>
                    <a:pt x="1453" y="585"/>
                    <a:pt x="1453" y="585"/>
                    <a:pt x="1453" y="585"/>
                  </a:cubicBezTo>
                  <a:cubicBezTo>
                    <a:pt x="1450" y="586"/>
                    <a:pt x="1447" y="586"/>
                    <a:pt x="1443" y="586"/>
                  </a:cubicBezTo>
                  <a:cubicBezTo>
                    <a:pt x="1435" y="587"/>
                    <a:pt x="1426" y="588"/>
                    <a:pt x="1421" y="586"/>
                  </a:cubicBezTo>
                  <a:cubicBezTo>
                    <a:pt x="1430" y="583"/>
                    <a:pt x="1439" y="578"/>
                    <a:pt x="1447" y="574"/>
                  </a:cubicBezTo>
                  <a:cubicBezTo>
                    <a:pt x="1451" y="572"/>
                    <a:pt x="1451" y="572"/>
                    <a:pt x="1451" y="572"/>
                  </a:cubicBezTo>
                  <a:cubicBezTo>
                    <a:pt x="1453" y="571"/>
                    <a:pt x="1456" y="570"/>
                    <a:pt x="1459" y="569"/>
                  </a:cubicBezTo>
                  <a:cubicBezTo>
                    <a:pt x="1469" y="564"/>
                    <a:pt x="1479" y="560"/>
                    <a:pt x="1483" y="551"/>
                  </a:cubicBezTo>
                  <a:cubicBezTo>
                    <a:pt x="1488" y="541"/>
                    <a:pt x="1488" y="541"/>
                    <a:pt x="1488" y="541"/>
                  </a:cubicBezTo>
                  <a:cubicBezTo>
                    <a:pt x="1478" y="547"/>
                    <a:pt x="1478" y="547"/>
                    <a:pt x="1478" y="547"/>
                  </a:cubicBezTo>
                  <a:cubicBezTo>
                    <a:pt x="1443" y="566"/>
                    <a:pt x="1399" y="584"/>
                    <a:pt x="1362" y="599"/>
                  </a:cubicBezTo>
                  <a:cubicBezTo>
                    <a:pt x="1377" y="577"/>
                    <a:pt x="1395" y="553"/>
                    <a:pt x="1401" y="529"/>
                  </a:cubicBezTo>
                  <a:cubicBezTo>
                    <a:pt x="1394" y="526"/>
                    <a:pt x="1394" y="526"/>
                    <a:pt x="1394" y="526"/>
                  </a:cubicBezTo>
                  <a:cubicBezTo>
                    <a:pt x="1380" y="556"/>
                    <a:pt x="1362" y="582"/>
                    <a:pt x="1345" y="607"/>
                  </a:cubicBezTo>
                  <a:cubicBezTo>
                    <a:pt x="1344" y="609"/>
                    <a:pt x="1344" y="609"/>
                    <a:pt x="1344" y="609"/>
                  </a:cubicBezTo>
                  <a:cubicBezTo>
                    <a:pt x="1323" y="616"/>
                    <a:pt x="1305" y="627"/>
                    <a:pt x="1288" y="637"/>
                  </a:cubicBezTo>
                  <a:cubicBezTo>
                    <a:pt x="1273" y="646"/>
                    <a:pt x="1258" y="656"/>
                    <a:pt x="1241" y="662"/>
                  </a:cubicBezTo>
                  <a:cubicBezTo>
                    <a:pt x="1239" y="663"/>
                    <a:pt x="1239" y="663"/>
                    <a:pt x="1239" y="663"/>
                  </a:cubicBezTo>
                  <a:cubicBezTo>
                    <a:pt x="1239" y="665"/>
                    <a:pt x="1239" y="665"/>
                    <a:pt x="1239" y="665"/>
                  </a:cubicBezTo>
                  <a:cubicBezTo>
                    <a:pt x="1238" y="666"/>
                    <a:pt x="1238" y="667"/>
                    <a:pt x="1238" y="668"/>
                  </a:cubicBezTo>
                  <a:cubicBezTo>
                    <a:pt x="1200" y="676"/>
                    <a:pt x="1169" y="686"/>
                    <a:pt x="1143" y="699"/>
                  </a:cubicBezTo>
                  <a:cubicBezTo>
                    <a:pt x="1143" y="695"/>
                    <a:pt x="1142" y="691"/>
                    <a:pt x="1142" y="686"/>
                  </a:cubicBezTo>
                  <a:cubicBezTo>
                    <a:pt x="1142" y="677"/>
                    <a:pt x="1141" y="669"/>
                    <a:pt x="1142" y="658"/>
                  </a:cubicBezTo>
                  <a:cubicBezTo>
                    <a:pt x="1155" y="651"/>
                    <a:pt x="1173" y="651"/>
                    <a:pt x="1191" y="651"/>
                  </a:cubicBezTo>
                  <a:cubicBezTo>
                    <a:pt x="1211" y="651"/>
                    <a:pt x="1232" y="651"/>
                    <a:pt x="1250" y="642"/>
                  </a:cubicBezTo>
                  <a:cubicBezTo>
                    <a:pt x="1265" y="633"/>
                    <a:pt x="1265" y="633"/>
                    <a:pt x="1265" y="633"/>
                  </a:cubicBezTo>
                  <a:cubicBezTo>
                    <a:pt x="1248" y="635"/>
                    <a:pt x="1248" y="635"/>
                    <a:pt x="1248" y="635"/>
                  </a:cubicBezTo>
                  <a:cubicBezTo>
                    <a:pt x="1240" y="636"/>
                    <a:pt x="1233" y="637"/>
                    <a:pt x="1226" y="638"/>
                  </a:cubicBezTo>
                  <a:cubicBezTo>
                    <a:pt x="1214" y="640"/>
                    <a:pt x="1201" y="642"/>
                    <a:pt x="1189" y="642"/>
                  </a:cubicBezTo>
                  <a:cubicBezTo>
                    <a:pt x="1208" y="635"/>
                    <a:pt x="1236" y="623"/>
                    <a:pt x="1249" y="605"/>
                  </a:cubicBezTo>
                  <a:cubicBezTo>
                    <a:pt x="1265" y="584"/>
                    <a:pt x="1265" y="584"/>
                    <a:pt x="1265" y="584"/>
                  </a:cubicBezTo>
                  <a:cubicBezTo>
                    <a:pt x="1244" y="600"/>
                    <a:pt x="1244" y="600"/>
                    <a:pt x="1244" y="600"/>
                  </a:cubicBezTo>
                  <a:cubicBezTo>
                    <a:pt x="1217" y="621"/>
                    <a:pt x="1184" y="636"/>
                    <a:pt x="1145" y="646"/>
                  </a:cubicBezTo>
                  <a:cubicBezTo>
                    <a:pt x="1145" y="639"/>
                    <a:pt x="1146" y="633"/>
                    <a:pt x="1148" y="627"/>
                  </a:cubicBezTo>
                  <a:cubicBezTo>
                    <a:pt x="1149" y="623"/>
                    <a:pt x="1149" y="623"/>
                    <a:pt x="1149" y="623"/>
                  </a:cubicBezTo>
                  <a:cubicBezTo>
                    <a:pt x="1159" y="615"/>
                    <a:pt x="1175" y="604"/>
                    <a:pt x="1194" y="597"/>
                  </a:cubicBezTo>
                  <a:cubicBezTo>
                    <a:pt x="1198" y="595"/>
                    <a:pt x="1202" y="593"/>
                    <a:pt x="1207" y="591"/>
                  </a:cubicBezTo>
                  <a:cubicBezTo>
                    <a:pt x="1220" y="585"/>
                    <a:pt x="1236" y="578"/>
                    <a:pt x="1247" y="577"/>
                  </a:cubicBezTo>
                  <a:cubicBezTo>
                    <a:pt x="1254" y="577"/>
                    <a:pt x="1261" y="579"/>
                    <a:pt x="1269" y="581"/>
                  </a:cubicBezTo>
                  <a:cubicBezTo>
                    <a:pt x="1277" y="583"/>
                    <a:pt x="1285" y="585"/>
                    <a:pt x="1293" y="585"/>
                  </a:cubicBezTo>
                  <a:cubicBezTo>
                    <a:pt x="1301" y="585"/>
                    <a:pt x="1308" y="583"/>
                    <a:pt x="1315" y="581"/>
                  </a:cubicBezTo>
                  <a:cubicBezTo>
                    <a:pt x="1318" y="580"/>
                    <a:pt x="1321" y="580"/>
                    <a:pt x="1324" y="579"/>
                  </a:cubicBezTo>
                  <a:cubicBezTo>
                    <a:pt x="1326" y="579"/>
                    <a:pt x="1328" y="579"/>
                    <a:pt x="1330" y="578"/>
                  </a:cubicBezTo>
                  <a:cubicBezTo>
                    <a:pt x="1338" y="578"/>
                    <a:pt x="1347" y="577"/>
                    <a:pt x="1351" y="569"/>
                  </a:cubicBezTo>
                  <a:cubicBezTo>
                    <a:pt x="1354" y="562"/>
                    <a:pt x="1354" y="562"/>
                    <a:pt x="1354" y="562"/>
                  </a:cubicBezTo>
                  <a:cubicBezTo>
                    <a:pt x="1346" y="564"/>
                    <a:pt x="1346" y="564"/>
                    <a:pt x="1346" y="564"/>
                  </a:cubicBezTo>
                  <a:cubicBezTo>
                    <a:pt x="1330" y="569"/>
                    <a:pt x="1305" y="575"/>
                    <a:pt x="1281" y="573"/>
                  </a:cubicBezTo>
                  <a:cubicBezTo>
                    <a:pt x="1274" y="573"/>
                    <a:pt x="1267" y="571"/>
                    <a:pt x="1261" y="570"/>
                  </a:cubicBezTo>
                  <a:cubicBezTo>
                    <a:pt x="1281" y="559"/>
                    <a:pt x="1316" y="539"/>
                    <a:pt x="1333" y="513"/>
                  </a:cubicBezTo>
                  <a:cubicBezTo>
                    <a:pt x="1327" y="509"/>
                    <a:pt x="1327" y="509"/>
                    <a:pt x="1327" y="509"/>
                  </a:cubicBezTo>
                  <a:cubicBezTo>
                    <a:pt x="1298" y="544"/>
                    <a:pt x="1252" y="564"/>
                    <a:pt x="1207" y="582"/>
                  </a:cubicBezTo>
                  <a:cubicBezTo>
                    <a:pt x="1189" y="590"/>
                    <a:pt x="1172" y="597"/>
                    <a:pt x="1156" y="605"/>
                  </a:cubicBezTo>
                  <a:cubicBezTo>
                    <a:pt x="1159" y="598"/>
                    <a:pt x="1162" y="591"/>
                    <a:pt x="1165" y="585"/>
                  </a:cubicBezTo>
                  <a:cubicBezTo>
                    <a:pt x="1175" y="562"/>
                    <a:pt x="1184" y="542"/>
                    <a:pt x="1202" y="526"/>
                  </a:cubicBezTo>
                  <a:cubicBezTo>
                    <a:pt x="1220" y="509"/>
                    <a:pt x="1249" y="501"/>
                    <a:pt x="1276" y="494"/>
                  </a:cubicBezTo>
                  <a:cubicBezTo>
                    <a:pt x="1308" y="485"/>
                    <a:pt x="1342" y="475"/>
                    <a:pt x="1359" y="450"/>
                  </a:cubicBezTo>
                  <a:cubicBezTo>
                    <a:pt x="1375" y="428"/>
                    <a:pt x="1375" y="428"/>
                    <a:pt x="1375" y="428"/>
                  </a:cubicBezTo>
                  <a:cubicBezTo>
                    <a:pt x="1354" y="446"/>
                    <a:pt x="1354" y="446"/>
                    <a:pt x="1354" y="446"/>
                  </a:cubicBezTo>
                  <a:cubicBezTo>
                    <a:pt x="1343" y="455"/>
                    <a:pt x="1328" y="466"/>
                    <a:pt x="1314" y="470"/>
                  </a:cubicBezTo>
                  <a:cubicBezTo>
                    <a:pt x="1314" y="470"/>
                    <a:pt x="1315" y="469"/>
                    <a:pt x="1315" y="469"/>
                  </a:cubicBezTo>
                  <a:cubicBezTo>
                    <a:pt x="1322" y="460"/>
                    <a:pt x="1331" y="449"/>
                    <a:pt x="1331" y="439"/>
                  </a:cubicBezTo>
                  <a:cubicBezTo>
                    <a:pt x="1331" y="425"/>
                    <a:pt x="1331" y="425"/>
                    <a:pt x="1331" y="425"/>
                  </a:cubicBezTo>
                  <a:cubicBezTo>
                    <a:pt x="1324" y="437"/>
                    <a:pt x="1324" y="437"/>
                    <a:pt x="1324" y="437"/>
                  </a:cubicBezTo>
                  <a:cubicBezTo>
                    <a:pt x="1316" y="450"/>
                    <a:pt x="1308" y="465"/>
                    <a:pt x="1297" y="476"/>
                  </a:cubicBezTo>
                  <a:cubicBezTo>
                    <a:pt x="1269" y="486"/>
                    <a:pt x="1239" y="496"/>
                    <a:pt x="1212" y="508"/>
                  </a:cubicBezTo>
                  <a:cubicBezTo>
                    <a:pt x="1216" y="502"/>
                    <a:pt x="1220" y="496"/>
                    <a:pt x="1223" y="489"/>
                  </a:cubicBezTo>
                  <a:cubicBezTo>
                    <a:pt x="1228" y="481"/>
                    <a:pt x="1234" y="471"/>
                    <a:pt x="1239" y="463"/>
                  </a:cubicBezTo>
                  <a:cubicBezTo>
                    <a:pt x="1269" y="464"/>
                    <a:pt x="1289" y="455"/>
                    <a:pt x="1305" y="446"/>
                  </a:cubicBezTo>
                  <a:cubicBezTo>
                    <a:pt x="1325" y="435"/>
                    <a:pt x="1325" y="435"/>
                    <a:pt x="1325" y="435"/>
                  </a:cubicBezTo>
                  <a:cubicBezTo>
                    <a:pt x="1303" y="439"/>
                    <a:pt x="1303" y="439"/>
                    <a:pt x="1303" y="439"/>
                  </a:cubicBezTo>
                  <a:cubicBezTo>
                    <a:pt x="1295" y="441"/>
                    <a:pt x="1289" y="443"/>
                    <a:pt x="1282" y="445"/>
                  </a:cubicBezTo>
                  <a:cubicBezTo>
                    <a:pt x="1270" y="450"/>
                    <a:pt x="1258" y="455"/>
                    <a:pt x="1241" y="452"/>
                  </a:cubicBezTo>
                  <a:cubicBezTo>
                    <a:pt x="1248" y="432"/>
                    <a:pt x="1264" y="423"/>
                    <a:pt x="1282" y="413"/>
                  </a:cubicBezTo>
                  <a:cubicBezTo>
                    <a:pt x="1292" y="408"/>
                    <a:pt x="1303" y="401"/>
                    <a:pt x="1312" y="393"/>
                  </a:cubicBezTo>
                  <a:cubicBezTo>
                    <a:pt x="1325" y="380"/>
                    <a:pt x="1325" y="380"/>
                    <a:pt x="1325" y="380"/>
                  </a:cubicBezTo>
                  <a:cubicBezTo>
                    <a:pt x="1308" y="387"/>
                    <a:pt x="1308" y="387"/>
                    <a:pt x="1308" y="387"/>
                  </a:cubicBezTo>
                  <a:cubicBezTo>
                    <a:pt x="1296" y="392"/>
                    <a:pt x="1286" y="399"/>
                    <a:pt x="1276" y="406"/>
                  </a:cubicBezTo>
                  <a:cubicBezTo>
                    <a:pt x="1270" y="410"/>
                    <a:pt x="1264" y="414"/>
                    <a:pt x="1257" y="418"/>
                  </a:cubicBezTo>
                  <a:cubicBezTo>
                    <a:pt x="1260" y="413"/>
                    <a:pt x="1263" y="408"/>
                    <a:pt x="1266" y="403"/>
                  </a:cubicBezTo>
                  <a:cubicBezTo>
                    <a:pt x="1270" y="398"/>
                    <a:pt x="1274" y="392"/>
                    <a:pt x="1278" y="385"/>
                  </a:cubicBezTo>
                  <a:cubicBezTo>
                    <a:pt x="1283" y="376"/>
                    <a:pt x="1283" y="376"/>
                    <a:pt x="1283" y="376"/>
                  </a:cubicBezTo>
                  <a:cubicBezTo>
                    <a:pt x="1273" y="380"/>
                    <a:pt x="1273" y="380"/>
                    <a:pt x="1273" y="380"/>
                  </a:cubicBezTo>
                  <a:cubicBezTo>
                    <a:pt x="1269" y="382"/>
                    <a:pt x="1267" y="385"/>
                    <a:pt x="1265" y="388"/>
                  </a:cubicBezTo>
                  <a:cubicBezTo>
                    <a:pt x="1265" y="386"/>
                    <a:pt x="1266" y="385"/>
                    <a:pt x="1266" y="384"/>
                  </a:cubicBezTo>
                  <a:cubicBezTo>
                    <a:pt x="1275" y="366"/>
                    <a:pt x="1275" y="366"/>
                    <a:pt x="1275" y="366"/>
                  </a:cubicBezTo>
                  <a:cubicBezTo>
                    <a:pt x="1260" y="380"/>
                    <a:pt x="1260" y="380"/>
                    <a:pt x="1260" y="380"/>
                  </a:cubicBezTo>
                  <a:cubicBezTo>
                    <a:pt x="1253" y="387"/>
                    <a:pt x="1249" y="399"/>
                    <a:pt x="1246" y="410"/>
                  </a:cubicBezTo>
                  <a:cubicBezTo>
                    <a:pt x="1244" y="417"/>
                    <a:pt x="1242" y="424"/>
                    <a:pt x="1239" y="429"/>
                  </a:cubicBezTo>
                  <a:cubicBezTo>
                    <a:pt x="1209" y="443"/>
                    <a:pt x="1182" y="460"/>
                    <a:pt x="1156" y="476"/>
                  </a:cubicBezTo>
                  <a:cubicBezTo>
                    <a:pt x="1158" y="474"/>
                    <a:pt x="1159" y="471"/>
                    <a:pt x="1161" y="469"/>
                  </a:cubicBezTo>
                  <a:cubicBezTo>
                    <a:pt x="1171" y="453"/>
                    <a:pt x="1181" y="437"/>
                    <a:pt x="1181" y="422"/>
                  </a:cubicBezTo>
                  <a:cubicBezTo>
                    <a:pt x="1181" y="412"/>
                    <a:pt x="1181" y="412"/>
                    <a:pt x="1181" y="412"/>
                  </a:cubicBezTo>
                  <a:cubicBezTo>
                    <a:pt x="1175" y="419"/>
                    <a:pt x="1175" y="419"/>
                    <a:pt x="1175" y="419"/>
                  </a:cubicBezTo>
                  <a:cubicBezTo>
                    <a:pt x="1161" y="436"/>
                    <a:pt x="1151" y="456"/>
                    <a:pt x="1142" y="476"/>
                  </a:cubicBezTo>
                  <a:cubicBezTo>
                    <a:pt x="1139" y="481"/>
                    <a:pt x="1137" y="486"/>
                    <a:pt x="1134" y="490"/>
                  </a:cubicBezTo>
                  <a:cubicBezTo>
                    <a:pt x="1125" y="494"/>
                    <a:pt x="1117" y="501"/>
                    <a:pt x="1108" y="507"/>
                  </a:cubicBezTo>
                  <a:cubicBezTo>
                    <a:pt x="1102" y="511"/>
                    <a:pt x="1096" y="515"/>
                    <a:pt x="1091" y="519"/>
                  </a:cubicBezTo>
                  <a:cubicBezTo>
                    <a:pt x="1097" y="507"/>
                    <a:pt x="1102" y="493"/>
                    <a:pt x="1107" y="480"/>
                  </a:cubicBezTo>
                  <a:cubicBezTo>
                    <a:pt x="1114" y="460"/>
                    <a:pt x="1122" y="439"/>
                    <a:pt x="1134" y="425"/>
                  </a:cubicBezTo>
                  <a:cubicBezTo>
                    <a:pt x="1183" y="411"/>
                    <a:pt x="1219" y="394"/>
                    <a:pt x="1248" y="373"/>
                  </a:cubicBezTo>
                  <a:cubicBezTo>
                    <a:pt x="1245" y="366"/>
                    <a:pt x="1245" y="366"/>
                    <a:pt x="1245" y="366"/>
                  </a:cubicBezTo>
                  <a:cubicBezTo>
                    <a:pt x="1238" y="370"/>
                    <a:pt x="1231" y="373"/>
                    <a:pt x="1224" y="377"/>
                  </a:cubicBezTo>
                  <a:cubicBezTo>
                    <a:pt x="1197" y="391"/>
                    <a:pt x="1170" y="406"/>
                    <a:pt x="1142" y="412"/>
                  </a:cubicBezTo>
                  <a:cubicBezTo>
                    <a:pt x="1152" y="396"/>
                    <a:pt x="1168" y="387"/>
                    <a:pt x="1186" y="377"/>
                  </a:cubicBezTo>
                  <a:cubicBezTo>
                    <a:pt x="1195" y="372"/>
                    <a:pt x="1205" y="367"/>
                    <a:pt x="1214" y="360"/>
                  </a:cubicBezTo>
                  <a:cubicBezTo>
                    <a:pt x="1210" y="354"/>
                    <a:pt x="1210" y="354"/>
                    <a:pt x="1210" y="354"/>
                  </a:cubicBezTo>
                  <a:cubicBezTo>
                    <a:pt x="1163" y="380"/>
                    <a:pt x="1111" y="402"/>
                    <a:pt x="1062" y="423"/>
                  </a:cubicBezTo>
                  <a:cubicBezTo>
                    <a:pt x="1063" y="415"/>
                    <a:pt x="1064" y="408"/>
                    <a:pt x="1065" y="400"/>
                  </a:cubicBezTo>
                  <a:cubicBezTo>
                    <a:pt x="1068" y="385"/>
                    <a:pt x="1070" y="372"/>
                    <a:pt x="1070" y="360"/>
                  </a:cubicBezTo>
                  <a:cubicBezTo>
                    <a:pt x="1069" y="339"/>
                    <a:pt x="1069" y="339"/>
                    <a:pt x="1069" y="339"/>
                  </a:cubicBezTo>
                  <a:cubicBezTo>
                    <a:pt x="1063" y="359"/>
                    <a:pt x="1063" y="359"/>
                    <a:pt x="1063" y="359"/>
                  </a:cubicBezTo>
                  <a:cubicBezTo>
                    <a:pt x="1058" y="375"/>
                    <a:pt x="1056" y="394"/>
                    <a:pt x="1054" y="412"/>
                  </a:cubicBezTo>
                  <a:cubicBezTo>
                    <a:pt x="1053" y="417"/>
                    <a:pt x="1053" y="423"/>
                    <a:pt x="1052" y="428"/>
                  </a:cubicBezTo>
                  <a:cubicBezTo>
                    <a:pt x="1047" y="430"/>
                    <a:pt x="1043" y="432"/>
                    <a:pt x="1039" y="433"/>
                  </a:cubicBezTo>
                  <a:cubicBezTo>
                    <a:pt x="1035" y="435"/>
                    <a:pt x="1032" y="436"/>
                    <a:pt x="1028" y="438"/>
                  </a:cubicBezTo>
                  <a:cubicBezTo>
                    <a:pt x="1031" y="430"/>
                    <a:pt x="1035" y="422"/>
                    <a:pt x="1040" y="415"/>
                  </a:cubicBezTo>
                  <a:cubicBezTo>
                    <a:pt x="1046" y="403"/>
                    <a:pt x="1052" y="392"/>
                    <a:pt x="1055" y="382"/>
                  </a:cubicBezTo>
                  <a:cubicBezTo>
                    <a:pt x="1060" y="361"/>
                    <a:pt x="1060" y="361"/>
                    <a:pt x="1060" y="361"/>
                  </a:cubicBezTo>
                  <a:cubicBezTo>
                    <a:pt x="1048" y="379"/>
                    <a:pt x="1048" y="379"/>
                    <a:pt x="1048" y="379"/>
                  </a:cubicBezTo>
                  <a:cubicBezTo>
                    <a:pt x="1043" y="387"/>
                    <a:pt x="1037" y="397"/>
                    <a:pt x="1033" y="407"/>
                  </a:cubicBezTo>
                  <a:cubicBezTo>
                    <a:pt x="1019" y="434"/>
                    <a:pt x="1005" y="461"/>
                    <a:pt x="979" y="467"/>
                  </a:cubicBezTo>
                  <a:cubicBezTo>
                    <a:pt x="985" y="455"/>
                    <a:pt x="985" y="439"/>
                    <a:pt x="986" y="423"/>
                  </a:cubicBezTo>
                  <a:cubicBezTo>
                    <a:pt x="987" y="406"/>
                    <a:pt x="988" y="390"/>
                    <a:pt x="996" y="380"/>
                  </a:cubicBezTo>
                  <a:cubicBezTo>
                    <a:pt x="998" y="380"/>
                    <a:pt x="998" y="380"/>
                    <a:pt x="998" y="380"/>
                  </a:cubicBezTo>
                  <a:cubicBezTo>
                    <a:pt x="1013" y="381"/>
                    <a:pt x="1024" y="381"/>
                    <a:pt x="1029" y="376"/>
                  </a:cubicBezTo>
                  <a:cubicBezTo>
                    <a:pt x="1030" y="375"/>
                    <a:pt x="1030" y="373"/>
                    <a:pt x="1030" y="370"/>
                  </a:cubicBezTo>
                  <a:cubicBezTo>
                    <a:pt x="1029" y="365"/>
                    <a:pt x="1029" y="365"/>
                    <a:pt x="1029" y="365"/>
                  </a:cubicBezTo>
                  <a:cubicBezTo>
                    <a:pt x="1024" y="368"/>
                    <a:pt x="1024" y="368"/>
                    <a:pt x="1024" y="368"/>
                  </a:cubicBezTo>
                  <a:cubicBezTo>
                    <a:pt x="1022" y="370"/>
                    <a:pt x="1015" y="371"/>
                    <a:pt x="1007" y="370"/>
                  </a:cubicBezTo>
                  <a:cubicBezTo>
                    <a:pt x="1005" y="370"/>
                    <a:pt x="1002" y="370"/>
                    <a:pt x="1000" y="369"/>
                  </a:cubicBezTo>
                  <a:cubicBezTo>
                    <a:pt x="1019" y="340"/>
                    <a:pt x="1043" y="324"/>
                    <a:pt x="1071" y="321"/>
                  </a:cubicBezTo>
                  <a:cubicBezTo>
                    <a:pt x="1083" y="320"/>
                    <a:pt x="1083" y="320"/>
                    <a:pt x="1083" y="320"/>
                  </a:cubicBezTo>
                  <a:cubicBezTo>
                    <a:pt x="1088" y="320"/>
                    <a:pt x="1093" y="320"/>
                    <a:pt x="1098" y="321"/>
                  </a:cubicBezTo>
                  <a:cubicBezTo>
                    <a:pt x="1103" y="322"/>
                    <a:pt x="1107" y="324"/>
                    <a:pt x="1112" y="327"/>
                  </a:cubicBezTo>
                  <a:cubicBezTo>
                    <a:pt x="1116" y="329"/>
                    <a:pt x="1121" y="332"/>
                    <a:pt x="1127" y="333"/>
                  </a:cubicBezTo>
                  <a:cubicBezTo>
                    <a:pt x="1139" y="336"/>
                    <a:pt x="1154" y="335"/>
                    <a:pt x="1168" y="334"/>
                  </a:cubicBezTo>
                  <a:cubicBezTo>
                    <a:pt x="1177" y="334"/>
                    <a:pt x="1186" y="333"/>
                    <a:pt x="1194" y="334"/>
                  </a:cubicBezTo>
                  <a:cubicBezTo>
                    <a:pt x="1204" y="334"/>
                    <a:pt x="1211" y="337"/>
                    <a:pt x="1217" y="341"/>
                  </a:cubicBezTo>
                  <a:cubicBezTo>
                    <a:pt x="1219" y="343"/>
                    <a:pt x="1219" y="343"/>
                    <a:pt x="1219" y="343"/>
                  </a:cubicBezTo>
                  <a:cubicBezTo>
                    <a:pt x="1222" y="341"/>
                    <a:pt x="1222" y="341"/>
                    <a:pt x="1222" y="341"/>
                  </a:cubicBezTo>
                  <a:cubicBezTo>
                    <a:pt x="1223" y="340"/>
                    <a:pt x="1225" y="339"/>
                    <a:pt x="1228" y="339"/>
                  </a:cubicBezTo>
                  <a:cubicBezTo>
                    <a:pt x="1231" y="339"/>
                    <a:pt x="1234" y="338"/>
                    <a:pt x="1237" y="337"/>
                  </a:cubicBezTo>
                  <a:cubicBezTo>
                    <a:pt x="1243" y="333"/>
                    <a:pt x="1243" y="333"/>
                    <a:pt x="1243" y="333"/>
                  </a:cubicBezTo>
                  <a:cubicBezTo>
                    <a:pt x="1237" y="330"/>
                    <a:pt x="1237" y="330"/>
                    <a:pt x="1237" y="330"/>
                  </a:cubicBezTo>
                  <a:cubicBezTo>
                    <a:pt x="1234" y="329"/>
                    <a:pt x="1228" y="329"/>
                    <a:pt x="1222" y="329"/>
                  </a:cubicBezTo>
                  <a:cubicBezTo>
                    <a:pt x="1221" y="329"/>
                    <a:pt x="1220" y="329"/>
                    <a:pt x="1220" y="329"/>
                  </a:cubicBezTo>
                  <a:cubicBezTo>
                    <a:pt x="1221" y="328"/>
                    <a:pt x="1223" y="326"/>
                    <a:pt x="1224" y="324"/>
                  </a:cubicBezTo>
                  <a:cubicBezTo>
                    <a:pt x="1225" y="319"/>
                    <a:pt x="1225" y="319"/>
                    <a:pt x="1225" y="319"/>
                  </a:cubicBezTo>
                  <a:cubicBezTo>
                    <a:pt x="1220" y="319"/>
                    <a:pt x="1220" y="319"/>
                    <a:pt x="1220" y="319"/>
                  </a:cubicBezTo>
                  <a:cubicBezTo>
                    <a:pt x="1211" y="319"/>
                    <a:pt x="1201" y="321"/>
                    <a:pt x="1190" y="322"/>
                  </a:cubicBezTo>
                  <a:cubicBezTo>
                    <a:pt x="1174" y="324"/>
                    <a:pt x="1157" y="326"/>
                    <a:pt x="1142" y="325"/>
                  </a:cubicBezTo>
                  <a:cubicBezTo>
                    <a:pt x="1134" y="324"/>
                    <a:pt x="1128" y="323"/>
                    <a:pt x="1122" y="321"/>
                  </a:cubicBezTo>
                  <a:cubicBezTo>
                    <a:pt x="1132" y="320"/>
                    <a:pt x="1139" y="317"/>
                    <a:pt x="1147" y="315"/>
                  </a:cubicBezTo>
                  <a:cubicBezTo>
                    <a:pt x="1150" y="313"/>
                    <a:pt x="1152" y="312"/>
                    <a:pt x="1156" y="311"/>
                  </a:cubicBezTo>
                  <a:cubicBezTo>
                    <a:pt x="1159" y="311"/>
                    <a:pt x="1162" y="310"/>
                    <a:pt x="1165" y="309"/>
                  </a:cubicBezTo>
                  <a:cubicBezTo>
                    <a:pt x="1173" y="308"/>
                    <a:pt x="1183" y="306"/>
                    <a:pt x="1185" y="297"/>
                  </a:cubicBezTo>
                  <a:cubicBezTo>
                    <a:pt x="1186" y="289"/>
                    <a:pt x="1186" y="289"/>
                    <a:pt x="1186" y="289"/>
                  </a:cubicBezTo>
                  <a:cubicBezTo>
                    <a:pt x="1179" y="293"/>
                    <a:pt x="1179" y="293"/>
                    <a:pt x="1179" y="293"/>
                  </a:cubicBezTo>
                  <a:cubicBezTo>
                    <a:pt x="1160" y="305"/>
                    <a:pt x="1130" y="309"/>
                    <a:pt x="1100" y="312"/>
                  </a:cubicBezTo>
                  <a:cubicBezTo>
                    <a:pt x="1094" y="311"/>
                    <a:pt x="1094" y="311"/>
                    <a:pt x="1094" y="311"/>
                  </a:cubicBezTo>
                  <a:cubicBezTo>
                    <a:pt x="1095" y="312"/>
                    <a:pt x="1095" y="312"/>
                    <a:pt x="1095" y="312"/>
                  </a:cubicBezTo>
                  <a:cubicBezTo>
                    <a:pt x="1091" y="312"/>
                    <a:pt x="1087" y="312"/>
                    <a:pt x="1083" y="313"/>
                  </a:cubicBezTo>
                  <a:cubicBezTo>
                    <a:pt x="1078" y="313"/>
                    <a:pt x="1074" y="313"/>
                    <a:pt x="1070" y="313"/>
                  </a:cubicBezTo>
                  <a:cubicBezTo>
                    <a:pt x="1067" y="313"/>
                    <a:pt x="1067" y="313"/>
                    <a:pt x="1067" y="313"/>
                  </a:cubicBezTo>
                  <a:cubicBezTo>
                    <a:pt x="1066" y="313"/>
                    <a:pt x="1065" y="314"/>
                    <a:pt x="1064" y="314"/>
                  </a:cubicBezTo>
                  <a:cubicBezTo>
                    <a:pt x="1099" y="292"/>
                    <a:pt x="1142" y="261"/>
                    <a:pt x="1164" y="222"/>
                  </a:cubicBezTo>
                  <a:cubicBezTo>
                    <a:pt x="1178" y="197"/>
                    <a:pt x="1178" y="197"/>
                    <a:pt x="1178" y="197"/>
                  </a:cubicBezTo>
                  <a:cubicBezTo>
                    <a:pt x="1158" y="218"/>
                    <a:pt x="1158" y="218"/>
                    <a:pt x="1158" y="218"/>
                  </a:cubicBezTo>
                  <a:cubicBezTo>
                    <a:pt x="1153" y="223"/>
                    <a:pt x="1148" y="229"/>
                    <a:pt x="1143" y="236"/>
                  </a:cubicBezTo>
                  <a:cubicBezTo>
                    <a:pt x="1130" y="251"/>
                    <a:pt x="1117" y="266"/>
                    <a:pt x="1103" y="274"/>
                  </a:cubicBezTo>
                  <a:cubicBezTo>
                    <a:pt x="1105" y="265"/>
                    <a:pt x="1110" y="257"/>
                    <a:pt x="1115" y="249"/>
                  </a:cubicBezTo>
                  <a:cubicBezTo>
                    <a:pt x="1119" y="241"/>
                    <a:pt x="1124" y="233"/>
                    <a:pt x="1125" y="226"/>
                  </a:cubicBezTo>
                  <a:cubicBezTo>
                    <a:pt x="1130" y="200"/>
                    <a:pt x="1130" y="200"/>
                    <a:pt x="1130" y="200"/>
                  </a:cubicBezTo>
                  <a:cubicBezTo>
                    <a:pt x="1118" y="224"/>
                    <a:pt x="1118" y="224"/>
                    <a:pt x="1118" y="224"/>
                  </a:cubicBezTo>
                  <a:cubicBezTo>
                    <a:pt x="1116" y="228"/>
                    <a:pt x="1113" y="233"/>
                    <a:pt x="1110" y="238"/>
                  </a:cubicBezTo>
                  <a:cubicBezTo>
                    <a:pt x="1101" y="251"/>
                    <a:pt x="1092" y="265"/>
                    <a:pt x="1093" y="284"/>
                  </a:cubicBezTo>
                  <a:cubicBezTo>
                    <a:pt x="1089" y="287"/>
                    <a:pt x="1089" y="287"/>
                    <a:pt x="1089" y="287"/>
                  </a:cubicBezTo>
                  <a:cubicBezTo>
                    <a:pt x="1059" y="304"/>
                    <a:pt x="1028" y="322"/>
                    <a:pt x="1006" y="346"/>
                  </a:cubicBezTo>
                  <a:cubicBezTo>
                    <a:pt x="1003" y="349"/>
                    <a:pt x="1001" y="352"/>
                    <a:pt x="998" y="355"/>
                  </a:cubicBezTo>
                  <a:cubicBezTo>
                    <a:pt x="994" y="361"/>
                    <a:pt x="990" y="366"/>
                    <a:pt x="984" y="369"/>
                  </a:cubicBezTo>
                  <a:cubicBezTo>
                    <a:pt x="983" y="366"/>
                    <a:pt x="983" y="360"/>
                    <a:pt x="983" y="355"/>
                  </a:cubicBezTo>
                  <a:cubicBezTo>
                    <a:pt x="983" y="350"/>
                    <a:pt x="983" y="345"/>
                    <a:pt x="982" y="340"/>
                  </a:cubicBezTo>
                  <a:cubicBezTo>
                    <a:pt x="984" y="340"/>
                    <a:pt x="985" y="339"/>
                    <a:pt x="987" y="338"/>
                  </a:cubicBezTo>
                  <a:cubicBezTo>
                    <a:pt x="993" y="336"/>
                    <a:pt x="1000" y="334"/>
                    <a:pt x="1001" y="330"/>
                  </a:cubicBezTo>
                  <a:cubicBezTo>
                    <a:pt x="1002" y="328"/>
                    <a:pt x="1002" y="327"/>
                    <a:pt x="1002" y="325"/>
                  </a:cubicBezTo>
                  <a:cubicBezTo>
                    <a:pt x="1000" y="320"/>
                    <a:pt x="1000" y="320"/>
                    <a:pt x="1000" y="320"/>
                  </a:cubicBezTo>
                  <a:cubicBezTo>
                    <a:pt x="996" y="323"/>
                    <a:pt x="996" y="323"/>
                    <a:pt x="996" y="323"/>
                  </a:cubicBezTo>
                  <a:cubicBezTo>
                    <a:pt x="992" y="326"/>
                    <a:pt x="987" y="328"/>
                    <a:pt x="981" y="330"/>
                  </a:cubicBezTo>
                  <a:cubicBezTo>
                    <a:pt x="981" y="327"/>
                    <a:pt x="980" y="324"/>
                    <a:pt x="980" y="321"/>
                  </a:cubicBezTo>
                  <a:cubicBezTo>
                    <a:pt x="979" y="315"/>
                    <a:pt x="978" y="310"/>
                    <a:pt x="978" y="304"/>
                  </a:cubicBezTo>
                  <a:cubicBezTo>
                    <a:pt x="994" y="290"/>
                    <a:pt x="1012" y="276"/>
                    <a:pt x="1029" y="262"/>
                  </a:cubicBezTo>
                  <a:cubicBezTo>
                    <a:pt x="1054" y="242"/>
                    <a:pt x="1080" y="222"/>
                    <a:pt x="1099" y="200"/>
                  </a:cubicBezTo>
                  <a:cubicBezTo>
                    <a:pt x="1094" y="195"/>
                    <a:pt x="1094" y="195"/>
                    <a:pt x="1094" y="195"/>
                  </a:cubicBezTo>
                  <a:cubicBezTo>
                    <a:pt x="1065" y="220"/>
                    <a:pt x="1034" y="244"/>
                    <a:pt x="1003" y="268"/>
                  </a:cubicBezTo>
                  <a:cubicBezTo>
                    <a:pt x="994" y="275"/>
                    <a:pt x="984" y="282"/>
                    <a:pt x="975" y="289"/>
                  </a:cubicBezTo>
                  <a:cubicBezTo>
                    <a:pt x="977" y="279"/>
                    <a:pt x="978" y="268"/>
                    <a:pt x="979" y="258"/>
                  </a:cubicBezTo>
                  <a:cubicBezTo>
                    <a:pt x="982" y="222"/>
                    <a:pt x="986" y="185"/>
                    <a:pt x="999" y="158"/>
                  </a:cubicBezTo>
                  <a:cubicBezTo>
                    <a:pt x="999" y="155"/>
                    <a:pt x="1000" y="151"/>
                    <a:pt x="998" y="148"/>
                  </a:cubicBezTo>
                  <a:cubicBezTo>
                    <a:pt x="997" y="147"/>
                    <a:pt x="996" y="147"/>
                    <a:pt x="995" y="146"/>
                  </a:cubicBezTo>
                  <a:cubicBezTo>
                    <a:pt x="993" y="147"/>
                    <a:pt x="993" y="147"/>
                    <a:pt x="993" y="147"/>
                  </a:cubicBezTo>
                  <a:cubicBezTo>
                    <a:pt x="992" y="148"/>
                    <a:pt x="992" y="148"/>
                    <a:pt x="992" y="148"/>
                  </a:cubicBezTo>
                  <a:cubicBezTo>
                    <a:pt x="990" y="150"/>
                    <a:pt x="989" y="153"/>
                    <a:pt x="989" y="156"/>
                  </a:cubicBezTo>
                  <a:cubicBezTo>
                    <a:pt x="974" y="187"/>
                    <a:pt x="969" y="229"/>
                    <a:pt x="967" y="271"/>
                  </a:cubicBezTo>
                  <a:cubicBezTo>
                    <a:pt x="952" y="285"/>
                    <a:pt x="939" y="296"/>
                    <a:pt x="925" y="306"/>
                  </a:cubicBezTo>
                  <a:cubicBezTo>
                    <a:pt x="926" y="304"/>
                    <a:pt x="926" y="304"/>
                    <a:pt x="926" y="304"/>
                  </a:cubicBezTo>
                  <a:cubicBezTo>
                    <a:pt x="922" y="307"/>
                    <a:pt x="922" y="307"/>
                    <a:pt x="922" y="307"/>
                  </a:cubicBezTo>
                  <a:cubicBezTo>
                    <a:pt x="921" y="308"/>
                    <a:pt x="919" y="309"/>
                    <a:pt x="918" y="310"/>
                  </a:cubicBezTo>
                  <a:cubicBezTo>
                    <a:pt x="915" y="281"/>
                    <a:pt x="930" y="260"/>
                    <a:pt x="946" y="238"/>
                  </a:cubicBezTo>
                  <a:cubicBezTo>
                    <a:pt x="946" y="237"/>
                    <a:pt x="947" y="236"/>
                    <a:pt x="947" y="235"/>
                  </a:cubicBezTo>
                  <a:cubicBezTo>
                    <a:pt x="949" y="240"/>
                    <a:pt x="949" y="240"/>
                    <a:pt x="949" y="240"/>
                  </a:cubicBezTo>
                  <a:cubicBezTo>
                    <a:pt x="950" y="232"/>
                    <a:pt x="950" y="232"/>
                    <a:pt x="950" y="232"/>
                  </a:cubicBezTo>
                  <a:cubicBezTo>
                    <a:pt x="963" y="214"/>
                    <a:pt x="975" y="195"/>
                    <a:pt x="978" y="170"/>
                  </a:cubicBezTo>
                  <a:cubicBezTo>
                    <a:pt x="982" y="139"/>
                    <a:pt x="982" y="139"/>
                    <a:pt x="982" y="139"/>
                  </a:cubicBezTo>
                  <a:cubicBezTo>
                    <a:pt x="971" y="168"/>
                    <a:pt x="971" y="168"/>
                    <a:pt x="971" y="168"/>
                  </a:cubicBezTo>
                  <a:cubicBezTo>
                    <a:pt x="967" y="180"/>
                    <a:pt x="961" y="192"/>
                    <a:pt x="955" y="203"/>
                  </a:cubicBezTo>
                  <a:cubicBezTo>
                    <a:pt x="957" y="195"/>
                    <a:pt x="959" y="187"/>
                    <a:pt x="957" y="181"/>
                  </a:cubicBezTo>
                  <a:cubicBezTo>
                    <a:pt x="953" y="164"/>
                    <a:pt x="953" y="164"/>
                    <a:pt x="953" y="164"/>
                  </a:cubicBezTo>
                  <a:cubicBezTo>
                    <a:pt x="950" y="181"/>
                    <a:pt x="950" y="181"/>
                    <a:pt x="950" y="181"/>
                  </a:cubicBezTo>
                  <a:cubicBezTo>
                    <a:pt x="950" y="184"/>
                    <a:pt x="949" y="188"/>
                    <a:pt x="947" y="193"/>
                  </a:cubicBezTo>
                  <a:cubicBezTo>
                    <a:pt x="944" y="203"/>
                    <a:pt x="941" y="214"/>
                    <a:pt x="944" y="223"/>
                  </a:cubicBezTo>
                  <a:cubicBezTo>
                    <a:pt x="944" y="223"/>
                    <a:pt x="944" y="223"/>
                    <a:pt x="944" y="223"/>
                  </a:cubicBezTo>
                  <a:cubicBezTo>
                    <a:pt x="936" y="235"/>
                    <a:pt x="929" y="247"/>
                    <a:pt x="922" y="258"/>
                  </a:cubicBezTo>
                  <a:cubicBezTo>
                    <a:pt x="919" y="263"/>
                    <a:pt x="916" y="268"/>
                    <a:pt x="912" y="272"/>
                  </a:cubicBezTo>
                  <a:cubicBezTo>
                    <a:pt x="913" y="252"/>
                    <a:pt x="917" y="234"/>
                    <a:pt x="920" y="216"/>
                  </a:cubicBezTo>
                  <a:cubicBezTo>
                    <a:pt x="925" y="193"/>
                    <a:pt x="930" y="172"/>
                    <a:pt x="927" y="147"/>
                  </a:cubicBezTo>
                  <a:cubicBezTo>
                    <a:pt x="930" y="143"/>
                    <a:pt x="935" y="139"/>
                    <a:pt x="939" y="136"/>
                  </a:cubicBezTo>
                  <a:cubicBezTo>
                    <a:pt x="948" y="128"/>
                    <a:pt x="957" y="120"/>
                    <a:pt x="959" y="112"/>
                  </a:cubicBezTo>
                  <a:cubicBezTo>
                    <a:pt x="962" y="100"/>
                    <a:pt x="962" y="100"/>
                    <a:pt x="962" y="100"/>
                  </a:cubicBezTo>
                  <a:cubicBezTo>
                    <a:pt x="953" y="108"/>
                    <a:pt x="953" y="108"/>
                    <a:pt x="953" y="108"/>
                  </a:cubicBezTo>
                  <a:cubicBezTo>
                    <a:pt x="950" y="111"/>
                    <a:pt x="947" y="114"/>
                    <a:pt x="944" y="118"/>
                  </a:cubicBezTo>
                  <a:cubicBezTo>
                    <a:pt x="939" y="123"/>
                    <a:pt x="933" y="129"/>
                    <a:pt x="928" y="133"/>
                  </a:cubicBezTo>
                  <a:cubicBezTo>
                    <a:pt x="928" y="132"/>
                    <a:pt x="928" y="131"/>
                    <a:pt x="928" y="131"/>
                  </a:cubicBezTo>
                  <a:cubicBezTo>
                    <a:pt x="928" y="124"/>
                    <a:pt x="929" y="117"/>
                    <a:pt x="931" y="113"/>
                  </a:cubicBezTo>
                  <a:cubicBezTo>
                    <a:pt x="935" y="105"/>
                    <a:pt x="935" y="105"/>
                    <a:pt x="935" y="105"/>
                  </a:cubicBezTo>
                  <a:cubicBezTo>
                    <a:pt x="927" y="107"/>
                    <a:pt x="927" y="107"/>
                    <a:pt x="927" y="107"/>
                  </a:cubicBezTo>
                  <a:cubicBezTo>
                    <a:pt x="919" y="110"/>
                    <a:pt x="919" y="120"/>
                    <a:pt x="919" y="129"/>
                  </a:cubicBezTo>
                  <a:cubicBezTo>
                    <a:pt x="919" y="133"/>
                    <a:pt x="919" y="137"/>
                    <a:pt x="919" y="140"/>
                  </a:cubicBezTo>
                  <a:cubicBezTo>
                    <a:pt x="912" y="145"/>
                    <a:pt x="905" y="150"/>
                    <a:pt x="898" y="155"/>
                  </a:cubicBezTo>
                  <a:cubicBezTo>
                    <a:pt x="883" y="166"/>
                    <a:pt x="868" y="178"/>
                    <a:pt x="852" y="188"/>
                  </a:cubicBezTo>
                  <a:cubicBezTo>
                    <a:pt x="884" y="149"/>
                    <a:pt x="913" y="107"/>
                    <a:pt x="928" y="51"/>
                  </a:cubicBezTo>
                  <a:cubicBezTo>
                    <a:pt x="932" y="34"/>
                    <a:pt x="932" y="34"/>
                    <a:pt x="932" y="34"/>
                  </a:cubicBezTo>
                  <a:cubicBezTo>
                    <a:pt x="922" y="48"/>
                    <a:pt x="922" y="48"/>
                    <a:pt x="922" y="48"/>
                  </a:cubicBezTo>
                  <a:cubicBezTo>
                    <a:pt x="914" y="57"/>
                    <a:pt x="909" y="72"/>
                    <a:pt x="903" y="87"/>
                  </a:cubicBezTo>
                  <a:cubicBezTo>
                    <a:pt x="896" y="106"/>
                    <a:pt x="889" y="125"/>
                    <a:pt x="878" y="134"/>
                  </a:cubicBezTo>
                  <a:cubicBezTo>
                    <a:pt x="877" y="125"/>
                    <a:pt x="879" y="116"/>
                    <a:pt x="880" y="107"/>
                  </a:cubicBezTo>
                  <a:cubicBezTo>
                    <a:pt x="882" y="99"/>
                    <a:pt x="883" y="91"/>
                    <a:pt x="882" y="83"/>
                  </a:cubicBezTo>
                  <a:cubicBezTo>
                    <a:pt x="881" y="62"/>
                    <a:pt x="881" y="62"/>
                    <a:pt x="881" y="62"/>
                  </a:cubicBezTo>
                  <a:cubicBezTo>
                    <a:pt x="875" y="83"/>
                    <a:pt x="875" y="83"/>
                    <a:pt x="875" y="83"/>
                  </a:cubicBezTo>
                  <a:cubicBezTo>
                    <a:pt x="871" y="97"/>
                    <a:pt x="865" y="124"/>
                    <a:pt x="870" y="145"/>
                  </a:cubicBezTo>
                  <a:cubicBezTo>
                    <a:pt x="859" y="162"/>
                    <a:pt x="847" y="176"/>
                    <a:pt x="835" y="190"/>
                  </a:cubicBezTo>
                  <a:cubicBezTo>
                    <a:pt x="820" y="208"/>
                    <a:pt x="804" y="226"/>
                    <a:pt x="790" y="249"/>
                  </a:cubicBezTo>
                  <a:cubicBezTo>
                    <a:pt x="790" y="240"/>
                    <a:pt x="789" y="231"/>
                    <a:pt x="788" y="223"/>
                  </a:cubicBezTo>
                  <a:cubicBezTo>
                    <a:pt x="786" y="200"/>
                    <a:pt x="784" y="176"/>
                    <a:pt x="787" y="149"/>
                  </a:cubicBezTo>
                  <a:cubicBezTo>
                    <a:pt x="796" y="134"/>
                    <a:pt x="808" y="122"/>
                    <a:pt x="820" y="109"/>
                  </a:cubicBezTo>
                  <a:cubicBezTo>
                    <a:pt x="844" y="84"/>
                    <a:pt x="869" y="57"/>
                    <a:pt x="870" y="12"/>
                  </a:cubicBezTo>
                  <a:cubicBezTo>
                    <a:pt x="863" y="12"/>
                    <a:pt x="863" y="12"/>
                    <a:pt x="863" y="12"/>
                  </a:cubicBezTo>
                  <a:cubicBezTo>
                    <a:pt x="859" y="40"/>
                    <a:pt x="847" y="62"/>
                    <a:pt x="832" y="80"/>
                  </a:cubicBezTo>
                  <a:cubicBezTo>
                    <a:pt x="834" y="71"/>
                    <a:pt x="836" y="60"/>
                    <a:pt x="836" y="49"/>
                  </a:cubicBezTo>
                  <a:cubicBezTo>
                    <a:pt x="837" y="39"/>
                    <a:pt x="838" y="30"/>
                    <a:pt x="840" y="25"/>
                  </a:cubicBezTo>
                  <a:cubicBezTo>
                    <a:pt x="847" y="0"/>
                    <a:pt x="847" y="0"/>
                    <a:pt x="847" y="0"/>
                  </a:cubicBezTo>
                  <a:cubicBezTo>
                    <a:pt x="833" y="22"/>
                    <a:pt x="833" y="22"/>
                    <a:pt x="833" y="22"/>
                  </a:cubicBezTo>
                  <a:cubicBezTo>
                    <a:pt x="828" y="30"/>
                    <a:pt x="827" y="43"/>
                    <a:pt x="826" y="55"/>
                  </a:cubicBezTo>
                  <a:cubicBezTo>
                    <a:pt x="825" y="68"/>
                    <a:pt x="825" y="81"/>
                    <a:pt x="819" y="87"/>
                  </a:cubicBezTo>
                  <a:cubicBezTo>
                    <a:pt x="818" y="88"/>
                    <a:pt x="818" y="88"/>
                    <a:pt x="818" y="88"/>
                  </a:cubicBezTo>
                  <a:cubicBezTo>
                    <a:pt x="818" y="89"/>
                    <a:pt x="818" y="89"/>
                    <a:pt x="818" y="89"/>
                  </a:cubicBezTo>
                  <a:cubicBezTo>
                    <a:pt x="818" y="91"/>
                    <a:pt x="818" y="93"/>
                    <a:pt x="819" y="95"/>
                  </a:cubicBezTo>
                  <a:cubicBezTo>
                    <a:pt x="820" y="95"/>
                    <a:pt x="820" y="95"/>
                    <a:pt x="820" y="95"/>
                  </a:cubicBezTo>
                  <a:cubicBezTo>
                    <a:pt x="815" y="101"/>
                    <a:pt x="809" y="106"/>
                    <a:pt x="804" y="111"/>
                  </a:cubicBezTo>
                  <a:cubicBezTo>
                    <a:pt x="799" y="116"/>
                    <a:pt x="795" y="121"/>
                    <a:pt x="790" y="126"/>
                  </a:cubicBezTo>
                  <a:cubicBezTo>
                    <a:pt x="792" y="113"/>
                    <a:pt x="794" y="97"/>
                    <a:pt x="796" y="81"/>
                  </a:cubicBezTo>
                  <a:cubicBezTo>
                    <a:pt x="798" y="58"/>
                    <a:pt x="801" y="35"/>
                    <a:pt x="804" y="19"/>
                  </a:cubicBezTo>
                  <a:cubicBezTo>
                    <a:pt x="805" y="16"/>
                    <a:pt x="805" y="16"/>
                    <a:pt x="805" y="16"/>
                  </a:cubicBezTo>
                  <a:cubicBezTo>
                    <a:pt x="801" y="15"/>
                    <a:pt x="801" y="15"/>
                    <a:pt x="801" y="15"/>
                  </a:cubicBezTo>
                  <a:cubicBezTo>
                    <a:pt x="798" y="14"/>
                    <a:pt x="798" y="14"/>
                    <a:pt x="798" y="14"/>
                  </a:cubicBezTo>
                  <a:cubicBezTo>
                    <a:pt x="797" y="18"/>
                    <a:pt x="797" y="18"/>
                    <a:pt x="797" y="18"/>
                  </a:cubicBezTo>
                  <a:cubicBezTo>
                    <a:pt x="776" y="117"/>
                    <a:pt x="757" y="241"/>
                    <a:pt x="790" y="324"/>
                  </a:cubicBezTo>
                  <a:cubicBezTo>
                    <a:pt x="788" y="325"/>
                    <a:pt x="788" y="325"/>
                    <a:pt x="788" y="325"/>
                  </a:cubicBezTo>
                  <a:cubicBezTo>
                    <a:pt x="790" y="325"/>
                    <a:pt x="790" y="325"/>
                    <a:pt x="790" y="325"/>
                  </a:cubicBezTo>
                  <a:cubicBezTo>
                    <a:pt x="791" y="328"/>
                    <a:pt x="792" y="330"/>
                    <a:pt x="794" y="332"/>
                  </a:cubicBezTo>
                  <a:cubicBezTo>
                    <a:pt x="787" y="343"/>
                    <a:pt x="781" y="353"/>
                    <a:pt x="775" y="364"/>
                  </a:cubicBezTo>
                  <a:cubicBezTo>
                    <a:pt x="769" y="376"/>
                    <a:pt x="762" y="388"/>
                    <a:pt x="754" y="399"/>
                  </a:cubicBezTo>
                  <a:cubicBezTo>
                    <a:pt x="745" y="362"/>
                    <a:pt x="747" y="319"/>
                    <a:pt x="750" y="277"/>
                  </a:cubicBezTo>
                  <a:cubicBezTo>
                    <a:pt x="753" y="227"/>
                    <a:pt x="756" y="176"/>
                    <a:pt x="738" y="134"/>
                  </a:cubicBezTo>
                  <a:cubicBezTo>
                    <a:pt x="758" y="108"/>
                    <a:pt x="767" y="61"/>
                    <a:pt x="773" y="19"/>
                  </a:cubicBezTo>
                  <a:cubicBezTo>
                    <a:pt x="766" y="18"/>
                    <a:pt x="766" y="18"/>
                    <a:pt x="766" y="18"/>
                  </a:cubicBezTo>
                  <a:cubicBezTo>
                    <a:pt x="762" y="31"/>
                    <a:pt x="758" y="46"/>
                    <a:pt x="755" y="60"/>
                  </a:cubicBezTo>
                  <a:cubicBezTo>
                    <a:pt x="750" y="83"/>
                    <a:pt x="745" y="107"/>
                    <a:pt x="734" y="123"/>
                  </a:cubicBezTo>
                  <a:cubicBezTo>
                    <a:pt x="730" y="105"/>
                    <a:pt x="724" y="92"/>
                    <a:pt x="715" y="83"/>
                  </a:cubicBezTo>
                  <a:cubicBezTo>
                    <a:pt x="711" y="78"/>
                    <a:pt x="710" y="69"/>
                    <a:pt x="710" y="61"/>
                  </a:cubicBezTo>
                  <a:cubicBezTo>
                    <a:pt x="709" y="52"/>
                    <a:pt x="708" y="42"/>
                    <a:pt x="703" y="35"/>
                  </a:cubicBezTo>
                  <a:cubicBezTo>
                    <a:pt x="696" y="26"/>
                    <a:pt x="696" y="26"/>
                    <a:pt x="696" y="26"/>
                  </a:cubicBezTo>
                  <a:cubicBezTo>
                    <a:pt x="696" y="37"/>
                    <a:pt x="696" y="37"/>
                    <a:pt x="696" y="37"/>
                  </a:cubicBezTo>
                  <a:cubicBezTo>
                    <a:pt x="696" y="67"/>
                    <a:pt x="706" y="91"/>
                    <a:pt x="716" y="114"/>
                  </a:cubicBezTo>
                  <a:cubicBezTo>
                    <a:pt x="725" y="133"/>
                    <a:pt x="733" y="152"/>
                    <a:pt x="734" y="174"/>
                  </a:cubicBezTo>
                  <a:cubicBezTo>
                    <a:pt x="725" y="160"/>
                    <a:pt x="714" y="144"/>
                    <a:pt x="705" y="133"/>
                  </a:cubicBezTo>
                  <a:cubicBezTo>
                    <a:pt x="690" y="111"/>
                    <a:pt x="690" y="111"/>
                    <a:pt x="690" y="111"/>
                  </a:cubicBezTo>
                  <a:cubicBezTo>
                    <a:pt x="694" y="128"/>
                    <a:pt x="694" y="128"/>
                    <a:pt x="694" y="128"/>
                  </a:cubicBezTo>
                  <a:cubicBezTo>
                    <a:pt x="697" y="142"/>
                    <a:pt x="706" y="153"/>
                    <a:pt x="716" y="164"/>
                  </a:cubicBezTo>
                  <a:cubicBezTo>
                    <a:pt x="726" y="175"/>
                    <a:pt x="735" y="185"/>
                    <a:pt x="737" y="200"/>
                  </a:cubicBezTo>
                  <a:cubicBezTo>
                    <a:pt x="741" y="221"/>
                    <a:pt x="736" y="244"/>
                    <a:pt x="731" y="268"/>
                  </a:cubicBezTo>
                  <a:cubicBezTo>
                    <a:pt x="727" y="284"/>
                    <a:pt x="723" y="301"/>
                    <a:pt x="722" y="319"/>
                  </a:cubicBezTo>
                  <a:cubicBezTo>
                    <a:pt x="719" y="315"/>
                    <a:pt x="717" y="312"/>
                    <a:pt x="714" y="308"/>
                  </a:cubicBezTo>
                  <a:cubicBezTo>
                    <a:pt x="712" y="306"/>
                    <a:pt x="711" y="303"/>
                    <a:pt x="709" y="300"/>
                  </a:cubicBezTo>
                  <a:cubicBezTo>
                    <a:pt x="705" y="295"/>
                    <a:pt x="703" y="290"/>
                    <a:pt x="700" y="284"/>
                  </a:cubicBezTo>
                  <a:cubicBezTo>
                    <a:pt x="697" y="278"/>
                    <a:pt x="694" y="271"/>
                    <a:pt x="690" y="265"/>
                  </a:cubicBezTo>
                  <a:cubicBezTo>
                    <a:pt x="687" y="262"/>
                    <a:pt x="683" y="259"/>
                    <a:pt x="680" y="257"/>
                  </a:cubicBezTo>
                  <a:cubicBezTo>
                    <a:pt x="675" y="254"/>
                    <a:pt x="672" y="251"/>
                    <a:pt x="670" y="246"/>
                  </a:cubicBezTo>
                  <a:cubicBezTo>
                    <a:pt x="668" y="236"/>
                    <a:pt x="671" y="223"/>
                    <a:pt x="673" y="209"/>
                  </a:cubicBezTo>
                  <a:cubicBezTo>
                    <a:pt x="677" y="192"/>
                    <a:pt x="681" y="172"/>
                    <a:pt x="675" y="152"/>
                  </a:cubicBezTo>
                  <a:cubicBezTo>
                    <a:pt x="669" y="131"/>
                    <a:pt x="669" y="131"/>
                    <a:pt x="669" y="131"/>
                  </a:cubicBezTo>
                  <a:cubicBezTo>
                    <a:pt x="668" y="155"/>
                    <a:pt x="668" y="155"/>
                    <a:pt x="668" y="155"/>
                  </a:cubicBezTo>
                  <a:cubicBezTo>
                    <a:pt x="667" y="179"/>
                    <a:pt x="666" y="209"/>
                    <a:pt x="661" y="235"/>
                  </a:cubicBezTo>
                  <a:cubicBezTo>
                    <a:pt x="652" y="226"/>
                    <a:pt x="646" y="217"/>
                    <a:pt x="640" y="207"/>
                  </a:cubicBezTo>
                  <a:cubicBezTo>
                    <a:pt x="657" y="182"/>
                    <a:pt x="658" y="145"/>
                    <a:pt x="658" y="118"/>
                  </a:cubicBezTo>
                  <a:cubicBezTo>
                    <a:pt x="658" y="114"/>
                    <a:pt x="659" y="109"/>
                    <a:pt x="660" y="104"/>
                  </a:cubicBezTo>
                  <a:cubicBezTo>
                    <a:pt x="662" y="91"/>
                    <a:pt x="664" y="77"/>
                    <a:pt x="655" y="67"/>
                  </a:cubicBezTo>
                  <a:cubicBezTo>
                    <a:pt x="650" y="60"/>
                    <a:pt x="650" y="60"/>
                    <a:pt x="650" y="60"/>
                  </a:cubicBezTo>
                  <a:cubicBezTo>
                    <a:pt x="649" y="69"/>
                    <a:pt x="649" y="69"/>
                    <a:pt x="649" y="69"/>
                  </a:cubicBezTo>
                  <a:cubicBezTo>
                    <a:pt x="648" y="79"/>
                    <a:pt x="648" y="89"/>
                    <a:pt x="649" y="98"/>
                  </a:cubicBezTo>
                  <a:cubicBezTo>
                    <a:pt x="649" y="103"/>
                    <a:pt x="649" y="108"/>
                    <a:pt x="649" y="114"/>
                  </a:cubicBezTo>
                  <a:cubicBezTo>
                    <a:pt x="649" y="113"/>
                    <a:pt x="648" y="112"/>
                    <a:pt x="648" y="111"/>
                  </a:cubicBezTo>
                  <a:cubicBezTo>
                    <a:pt x="646" y="108"/>
                    <a:pt x="645" y="105"/>
                    <a:pt x="643" y="102"/>
                  </a:cubicBezTo>
                  <a:cubicBezTo>
                    <a:pt x="641" y="99"/>
                    <a:pt x="639" y="96"/>
                    <a:pt x="637" y="94"/>
                  </a:cubicBezTo>
                  <a:cubicBezTo>
                    <a:pt x="632" y="100"/>
                    <a:pt x="632" y="100"/>
                    <a:pt x="632" y="100"/>
                  </a:cubicBezTo>
                  <a:cubicBezTo>
                    <a:pt x="634" y="101"/>
                    <a:pt x="635" y="103"/>
                    <a:pt x="637" y="106"/>
                  </a:cubicBezTo>
                  <a:cubicBezTo>
                    <a:pt x="638" y="108"/>
                    <a:pt x="639" y="110"/>
                    <a:pt x="640" y="112"/>
                  </a:cubicBezTo>
                  <a:cubicBezTo>
                    <a:pt x="641" y="114"/>
                    <a:pt x="641" y="114"/>
                    <a:pt x="641" y="114"/>
                  </a:cubicBezTo>
                  <a:cubicBezTo>
                    <a:pt x="651" y="139"/>
                    <a:pt x="644" y="173"/>
                    <a:pt x="633" y="197"/>
                  </a:cubicBezTo>
                  <a:cubicBezTo>
                    <a:pt x="627" y="186"/>
                    <a:pt x="623" y="174"/>
                    <a:pt x="619" y="162"/>
                  </a:cubicBezTo>
                  <a:cubicBezTo>
                    <a:pt x="614" y="150"/>
                    <a:pt x="610" y="138"/>
                    <a:pt x="604" y="126"/>
                  </a:cubicBezTo>
                  <a:cubicBezTo>
                    <a:pt x="591" y="100"/>
                    <a:pt x="591" y="100"/>
                    <a:pt x="591" y="100"/>
                  </a:cubicBezTo>
                  <a:cubicBezTo>
                    <a:pt x="590" y="97"/>
                    <a:pt x="590" y="97"/>
                    <a:pt x="590" y="97"/>
                  </a:cubicBezTo>
                  <a:cubicBezTo>
                    <a:pt x="590" y="125"/>
                    <a:pt x="590" y="125"/>
                    <a:pt x="590" y="125"/>
                  </a:cubicBezTo>
                  <a:cubicBezTo>
                    <a:pt x="589" y="182"/>
                    <a:pt x="594" y="233"/>
                    <a:pt x="598" y="283"/>
                  </a:cubicBezTo>
                  <a:cubicBezTo>
                    <a:pt x="599" y="294"/>
                    <a:pt x="600" y="305"/>
                    <a:pt x="601" y="316"/>
                  </a:cubicBezTo>
                  <a:cubicBezTo>
                    <a:pt x="561" y="271"/>
                    <a:pt x="528" y="212"/>
                    <a:pt x="502" y="137"/>
                  </a:cubicBezTo>
                  <a:cubicBezTo>
                    <a:pt x="495" y="139"/>
                    <a:pt x="495" y="139"/>
                    <a:pt x="495" y="139"/>
                  </a:cubicBezTo>
                  <a:cubicBezTo>
                    <a:pt x="505" y="168"/>
                    <a:pt x="514" y="196"/>
                    <a:pt x="526" y="222"/>
                  </a:cubicBezTo>
                  <a:cubicBezTo>
                    <a:pt x="525" y="221"/>
                    <a:pt x="525" y="221"/>
                    <a:pt x="525" y="221"/>
                  </a:cubicBezTo>
                  <a:cubicBezTo>
                    <a:pt x="517" y="213"/>
                    <a:pt x="510" y="204"/>
                    <a:pt x="502" y="202"/>
                  </a:cubicBezTo>
                  <a:cubicBezTo>
                    <a:pt x="480" y="194"/>
                    <a:pt x="480" y="194"/>
                    <a:pt x="480" y="194"/>
                  </a:cubicBezTo>
                  <a:cubicBezTo>
                    <a:pt x="499" y="208"/>
                    <a:pt x="499" y="208"/>
                    <a:pt x="499" y="208"/>
                  </a:cubicBezTo>
                  <a:cubicBezTo>
                    <a:pt x="521" y="225"/>
                    <a:pt x="536" y="247"/>
                    <a:pt x="552" y="271"/>
                  </a:cubicBezTo>
                  <a:cubicBezTo>
                    <a:pt x="562" y="284"/>
                    <a:pt x="572" y="299"/>
                    <a:pt x="583" y="312"/>
                  </a:cubicBezTo>
                  <a:cubicBezTo>
                    <a:pt x="586" y="315"/>
                    <a:pt x="589" y="318"/>
                    <a:pt x="592" y="321"/>
                  </a:cubicBezTo>
                  <a:cubicBezTo>
                    <a:pt x="597" y="325"/>
                    <a:pt x="602" y="329"/>
                    <a:pt x="604" y="334"/>
                  </a:cubicBezTo>
                  <a:cubicBezTo>
                    <a:pt x="608" y="342"/>
                    <a:pt x="609" y="352"/>
                    <a:pt x="610" y="362"/>
                  </a:cubicBezTo>
                  <a:cubicBezTo>
                    <a:pt x="612" y="370"/>
                    <a:pt x="613" y="379"/>
                    <a:pt x="616" y="387"/>
                  </a:cubicBezTo>
                  <a:cubicBezTo>
                    <a:pt x="618" y="395"/>
                    <a:pt x="621" y="403"/>
                    <a:pt x="624" y="410"/>
                  </a:cubicBezTo>
                  <a:cubicBezTo>
                    <a:pt x="627" y="418"/>
                    <a:pt x="631" y="426"/>
                    <a:pt x="633" y="434"/>
                  </a:cubicBezTo>
                  <a:cubicBezTo>
                    <a:pt x="632" y="437"/>
                    <a:pt x="630" y="441"/>
                    <a:pt x="629" y="444"/>
                  </a:cubicBezTo>
                  <a:cubicBezTo>
                    <a:pt x="627" y="449"/>
                    <a:pt x="626" y="454"/>
                    <a:pt x="622" y="457"/>
                  </a:cubicBezTo>
                  <a:cubicBezTo>
                    <a:pt x="611" y="454"/>
                    <a:pt x="612" y="439"/>
                    <a:pt x="615" y="417"/>
                  </a:cubicBezTo>
                  <a:cubicBezTo>
                    <a:pt x="616" y="408"/>
                    <a:pt x="616" y="408"/>
                    <a:pt x="616" y="408"/>
                  </a:cubicBezTo>
                  <a:cubicBezTo>
                    <a:pt x="609" y="414"/>
                    <a:pt x="609" y="414"/>
                    <a:pt x="609" y="414"/>
                  </a:cubicBezTo>
                  <a:cubicBezTo>
                    <a:pt x="604" y="418"/>
                    <a:pt x="604" y="425"/>
                    <a:pt x="604" y="433"/>
                  </a:cubicBezTo>
                  <a:cubicBezTo>
                    <a:pt x="604" y="435"/>
                    <a:pt x="604" y="439"/>
                    <a:pt x="604" y="441"/>
                  </a:cubicBezTo>
                  <a:cubicBezTo>
                    <a:pt x="597" y="433"/>
                    <a:pt x="589" y="426"/>
                    <a:pt x="581" y="419"/>
                  </a:cubicBezTo>
                  <a:cubicBezTo>
                    <a:pt x="566" y="404"/>
                    <a:pt x="550" y="390"/>
                    <a:pt x="541" y="369"/>
                  </a:cubicBezTo>
                  <a:cubicBezTo>
                    <a:pt x="534" y="354"/>
                    <a:pt x="531" y="335"/>
                    <a:pt x="527" y="317"/>
                  </a:cubicBezTo>
                  <a:cubicBezTo>
                    <a:pt x="523" y="298"/>
                    <a:pt x="520" y="279"/>
                    <a:pt x="512" y="263"/>
                  </a:cubicBezTo>
                  <a:cubicBezTo>
                    <a:pt x="500" y="239"/>
                    <a:pt x="500" y="239"/>
                    <a:pt x="500" y="239"/>
                  </a:cubicBezTo>
                  <a:cubicBezTo>
                    <a:pt x="505" y="265"/>
                    <a:pt x="505" y="265"/>
                    <a:pt x="505" y="265"/>
                  </a:cubicBezTo>
                  <a:cubicBezTo>
                    <a:pt x="509" y="287"/>
                    <a:pt x="514" y="308"/>
                    <a:pt x="520" y="328"/>
                  </a:cubicBezTo>
                  <a:cubicBezTo>
                    <a:pt x="521" y="334"/>
                    <a:pt x="523" y="341"/>
                    <a:pt x="525" y="348"/>
                  </a:cubicBezTo>
                  <a:cubicBezTo>
                    <a:pt x="521" y="343"/>
                    <a:pt x="517" y="339"/>
                    <a:pt x="514" y="334"/>
                  </a:cubicBezTo>
                  <a:cubicBezTo>
                    <a:pt x="499" y="317"/>
                    <a:pt x="484" y="300"/>
                    <a:pt x="479" y="281"/>
                  </a:cubicBezTo>
                  <a:cubicBezTo>
                    <a:pt x="478" y="277"/>
                    <a:pt x="478" y="277"/>
                    <a:pt x="478" y="277"/>
                  </a:cubicBezTo>
                  <a:cubicBezTo>
                    <a:pt x="474" y="278"/>
                    <a:pt x="474" y="278"/>
                    <a:pt x="474" y="278"/>
                  </a:cubicBezTo>
                  <a:cubicBezTo>
                    <a:pt x="473" y="278"/>
                    <a:pt x="471" y="273"/>
                    <a:pt x="470" y="270"/>
                  </a:cubicBezTo>
                  <a:cubicBezTo>
                    <a:pt x="468" y="263"/>
                    <a:pt x="466" y="257"/>
                    <a:pt x="460" y="256"/>
                  </a:cubicBezTo>
                  <a:cubicBezTo>
                    <a:pt x="459" y="256"/>
                    <a:pt x="458" y="257"/>
                    <a:pt x="456" y="257"/>
                  </a:cubicBezTo>
                  <a:cubicBezTo>
                    <a:pt x="452" y="259"/>
                    <a:pt x="452" y="259"/>
                    <a:pt x="452" y="259"/>
                  </a:cubicBezTo>
                  <a:cubicBezTo>
                    <a:pt x="455" y="263"/>
                    <a:pt x="455" y="263"/>
                    <a:pt x="455" y="263"/>
                  </a:cubicBezTo>
                  <a:cubicBezTo>
                    <a:pt x="467" y="276"/>
                    <a:pt x="471" y="297"/>
                    <a:pt x="464" y="320"/>
                  </a:cubicBezTo>
                  <a:cubicBezTo>
                    <a:pt x="464" y="320"/>
                    <a:pt x="464" y="320"/>
                    <a:pt x="464" y="320"/>
                  </a:cubicBezTo>
                  <a:cubicBezTo>
                    <a:pt x="461" y="309"/>
                    <a:pt x="458" y="299"/>
                    <a:pt x="451" y="298"/>
                  </a:cubicBezTo>
                  <a:cubicBezTo>
                    <a:pt x="443" y="296"/>
                    <a:pt x="443" y="296"/>
                    <a:pt x="443" y="296"/>
                  </a:cubicBezTo>
                  <a:cubicBezTo>
                    <a:pt x="448" y="303"/>
                    <a:pt x="448" y="303"/>
                    <a:pt x="448" y="303"/>
                  </a:cubicBezTo>
                  <a:cubicBezTo>
                    <a:pt x="465" y="328"/>
                    <a:pt x="456" y="351"/>
                    <a:pt x="443" y="375"/>
                  </a:cubicBezTo>
                  <a:cubicBezTo>
                    <a:pt x="439" y="368"/>
                    <a:pt x="435" y="361"/>
                    <a:pt x="432" y="355"/>
                  </a:cubicBezTo>
                  <a:cubicBezTo>
                    <a:pt x="420" y="334"/>
                    <a:pt x="409" y="313"/>
                    <a:pt x="402" y="289"/>
                  </a:cubicBezTo>
                  <a:cubicBezTo>
                    <a:pt x="395" y="290"/>
                    <a:pt x="395" y="290"/>
                    <a:pt x="395" y="290"/>
                  </a:cubicBezTo>
                  <a:cubicBezTo>
                    <a:pt x="397" y="306"/>
                    <a:pt x="402" y="319"/>
                    <a:pt x="407" y="332"/>
                  </a:cubicBezTo>
                  <a:cubicBezTo>
                    <a:pt x="409" y="335"/>
                    <a:pt x="410" y="338"/>
                    <a:pt x="411" y="341"/>
                  </a:cubicBezTo>
                  <a:cubicBezTo>
                    <a:pt x="393" y="345"/>
                    <a:pt x="366" y="340"/>
                    <a:pt x="352" y="330"/>
                  </a:cubicBezTo>
                  <a:cubicBezTo>
                    <a:pt x="332" y="315"/>
                    <a:pt x="332" y="315"/>
                    <a:pt x="332" y="315"/>
                  </a:cubicBezTo>
                  <a:cubicBezTo>
                    <a:pt x="348" y="335"/>
                    <a:pt x="348" y="335"/>
                    <a:pt x="348" y="335"/>
                  </a:cubicBezTo>
                  <a:cubicBezTo>
                    <a:pt x="358" y="348"/>
                    <a:pt x="377" y="351"/>
                    <a:pt x="388" y="352"/>
                  </a:cubicBezTo>
                  <a:cubicBezTo>
                    <a:pt x="397" y="353"/>
                    <a:pt x="407" y="352"/>
                    <a:pt x="416" y="350"/>
                  </a:cubicBezTo>
                  <a:cubicBezTo>
                    <a:pt x="423" y="364"/>
                    <a:pt x="431" y="377"/>
                    <a:pt x="439" y="391"/>
                  </a:cubicBezTo>
                  <a:cubicBezTo>
                    <a:pt x="472" y="448"/>
                    <a:pt x="506" y="506"/>
                    <a:pt x="497" y="585"/>
                  </a:cubicBezTo>
                  <a:cubicBezTo>
                    <a:pt x="483" y="564"/>
                    <a:pt x="463" y="539"/>
                    <a:pt x="441" y="516"/>
                  </a:cubicBezTo>
                  <a:cubicBezTo>
                    <a:pt x="440" y="514"/>
                    <a:pt x="439" y="513"/>
                    <a:pt x="437" y="511"/>
                  </a:cubicBezTo>
                  <a:cubicBezTo>
                    <a:pt x="428" y="500"/>
                    <a:pt x="424" y="496"/>
                    <a:pt x="421" y="496"/>
                  </a:cubicBezTo>
                  <a:cubicBezTo>
                    <a:pt x="419" y="496"/>
                    <a:pt x="419" y="496"/>
                    <a:pt x="419" y="496"/>
                  </a:cubicBezTo>
                  <a:cubicBezTo>
                    <a:pt x="419" y="497"/>
                    <a:pt x="419" y="497"/>
                    <a:pt x="419" y="497"/>
                  </a:cubicBezTo>
                  <a:cubicBezTo>
                    <a:pt x="416" y="494"/>
                    <a:pt x="413" y="492"/>
                    <a:pt x="410" y="490"/>
                  </a:cubicBezTo>
                  <a:cubicBezTo>
                    <a:pt x="407" y="487"/>
                    <a:pt x="404" y="484"/>
                    <a:pt x="401" y="482"/>
                  </a:cubicBezTo>
                  <a:cubicBezTo>
                    <a:pt x="401" y="479"/>
                    <a:pt x="401" y="479"/>
                    <a:pt x="401" y="479"/>
                  </a:cubicBezTo>
                  <a:cubicBezTo>
                    <a:pt x="395" y="452"/>
                    <a:pt x="389" y="425"/>
                    <a:pt x="375" y="405"/>
                  </a:cubicBezTo>
                  <a:cubicBezTo>
                    <a:pt x="378" y="394"/>
                    <a:pt x="374" y="378"/>
                    <a:pt x="370" y="370"/>
                  </a:cubicBezTo>
                  <a:cubicBezTo>
                    <a:pt x="364" y="357"/>
                    <a:pt x="364" y="357"/>
                    <a:pt x="364" y="357"/>
                  </a:cubicBezTo>
                  <a:cubicBezTo>
                    <a:pt x="364" y="371"/>
                    <a:pt x="364" y="371"/>
                    <a:pt x="364" y="371"/>
                  </a:cubicBezTo>
                  <a:cubicBezTo>
                    <a:pt x="363" y="377"/>
                    <a:pt x="364" y="381"/>
                    <a:pt x="365" y="386"/>
                  </a:cubicBezTo>
                  <a:cubicBezTo>
                    <a:pt x="365" y="389"/>
                    <a:pt x="366" y="391"/>
                    <a:pt x="366" y="395"/>
                  </a:cubicBezTo>
                  <a:cubicBezTo>
                    <a:pt x="365" y="393"/>
                    <a:pt x="364" y="391"/>
                    <a:pt x="363" y="390"/>
                  </a:cubicBezTo>
                  <a:cubicBezTo>
                    <a:pt x="358" y="383"/>
                    <a:pt x="354" y="376"/>
                    <a:pt x="347" y="376"/>
                  </a:cubicBezTo>
                  <a:cubicBezTo>
                    <a:pt x="339" y="377"/>
                    <a:pt x="339" y="377"/>
                    <a:pt x="339" y="377"/>
                  </a:cubicBezTo>
                  <a:cubicBezTo>
                    <a:pt x="344" y="382"/>
                    <a:pt x="344" y="382"/>
                    <a:pt x="344" y="382"/>
                  </a:cubicBezTo>
                  <a:cubicBezTo>
                    <a:pt x="369" y="409"/>
                    <a:pt x="384" y="439"/>
                    <a:pt x="390" y="473"/>
                  </a:cubicBezTo>
                  <a:cubicBezTo>
                    <a:pt x="378" y="465"/>
                    <a:pt x="365" y="457"/>
                    <a:pt x="353" y="450"/>
                  </a:cubicBezTo>
                  <a:cubicBezTo>
                    <a:pt x="332" y="437"/>
                    <a:pt x="310" y="424"/>
                    <a:pt x="294" y="406"/>
                  </a:cubicBezTo>
                  <a:cubicBezTo>
                    <a:pt x="303" y="386"/>
                    <a:pt x="294" y="361"/>
                    <a:pt x="286" y="342"/>
                  </a:cubicBezTo>
                  <a:cubicBezTo>
                    <a:pt x="279" y="325"/>
                    <a:pt x="279" y="325"/>
                    <a:pt x="279" y="325"/>
                  </a:cubicBezTo>
                  <a:cubicBezTo>
                    <a:pt x="279" y="344"/>
                    <a:pt x="279" y="344"/>
                    <a:pt x="279" y="344"/>
                  </a:cubicBezTo>
                  <a:cubicBezTo>
                    <a:pt x="279" y="351"/>
                    <a:pt x="282" y="359"/>
                    <a:pt x="284" y="366"/>
                  </a:cubicBezTo>
                  <a:cubicBezTo>
                    <a:pt x="287" y="378"/>
                    <a:pt x="291" y="390"/>
                    <a:pt x="285" y="401"/>
                  </a:cubicBezTo>
                  <a:cubicBezTo>
                    <a:pt x="273" y="391"/>
                    <a:pt x="268" y="375"/>
                    <a:pt x="262" y="358"/>
                  </a:cubicBezTo>
                  <a:cubicBezTo>
                    <a:pt x="259" y="349"/>
                    <a:pt x="256" y="340"/>
                    <a:pt x="252" y="332"/>
                  </a:cubicBezTo>
                  <a:cubicBezTo>
                    <a:pt x="243" y="313"/>
                    <a:pt x="243" y="313"/>
                    <a:pt x="243" y="313"/>
                  </a:cubicBezTo>
                  <a:cubicBezTo>
                    <a:pt x="245" y="334"/>
                    <a:pt x="245" y="334"/>
                    <a:pt x="245" y="334"/>
                  </a:cubicBezTo>
                  <a:cubicBezTo>
                    <a:pt x="246" y="342"/>
                    <a:pt x="249" y="350"/>
                    <a:pt x="251" y="357"/>
                  </a:cubicBezTo>
                  <a:cubicBezTo>
                    <a:pt x="254" y="365"/>
                    <a:pt x="257" y="372"/>
                    <a:pt x="257" y="378"/>
                  </a:cubicBezTo>
                  <a:cubicBezTo>
                    <a:pt x="247" y="378"/>
                    <a:pt x="240" y="372"/>
                    <a:pt x="233" y="368"/>
                  </a:cubicBezTo>
                  <a:cubicBezTo>
                    <a:pt x="228" y="365"/>
                    <a:pt x="224" y="362"/>
                    <a:pt x="219" y="361"/>
                  </a:cubicBezTo>
                  <a:cubicBezTo>
                    <a:pt x="208" y="360"/>
                    <a:pt x="208" y="360"/>
                    <a:pt x="208" y="360"/>
                  </a:cubicBezTo>
                  <a:cubicBezTo>
                    <a:pt x="216" y="367"/>
                    <a:pt x="216" y="367"/>
                    <a:pt x="216" y="367"/>
                  </a:cubicBezTo>
                  <a:cubicBezTo>
                    <a:pt x="229" y="380"/>
                    <a:pt x="244" y="387"/>
                    <a:pt x="264" y="389"/>
                  </a:cubicBezTo>
                  <a:cubicBezTo>
                    <a:pt x="270" y="403"/>
                    <a:pt x="281" y="412"/>
                    <a:pt x="292" y="421"/>
                  </a:cubicBezTo>
                  <a:cubicBezTo>
                    <a:pt x="297" y="425"/>
                    <a:pt x="302" y="430"/>
                    <a:pt x="307" y="435"/>
                  </a:cubicBezTo>
                  <a:cubicBezTo>
                    <a:pt x="275" y="447"/>
                    <a:pt x="224" y="458"/>
                    <a:pt x="190" y="457"/>
                  </a:cubicBezTo>
                  <a:cubicBezTo>
                    <a:pt x="190" y="464"/>
                    <a:pt x="190" y="464"/>
                    <a:pt x="190" y="464"/>
                  </a:cubicBezTo>
                  <a:cubicBezTo>
                    <a:pt x="204" y="466"/>
                    <a:pt x="216" y="465"/>
                    <a:pt x="228" y="464"/>
                  </a:cubicBezTo>
                  <a:cubicBezTo>
                    <a:pt x="226" y="466"/>
                    <a:pt x="224" y="467"/>
                    <a:pt x="222" y="469"/>
                  </a:cubicBezTo>
                  <a:cubicBezTo>
                    <a:pt x="219" y="471"/>
                    <a:pt x="216" y="473"/>
                    <a:pt x="214" y="476"/>
                  </a:cubicBezTo>
                  <a:cubicBezTo>
                    <a:pt x="218" y="481"/>
                    <a:pt x="218" y="481"/>
                    <a:pt x="218" y="481"/>
                  </a:cubicBezTo>
                  <a:cubicBezTo>
                    <a:pt x="237" y="466"/>
                    <a:pt x="262" y="458"/>
                    <a:pt x="287" y="451"/>
                  </a:cubicBezTo>
                  <a:cubicBezTo>
                    <a:pt x="298" y="448"/>
                    <a:pt x="308" y="445"/>
                    <a:pt x="319" y="441"/>
                  </a:cubicBezTo>
                  <a:cubicBezTo>
                    <a:pt x="326" y="446"/>
                    <a:pt x="335" y="451"/>
                    <a:pt x="343" y="456"/>
                  </a:cubicBezTo>
                  <a:cubicBezTo>
                    <a:pt x="349" y="461"/>
                    <a:pt x="357" y="465"/>
                    <a:pt x="363" y="470"/>
                  </a:cubicBezTo>
                  <a:cubicBezTo>
                    <a:pt x="345" y="481"/>
                    <a:pt x="322" y="489"/>
                    <a:pt x="299" y="496"/>
                  </a:cubicBezTo>
                  <a:cubicBezTo>
                    <a:pt x="289" y="499"/>
                    <a:pt x="278" y="502"/>
                    <a:pt x="267" y="506"/>
                  </a:cubicBezTo>
                  <a:cubicBezTo>
                    <a:pt x="245" y="515"/>
                    <a:pt x="245" y="515"/>
                    <a:pt x="245" y="515"/>
                  </a:cubicBezTo>
                  <a:cubicBezTo>
                    <a:pt x="269" y="513"/>
                    <a:pt x="269" y="513"/>
                    <a:pt x="269" y="513"/>
                  </a:cubicBezTo>
                  <a:cubicBezTo>
                    <a:pt x="277" y="513"/>
                    <a:pt x="283" y="511"/>
                    <a:pt x="289" y="509"/>
                  </a:cubicBezTo>
                  <a:cubicBezTo>
                    <a:pt x="292" y="508"/>
                    <a:pt x="295" y="507"/>
                    <a:pt x="298" y="506"/>
                  </a:cubicBezTo>
                  <a:cubicBezTo>
                    <a:pt x="297" y="506"/>
                    <a:pt x="296" y="507"/>
                    <a:pt x="295" y="508"/>
                  </a:cubicBezTo>
                  <a:cubicBezTo>
                    <a:pt x="289" y="511"/>
                    <a:pt x="283" y="515"/>
                    <a:pt x="284" y="521"/>
                  </a:cubicBezTo>
                  <a:cubicBezTo>
                    <a:pt x="285" y="528"/>
                    <a:pt x="285" y="528"/>
                    <a:pt x="285" y="528"/>
                  </a:cubicBezTo>
                  <a:cubicBezTo>
                    <a:pt x="290" y="523"/>
                    <a:pt x="290" y="523"/>
                    <a:pt x="290" y="523"/>
                  </a:cubicBezTo>
                  <a:cubicBezTo>
                    <a:pt x="308" y="506"/>
                    <a:pt x="332" y="495"/>
                    <a:pt x="355" y="485"/>
                  </a:cubicBezTo>
                  <a:cubicBezTo>
                    <a:pt x="361" y="482"/>
                    <a:pt x="367" y="479"/>
                    <a:pt x="373" y="476"/>
                  </a:cubicBezTo>
                  <a:cubicBezTo>
                    <a:pt x="406" y="499"/>
                    <a:pt x="434" y="521"/>
                    <a:pt x="454" y="550"/>
                  </a:cubicBezTo>
                  <a:cubicBezTo>
                    <a:pt x="449" y="549"/>
                    <a:pt x="444" y="549"/>
                    <a:pt x="439" y="548"/>
                  </a:cubicBezTo>
                  <a:cubicBezTo>
                    <a:pt x="413" y="546"/>
                    <a:pt x="386" y="549"/>
                    <a:pt x="360" y="552"/>
                  </a:cubicBezTo>
                  <a:cubicBezTo>
                    <a:pt x="334" y="555"/>
                    <a:pt x="308" y="558"/>
                    <a:pt x="283" y="556"/>
                  </a:cubicBezTo>
                  <a:cubicBezTo>
                    <a:pt x="264" y="555"/>
                    <a:pt x="247" y="550"/>
                    <a:pt x="232" y="543"/>
                  </a:cubicBezTo>
                  <a:cubicBezTo>
                    <a:pt x="229" y="549"/>
                    <a:pt x="229" y="549"/>
                    <a:pt x="229" y="549"/>
                  </a:cubicBezTo>
                  <a:cubicBezTo>
                    <a:pt x="233" y="552"/>
                    <a:pt x="239" y="554"/>
                    <a:pt x="244" y="556"/>
                  </a:cubicBezTo>
                  <a:cubicBezTo>
                    <a:pt x="249" y="558"/>
                    <a:pt x="254" y="560"/>
                    <a:pt x="258" y="563"/>
                  </a:cubicBezTo>
                  <a:cubicBezTo>
                    <a:pt x="241" y="581"/>
                    <a:pt x="218" y="593"/>
                    <a:pt x="188" y="600"/>
                  </a:cubicBezTo>
                  <a:cubicBezTo>
                    <a:pt x="189" y="607"/>
                    <a:pt x="189" y="607"/>
                    <a:pt x="189" y="607"/>
                  </a:cubicBezTo>
                  <a:cubicBezTo>
                    <a:pt x="224" y="606"/>
                    <a:pt x="244" y="588"/>
                    <a:pt x="263" y="570"/>
                  </a:cubicBezTo>
                  <a:cubicBezTo>
                    <a:pt x="265" y="569"/>
                    <a:pt x="267" y="567"/>
                    <a:pt x="269" y="565"/>
                  </a:cubicBezTo>
                  <a:cubicBezTo>
                    <a:pt x="274" y="567"/>
                    <a:pt x="278" y="567"/>
                    <a:pt x="283" y="567"/>
                  </a:cubicBezTo>
                  <a:cubicBezTo>
                    <a:pt x="285" y="567"/>
                    <a:pt x="286" y="567"/>
                    <a:pt x="288" y="567"/>
                  </a:cubicBezTo>
                  <a:cubicBezTo>
                    <a:pt x="289" y="567"/>
                    <a:pt x="292" y="568"/>
                    <a:pt x="294" y="568"/>
                  </a:cubicBezTo>
                  <a:cubicBezTo>
                    <a:pt x="290" y="584"/>
                    <a:pt x="280" y="596"/>
                    <a:pt x="271" y="607"/>
                  </a:cubicBezTo>
                  <a:cubicBezTo>
                    <a:pt x="264" y="614"/>
                    <a:pt x="258" y="621"/>
                    <a:pt x="255" y="629"/>
                  </a:cubicBezTo>
                  <a:cubicBezTo>
                    <a:pt x="247" y="645"/>
                    <a:pt x="247" y="645"/>
                    <a:pt x="247" y="645"/>
                  </a:cubicBezTo>
                  <a:cubicBezTo>
                    <a:pt x="260" y="633"/>
                    <a:pt x="260" y="633"/>
                    <a:pt x="260" y="633"/>
                  </a:cubicBezTo>
                  <a:cubicBezTo>
                    <a:pt x="280" y="614"/>
                    <a:pt x="296" y="589"/>
                    <a:pt x="308" y="567"/>
                  </a:cubicBezTo>
                  <a:cubicBezTo>
                    <a:pt x="325" y="566"/>
                    <a:pt x="342" y="564"/>
                    <a:pt x="358" y="562"/>
                  </a:cubicBezTo>
                  <a:cubicBezTo>
                    <a:pt x="383" y="560"/>
                    <a:pt x="409" y="557"/>
                    <a:pt x="436" y="559"/>
                  </a:cubicBezTo>
                  <a:cubicBezTo>
                    <a:pt x="445" y="559"/>
                    <a:pt x="454" y="561"/>
                    <a:pt x="463" y="563"/>
                  </a:cubicBezTo>
                  <a:cubicBezTo>
                    <a:pt x="480" y="584"/>
                    <a:pt x="495" y="607"/>
                    <a:pt x="509" y="630"/>
                  </a:cubicBezTo>
                  <a:cubicBezTo>
                    <a:pt x="463" y="633"/>
                    <a:pt x="422" y="646"/>
                    <a:pt x="383" y="658"/>
                  </a:cubicBezTo>
                  <a:cubicBezTo>
                    <a:pt x="343" y="671"/>
                    <a:pt x="303" y="683"/>
                    <a:pt x="257" y="686"/>
                  </a:cubicBezTo>
                  <a:cubicBezTo>
                    <a:pt x="252" y="686"/>
                    <a:pt x="246" y="686"/>
                    <a:pt x="241" y="685"/>
                  </a:cubicBezTo>
                  <a:cubicBezTo>
                    <a:pt x="228" y="685"/>
                    <a:pt x="215" y="684"/>
                    <a:pt x="203" y="690"/>
                  </a:cubicBezTo>
                  <a:cubicBezTo>
                    <a:pt x="192" y="695"/>
                    <a:pt x="192" y="695"/>
                    <a:pt x="192" y="695"/>
                  </a:cubicBezTo>
                  <a:cubicBezTo>
                    <a:pt x="204" y="697"/>
                    <a:pt x="204" y="697"/>
                    <a:pt x="204" y="697"/>
                  </a:cubicBezTo>
                  <a:cubicBezTo>
                    <a:pt x="209" y="697"/>
                    <a:pt x="214" y="698"/>
                    <a:pt x="220" y="698"/>
                  </a:cubicBezTo>
                  <a:cubicBezTo>
                    <a:pt x="249" y="701"/>
                    <a:pt x="281" y="698"/>
                    <a:pt x="313" y="690"/>
                  </a:cubicBezTo>
                  <a:cubicBezTo>
                    <a:pt x="266" y="720"/>
                    <a:pt x="207" y="738"/>
                    <a:pt x="181" y="745"/>
                  </a:cubicBezTo>
                  <a:cubicBezTo>
                    <a:pt x="181" y="745"/>
                    <a:pt x="179" y="745"/>
                    <a:pt x="178" y="745"/>
                  </a:cubicBezTo>
                  <a:cubicBezTo>
                    <a:pt x="173" y="745"/>
                    <a:pt x="164" y="746"/>
                    <a:pt x="163" y="755"/>
                  </a:cubicBezTo>
                  <a:cubicBezTo>
                    <a:pt x="162" y="760"/>
                    <a:pt x="162" y="760"/>
                    <a:pt x="162" y="760"/>
                  </a:cubicBezTo>
                  <a:cubicBezTo>
                    <a:pt x="167" y="759"/>
                    <a:pt x="167" y="759"/>
                    <a:pt x="167" y="759"/>
                  </a:cubicBezTo>
                  <a:cubicBezTo>
                    <a:pt x="189" y="753"/>
                    <a:pt x="212" y="746"/>
                    <a:pt x="236" y="738"/>
                  </a:cubicBezTo>
                  <a:cubicBezTo>
                    <a:pt x="226" y="755"/>
                    <a:pt x="209" y="765"/>
                    <a:pt x="192" y="776"/>
                  </a:cubicBezTo>
                  <a:cubicBezTo>
                    <a:pt x="180" y="783"/>
                    <a:pt x="168" y="790"/>
                    <a:pt x="160" y="799"/>
                  </a:cubicBezTo>
                  <a:cubicBezTo>
                    <a:pt x="138" y="825"/>
                    <a:pt x="138" y="825"/>
                    <a:pt x="138" y="825"/>
                  </a:cubicBezTo>
                  <a:cubicBezTo>
                    <a:pt x="165" y="805"/>
                    <a:pt x="165" y="805"/>
                    <a:pt x="165" y="805"/>
                  </a:cubicBezTo>
                  <a:cubicBezTo>
                    <a:pt x="173" y="799"/>
                    <a:pt x="182" y="793"/>
                    <a:pt x="191" y="788"/>
                  </a:cubicBezTo>
                  <a:cubicBezTo>
                    <a:pt x="214" y="774"/>
                    <a:pt x="238" y="760"/>
                    <a:pt x="249" y="731"/>
                  </a:cubicBezTo>
                  <a:cubicBezTo>
                    <a:pt x="264" y="728"/>
                    <a:pt x="276" y="721"/>
                    <a:pt x="288" y="715"/>
                  </a:cubicBezTo>
                  <a:cubicBezTo>
                    <a:pt x="292" y="713"/>
                    <a:pt x="295" y="711"/>
                    <a:pt x="299" y="709"/>
                  </a:cubicBezTo>
                  <a:cubicBezTo>
                    <a:pt x="307" y="705"/>
                    <a:pt x="313" y="700"/>
                    <a:pt x="320" y="696"/>
                  </a:cubicBezTo>
                  <a:cubicBezTo>
                    <a:pt x="328" y="690"/>
                    <a:pt x="336" y="684"/>
                    <a:pt x="344" y="681"/>
                  </a:cubicBezTo>
                  <a:cubicBezTo>
                    <a:pt x="356" y="676"/>
                    <a:pt x="369" y="674"/>
                    <a:pt x="383" y="672"/>
                  </a:cubicBezTo>
                  <a:cubicBezTo>
                    <a:pt x="394" y="670"/>
                    <a:pt x="405" y="668"/>
                    <a:pt x="416" y="665"/>
                  </a:cubicBezTo>
                  <a:cubicBezTo>
                    <a:pt x="412" y="671"/>
                    <a:pt x="409" y="675"/>
                    <a:pt x="401" y="675"/>
                  </a:cubicBezTo>
                  <a:cubicBezTo>
                    <a:pt x="396" y="674"/>
                    <a:pt x="396" y="674"/>
                    <a:pt x="396" y="674"/>
                  </a:cubicBezTo>
                  <a:cubicBezTo>
                    <a:pt x="396" y="678"/>
                    <a:pt x="396" y="678"/>
                    <a:pt x="396" y="678"/>
                  </a:cubicBezTo>
                  <a:cubicBezTo>
                    <a:pt x="396" y="679"/>
                    <a:pt x="396" y="682"/>
                    <a:pt x="397" y="683"/>
                  </a:cubicBezTo>
                  <a:cubicBezTo>
                    <a:pt x="398" y="684"/>
                    <a:pt x="398" y="685"/>
                    <a:pt x="400" y="685"/>
                  </a:cubicBezTo>
                  <a:cubicBezTo>
                    <a:pt x="397" y="688"/>
                    <a:pt x="394" y="692"/>
                    <a:pt x="391" y="695"/>
                  </a:cubicBezTo>
                  <a:cubicBezTo>
                    <a:pt x="381" y="707"/>
                    <a:pt x="371" y="720"/>
                    <a:pt x="357" y="725"/>
                  </a:cubicBezTo>
                  <a:cubicBezTo>
                    <a:pt x="349" y="728"/>
                    <a:pt x="341" y="729"/>
                    <a:pt x="332" y="731"/>
                  </a:cubicBezTo>
                  <a:cubicBezTo>
                    <a:pt x="322" y="733"/>
                    <a:pt x="311" y="736"/>
                    <a:pt x="301" y="740"/>
                  </a:cubicBezTo>
                  <a:cubicBezTo>
                    <a:pt x="276" y="751"/>
                    <a:pt x="253" y="763"/>
                    <a:pt x="230" y="775"/>
                  </a:cubicBezTo>
                  <a:cubicBezTo>
                    <a:pt x="213" y="784"/>
                    <a:pt x="197" y="793"/>
                    <a:pt x="181" y="800"/>
                  </a:cubicBezTo>
                  <a:cubicBezTo>
                    <a:pt x="184" y="807"/>
                    <a:pt x="184" y="807"/>
                    <a:pt x="184" y="807"/>
                  </a:cubicBezTo>
                  <a:cubicBezTo>
                    <a:pt x="186" y="806"/>
                    <a:pt x="189" y="805"/>
                    <a:pt x="191" y="803"/>
                  </a:cubicBezTo>
                  <a:cubicBezTo>
                    <a:pt x="193" y="803"/>
                    <a:pt x="195" y="802"/>
                    <a:pt x="197" y="801"/>
                  </a:cubicBezTo>
                  <a:cubicBezTo>
                    <a:pt x="193" y="805"/>
                    <a:pt x="189" y="810"/>
                    <a:pt x="185" y="814"/>
                  </a:cubicBezTo>
                  <a:cubicBezTo>
                    <a:pt x="182" y="817"/>
                    <a:pt x="180" y="818"/>
                    <a:pt x="180" y="821"/>
                  </a:cubicBezTo>
                  <a:cubicBezTo>
                    <a:pt x="181" y="823"/>
                    <a:pt x="181" y="823"/>
                    <a:pt x="181" y="823"/>
                  </a:cubicBezTo>
                  <a:cubicBezTo>
                    <a:pt x="184" y="824"/>
                    <a:pt x="184" y="824"/>
                    <a:pt x="184" y="824"/>
                  </a:cubicBezTo>
                  <a:cubicBezTo>
                    <a:pt x="187" y="824"/>
                    <a:pt x="193" y="819"/>
                    <a:pt x="194" y="818"/>
                  </a:cubicBezTo>
                  <a:cubicBezTo>
                    <a:pt x="196" y="815"/>
                    <a:pt x="199" y="813"/>
                    <a:pt x="201" y="811"/>
                  </a:cubicBezTo>
                  <a:cubicBezTo>
                    <a:pt x="207" y="806"/>
                    <a:pt x="212" y="801"/>
                    <a:pt x="215" y="793"/>
                  </a:cubicBezTo>
                  <a:cubicBezTo>
                    <a:pt x="235" y="787"/>
                    <a:pt x="253" y="777"/>
                    <a:pt x="271" y="769"/>
                  </a:cubicBezTo>
                  <a:cubicBezTo>
                    <a:pt x="284" y="762"/>
                    <a:pt x="297" y="755"/>
                    <a:pt x="310" y="750"/>
                  </a:cubicBezTo>
                  <a:cubicBezTo>
                    <a:pt x="295" y="783"/>
                    <a:pt x="267" y="802"/>
                    <a:pt x="237" y="821"/>
                  </a:cubicBezTo>
                  <a:cubicBezTo>
                    <a:pt x="233" y="824"/>
                    <a:pt x="229" y="826"/>
                    <a:pt x="225" y="829"/>
                  </a:cubicBezTo>
                  <a:cubicBezTo>
                    <a:pt x="229" y="835"/>
                    <a:pt x="229" y="835"/>
                    <a:pt x="229" y="835"/>
                  </a:cubicBezTo>
                  <a:cubicBezTo>
                    <a:pt x="261" y="819"/>
                    <a:pt x="297" y="797"/>
                    <a:pt x="318" y="757"/>
                  </a:cubicBezTo>
                  <a:cubicBezTo>
                    <a:pt x="328" y="755"/>
                    <a:pt x="336" y="750"/>
                    <a:pt x="345" y="745"/>
                  </a:cubicBezTo>
                  <a:cubicBezTo>
                    <a:pt x="351" y="741"/>
                    <a:pt x="358" y="736"/>
                    <a:pt x="365" y="734"/>
                  </a:cubicBezTo>
                  <a:cubicBezTo>
                    <a:pt x="362" y="753"/>
                    <a:pt x="362" y="753"/>
                    <a:pt x="362" y="753"/>
                  </a:cubicBezTo>
                  <a:cubicBezTo>
                    <a:pt x="372" y="733"/>
                    <a:pt x="372" y="733"/>
                    <a:pt x="372" y="733"/>
                  </a:cubicBezTo>
                  <a:cubicBezTo>
                    <a:pt x="375" y="732"/>
                    <a:pt x="379" y="732"/>
                    <a:pt x="383" y="733"/>
                  </a:cubicBezTo>
                  <a:cubicBezTo>
                    <a:pt x="380" y="738"/>
                    <a:pt x="372" y="746"/>
                    <a:pt x="367" y="751"/>
                  </a:cubicBezTo>
                  <a:cubicBezTo>
                    <a:pt x="359" y="758"/>
                    <a:pt x="356" y="761"/>
                    <a:pt x="358" y="764"/>
                  </a:cubicBezTo>
                  <a:cubicBezTo>
                    <a:pt x="358" y="766"/>
                    <a:pt x="360" y="767"/>
                    <a:pt x="361" y="767"/>
                  </a:cubicBezTo>
                  <a:cubicBezTo>
                    <a:pt x="363" y="767"/>
                    <a:pt x="363" y="767"/>
                    <a:pt x="363" y="767"/>
                  </a:cubicBezTo>
                  <a:cubicBezTo>
                    <a:pt x="364" y="766"/>
                    <a:pt x="364" y="766"/>
                    <a:pt x="364" y="766"/>
                  </a:cubicBezTo>
                  <a:cubicBezTo>
                    <a:pt x="375" y="756"/>
                    <a:pt x="386" y="745"/>
                    <a:pt x="398" y="731"/>
                  </a:cubicBezTo>
                  <a:cubicBezTo>
                    <a:pt x="412" y="731"/>
                    <a:pt x="426" y="730"/>
                    <a:pt x="439" y="730"/>
                  </a:cubicBezTo>
                  <a:cubicBezTo>
                    <a:pt x="451" y="729"/>
                    <a:pt x="463" y="728"/>
                    <a:pt x="475" y="729"/>
                  </a:cubicBezTo>
                  <a:cubicBezTo>
                    <a:pt x="449" y="764"/>
                    <a:pt x="409" y="783"/>
                    <a:pt x="361" y="803"/>
                  </a:cubicBezTo>
                  <a:cubicBezTo>
                    <a:pt x="353" y="807"/>
                    <a:pt x="353" y="807"/>
                    <a:pt x="353" y="807"/>
                  </a:cubicBezTo>
                  <a:cubicBezTo>
                    <a:pt x="361" y="810"/>
                    <a:pt x="361" y="810"/>
                    <a:pt x="361" y="810"/>
                  </a:cubicBezTo>
                  <a:cubicBezTo>
                    <a:pt x="363" y="811"/>
                    <a:pt x="366" y="811"/>
                    <a:pt x="368" y="810"/>
                  </a:cubicBezTo>
                  <a:cubicBezTo>
                    <a:pt x="362" y="818"/>
                    <a:pt x="353" y="823"/>
                    <a:pt x="344" y="828"/>
                  </a:cubicBezTo>
                  <a:cubicBezTo>
                    <a:pt x="339" y="831"/>
                    <a:pt x="333" y="835"/>
                    <a:pt x="328" y="839"/>
                  </a:cubicBezTo>
                  <a:cubicBezTo>
                    <a:pt x="310" y="853"/>
                    <a:pt x="310" y="853"/>
                    <a:pt x="310" y="853"/>
                  </a:cubicBezTo>
                  <a:cubicBezTo>
                    <a:pt x="332" y="845"/>
                    <a:pt x="332" y="845"/>
                    <a:pt x="332" y="845"/>
                  </a:cubicBezTo>
                  <a:cubicBezTo>
                    <a:pt x="356" y="836"/>
                    <a:pt x="372" y="822"/>
                    <a:pt x="383" y="803"/>
                  </a:cubicBezTo>
                  <a:cubicBezTo>
                    <a:pt x="430" y="791"/>
                    <a:pt x="461" y="760"/>
                    <a:pt x="491" y="730"/>
                  </a:cubicBezTo>
                  <a:cubicBezTo>
                    <a:pt x="491" y="730"/>
                    <a:pt x="491" y="730"/>
                    <a:pt x="491" y="730"/>
                  </a:cubicBezTo>
                  <a:cubicBezTo>
                    <a:pt x="529" y="734"/>
                    <a:pt x="558" y="745"/>
                    <a:pt x="586" y="757"/>
                  </a:cubicBezTo>
                  <a:cubicBezTo>
                    <a:pt x="550" y="770"/>
                    <a:pt x="518" y="787"/>
                    <a:pt x="487" y="803"/>
                  </a:cubicBezTo>
                  <a:cubicBezTo>
                    <a:pt x="449" y="823"/>
                    <a:pt x="411" y="843"/>
                    <a:pt x="367" y="857"/>
                  </a:cubicBezTo>
                  <a:cubicBezTo>
                    <a:pt x="365" y="858"/>
                    <a:pt x="363" y="859"/>
                    <a:pt x="363" y="863"/>
                  </a:cubicBezTo>
                  <a:cubicBezTo>
                    <a:pt x="354" y="865"/>
                    <a:pt x="345" y="867"/>
                    <a:pt x="335" y="869"/>
                  </a:cubicBezTo>
                  <a:cubicBezTo>
                    <a:pt x="338" y="867"/>
                    <a:pt x="338" y="867"/>
                    <a:pt x="338" y="867"/>
                  </a:cubicBezTo>
                  <a:cubicBezTo>
                    <a:pt x="333" y="870"/>
                    <a:pt x="333" y="870"/>
                    <a:pt x="333" y="870"/>
                  </a:cubicBezTo>
                  <a:cubicBezTo>
                    <a:pt x="326" y="871"/>
                    <a:pt x="319" y="873"/>
                    <a:pt x="312" y="875"/>
                  </a:cubicBezTo>
                  <a:cubicBezTo>
                    <a:pt x="287" y="881"/>
                    <a:pt x="261" y="887"/>
                    <a:pt x="238" y="892"/>
                  </a:cubicBezTo>
                  <a:cubicBezTo>
                    <a:pt x="238" y="899"/>
                    <a:pt x="238" y="899"/>
                    <a:pt x="238" y="899"/>
                  </a:cubicBezTo>
                  <a:cubicBezTo>
                    <a:pt x="253" y="898"/>
                    <a:pt x="269" y="895"/>
                    <a:pt x="283" y="893"/>
                  </a:cubicBezTo>
                  <a:cubicBezTo>
                    <a:pt x="292" y="891"/>
                    <a:pt x="300" y="889"/>
                    <a:pt x="308" y="888"/>
                  </a:cubicBezTo>
                  <a:cubicBezTo>
                    <a:pt x="303" y="892"/>
                    <a:pt x="299" y="896"/>
                    <a:pt x="294" y="901"/>
                  </a:cubicBezTo>
                  <a:cubicBezTo>
                    <a:pt x="285" y="908"/>
                    <a:pt x="275" y="914"/>
                    <a:pt x="265" y="920"/>
                  </a:cubicBezTo>
                  <a:cubicBezTo>
                    <a:pt x="254" y="926"/>
                    <a:pt x="244" y="932"/>
                    <a:pt x="237" y="938"/>
                  </a:cubicBezTo>
                  <a:cubicBezTo>
                    <a:pt x="241" y="944"/>
                    <a:pt x="241" y="944"/>
                    <a:pt x="241" y="944"/>
                  </a:cubicBezTo>
                  <a:cubicBezTo>
                    <a:pt x="249" y="939"/>
                    <a:pt x="261" y="933"/>
                    <a:pt x="269" y="930"/>
                  </a:cubicBezTo>
                  <a:cubicBezTo>
                    <a:pt x="267" y="933"/>
                    <a:pt x="264" y="936"/>
                    <a:pt x="261" y="938"/>
                  </a:cubicBezTo>
                  <a:cubicBezTo>
                    <a:pt x="257" y="943"/>
                    <a:pt x="252" y="948"/>
                    <a:pt x="252" y="954"/>
                  </a:cubicBezTo>
                  <a:cubicBezTo>
                    <a:pt x="252" y="963"/>
                    <a:pt x="252" y="963"/>
                    <a:pt x="252" y="963"/>
                  </a:cubicBezTo>
                  <a:cubicBezTo>
                    <a:pt x="258" y="956"/>
                    <a:pt x="258" y="956"/>
                    <a:pt x="258" y="956"/>
                  </a:cubicBezTo>
                  <a:cubicBezTo>
                    <a:pt x="267" y="948"/>
                    <a:pt x="274" y="938"/>
                    <a:pt x="281" y="929"/>
                  </a:cubicBezTo>
                  <a:cubicBezTo>
                    <a:pt x="287" y="921"/>
                    <a:pt x="293" y="913"/>
                    <a:pt x="299" y="906"/>
                  </a:cubicBezTo>
                  <a:cubicBezTo>
                    <a:pt x="307" y="901"/>
                    <a:pt x="313" y="895"/>
                    <a:pt x="317" y="890"/>
                  </a:cubicBezTo>
                  <a:cubicBezTo>
                    <a:pt x="321" y="888"/>
                    <a:pt x="324" y="886"/>
                    <a:pt x="327" y="884"/>
                  </a:cubicBezTo>
                  <a:cubicBezTo>
                    <a:pt x="339" y="878"/>
                    <a:pt x="353" y="874"/>
                    <a:pt x="368" y="871"/>
                  </a:cubicBezTo>
                  <a:cubicBezTo>
                    <a:pt x="379" y="869"/>
                    <a:pt x="391" y="866"/>
                    <a:pt x="401" y="862"/>
                  </a:cubicBezTo>
                  <a:cubicBezTo>
                    <a:pt x="412" y="858"/>
                    <a:pt x="422" y="853"/>
                    <a:pt x="431" y="848"/>
                  </a:cubicBezTo>
                  <a:cubicBezTo>
                    <a:pt x="439" y="843"/>
                    <a:pt x="448" y="839"/>
                    <a:pt x="456" y="836"/>
                  </a:cubicBezTo>
                  <a:cubicBezTo>
                    <a:pt x="438" y="856"/>
                    <a:pt x="414" y="872"/>
                    <a:pt x="388" y="888"/>
                  </a:cubicBezTo>
                  <a:cubicBezTo>
                    <a:pt x="367" y="901"/>
                    <a:pt x="367" y="901"/>
                    <a:pt x="367" y="901"/>
                  </a:cubicBezTo>
                  <a:cubicBezTo>
                    <a:pt x="391" y="895"/>
                    <a:pt x="391" y="895"/>
                    <a:pt x="391" y="895"/>
                  </a:cubicBezTo>
                  <a:cubicBezTo>
                    <a:pt x="391" y="895"/>
                    <a:pt x="391" y="894"/>
                    <a:pt x="392" y="894"/>
                  </a:cubicBezTo>
                  <a:cubicBezTo>
                    <a:pt x="389" y="897"/>
                    <a:pt x="386" y="899"/>
                    <a:pt x="383" y="901"/>
                  </a:cubicBezTo>
                  <a:cubicBezTo>
                    <a:pt x="383" y="902"/>
                    <a:pt x="383" y="902"/>
                    <a:pt x="383" y="902"/>
                  </a:cubicBezTo>
                  <a:cubicBezTo>
                    <a:pt x="387" y="908"/>
                    <a:pt x="387" y="908"/>
                    <a:pt x="387" y="908"/>
                  </a:cubicBezTo>
                  <a:cubicBezTo>
                    <a:pt x="390" y="906"/>
                    <a:pt x="393" y="904"/>
                    <a:pt x="396" y="902"/>
                  </a:cubicBezTo>
                  <a:cubicBezTo>
                    <a:pt x="398" y="900"/>
                    <a:pt x="401" y="898"/>
                    <a:pt x="404" y="897"/>
                  </a:cubicBezTo>
                  <a:cubicBezTo>
                    <a:pt x="401" y="901"/>
                    <a:pt x="397" y="906"/>
                    <a:pt x="393" y="910"/>
                  </a:cubicBezTo>
                  <a:cubicBezTo>
                    <a:pt x="388" y="915"/>
                    <a:pt x="383" y="920"/>
                    <a:pt x="382" y="925"/>
                  </a:cubicBezTo>
                  <a:cubicBezTo>
                    <a:pt x="377" y="942"/>
                    <a:pt x="377" y="942"/>
                    <a:pt x="377" y="942"/>
                  </a:cubicBezTo>
                  <a:cubicBezTo>
                    <a:pt x="388" y="928"/>
                    <a:pt x="388" y="928"/>
                    <a:pt x="388" y="928"/>
                  </a:cubicBezTo>
                  <a:cubicBezTo>
                    <a:pt x="391" y="925"/>
                    <a:pt x="394" y="922"/>
                    <a:pt x="397" y="919"/>
                  </a:cubicBezTo>
                  <a:cubicBezTo>
                    <a:pt x="406" y="911"/>
                    <a:pt x="415" y="903"/>
                    <a:pt x="417" y="887"/>
                  </a:cubicBezTo>
                  <a:cubicBezTo>
                    <a:pt x="435" y="875"/>
                    <a:pt x="463" y="869"/>
                    <a:pt x="490" y="871"/>
                  </a:cubicBezTo>
                  <a:cubicBezTo>
                    <a:pt x="504" y="872"/>
                    <a:pt x="523" y="875"/>
                    <a:pt x="537" y="886"/>
                  </a:cubicBezTo>
                  <a:cubicBezTo>
                    <a:pt x="524" y="895"/>
                    <a:pt x="508" y="900"/>
                    <a:pt x="493" y="905"/>
                  </a:cubicBezTo>
                  <a:cubicBezTo>
                    <a:pt x="480" y="909"/>
                    <a:pt x="466" y="914"/>
                    <a:pt x="454" y="920"/>
                  </a:cubicBezTo>
                  <a:cubicBezTo>
                    <a:pt x="433" y="932"/>
                    <a:pt x="433" y="932"/>
                    <a:pt x="433" y="932"/>
                  </a:cubicBezTo>
                  <a:cubicBezTo>
                    <a:pt x="457" y="927"/>
                    <a:pt x="457" y="927"/>
                    <a:pt x="457" y="927"/>
                  </a:cubicBezTo>
                  <a:cubicBezTo>
                    <a:pt x="464" y="926"/>
                    <a:pt x="470" y="923"/>
                    <a:pt x="476" y="921"/>
                  </a:cubicBezTo>
                  <a:cubicBezTo>
                    <a:pt x="482" y="919"/>
                    <a:pt x="487" y="917"/>
                    <a:pt x="493" y="916"/>
                  </a:cubicBezTo>
                  <a:cubicBezTo>
                    <a:pt x="493" y="916"/>
                    <a:pt x="492" y="917"/>
                    <a:pt x="492" y="917"/>
                  </a:cubicBezTo>
                  <a:cubicBezTo>
                    <a:pt x="489" y="921"/>
                    <a:pt x="484" y="927"/>
                    <a:pt x="488" y="932"/>
                  </a:cubicBezTo>
                  <a:cubicBezTo>
                    <a:pt x="492" y="938"/>
                    <a:pt x="492" y="938"/>
                    <a:pt x="492" y="938"/>
                  </a:cubicBezTo>
                  <a:cubicBezTo>
                    <a:pt x="494" y="931"/>
                    <a:pt x="494" y="931"/>
                    <a:pt x="494" y="931"/>
                  </a:cubicBezTo>
                  <a:cubicBezTo>
                    <a:pt x="501" y="912"/>
                    <a:pt x="519" y="905"/>
                    <a:pt x="538" y="898"/>
                  </a:cubicBezTo>
                  <a:cubicBezTo>
                    <a:pt x="541" y="896"/>
                    <a:pt x="545" y="895"/>
                    <a:pt x="548" y="893"/>
                  </a:cubicBezTo>
                  <a:cubicBezTo>
                    <a:pt x="554" y="899"/>
                    <a:pt x="561" y="902"/>
                    <a:pt x="567" y="906"/>
                  </a:cubicBezTo>
                  <a:cubicBezTo>
                    <a:pt x="575" y="910"/>
                    <a:pt x="583" y="914"/>
                    <a:pt x="588" y="920"/>
                  </a:cubicBezTo>
                  <a:cubicBezTo>
                    <a:pt x="565" y="931"/>
                    <a:pt x="536" y="934"/>
                    <a:pt x="508" y="938"/>
                  </a:cubicBezTo>
                  <a:cubicBezTo>
                    <a:pt x="490" y="940"/>
                    <a:pt x="470" y="943"/>
                    <a:pt x="453" y="947"/>
                  </a:cubicBezTo>
                  <a:cubicBezTo>
                    <a:pt x="454" y="954"/>
                    <a:pt x="454" y="954"/>
                    <a:pt x="454" y="954"/>
                  </a:cubicBezTo>
                  <a:cubicBezTo>
                    <a:pt x="470" y="953"/>
                    <a:pt x="486" y="951"/>
                    <a:pt x="501" y="949"/>
                  </a:cubicBezTo>
                  <a:cubicBezTo>
                    <a:pt x="511" y="948"/>
                    <a:pt x="521" y="947"/>
                    <a:pt x="531" y="946"/>
                  </a:cubicBezTo>
                  <a:cubicBezTo>
                    <a:pt x="529" y="948"/>
                    <a:pt x="527" y="950"/>
                    <a:pt x="524" y="951"/>
                  </a:cubicBezTo>
                  <a:cubicBezTo>
                    <a:pt x="522" y="952"/>
                    <a:pt x="522" y="952"/>
                    <a:pt x="522" y="952"/>
                  </a:cubicBezTo>
                  <a:cubicBezTo>
                    <a:pt x="466" y="952"/>
                    <a:pt x="415" y="960"/>
                    <a:pt x="380" y="977"/>
                  </a:cubicBezTo>
                  <a:cubicBezTo>
                    <a:pt x="375" y="980"/>
                    <a:pt x="370" y="983"/>
                    <a:pt x="365" y="987"/>
                  </a:cubicBezTo>
                  <a:cubicBezTo>
                    <a:pt x="358" y="992"/>
                    <a:pt x="352" y="997"/>
                    <a:pt x="345" y="998"/>
                  </a:cubicBezTo>
                  <a:cubicBezTo>
                    <a:pt x="325" y="988"/>
                    <a:pt x="304" y="982"/>
                    <a:pt x="281" y="980"/>
                  </a:cubicBezTo>
                  <a:cubicBezTo>
                    <a:pt x="231" y="977"/>
                    <a:pt x="182" y="993"/>
                    <a:pt x="134" y="1009"/>
                  </a:cubicBezTo>
                  <a:cubicBezTo>
                    <a:pt x="112" y="1017"/>
                    <a:pt x="91" y="1024"/>
                    <a:pt x="70" y="1029"/>
                  </a:cubicBezTo>
                  <a:cubicBezTo>
                    <a:pt x="72" y="1036"/>
                    <a:pt x="72" y="1036"/>
                    <a:pt x="72" y="1036"/>
                  </a:cubicBezTo>
                  <a:cubicBezTo>
                    <a:pt x="85" y="1034"/>
                    <a:pt x="97" y="1030"/>
                    <a:pt x="108" y="1027"/>
                  </a:cubicBezTo>
                  <a:cubicBezTo>
                    <a:pt x="122" y="1022"/>
                    <a:pt x="137" y="1018"/>
                    <a:pt x="153" y="1016"/>
                  </a:cubicBezTo>
                  <a:cubicBezTo>
                    <a:pt x="141" y="1038"/>
                    <a:pt x="118" y="1047"/>
                    <a:pt x="94" y="1057"/>
                  </a:cubicBezTo>
                  <a:cubicBezTo>
                    <a:pt x="87" y="1060"/>
                    <a:pt x="81" y="1062"/>
                    <a:pt x="75" y="1065"/>
                  </a:cubicBezTo>
                  <a:cubicBezTo>
                    <a:pt x="59" y="1072"/>
                    <a:pt x="59" y="1072"/>
                    <a:pt x="59" y="1072"/>
                  </a:cubicBezTo>
                  <a:cubicBezTo>
                    <a:pt x="77" y="1072"/>
                    <a:pt x="77" y="1072"/>
                    <a:pt x="77" y="1072"/>
                  </a:cubicBezTo>
                  <a:cubicBezTo>
                    <a:pt x="87" y="1072"/>
                    <a:pt x="96" y="1067"/>
                    <a:pt x="104" y="1063"/>
                  </a:cubicBezTo>
                  <a:cubicBezTo>
                    <a:pt x="109" y="1061"/>
                    <a:pt x="114" y="1059"/>
                    <a:pt x="118" y="1058"/>
                  </a:cubicBezTo>
                  <a:cubicBezTo>
                    <a:pt x="116" y="1065"/>
                    <a:pt x="113" y="1071"/>
                    <a:pt x="108" y="1076"/>
                  </a:cubicBezTo>
                  <a:cubicBezTo>
                    <a:pt x="100" y="1085"/>
                    <a:pt x="100" y="1085"/>
                    <a:pt x="100" y="1085"/>
                  </a:cubicBezTo>
                  <a:cubicBezTo>
                    <a:pt x="112" y="1082"/>
                    <a:pt x="112" y="1082"/>
                    <a:pt x="112" y="1082"/>
                  </a:cubicBezTo>
                  <a:cubicBezTo>
                    <a:pt x="124" y="1079"/>
                    <a:pt x="127" y="1066"/>
                    <a:pt x="128" y="1053"/>
                  </a:cubicBezTo>
                  <a:cubicBezTo>
                    <a:pt x="145" y="1046"/>
                    <a:pt x="157" y="1032"/>
                    <a:pt x="166" y="1011"/>
                  </a:cubicBezTo>
                  <a:cubicBezTo>
                    <a:pt x="170" y="1010"/>
                    <a:pt x="170" y="1010"/>
                    <a:pt x="170" y="1010"/>
                  </a:cubicBezTo>
                  <a:cubicBezTo>
                    <a:pt x="193" y="1001"/>
                    <a:pt x="222" y="991"/>
                    <a:pt x="250" y="991"/>
                  </a:cubicBezTo>
                  <a:cubicBezTo>
                    <a:pt x="241" y="998"/>
                    <a:pt x="234" y="1006"/>
                    <a:pt x="226" y="1015"/>
                  </a:cubicBezTo>
                  <a:cubicBezTo>
                    <a:pt x="215" y="1028"/>
                    <a:pt x="205" y="1040"/>
                    <a:pt x="189" y="1046"/>
                  </a:cubicBezTo>
                  <a:cubicBezTo>
                    <a:pt x="190" y="1053"/>
                    <a:pt x="190" y="1053"/>
                    <a:pt x="190" y="1053"/>
                  </a:cubicBezTo>
                  <a:cubicBezTo>
                    <a:pt x="211" y="1049"/>
                    <a:pt x="224" y="1034"/>
                    <a:pt x="236" y="1019"/>
                  </a:cubicBezTo>
                  <a:cubicBezTo>
                    <a:pt x="247" y="1007"/>
                    <a:pt x="257" y="995"/>
                    <a:pt x="271" y="992"/>
                  </a:cubicBezTo>
                  <a:cubicBezTo>
                    <a:pt x="284" y="989"/>
                    <a:pt x="284" y="989"/>
                    <a:pt x="284" y="989"/>
                  </a:cubicBezTo>
                  <a:cubicBezTo>
                    <a:pt x="302" y="992"/>
                    <a:pt x="316" y="997"/>
                    <a:pt x="332" y="1004"/>
                  </a:cubicBezTo>
                  <a:cubicBezTo>
                    <a:pt x="325" y="1008"/>
                    <a:pt x="317" y="1013"/>
                    <a:pt x="309" y="1018"/>
                  </a:cubicBezTo>
                  <a:cubicBezTo>
                    <a:pt x="284" y="1033"/>
                    <a:pt x="259" y="1049"/>
                    <a:pt x="233" y="1063"/>
                  </a:cubicBezTo>
                  <a:cubicBezTo>
                    <a:pt x="233" y="1061"/>
                    <a:pt x="233" y="1061"/>
                    <a:pt x="233" y="1061"/>
                  </a:cubicBezTo>
                  <a:cubicBezTo>
                    <a:pt x="232" y="1064"/>
                    <a:pt x="232" y="1064"/>
                    <a:pt x="232" y="1064"/>
                  </a:cubicBezTo>
                  <a:cubicBezTo>
                    <a:pt x="187" y="1089"/>
                    <a:pt x="140" y="1112"/>
                    <a:pt x="86" y="1130"/>
                  </a:cubicBezTo>
                  <a:cubicBezTo>
                    <a:pt x="88" y="1137"/>
                    <a:pt x="88" y="1137"/>
                    <a:pt x="88" y="1137"/>
                  </a:cubicBezTo>
                  <a:cubicBezTo>
                    <a:pt x="139" y="1127"/>
                    <a:pt x="182" y="1107"/>
                    <a:pt x="222" y="1084"/>
                  </a:cubicBezTo>
                  <a:cubicBezTo>
                    <a:pt x="217" y="1095"/>
                    <a:pt x="212" y="1106"/>
                    <a:pt x="208" y="1118"/>
                  </a:cubicBezTo>
                  <a:cubicBezTo>
                    <a:pt x="205" y="1127"/>
                    <a:pt x="202" y="1136"/>
                    <a:pt x="198" y="1145"/>
                  </a:cubicBezTo>
                  <a:cubicBezTo>
                    <a:pt x="198" y="1142"/>
                    <a:pt x="198" y="1142"/>
                    <a:pt x="198" y="1142"/>
                  </a:cubicBezTo>
                  <a:cubicBezTo>
                    <a:pt x="197" y="1147"/>
                    <a:pt x="197" y="1147"/>
                    <a:pt x="197" y="1147"/>
                  </a:cubicBezTo>
                  <a:cubicBezTo>
                    <a:pt x="196" y="1149"/>
                    <a:pt x="195" y="1151"/>
                    <a:pt x="194" y="1153"/>
                  </a:cubicBezTo>
                  <a:cubicBezTo>
                    <a:pt x="191" y="1145"/>
                    <a:pt x="191" y="1145"/>
                    <a:pt x="191" y="1145"/>
                  </a:cubicBezTo>
                  <a:cubicBezTo>
                    <a:pt x="192" y="1157"/>
                    <a:pt x="192" y="1157"/>
                    <a:pt x="192" y="1157"/>
                  </a:cubicBezTo>
                  <a:cubicBezTo>
                    <a:pt x="188" y="1165"/>
                    <a:pt x="183" y="1173"/>
                    <a:pt x="177" y="1179"/>
                  </a:cubicBezTo>
                  <a:cubicBezTo>
                    <a:pt x="171" y="1186"/>
                    <a:pt x="163" y="1191"/>
                    <a:pt x="156" y="1196"/>
                  </a:cubicBezTo>
                  <a:cubicBezTo>
                    <a:pt x="146" y="1202"/>
                    <a:pt x="137" y="1208"/>
                    <a:pt x="131" y="1218"/>
                  </a:cubicBezTo>
                  <a:cubicBezTo>
                    <a:pt x="119" y="1238"/>
                    <a:pt x="119" y="1238"/>
                    <a:pt x="119" y="1238"/>
                  </a:cubicBezTo>
                  <a:cubicBezTo>
                    <a:pt x="136" y="1222"/>
                    <a:pt x="136" y="1222"/>
                    <a:pt x="136" y="1222"/>
                  </a:cubicBezTo>
                  <a:cubicBezTo>
                    <a:pt x="142" y="1217"/>
                    <a:pt x="150" y="1212"/>
                    <a:pt x="157" y="1208"/>
                  </a:cubicBezTo>
                  <a:cubicBezTo>
                    <a:pt x="165" y="1202"/>
                    <a:pt x="173" y="1197"/>
                    <a:pt x="180" y="1190"/>
                  </a:cubicBezTo>
                  <a:cubicBezTo>
                    <a:pt x="182" y="1188"/>
                    <a:pt x="184" y="1185"/>
                    <a:pt x="186" y="1182"/>
                  </a:cubicBezTo>
                  <a:cubicBezTo>
                    <a:pt x="189" y="1178"/>
                    <a:pt x="191" y="1175"/>
                    <a:pt x="194" y="1174"/>
                  </a:cubicBezTo>
                  <a:cubicBezTo>
                    <a:pt x="194" y="1175"/>
                    <a:pt x="194" y="1175"/>
                    <a:pt x="194" y="1175"/>
                  </a:cubicBezTo>
                  <a:cubicBezTo>
                    <a:pt x="193" y="1178"/>
                    <a:pt x="192" y="1182"/>
                    <a:pt x="190" y="1185"/>
                  </a:cubicBezTo>
                  <a:cubicBezTo>
                    <a:pt x="188" y="1191"/>
                    <a:pt x="185" y="1196"/>
                    <a:pt x="187" y="1200"/>
                  </a:cubicBezTo>
                  <a:cubicBezTo>
                    <a:pt x="189" y="1204"/>
                    <a:pt x="189" y="1204"/>
                    <a:pt x="189" y="1204"/>
                  </a:cubicBezTo>
                  <a:cubicBezTo>
                    <a:pt x="193" y="1201"/>
                    <a:pt x="193" y="1201"/>
                    <a:pt x="193" y="1201"/>
                  </a:cubicBezTo>
                  <a:cubicBezTo>
                    <a:pt x="194" y="1200"/>
                    <a:pt x="195" y="1199"/>
                    <a:pt x="196" y="1198"/>
                  </a:cubicBezTo>
                  <a:cubicBezTo>
                    <a:pt x="197" y="1208"/>
                    <a:pt x="197" y="1208"/>
                    <a:pt x="197" y="1208"/>
                  </a:cubicBezTo>
                  <a:cubicBezTo>
                    <a:pt x="199" y="1193"/>
                    <a:pt x="199" y="1193"/>
                    <a:pt x="199" y="1193"/>
                  </a:cubicBezTo>
                  <a:cubicBezTo>
                    <a:pt x="200" y="1192"/>
                    <a:pt x="200" y="1190"/>
                    <a:pt x="201" y="1189"/>
                  </a:cubicBezTo>
                  <a:cubicBezTo>
                    <a:pt x="203" y="1195"/>
                    <a:pt x="203" y="1195"/>
                    <a:pt x="203" y="1195"/>
                  </a:cubicBezTo>
                  <a:cubicBezTo>
                    <a:pt x="202" y="1178"/>
                    <a:pt x="202" y="1178"/>
                    <a:pt x="202" y="1178"/>
                  </a:cubicBezTo>
                  <a:cubicBezTo>
                    <a:pt x="201" y="1177"/>
                    <a:pt x="201" y="1176"/>
                    <a:pt x="201" y="1175"/>
                  </a:cubicBezTo>
                  <a:cubicBezTo>
                    <a:pt x="201" y="1173"/>
                    <a:pt x="201" y="1171"/>
                    <a:pt x="201" y="1169"/>
                  </a:cubicBezTo>
                  <a:cubicBezTo>
                    <a:pt x="200" y="1168"/>
                    <a:pt x="200" y="1168"/>
                    <a:pt x="200" y="1168"/>
                  </a:cubicBezTo>
                  <a:cubicBezTo>
                    <a:pt x="200" y="1167"/>
                    <a:pt x="200" y="1166"/>
                    <a:pt x="200" y="1166"/>
                  </a:cubicBezTo>
                  <a:cubicBezTo>
                    <a:pt x="201" y="1159"/>
                    <a:pt x="206" y="1149"/>
                    <a:pt x="210" y="1139"/>
                  </a:cubicBezTo>
                  <a:cubicBezTo>
                    <a:pt x="213" y="1133"/>
                    <a:pt x="215" y="1128"/>
                    <a:pt x="217" y="1123"/>
                  </a:cubicBezTo>
                  <a:cubicBezTo>
                    <a:pt x="219" y="1118"/>
                    <a:pt x="221" y="1113"/>
                    <a:pt x="223" y="1108"/>
                  </a:cubicBezTo>
                  <a:cubicBezTo>
                    <a:pt x="228" y="1098"/>
                    <a:pt x="232" y="1089"/>
                    <a:pt x="232" y="1078"/>
                  </a:cubicBezTo>
                  <a:cubicBezTo>
                    <a:pt x="244" y="1072"/>
                    <a:pt x="255" y="1065"/>
                    <a:pt x="267" y="1058"/>
                  </a:cubicBezTo>
                  <a:cubicBezTo>
                    <a:pt x="296" y="1040"/>
                    <a:pt x="326" y="1022"/>
                    <a:pt x="359" y="1007"/>
                  </a:cubicBezTo>
                  <a:cubicBezTo>
                    <a:pt x="343" y="1027"/>
                    <a:pt x="330" y="1050"/>
                    <a:pt x="317" y="1072"/>
                  </a:cubicBezTo>
                  <a:cubicBezTo>
                    <a:pt x="301" y="1100"/>
                    <a:pt x="285" y="1129"/>
                    <a:pt x="264" y="1150"/>
                  </a:cubicBezTo>
                  <a:cubicBezTo>
                    <a:pt x="257" y="1157"/>
                    <a:pt x="257" y="1157"/>
                    <a:pt x="257" y="1157"/>
                  </a:cubicBezTo>
                  <a:cubicBezTo>
                    <a:pt x="267" y="1156"/>
                    <a:pt x="267" y="1156"/>
                    <a:pt x="267" y="1156"/>
                  </a:cubicBezTo>
                  <a:cubicBezTo>
                    <a:pt x="273" y="1156"/>
                    <a:pt x="277" y="1150"/>
                    <a:pt x="281" y="1145"/>
                  </a:cubicBezTo>
                  <a:cubicBezTo>
                    <a:pt x="281" y="1144"/>
                    <a:pt x="282" y="1143"/>
                    <a:pt x="283" y="1142"/>
                  </a:cubicBezTo>
                  <a:cubicBezTo>
                    <a:pt x="282" y="1155"/>
                    <a:pt x="278" y="1168"/>
                    <a:pt x="274" y="1179"/>
                  </a:cubicBezTo>
                  <a:cubicBezTo>
                    <a:pt x="271" y="1188"/>
                    <a:pt x="268" y="1197"/>
                    <a:pt x="267" y="1206"/>
                  </a:cubicBezTo>
                  <a:cubicBezTo>
                    <a:pt x="266" y="1209"/>
                    <a:pt x="266" y="1209"/>
                    <a:pt x="266" y="1209"/>
                  </a:cubicBezTo>
                  <a:cubicBezTo>
                    <a:pt x="251" y="1220"/>
                    <a:pt x="235" y="1230"/>
                    <a:pt x="220" y="1240"/>
                  </a:cubicBezTo>
                  <a:cubicBezTo>
                    <a:pt x="211" y="1245"/>
                    <a:pt x="211" y="1245"/>
                    <a:pt x="211" y="1245"/>
                  </a:cubicBezTo>
                  <a:cubicBezTo>
                    <a:pt x="170" y="1245"/>
                    <a:pt x="148" y="1265"/>
                    <a:pt x="126" y="1285"/>
                  </a:cubicBezTo>
                  <a:cubicBezTo>
                    <a:pt x="121" y="1289"/>
                    <a:pt x="117" y="1294"/>
                    <a:pt x="112" y="1297"/>
                  </a:cubicBezTo>
                  <a:cubicBezTo>
                    <a:pt x="110" y="1299"/>
                    <a:pt x="110" y="1299"/>
                    <a:pt x="110" y="1299"/>
                  </a:cubicBezTo>
                  <a:cubicBezTo>
                    <a:pt x="109" y="1300"/>
                    <a:pt x="106" y="1301"/>
                    <a:pt x="105" y="1303"/>
                  </a:cubicBezTo>
                  <a:cubicBezTo>
                    <a:pt x="86" y="1320"/>
                    <a:pt x="86" y="1320"/>
                    <a:pt x="86" y="1320"/>
                  </a:cubicBezTo>
                  <a:cubicBezTo>
                    <a:pt x="107" y="1308"/>
                    <a:pt x="107" y="1308"/>
                    <a:pt x="107" y="1308"/>
                  </a:cubicBezTo>
                  <a:cubicBezTo>
                    <a:pt x="108" y="1308"/>
                    <a:pt x="108" y="1308"/>
                    <a:pt x="108" y="1308"/>
                  </a:cubicBezTo>
                  <a:cubicBezTo>
                    <a:pt x="108" y="1311"/>
                    <a:pt x="108" y="1311"/>
                    <a:pt x="108" y="1311"/>
                  </a:cubicBezTo>
                  <a:cubicBezTo>
                    <a:pt x="111" y="1308"/>
                    <a:pt x="111" y="1308"/>
                    <a:pt x="111" y="1308"/>
                  </a:cubicBezTo>
                  <a:cubicBezTo>
                    <a:pt x="113" y="1308"/>
                    <a:pt x="116" y="1306"/>
                    <a:pt x="117" y="1303"/>
                  </a:cubicBezTo>
                  <a:cubicBezTo>
                    <a:pt x="126" y="1298"/>
                    <a:pt x="135" y="1291"/>
                    <a:pt x="143" y="1284"/>
                  </a:cubicBezTo>
                  <a:cubicBezTo>
                    <a:pt x="159" y="1270"/>
                    <a:pt x="174" y="1258"/>
                    <a:pt x="195" y="1257"/>
                  </a:cubicBezTo>
                  <a:cubicBezTo>
                    <a:pt x="196" y="1261"/>
                    <a:pt x="199" y="1261"/>
                    <a:pt x="200" y="1262"/>
                  </a:cubicBezTo>
                  <a:cubicBezTo>
                    <a:pt x="203" y="1262"/>
                    <a:pt x="205" y="1260"/>
                    <a:pt x="208" y="1258"/>
                  </a:cubicBezTo>
                  <a:cubicBezTo>
                    <a:pt x="210" y="1257"/>
                    <a:pt x="212" y="1255"/>
                    <a:pt x="215" y="1254"/>
                  </a:cubicBezTo>
                  <a:cubicBezTo>
                    <a:pt x="219" y="1254"/>
                    <a:pt x="224" y="1254"/>
                    <a:pt x="230" y="1254"/>
                  </a:cubicBezTo>
                  <a:cubicBezTo>
                    <a:pt x="242" y="1255"/>
                    <a:pt x="255" y="1258"/>
                    <a:pt x="265" y="1261"/>
                  </a:cubicBezTo>
                  <a:cubicBezTo>
                    <a:pt x="221" y="1274"/>
                    <a:pt x="178" y="1289"/>
                    <a:pt x="144" y="1318"/>
                  </a:cubicBezTo>
                  <a:cubicBezTo>
                    <a:pt x="123" y="1335"/>
                    <a:pt x="102" y="1345"/>
                    <a:pt x="75" y="1357"/>
                  </a:cubicBezTo>
                  <a:cubicBezTo>
                    <a:pt x="68" y="1360"/>
                    <a:pt x="60" y="1363"/>
                    <a:pt x="53" y="1365"/>
                  </a:cubicBezTo>
                  <a:cubicBezTo>
                    <a:pt x="38" y="1370"/>
                    <a:pt x="23" y="1374"/>
                    <a:pt x="15" y="1385"/>
                  </a:cubicBezTo>
                  <a:cubicBezTo>
                    <a:pt x="0" y="1405"/>
                    <a:pt x="0" y="1405"/>
                    <a:pt x="0" y="1405"/>
                  </a:cubicBezTo>
                  <a:cubicBezTo>
                    <a:pt x="20" y="1390"/>
                    <a:pt x="20" y="1390"/>
                    <a:pt x="20" y="1390"/>
                  </a:cubicBezTo>
                  <a:cubicBezTo>
                    <a:pt x="31" y="1382"/>
                    <a:pt x="47" y="1378"/>
                    <a:pt x="62" y="1374"/>
                  </a:cubicBezTo>
                  <a:cubicBezTo>
                    <a:pt x="67" y="1373"/>
                    <a:pt x="73" y="1371"/>
                    <a:pt x="79" y="1369"/>
                  </a:cubicBezTo>
                  <a:cubicBezTo>
                    <a:pt x="75" y="1373"/>
                    <a:pt x="71" y="1376"/>
                    <a:pt x="67" y="1379"/>
                  </a:cubicBezTo>
                  <a:cubicBezTo>
                    <a:pt x="58" y="1386"/>
                    <a:pt x="50" y="1393"/>
                    <a:pt x="47" y="1400"/>
                  </a:cubicBezTo>
                  <a:cubicBezTo>
                    <a:pt x="40" y="1415"/>
                    <a:pt x="40" y="1415"/>
                    <a:pt x="40" y="1415"/>
                  </a:cubicBezTo>
                  <a:cubicBezTo>
                    <a:pt x="52" y="1404"/>
                    <a:pt x="52" y="1404"/>
                    <a:pt x="52" y="1404"/>
                  </a:cubicBezTo>
                  <a:cubicBezTo>
                    <a:pt x="57" y="1400"/>
                    <a:pt x="62" y="1396"/>
                    <a:pt x="67" y="1392"/>
                  </a:cubicBezTo>
                  <a:cubicBezTo>
                    <a:pt x="80" y="1381"/>
                    <a:pt x="93" y="1370"/>
                    <a:pt x="104" y="1358"/>
                  </a:cubicBezTo>
                  <a:cubicBezTo>
                    <a:pt x="127" y="1351"/>
                    <a:pt x="145" y="1338"/>
                    <a:pt x="163" y="1325"/>
                  </a:cubicBezTo>
                  <a:cubicBezTo>
                    <a:pt x="180" y="1312"/>
                    <a:pt x="197" y="1300"/>
                    <a:pt x="217" y="1295"/>
                  </a:cubicBezTo>
                  <a:cubicBezTo>
                    <a:pt x="201" y="1315"/>
                    <a:pt x="182" y="1332"/>
                    <a:pt x="163" y="1349"/>
                  </a:cubicBezTo>
                  <a:cubicBezTo>
                    <a:pt x="156" y="1356"/>
                    <a:pt x="149" y="1362"/>
                    <a:pt x="142" y="1369"/>
                  </a:cubicBezTo>
                  <a:cubicBezTo>
                    <a:pt x="147" y="1374"/>
                    <a:pt x="147" y="1374"/>
                    <a:pt x="147" y="1374"/>
                  </a:cubicBezTo>
                  <a:cubicBezTo>
                    <a:pt x="153" y="1368"/>
                    <a:pt x="160" y="1364"/>
                    <a:pt x="167" y="1359"/>
                  </a:cubicBezTo>
                  <a:cubicBezTo>
                    <a:pt x="177" y="1352"/>
                    <a:pt x="187" y="1344"/>
                    <a:pt x="197" y="1334"/>
                  </a:cubicBezTo>
                  <a:cubicBezTo>
                    <a:pt x="203" y="1328"/>
                    <a:pt x="208" y="1321"/>
                    <a:pt x="213" y="1313"/>
                  </a:cubicBezTo>
                  <a:cubicBezTo>
                    <a:pt x="221" y="1303"/>
                    <a:pt x="228" y="1293"/>
                    <a:pt x="237" y="1287"/>
                  </a:cubicBezTo>
                  <a:cubicBezTo>
                    <a:pt x="258" y="1274"/>
                    <a:pt x="282" y="1271"/>
                    <a:pt x="313" y="1268"/>
                  </a:cubicBezTo>
                  <a:cubicBezTo>
                    <a:pt x="314" y="1268"/>
                    <a:pt x="315" y="1268"/>
                    <a:pt x="316" y="1268"/>
                  </a:cubicBezTo>
                  <a:cubicBezTo>
                    <a:pt x="314" y="1269"/>
                    <a:pt x="312" y="1270"/>
                    <a:pt x="309" y="1271"/>
                  </a:cubicBezTo>
                  <a:cubicBezTo>
                    <a:pt x="302" y="1274"/>
                    <a:pt x="295" y="1278"/>
                    <a:pt x="294" y="1284"/>
                  </a:cubicBezTo>
                  <a:cubicBezTo>
                    <a:pt x="294" y="1293"/>
                    <a:pt x="294" y="1293"/>
                    <a:pt x="294" y="1293"/>
                  </a:cubicBezTo>
                  <a:cubicBezTo>
                    <a:pt x="300" y="1287"/>
                    <a:pt x="300" y="1287"/>
                    <a:pt x="300" y="1287"/>
                  </a:cubicBezTo>
                  <a:cubicBezTo>
                    <a:pt x="323" y="1268"/>
                    <a:pt x="361" y="1262"/>
                    <a:pt x="394" y="1272"/>
                  </a:cubicBezTo>
                  <a:cubicBezTo>
                    <a:pt x="378" y="1281"/>
                    <a:pt x="363" y="1291"/>
                    <a:pt x="349" y="1300"/>
                  </a:cubicBezTo>
                  <a:cubicBezTo>
                    <a:pt x="326" y="1315"/>
                    <a:pt x="303" y="1331"/>
                    <a:pt x="278" y="1343"/>
                  </a:cubicBezTo>
                  <a:cubicBezTo>
                    <a:pt x="266" y="1348"/>
                    <a:pt x="253" y="1352"/>
                    <a:pt x="240" y="1356"/>
                  </a:cubicBezTo>
                  <a:cubicBezTo>
                    <a:pt x="222" y="1360"/>
                    <a:pt x="204" y="1365"/>
                    <a:pt x="189" y="1376"/>
                  </a:cubicBezTo>
                  <a:cubicBezTo>
                    <a:pt x="164" y="1392"/>
                    <a:pt x="164" y="1392"/>
                    <a:pt x="164" y="1392"/>
                  </a:cubicBezTo>
                  <a:cubicBezTo>
                    <a:pt x="192" y="1382"/>
                    <a:pt x="192" y="1382"/>
                    <a:pt x="192" y="1382"/>
                  </a:cubicBezTo>
                  <a:cubicBezTo>
                    <a:pt x="205" y="1377"/>
                    <a:pt x="220" y="1373"/>
                    <a:pt x="234" y="1369"/>
                  </a:cubicBezTo>
                  <a:cubicBezTo>
                    <a:pt x="257" y="1362"/>
                    <a:pt x="281" y="1355"/>
                    <a:pt x="300" y="1345"/>
                  </a:cubicBezTo>
                  <a:cubicBezTo>
                    <a:pt x="299" y="1347"/>
                    <a:pt x="298" y="1349"/>
                    <a:pt x="297" y="1351"/>
                  </a:cubicBezTo>
                  <a:cubicBezTo>
                    <a:pt x="284" y="1371"/>
                    <a:pt x="271" y="1390"/>
                    <a:pt x="252" y="1402"/>
                  </a:cubicBezTo>
                  <a:cubicBezTo>
                    <a:pt x="255" y="1408"/>
                    <a:pt x="255" y="1408"/>
                    <a:pt x="255" y="1408"/>
                  </a:cubicBezTo>
                  <a:cubicBezTo>
                    <a:pt x="269" y="1403"/>
                    <a:pt x="280" y="1395"/>
                    <a:pt x="289" y="1386"/>
                  </a:cubicBezTo>
                  <a:cubicBezTo>
                    <a:pt x="298" y="1378"/>
                    <a:pt x="303" y="1367"/>
                    <a:pt x="308" y="1356"/>
                  </a:cubicBezTo>
                  <a:cubicBezTo>
                    <a:pt x="313" y="1345"/>
                    <a:pt x="318" y="1335"/>
                    <a:pt x="325" y="1328"/>
                  </a:cubicBezTo>
                  <a:cubicBezTo>
                    <a:pt x="335" y="1318"/>
                    <a:pt x="353" y="1311"/>
                    <a:pt x="370" y="1304"/>
                  </a:cubicBezTo>
                  <a:cubicBezTo>
                    <a:pt x="376" y="1301"/>
                    <a:pt x="381" y="1299"/>
                    <a:pt x="387" y="1296"/>
                  </a:cubicBezTo>
                  <a:cubicBezTo>
                    <a:pt x="417" y="1283"/>
                    <a:pt x="462" y="1267"/>
                    <a:pt x="510" y="1265"/>
                  </a:cubicBezTo>
                  <a:cubicBezTo>
                    <a:pt x="468" y="1321"/>
                    <a:pt x="424" y="1365"/>
                    <a:pt x="375" y="1399"/>
                  </a:cubicBezTo>
                  <a:cubicBezTo>
                    <a:pt x="348" y="1419"/>
                    <a:pt x="348" y="1419"/>
                    <a:pt x="348" y="1419"/>
                  </a:cubicBezTo>
                  <a:cubicBezTo>
                    <a:pt x="379" y="1406"/>
                    <a:pt x="379" y="1406"/>
                    <a:pt x="379" y="1406"/>
                  </a:cubicBezTo>
                  <a:cubicBezTo>
                    <a:pt x="393" y="1399"/>
                    <a:pt x="406" y="1389"/>
                    <a:pt x="419" y="1379"/>
                  </a:cubicBezTo>
                  <a:cubicBezTo>
                    <a:pt x="428" y="1372"/>
                    <a:pt x="436" y="1366"/>
                    <a:pt x="445" y="1361"/>
                  </a:cubicBezTo>
                  <a:cubicBezTo>
                    <a:pt x="444" y="1362"/>
                    <a:pt x="444" y="1362"/>
                    <a:pt x="444" y="1362"/>
                  </a:cubicBezTo>
                  <a:cubicBezTo>
                    <a:pt x="443" y="1367"/>
                    <a:pt x="443" y="1367"/>
                    <a:pt x="443" y="1367"/>
                  </a:cubicBezTo>
                  <a:cubicBezTo>
                    <a:pt x="440" y="1374"/>
                    <a:pt x="435" y="1380"/>
                    <a:pt x="430" y="1386"/>
                  </a:cubicBezTo>
                  <a:cubicBezTo>
                    <a:pt x="425" y="1393"/>
                    <a:pt x="421" y="1398"/>
                    <a:pt x="419" y="1404"/>
                  </a:cubicBezTo>
                  <a:cubicBezTo>
                    <a:pt x="416" y="1414"/>
                    <a:pt x="416" y="1414"/>
                    <a:pt x="416" y="1414"/>
                  </a:cubicBezTo>
                  <a:cubicBezTo>
                    <a:pt x="424" y="1409"/>
                    <a:pt x="424" y="1409"/>
                    <a:pt x="424" y="1409"/>
                  </a:cubicBezTo>
                  <a:cubicBezTo>
                    <a:pt x="438" y="1399"/>
                    <a:pt x="444" y="1384"/>
                    <a:pt x="449" y="1369"/>
                  </a:cubicBezTo>
                  <a:cubicBezTo>
                    <a:pt x="450" y="1368"/>
                    <a:pt x="451" y="1366"/>
                    <a:pt x="451" y="1364"/>
                  </a:cubicBezTo>
                  <a:cubicBezTo>
                    <a:pt x="453" y="1360"/>
                    <a:pt x="455" y="1355"/>
                    <a:pt x="457" y="1351"/>
                  </a:cubicBezTo>
                  <a:cubicBezTo>
                    <a:pt x="460" y="1346"/>
                    <a:pt x="465" y="1341"/>
                    <a:pt x="470" y="1337"/>
                  </a:cubicBezTo>
                  <a:cubicBezTo>
                    <a:pt x="474" y="1333"/>
                    <a:pt x="478" y="1330"/>
                    <a:pt x="482" y="1326"/>
                  </a:cubicBezTo>
                  <a:cubicBezTo>
                    <a:pt x="489" y="1318"/>
                    <a:pt x="495" y="1309"/>
                    <a:pt x="501" y="1301"/>
                  </a:cubicBezTo>
                  <a:cubicBezTo>
                    <a:pt x="509" y="1289"/>
                    <a:pt x="516" y="1277"/>
                    <a:pt x="526" y="1271"/>
                  </a:cubicBezTo>
                  <a:cubicBezTo>
                    <a:pt x="522" y="1283"/>
                    <a:pt x="514" y="1295"/>
                    <a:pt x="508" y="1305"/>
                  </a:cubicBezTo>
                  <a:cubicBezTo>
                    <a:pt x="503" y="1313"/>
                    <a:pt x="498" y="1321"/>
                    <a:pt x="495" y="1327"/>
                  </a:cubicBezTo>
                  <a:cubicBezTo>
                    <a:pt x="483" y="1354"/>
                    <a:pt x="483" y="1354"/>
                    <a:pt x="483" y="1354"/>
                  </a:cubicBezTo>
                  <a:cubicBezTo>
                    <a:pt x="504" y="1328"/>
                    <a:pt x="504" y="1328"/>
                    <a:pt x="504" y="1328"/>
                  </a:cubicBezTo>
                  <a:cubicBezTo>
                    <a:pt x="506" y="1326"/>
                    <a:pt x="507" y="1324"/>
                    <a:pt x="509" y="1321"/>
                  </a:cubicBezTo>
                  <a:cubicBezTo>
                    <a:pt x="507" y="1327"/>
                    <a:pt x="504" y="1332"/>
                    <a:pt x="501" y="1337"/>
                  </a:cubicBezTo>
                  <a:cubicBezTo>
                    <a:pt x="498" y="1342"/>
                    <a:pt x="496" y="1346"/>
                    <a:pt x="494" y="1351"/>
                  </a:cubicBezTo>
                  <a:cubicBezTo>
                    <a:pt x="484" y="1371"/>
                    <a:pt x="484" y="1371"/>
                    <a:pt x="484" y="1371"/>
                  </a:cubicBezTo>
                  <a:cubicBezTo>
                    <a:pt x="500" y="1355"/>
                    <a:pt x="500" y="1355"/>
                    <a:pt x="500" y="1355"/>
                  </a:cubicBezTo>
                  <a:cubicBezTo>
                    <a:pt x="514" y="1340"/>
                    <a:pt x="522" y="1317"/>
                    <a:pt x="529" y="1295"/>
                  </a:cubicBezTo>
                  <a:cubicBezTo>
                    <a:pt x="534" y="1283"/>
                    <a:pt x="538" y="1269"/>
                    <a:pt x="544" y="1258"/>
                  </a:cubicBezTo>
                  <a:cubicBezTo>
                    <a:pt x="563" y="1249"/>
                    <a:pt x="585" y="1243"/>
                    <a:pt x="611" y="1240"/>
                  </a:cubicBezTo>
                  <a:cubicBezTo>
                    <a:pt x="596" y="1258"/>
                    <a:pt x="583" y="1279"/>
                    <a:pt x="571" y="1300"/>
                  </a:cubicBezTo>
                  <a:cubicBezTo>
                    <a:pt x="551" y="1334"/>
                    <a:pt x="530" y="1369"/>
                    <a:pt x="498" y="1391"/>
                  </a:cubicBezTo>
                  <a:cubicBezTo>
                    <a:pt x="501" y="1397"/>
                    <a:pt x="501" y="1397"/>
                    <a:pt x="501" y="1397"/>
                  </a:cubicBezTo>
                  <a:cubicBezTo>
                    <a:pt x="531" y="1382"/>
                    <a:pt x="550" y="1355"/>
                    <a:pt x="568" y="1328"/>
                  </a:cubicBezTo>
                  <a:cubicBezTo>
                    <a:pt x="570" y="1326"/>
                    <a:pt x="571" y="1325"/>
                    <a:pt x="572" y="1323"/>
                  </a:cubicBezTo>
                  <a:cubicBezTo>
                    <a:pt x="567" y="1348"/>
                    <a:pt x="561" y="1369"/>
                    <a:pt x="547" y="1381"/>
                  </a:cubicBezTo>
                  <a:cubicBezTo>
                    <a:pt x="538" y="1389"/>
                    <a:pt x="538" y="1389"/>
                    <a:pt x="538" y="1389"/>
                  </a:cubicBezTo>
                  <a:cubicBezTo>
                    <a:pt x="550" y="1387"/>
                    <a:pt x="550" y="1387"/>
                    <a:pt x="550" y="1387"/>
                  </a:cubicBezTo>
                  <a:cubicBezTo>
                    <a:pt x="560" y="1386"/>
                    <a:pt x="563" y="1378"/>
                    <a:pt x="567" y="1372"/>
                  </a:cubicBezTo>
                  <a:cubicBezTo>
                    <a:pt x="567" y="1371"/>
                    <a:pt x="568" y="1370"/>
                    <a:pt x="568" y="1370"/>
                  </a:cubicBezTo>
                  <a:cubicBezTo>
                    <a:pt x="568" y="1373"/>
                    <a:pt x="568" y="1377"/>
                    <a:pt x="567" y="1381"/>
                  </a:cubicBezTo>
                  <a:cubicBezTo>
                    <a:pt x="567" y="1385"/>
                    <a:pt x="567" y="1389"/>
                    <a:pt x="567" y="1391"/>
                  </a:cubicBezTo>
                  <a:cubicBezTo>
                    <a:pt x="574" y="1391"/>
                    <a:pt x="574" y="1391"/>
                    <a:pt x="574" y="1391"/>
                  </a:cubicBezTo>
                  <a:cubicBezTo>
                    <a:pt x="575" y="1386"/>
                    <a:pt x="575" y="1380"/>
                    <a:pt x="576" y="1375"/>
                  </a:cubicBezTo>
                  <a:cubicBezTo>
                    <a:pt x="579" y="1349"/>
                    <a:pt x="581" y="1322"/>
                    <a:pt x="589" y="1292"/>
                  </a:cubicBezTo>
                  <a:cubicBezTo>
                    <a:pt x="593" y="1287"/>
                    <a:pt x="596" y="1282"/>
                    <a:pt x="600" y="1277"/>
                  </a:cubicBezTo>
                  <a:cubicBezTo>
                    <a:pt x="614" y="1256"/>
                    <a:pt x="626" y="1239"/>
                    <a:pt x="657" y="1236"/>
                  </a:cubicBezTo>
                  <a:cubicBezTo>
                    <a:pt x="704" y="1232"/>
                    <a:pt x="744" y="1237"/>
                    <a:pt x="771" y="1250"/>
                  </a:cubicBezTo>
                  <a:cubicBezTo>
                    <a:pt x="775" y="1253"/>
                    <a:pt x="775" y="1254"/>
                    <a:pt x="775" y="1256"/>
                  </a:cubicBezTo>
                  <a:cubicBezTo>
                    <a:pt x="775" y="1259"/>
                    <a:pt x="775" y="1262"/>
                    <a:pt x="778" y="1265"/>
                  </a:cubicBezTo>
                  <a:cubicBezTo>
                    <a:pt x="777" y="1280"/>
                    <a:pt x="777" y="1292"/>
                    <a:pt x="776" y="1303"/>
                  </a:cubicBezTo>
                  <a:cubicBezTo>
                    <a:pt x="776" y="1312"/>
                    <a:pt x="776" y="1321"/>
                    <a:pt x="775" y="1333"/>
                  </a:cubicBezTo>
                  <a:cubicBezTo>
                    <a:pt x="755" y="1329"/>
                    <a:pt x="733" y="1331"/>
                    <a:pt x="712" y="1339"/>
                  </a:cubicBezTo>
                  <a:cubicBezTo>
                    <a:pt x="674" y="1354"/>
                    <a:pt x="642" y="1380"/>
                    <a:pt x="611" y="1405"/>
                  </a:cubicBezTo>
                  <a:cubicBezTo>
                    <a:pt x="571" y="1437"/>
                    <a:pt x="529" y="1471"/>
                    <a:pt x="474" y="1481"/>
                  </a:cubicBezTo>
                  <a:cubicBezTo>
                    <a:pt x="470" y="1483"/>
                    <a:pt x="470" y="1483"/>
                    <a:pt x="470" y="1483"/>
                  </a:cubicBezTo>
                  <a:cubicBezTo>
                    <a:pt x="451" y="1491"/>
                    <a:pt x="407" y="1510"/>
                    <a:pt x="389" y="1509"/>
                  </a:cubicBezTo>
                  <a:cubicBezTo>
                    <a:pt x="379" y="1509"/>
                    <a:pt x="367" y="1504"/>
                    <a:pt x="354" y="1499"/>
                  </a:cubicBezTo>
                  <a:cubicBezTo>
                    <a:pt x="342" y="1495"/>
                    <a:pt x="331" y="1491"/>
                    <a:pt x="319" y="1488"/>
                  </a:cubicBezTo>
                  <a:cubicBezTo>
                    <a:pt x="303" y="1485"/>
                    <a:pt x="287" y="1483"/>
                    <a:pt x="269" y="1482"/>
                  </a:cubicBezTo>
                  <a:cubicBezTo>
                    <a:pt x="256" y="1481"/>
                    <a:pt x="244" y="1480"/>
                    <a:pt x="234" y="1480"/>
                  </a:cubicBezTo>
                  <a:cubicBezTo>
                    <a:pt x="215" y="1480"/>
                    <a:pt x="215" y="1480"/>
                    <a:pt x="215" y="1480"/>
                  </a:cubicBezTo>
                  <a:cubicBezTo>
                    <a:pt x="233" y="1487"/>
                    <a:pt x="233" y="1487"/>
                    <a:pt x="233" y="1487"/>
                  </a:cubicBezTo>
                  <a:cubicBezTo>
                    <a:pt x="239" y="1490"/>
                    <a:pt x="247" y="1491"/>
                    <a:pt x="257" y="1492"/>
                  </a:cubicBezTo>
                  <a:cubicBezTo>
                    <a:pt x="252" y="1492"/>
                    <a:pt x="247" y="1493"/>
                    <a:pt x="242" y="1495"/>
                  </a:cubicBezTo>
                  <a:cubicBezTo>
                    <a:pt x="219" y="1502"/>
                    <a:pt x="219" y="1502"/>
                    <a:pt x="219" y="1502"/>
                  </a:cubicBezTo>
                  <a:cubicBezTo>
                    <a:pt x="243" y="1502"/>
                    <a:pt x="243" y="1502"/>
                    <a:pt x="243" y="1502"/>
                  </a:cubicBezTo>
                  <a:cubicBezTo>
                    <a:pt x="250" y="1502"/>
                    <a:pt x="257" y="1501"/>
                    <a:pt x="263" y="1501"/>
                  </a:cubicBezTo>
                  <a:cubicBezTo>
                    <a:pt x="283" y="1501"/>
                    <a:pt x="301" y="1500"/>
                    <a:pt x="318" y="1501"/>
                  </a:cubicBezTo>
                  <a:cubicBezTo>
                    <a:pt x="340" y="1503"/>
                    <a:pt x="357" y="1507"/>
                    <a:pt x="372" y="1515"/>
                  </a:cubicBezTo>
                  <a:cubicBezTo>
                    <a:pt x="319" y="1525"/>
                    <a:pt x="256" y="1527"/>
                    <a:pt x="194" y="1528"/>
                  </a:cubicBezTo>
                  <a:cubicBezTo>
                    <a:pt x="149" y="1529"/>
                    <a:pt x="106" y="1530"/>
                    <a:pt x="67" y="1535"/>
                  </a:cubicBezTo>
                  <a:cubicBezTo>
                    <a:pt x="34" y="1538"/>
                    <a:pt x="34" y="1538"/>
                    <a:pt x="34" y="1538"/>
                  </a:cubicBezTo>
                  <a:cubicBezTo>
                    <a:pt x="67" y="1542"/>
                    <a:pt x="67" y="1542"/>
                    <a:pt x="67" y="1542"/>
                  </a:cubicBezTo>
                  <a:cubicBezTo>
                    <a:pt x="81" y="1543"/>
                    <a:pt x="97" y="1543"/>
                    <a:pt x="113" y="1542"/>
                  </a:cubicBezTo>
                  <a:cubicBezTo>
                    <a:pt x="132" y="1541"/>
                    <a:pt x="150" y="1540"/>
                    <a:pt x="161" y="1543"/>
                  </a:cubicBezTo>
                  <a:cubicBezTo>
                    <a:pt x="150" y="1548"/>
                    <a:pt x="139" y="1553"/>
                    <a:pt x="128" y="1557"/>
                  </a:cubicBezTo>
                  <a:cubicBezTo>
                    <a:pt x="114" y="1563"/>
                    <a:pt x="100" y="1569"/>
                    <a:pt x="86" y="1576"/>
                  </a:cubicBezTo>
                  <a:cubicBezTo>
                    <a:pt x="63" y="1587"/>
                    <a:pt x="63" y="1587"/>
                    <a:pt x="63" y="1587"/>
                  </a:cubicBezTo>
                  <a:cubicBezTo>
                    <a:pt x="89" y="1583"/>
                    <a:pt x="89" y="1583"/>
                    <a:pt x="89" y="1583"/>
                  </a:cubicBezTo>
                  <a:cubicBezTo>
                    <a:pt x="110" y="1579"/>
                    <a:pt x="128" y="1570"/>
                    <a:pt x="146" y="1562"/>
                  </a:cubicBezTo>
                  <a:cubicBezTo>
                    <a:pt x="173" y="1549"/>
                    <a:pt x="199" y="1537"/>
                    <a:pt x="234" y="1539"/>
                  </a:cubicBezTo>
                  <a:cubicBezTo>
                    <a:pt x="236" y="1540"/>
                    <a:pt x="238" y="1540"/>
                    <a:pt x="240" y="1540"/>
                  </a:cubicBezTo>
                  <a:cubicBezTo>
                    <a:pt x="240" y="1541"/>
                    <a:pt x="241" y="1543"/>
                    <a:pt x="244" y="1545"/>
                  </a:cubicBezTo>
                  <a:cubicBezTo>
                    <a:pt x="245" y="1545"/>
                    <a:pt x="245" y="1545"/>
                    <a:pt x="245" y="1545"/>
                  </a:cubicBezTo>
                  <a:cubicBezTo>
                    <a:pt x="246" y="1545"/>
                    <a:pt x="246" y="1545"/>
                    <a:pt x="246" y="1545"/>
                  </a:cubicBezTo>
                  <a:cubicBezTo>
                    <a:pt x="251" y="1544"/>
                    <a:pt x="255" y="1544"/>
                    <a:pt x="260" y="1544"/>
                  </a:cubicBezTo>
                  <a:cubicBezTo>
                    <a:pt x="276" y="1547"/>
                    <a:pt x="276" y="1547"/>
                    <a:pt x="276" y="1547"/>
                  </a:cubicBezTo>
                  <a:cubicBezTo>
                    <a:pt x="269" y="1543"/>
                    <a:pt x="269" y="1543"/>
                    <a:pt x="269" y="1543"/>
                  </a:cubicBezTo>
                  <a:cubicBezTo>
                    <a:pt x="272" y="1543"/>
                    <a:pt x="275" y="1542"/>
                    <a:pt x="278" y="1542"/>
                  </a:cubicBezTo>
                  <a:cubicBezTo>
                    <a:pt x="283" y="1542"/>
                    <a:pt x="288" y="1541"/>
                    <a:pt x="293" y="1541"/>
                  </a:cubicBezTo>
                  <a:cubicBezTo>
                    <a:pt x="289" y="1545"/>
                    <a:pt x="285" y="1549"/>
                    <a:pt x="281" y="1553"/>
                  </a:cubicBezTo>
                  <a:cubicBezTo>
                    <a:pt x="277" y="1557"/>
                    <a:pt x="274" y="1561"/>
                    <a:pt x="270" y="1564"/>
                  </a:cubicBezTo>
                  <a:cubicBezTo>
                    <a:pt x="265" y="1569"/>
                    <a:pt x="265" y="1569"/>
                    <a:pt x="265" y="1569"/>
                  </a:cubicBezTo>
                  <a:cubicBezTo>
                    <a:pt x="260" y="1573"/>
                    <a:pt x="255" y="1576"/>
                    <a:pt x="249" y="1578"/>
                  </a:cubicBezTo>
                  <a:cubicBezTo>
                    <a:pt x="241" y="1581"/>
                    <a:pt x="232" y="1581"/>
                    <a:pt x="222" y="1582"/>
                  </a:cubicBezTo>
                  <a:cubicBezTo>
                    <a:pt x="210" y="1583"/>
                    <a:pt x="198" y="1584"/>
                    <a:pt x="186" y="1589"/>
                  </a:cubicBezTo>
                  <a:cubicBezTo>
                    <a:pt x="172" y="1595"/>
                    <a:pt x="172" y="1595"/>
                    <a:pt x="172" y="1595"/>
                  </a:cubicBezTo>
                  <a:cubicBezTo>
                    <a:pt x="187" y="1596"/>
                    <a:pt x="187" y="1596"/>
                    <a:pt x="187" y="1596"/>
                  </a:cubicBezTo>
                  <a:cubicBezTo>
                    <a:pt x="197" y="1596"/>
                    <a:pt x="208" y="1595"/>
                    <a:pt x="218" y="1594"/>
                  </a:cubicBezTo>
                  <a:cubicBezTo>
                    <a:pt x="220" y="1593"/>
                    <a:pt x="221" y="1593"/>
                    <a:pt x="222" y="1593"/>
                  </a:cubicBezTo>
                  <a:cubicBezTo>
                    <a:pt x="213" y="1596"/>
                    <a:pt x="205" y="1600"/>
                    <a:pt x="204" y="1607"/>
                  </a:cubicBezTo>
                  <a:cubicBezTo>
                    <a:pt x="203" y="1610"/>
                    <a:pt x="203" y="1610"/>
                    <a:pt x="203" y="1610"/>
                  </a:cubicBezTo>
                  <a:cubicBezTo>
                    <a:pt x="194" y="1618"/>
                    <a:pt x="194" y="1618"/>
                    <a:pt x="194" y="1618"/>
                  </a:cubicBezTo>
                  <a:cubicBezTo>
                    <a:pt x="202" y="1616"/>
                    <a:pt x="202" y="1616"/>
                    <a:pt x="202" y="1616"/>
                  </a:cubicBezTo>
                  <a:cubicBezTo>
                    <a:pt x="201" y="1619"/>
                    <a:pt x="201" y="1619"/>
                    <a:pt x="201" y="1619"/>
                  </a:cubicBezTo>
                  <a:cubicBezTo>
                    <a:pt x="205" y="1614"/>
                    <a:pt x="205" y="1614"/>
                    <a:pt x="205" y="1614"/>
                  </a:cubicBezTo>
                  <a:cubicBezTo>
                    <a:pt x="210" y="1613"/>
                    <a:pt x="210" y="1613"/>
                    <a:pt x="210" y="1613"/>
                  </a:cubicBezTo>
                  <a:cubicBezTo>
                    <a:pt x="234" y="1606"/>
                    <a:pt x="251" y="1591"/>
                    <a:pt x="270" y="1574"/>
                  </a:cubicBezTo>
                  <a:cubicBezTo>
                    <a:pt x="271" y="1573"/>
                    <a:pt x="273" y="1571"/>
                    <a:pt x="275" y="1569"/>
                  </a:cubicBezTo>
                  <a:cubicBezTo>
                    <a:pt x="284" y="1562"/>
                    <a:pt x="294" y="1554"/>
                    <a:pt x="304" y="1547"/>
                  </a:cubicBezTo>
                  <a:cubicBezTo>
                    <a:pt x="313" y="1541"/>
                    <a:pt x="322" y="1538"/>
                    <a:pt x="331" y="1536"/>
                  </a:cubicBezTo>
                  <a:cubicBezTo>
                    <a:pt x="388" y="1524"/>
                    <a:pt x="447" y="1512"/>
                    <a:pt x="498" y="1500"/>
                  </a:cubicBezTo>
                  <a:cubicBezTo>
                    <a:pt x="458" y="1542"/>
                    <a:pt x="398" y="1562"/>
                    <a:pt x="340" y="1581"/>
                  </a:cubicBezTo>
                  <a:cubicBezTo>
                    <a:pt x="330" y="1585"/>
                    <a:pt x="319" y="1588"/>
                    <a:pt x="309" y="1592"/>
                  </a:cubicBezTo>
                  <a:cubicBezTo>
                    <a:pt x="287" y="1600"/>
                    <a:pt x="287" y="1600"/>
                    <a:pt x="287" y="1600"/>
                  </a:cubicBezTo>
                  <a:cubicBezTo>
                    <a:pt x="310" y="1599"/>
                    <a:pt x="310" y="1599"/>
                    <a:pt x="310" y="1599"/>
                  </a:cubicBezTo>
                  <a:cubicBezTo>
                    <a:pt x="320" y="1599"/>
                    <a:pt x="332" y="1595"/>
                    <a:pt x="345" y="1592"/>
                  </a:cubicBezTo>
                  <a:cubicBezTo>
                    <a:pt x="350" y="1591"/>
                    <a:pt x="356" y="1589"/>
                    <a:pt x="361" y="1588"/>
                  </a:cubicBezTo>
                  <a:cubicBezTo>
                    <a:pt x="356" y="1593"/>
                    <a:pt x="350" y="1598"/>
                    <a:pt x="344" y="1603"/>
                  </a:cubicBezTo>
                  <a:cubicBezTo>
                    <a:pt x="339" y="1607"/>
                    <a:pt x="334" y="1611"/>
                    <a:pt x="330" y="1616"/>
                  </a:cubicBezTo>
                  <a:cubicBezTo>
                    <a:pt x="323" y="1623"/>
                    <a:pt x="323" y="1623"/>
                    <a:pt x="323" y="1623"/>
                  </a:cubicBezTo>
                  <a:cubicBezTo>
                    <a:pt x="332" y="1622"/>
                    <a:pt x="332" y="1622"/>
                    <a:pt x="332" y="1622"/>
                  </a:cubicBezTo>
                  <a:cubicBezTo>
                    <a:pt x="337" y="1622"/>
                    <a:pt x="341" y="1619"/>
                    <a:pt x="344" y="1616"/>
                  </a:cubicBezTo>
                  <a:cubicBezTo>
                    <a:pt x="342" y="1619"/>
                    <a:pt x="341" y="1621"/>
                    <a:pt x="340" y="1624"/>
                  </a:cubicBezTo>
                  <a:cubicBezTo>
                    <a:pt x="337" y="1635"/>
                    <a:pt x="337" y="1635"/>
                    <a:pt x="337" y="1635"/>
                  </a:cubicBezTo>
                  <a:cubicBezTo>
                    <a:pt x="346" y="1628"/>
                    <a:pt x="346" y="1628"/>
                    <a:pt x="346" y="1628"/>
                  </a:cubicBezTo>
                  <a:cubicBezTo>
                    <a:pt x="353" y="1622"/>
                    <a:pt x="358" y="1614"/>
                    <a:pt x="363" y="1606"/>
                  </a:cubicBezTo>
                  <a:cubicBezTo>
                    <a:pt x="368" y="1596"/>
                    <a:pt x="374" y="1587"/>
                    <a:pt x="381" y="1582"/>
                  </a:cubicBezTo>
                  <a:cubicBezTo>
                    <a:pt x="397" y="1576"/>
                    <a:pt x="414" y="1569"/>
                    <a:pt x="431" y="1561"/>
                  </a:cubicBezTo>
                  <a:cubicBezTo>
                    <a:pt x="438" y="1558"/>
                    <a:pt x="445" y="1555"/>
                    <a:pt x="451" y="1552"/>
                  </a:cubicBezTo>
                  <a:cubicBezTo>
                    <a:pt x="438" y="1565"/>
                    <a:pt x="422" y="1576"/>
                    <a:pt x="406" y="1587"/>
                  </a:cubicBezTo>
                  <a:cubicBezTo>
                    <a:pt x="397" y="1594"/>
                    <a:pt x="387" y="1600"/>
                    <a:pt x="378" y="1608"/>
                  </a:cubicBezTo>
                  <a:cubicBezTo>
                    <a:pt x="363" y="1619"/>
                    <a:pt x="363" y="1619"/>
                    <a:pt x="363" y="1619"/>
                  </a:cubicBezTo>
                  <a:cubicBezTo>
                    <a:pt x="381" y="1614"/>
                    <a:pt x="381" y="1614"/>
                    <a:pt x="381" y="1614"/>
                  </a:cubicBezTo>
                  <a:cubicBezTo>
                    <a:pt x="395" y="1609"/>
                    <a:pt x="408" y="1600"/>
                    <a:pt x="419" y="1591"/>
                  </a:cubicBezTo>
                  <a:cubicBezTo>
                    <a:pt x="425" y="1587"/>
                    <a:pt x="430" y="1583"/>
                    <a:pt x="434" y="1580"/>
                  </a:cubicBezTo>
                  <a:cubicBezTo>
                    <a:pt x="429" y="1600"/>
                    <a:pt x="420" y="1615"/>
                    <a:pt x="408" y="1625"/>
                  </a:cubicBezTo>
                  <a:cubicBezTo>
                    <a:pt x="412" y="1631"/>
                    <a:pt x="412" y="1631"/>
                    <a:pt x="412" y="1631"/>
                  </a:cubicBezTo>
                  <a:cubicBezTo>
                    <a:pt x="431" y="1620"/>
                    <a:pt x="442" y="1600"/>
                    <a:pt x="445" y="1571"/>
                  </a:cubicBezTo>
                  <a:cubicBezTo>
                    <a:pt x="489" y="1521"/>
                    <a:pt x="560" y="1471"/>
                    <a:pt x="618" y="1431"/>
                  </a:cubicBezTo>
                  <a:cubicBezTo>
                    <a:pt x="621" y="1429"/>
                    <a:pt x="621" y="1429"/>
                    <a:pt x="621" y="1429"/>
                  </a:cubicBezTo>
                  <a:cubicBezTo>
                    <a:pt x="633" y="1421"/>
                    <a:pt x="645" y="1414"/>
                    <a:pt x="657" y="1407"/>
                  </a:cubicBezTo>
                  <a:cubicBezTo>
                    <a:pt x="667" y="1401"/>
                    <a:pt x="677" y="1395"/>
                    <a:pt x="687" y="1389"/>
                  </a:cubicBezTo>
                  <a:cubicBezTo>
                    <a:pt x="689" y="1387"/>
                    <a:pt x="691" y="1386"/>
                    <a:pt x="694" y="1384"/>
                  </a:cubicBezTo>
                  <a:cubicBezTo>
                    <a:pt x="711" y="1372"/>
                    <a:pt x="730" y="1358"/>
                    <a:pt x="753" y="1360"/>
                  </a:cubicBezTo>
                  <a:cubicBezTo>
                    <a:pt x="761" y="1360"/>
                    <a:pt x="769" y="1363"/>
                    <a:pt x="777" y="1367"/>
                  </a:cubicBezTo>
                  <a:cubicBezTo>
                    <a:pt x="775" y="1413"/>
                    <a:pt x="778" y="1458"/>
                    <a:pt x="781" y="1502"/>
                  </a:cubicBezTo>
                  <a:cubicBezTo>
                    <a:pt x="783" y="1528"/>
                    <a:pt x="784" y="1554"/>
                    <a:pt x="785" y="1580"/>
                  </a:cubicBezTo>
                  <a:cubicBezTo>
                    <a:pt x="785" y="1586"/>
                    <a:pt x="784" y="1593"/>
                    <a:pt x="783" y="1600"/>
                  </a:cubicBezTo>
                  <a:cubicBezTo>
                    <a:pt x="782" y="1608"/>
                    <a:pt x="780" y="1617"/>
                    <a:pt x="780" y="1625"/>
                  </a:cubicBezTo>
                  <a:cubicBezTo>
                    <a:pt x="780" y="1631"/>
                    <a:pt x="781" y="1639"/>
                    <a:pt x="783" y="1648"/>
                  </a:cubicBezTo>
                  <a:cubicBezTo>
                    <a:pt x="784" y="1662"/>
                    <a:pt x="787" y="1677"/>
                    <a:pt x="785" y="1690"/>
                  </a:cubicBezTo>
                  <a:cubicBezTo>
                    <a:pt x="784" y="1711"/>
                    <a:pt x="784" y="1711"/>
                    <a:pt x="784" y="1711"/>
                  </a:cubicBezTo>
                  <a:cubicBezTo>
                    <a:pt x="777" y="1787"/>
                    <a:pt x="771" y="1866"/>
                    <a:pt x="768" y="1940"/>
                  </a:cubicBezTo>
                  <a:cubicBezTo>
                    <a:pt x="768" y="1949"/>
                    <a:pt x="768" y="1959"/>
                    <a:pt x="769" y="1967"/>
                  </a:cubicBezTo>
                  <a:cubicBezTo>
                    <a:pt x="769" y="1986"/>
                    <a:pt x="769" y="2003"/>
                    <a:pt x="766" y="2020"/>
                  </a:cubicBezTo>
                  <a:cubicBezTo>
                    <a:pt x="765" y="2018"/>
                    <a:pt x="765" y="2018"/>
                    <a:pt x="765" y="2018"/>
                  </a:cubicBezTo>
                  <a:cubicBezTo>
                    <a:pt x="763" y="2018"/>
                    <a:pt x="763" y="2018"/>
                    <a:pt x="763" y="2018"/>
                  </a:cubicBezTo>
                  <a:cubicBezTo>
                    <a:pt x="761" y="2018"/>
                    <a:pt x="760" y="2020"/>
                    <a:pt x="759" y="2021"/>
                  </a:cubicBezTo>
                  <a:cubicBezTo>
                    <a:pt x="758" y="2022"/>
                    <a:pt x="758" y="2022"/>
                    <a:pt x="758" y="2022"/>
                  </a:cubicBezTo>
                  <a:cubicBezTo>
                    <a:pt x="758" y="2023"/>
                    <a:pt x="758" y="2023"/>
                    <a:pt x="758" y="2023"/>
                  </a:cubicBezTo>
                  <a:cubicBezTo>
                    <a:pt x="759" y="2032"/>
                    <a:pt x="756" y="2038"/>
                    <a:pt x="753" y="2044"/>
                  </a:cubicBezTo>
                  <a:cubicBezTo>
                    <a:pt x="750" y="2049"/>
                    <a:pt x="747" y="2054"/>
                    <a:pt x="747" y="2063"/>
                  </a:cubicBezTo>
                  <a:cubicBezTo>
                    <a:pt x="744" y="2062"/>
                    <a:pt x="742" y="2063"/>
                    <a:pt x="739" y="2063"/>
                  </a:cubicBezTo>
                  <a:cubicBezTo>
                    <a:pt x="738" y="2063"/>
                    <a:pt x="738" y="2063"/>
                    <a:pt x="738" y="2063"/>
                  </a:cubicBezTo>
                  <a:cubicBezTo>
                    <a:pt x="738" y="2061"/>
                    <a:pt x="737" y="2059"/>
                    <a:pt x="736" y="2057"/>
                  </a:cubicBezTo>
                  <a:cubicBezTo>
                    <a:pt x="734" y="2055"/>
                    <a:pt x="730" y="2053"/>
                    <a:pt x="725" y="2053"/>
                  </a:cubicBezTo>
                  <a:cubicBezTo>
                    <a:pt x="716" y="2054"/>
                    <a:pt x="716" y="2054"/>
                    <a:pt x="716" y="2054"/>
                  </a:cubicBezTo>
                  <a:cubicBezTo>
                    <a:pt x="721" y="2059"/>
                    <a:pt x="721" y="2059"/>
                    <a:pt x="721" y="2059"/>
                  </a:cubicBezTo>
                  <a:cubicBezTo>
                    <a:pt x="722" y="2062"/>
                    <a:pt x="724" y="2063"/>
                    <a:pt x="725" y="2064"/>
                  </a:cubicBezTo>
                  <a:cubicBezTo>
                    <a:pt x="727" y="2065"/>
                    <a:pt x="727" y="2065"/>
                    <a:pt x="729" y="2070"/>
                  </a:cubicBezTo>
                  <a:cubicBezTo>
                    <a:pt x="722" y="2078"/>
                    <a:pt x="722" y="2087"/>
                    <a:pt x="727" y="2096"/>
                  </a:cubicBezTo>
                  <a:cubicBezTo>
                    <a:pt x="724" y="2098"/>
                    <a:pt x="723" y="2100"/>
                    <a:pt x="721" y="2101"/>
                  </a:cubicBezTo>
                  <a:cubicBezTo>
                    <a:pt x="721" y="2099"/>
                    <a:pt x="721" y="2096"/>
                    <a:pt x="719" y="2094"/>
                  </a:cubicBezTo>
                  <a:cubicBezTo>
                    <a:pt x="717" y="2091"/>
                    <a:pt x="717" y="2091"/>
                    <a:pt x="717" y="2091"/>
                  </a:cubicBezTo>
                  <a:cubicBezTo>
                    <a:pt x="714" y="2094"/>
                    <a:pt x="714" y="2094"/>
                    <a:pt x="714" y="2094"/>
                  </a:cubicBezTo>
                  <a:cubicBezTo>
                    <a:pt x="713" y="2094"/>
                    <a:pt x="712" y="2095"/>
                    <a:pt x="712" y="2095"/>
                  </a:cubicBezTo>
                  <a:cubicBezTo>
                    <a:pt x="712" y="2094"/>
                    <a:pt x="712" y="2092"/>
                    <a:pt x="713" y="2088"/>
                  </a:cubicBezTo>
                  <a:cubicBezTo>
                    <a:pt x="716" y="2082"/>
                    <a:pt x="716" y="2082"/>
                    <a:pt x="716" y="2082"/>
                  </a:cubicBezTo>
                  <a:cubicBezTo>
                    <a:pt x="710" y="2083"/>
                    <a:pt x="710" y="2083"/>
                    <a:pt x="710" y="2083"/>
                  </a:cubicBezTo>
                  <a:cubicBezTo>
                    <a:pt x="702" y="2084"/>
                    <a:pt x="700" y="2091"/>
                    <a:pt x="699" y="2096"/>
                  </a:cubicBezTo>
                  <a:cubicBezTo>
                    <a:pt x="699" y="2096"/>
                    <a:pt x="699" y="2096"/>
                    <a:pt x="699" y="2096"/>
                  </a:cubicBezTo>
                  <a:cubicBezTo>
                    <a:pt x="699" y="2095"/>
                    <a:pt x="698" y="2095"/>
                    <a:pt x="697" y="2094"/>
                  </a:cubicBezTo>
                  <a:cubicBezTo>
                    <a:pt x="694" y="2092"/>
                    <a:pt x="694" y="2091"/>
                    <a:pt x="695" y="2089"/>
                  </a:cubicBezTo>
                  <a:cubicBezTo>
                    <a:pt x="708" y="2072"/>
                    <a:pt x="708" y="2072"/>
                    <a:pt x="708" y="2072"/>
                  </a:cubicBezTo>
                  <a:cubicBezTo>
                    <a:pt x="691" y="2084"/>
                    <a:pt x="691" y="2084"/>
                    <a:pt x="691" y="2084"/>
                  </a:cubicBezTo>
                  <a:cubicBezTo>
                    <a:pt x="689" y="2085"/>
                    <a:pt x="686" y="2085"/>
                    <a:pt x="683" y="2084"/>
                  </a:cubicBezTo>
                  <a:cubicBezTo>
                    <a:pt x="681" y="2084"/>
                    <a:pt x="679" y="2084"/>
                    <a:pt x="678" y="2084"/>
                  </a:cubicBezTo>
                  <a:cubicBezTo>
                    <a:pt x="672" y="2084"/>
                    <a:pt x="669" y="2087"/>
                    <a:pt x="668" y="2092"/>
                  </a:cubicBezTo>
                  <a:cubicBezTo>
                    <a:pt x="666" y="2100"/>
                    <a:pt x="666" y="2100"/>
                    <a:pt x="666" y="2100"/>
                  </a:cubicBezTo>
                  <a:cubicBezTo>
                    <a:pt x="673" y="2096"/>
                    <a:pt x="673" y="2096"/>
                    <a:pt x="673" y="2096"/>
                  </a:cubicBezTo>
                  <a:cubicBezTo>
                    <a:pt x="677" y="2094"/>
                    <a:pt x="682" y="2094"/>
                    <a:pt x="685" y="2096"/>
                  </a:cubicBezTo>
                  <a:cubicBezTo>
                    <a:pt x="681" y="2097"/>
                    <a:pt x="679" y="2102"/>
                    <a:pt x="676" y="2106"/>
                  </a:cubicBezTo>
                  <a:cubicBezTo>
                    <a:pt x="674" y="2110"/>
                    <a:pt x="671" y="2115"/>
                    <a:pt x="669" y="2115"/>
                  </a:cubicBezTo>
                  <a:cubicBezTo>
                    <a:pt x="668" y="2115"/>
                    <a:pt x="667" y="2115"/>
                    <a:pt x="666" y="2114"/>
                  </a:cubicBezTo>
                  <a:cubicBezTo>
                    <a:pt x="660" y="2109"/>
                    <a:pt x="660" y="2109"/>
                    <a:pt x="660" y="2109"/>
                  </a:cubicBezTo>
                  <a:cubicBezTo>
                    <a:pt x="663" y="2106"/>
                    <a:pt x="666" y="2104"/>
                    <a:pt x="665" y="2100"/>
                  </a:cubicBezTo>
                  <a:cubicBezTo>
                    <a:pt x="665" y="2099"/>
                    <a:pt x="664" y="2097"/>
                    <a:pt x="661" y="2096"/>
                  </a:cubicBezTo>
                  <a:cubicBezTo>
                    <a:pt x="659" y="2095"/>
                    <a:pt x="659" y="2095"/>
                    <a:pt x="659" y="2095"/>
                  </a:cubicBezTo>
                  <a:cubicBezTo>
                    <a:pt x="657" y="2097"/>
                    <a:pt x="657" y="2097"/>
                    <a:pt x="657" y="2097"/>
                  </a:cubicBezTo>
                  <a:cubicBezTo>
                    <a:pt x="656" y="2096"/>
                    <a:pt x="655" y="2094"/>
                    <a:pt x="653" y="2094"/>
                  </a:cubicBezTo>
                  <a:cubicBezTo>
                    <a:pt x="649" y="2093"/>
                    <a:pt x="649" y="2093"/>
                    <a:pt x="649" y="2093"/>
                  </a:cubicBezTo>
                  <a:cubicBezTo>
                    <a:pt x="648" y="2096"/>
                    <a:pt x="648" y="2096"/>
                    <a:pt x="648" y="2096"/>
                  </a:cubicBezTo>
                  <a:cubicBezTo>
                    <a:pt x="648" y="2097"/>
                    <a:pt x="648" y="2098"/>
                    <a:pt x="647" y="2099"/>
                  </a:cubicBezTo>
                  <a:cubicBezTo>
                    <a:pt x="647" y="2099"/>
                    <a:pt x="646" y="2099"/>
                    <a:pt x="646" y="2098"/>
                  </a:cubicBezTo>
                  <a:cubicBezTo>
                    <a:pt x="644" y="2097"/>
                    <a:pt x="644" y="2097"/>
                    <a:pt x="644" y="2097"/>
                  </a:cubicBezTo>
                  <a:cubicBezTo>
                    <a:pt x="642" y="2098"/>
                    <a:pt x="642" y="2098"/>
                    <a:pt x="642" y="2098"/>
                  </a:cubicBezTo>
                  <a:cubicBezTo>
                    <a:pt x="639" y="2101"/>
                    <a:pt x="636" y="2103"/>
                    <a:pt x="635" y="2106"/>
                  </a:cubicBezTo>
                  <a:cubicBezTo>
                    <a:pt x="634" y="2107"/>
                    <a:pt x="632" y="2109"/>
                    <a:pt x="632" y="2109"/>
                  </a:cubicBezTo>
                  <a:cubicBezTo>
                    <a:pt x="631" y="2109"/>
                    <a:pt x="631" y="2109"/>
                    <a:pt x="630" y="2108"/>
                  </a:cubicBezTo>
                  <a:cubicBezTo>
                    <a:pt x="629" y="2108"/>
                    <a:pt x="627" y="2107"/>
                    <a:pt x="625" y="2107"/>
                  </a:cubicBezTo>
                  <a:cubicBezTo>
                    <a:pt x="618" y="2107"/>
                    <a:pt x="610" y="2114"/>
                    <a:pt x="605" y="2118"/>
                  </a:cubicBezTo>
                  <a:cubicBezTo>
                    <a:pt x="605" y="2118"/>
                    <a:pt x="605" y="2118"/>
                    <a:pt x="605" y="2118"/>
                  </a:cubicBezTo>
                  <a:cubicBezTo>
                    <a:pt x="601" y="2118"/>
                    <a:pt x="601" y="2118"/>
                    <a:pt x="601" y="2118"/>
                  </a:cubicBezTo>
                  <a:cubicBezTo>
                    <a:pt x="600" y="2118"/>
                    <a:pt x="600" y="2118"/>
                    <a:pt x="600" y="2118"/>
                  </a:cubicBezTo>
                  <a:cubicBezTo>
                    <a:pt x="598" y="2117"/>
                    <a:pt x="596" y="2116"/>
                    <a:pt x="592" y="2116"/>
                  </a:cubicBezTo>
                  <a:cubicBezTo>
                    <a:pt x="585" y="2118"/>
                    <a:pt x="580" y="2123"/>
                    <a:pt x="575" y="2127"/>
                  </a:cubicBezTo>
                  <a:cubicBezTo>
                    <a:pt x="572" y="2130"/>
                    <a:pt x="569" y="2132"/>
                    <a:pt x="566" y="2134"/>
                  </a:cubicBezTo>
                  <a:cubicBezTo>
                    <a:pt x="562" y="2134"/>
                    <a:pt x="558" y="2133"/>
                    <a:pt x="554" y="2132"/>
                  </a:cubicBezTo>
                  <a:cubicBezTo>
                    <a:pt x="547" y="2130"/>
                    <a:pt x="540" y="2129"/>
                    <a:pt x="534" y="2129"/>
                  </a:cubicBezTo>
                  <a:cubicBezTo>
                    <a:pt x="525" y="2129"/>
                    <a:pt x="519" y="2132"/>
                    <a:pt x="514" y="2139"/>
                  </a:cubicBezTo>
                  <a:cubicBezTo>
                    <a:pt x="510" y="2145"/>
                    <a:pt x="510" y="2145"/>
                    <a:pt x="510" y="2145"/>
                  </a:cubicBezTo>
                  <a:cubicBezTo>
                    <a:pt x="518" y="2145"/>
                    <a:pt x="518" y="2145"/>
                    <a:pt x="518" y="2145"/>
                  </a:cubicBezTo>
                  <a:cubicBezTo>
                    <a:pt x="530" y="2144"/>
                    <a:pt x="540" y="2144"/>
                    <a:pt x="550" y="2144"/>
                  </a:cubicBezTo>
                  <a:cubicBezTo>
                    <a:pt x="554" y="2144"/>
                    <a:pt x="558" y="2144"/>
                    <a:pt x="562" y="2144"/>
                  </a:cubicBezTo>
                  <a:cubicBezTo>
                    <a:pt x="563" y="2144"/>
                    <a:pt x="563" y="2144"/>
                    <a:pt x="563" y="2144"/>
                  </a:cubicBezTo>
                  <a:cubicBezTo>
                    <a:pt x="571" y="2143"/>
                    <a:pt x="579" y="2143"/>
                    <a:pt x="587" y="2142"/>
                  </a:cubicBezTo>
                  <a:cubicBezTo>
                    <a:pt x="586" y="2144"/>
                    <a:pt x="586" y="2145"/>
                    <a:pt x="587" y="2147"/>
                  </a:cubicBezTo>
                  <a:cubicBezTo>
                    <a:pt x="587" y="2148"/>
                    <a:pt x="588" y="2150"/>
                    <a:pt x="591" y="2151"/>
                  </a:cubicBezTo>
                  <a:cubicBezTo>
                    <a:pt x="593" y="2151"/>
                    <a:pt x="593" y="2151"/>
                    <a:pt x="593" y="2151"/>
                  </a:cubicBezTo>
                  <a:cubicBezTo>
                    <a:pt x="594" y="2150"/>
                    <a:pt x="594" y="2150"/>
                    <a:pt x="594" y="2150"/>
                  </a:cubicBezTo>
                  <a:cubicBezTo>
                    <a:pt x="595" y="2150"/>
                    <a:pt x="595" y="2150"/>
                    <a:pt x="596" y="2150"/>
                  </a:cubicBezTo>
                  <a:cubicBezTo>
                    <a:pt x="597" y="2149"/>
                    <a:pt x="599" y="2149"/>
                    <a:pt x="600" y="2148"/>
                  </a:cubicBezTo>
                  <a:cubicBezTo>
                    <a:pt x="602" y="2153"/>
                    <a:pt x="602" y="2159"/>
                    <a:pt x="602" y="2163"/>
                  </a:cubicBezTo>
                  <a:cubicBezTo>
                    <a:pt x="603" y="2173"/>
                    <a:pt x="603" y="2173"/>
                    <a:pt x="603" y="2173"/>
                  </a:cubicBezTo>
                  <a:cubicBezTo>
                    <a:pt x="609" y="2165"/>
                    <a:pt x="609" y="2165"/>
                    <a:pt x="609" y="2165"/>
                  </a:cubicBezTo>
                  <a:cubicBezTo>
                    <a:pt x="611" y="2161"/>
                    <a:pt x="612" y="2157"/>
                    <a:pt x="612" y="2152"/>
                  </a:cubicBezTo>
                  <a:cubicBezTo>
                    <a:pt x="612" y="2149"/>
                    <a:pt x="613" y="2145"/>
                    <a:pt x="614" y="2143"/>
                  </a:cubicBezTo>
                  <a:cubicBezTo>
                    <a:pt x="614" y="2144"/>
                    <a:pt x="614" y="2145"/>
                    <a:pt x="614" y="2146"/>
                  </a:cubicBezTo>
                  <a:cubicBezTo>
                    <a:pt x="613" y="2149"/>
                    <a:pt x="612" y="2152"/>
                    <a:pt x="615" y="2155"/>
                  </a:cubicBezTo>
                  <a:cubicBezTo>
                    <a:pt x="619" y="2161"/>
                    <a:pt x="619" y="2161"/>
                    <a:pt x="619" y="2161"/>
                  </a:cubicBezTo>
                  <a:cubicBezTo>
                    <a:pt x="621" y="2153"/>
                    <a:pt x="621" y="2153"/>
                    <a:pt x="621" y="2153"/>
                  </a:cubicBezTo>
                  <a:cubicBezTo>
                    <a:pt x="621" y="2153"/>
                    <a:pt x="621" y="2153"/>
                    <a:pt x="621" y="2153"/>
                  </a:cubicBezTo>
                  <a:cubicBezTo>
                    <a:pt x="622" y="2153"/>
                    <a:pt x="624" y="2154"/>
                    <a:pt x="625" y="2154"/>
                  </a:cubicBezTo>
                  <a:cubicBezTo>
                    <a:pt x="624" y="2159"/>
                    <a:pt x="623" y="2166"/>
                    <a:pt x="625" y="2169"/>
                  </a:cubicBezTo>
                  <a:cubicBezTo>
                    <a:pt x="626" y="2171"/>
                    <a:pt x="626" y="2171"/>
                    <a:pt x="626" y="2171"/>
                  </a:cubicBezTo>
                  <a:cubicBezTo>
                    <a:pt x="628" y="2171"/>
                    <a:pt x="628" y="2171"/>
                    <a:pt x="628" y="2171"/>
                  </a:cubicBezTo>
                  <a:cubicBezTo>
                    <a:pt x="631" y="2171"/>
                    <a:pt x="632" y="2169"/>
                    <a:pt x="632" y="2168"/>
                  </a:cubicBezTo>
                  <a:cubicBezTo>
                    <a:pt x="633" y="2167"/>
                    <a:pt x="633" y="2167"/>
                    <a:pt x="633" y="2167"/>
                  </a:cubicBezTo>
                  <a:cubicBezTo>
                    <a:pt x="633" y="2166"/>
                    <a:pt x="633" y="2166"/>
                    <a:pt x="633" y="2166"/>
                  </a:cubicBezTo>
                  <a:cubicBezTo>
                    <a:pt x="633" y="2165"/>
                    <a:pt x="633" y="2162"/>
                    <a:pt x="633" y="2160"/>
                  </a:cubicBezTo>
                  <a:cubicBezTo>
                    <a:pt x="634" y="2161"/>
                    <a:pt x="634" y="2161"/>
                    <a:pt x="634" y="2162"/>
                  </a:cubicBezTo>
                  <a:cubicBezTo>
                    <a:pt x="637" y="2164"/>
                    <a:pt x="639" y="2166"/>
                    <a:pt x="642" y="2166"/>
                  </a:cubicBezTo>
                  <a:cubicBezTo>
                    <a:pt x="644" y="2166"/>
                    <a:pt x="646" y="2165"/>
                    <a:pt x="648" y="2162"/>
                  </a:cubicBezTo>
                  <a:cubicBezTo>
                    <a:pt x="650" y="2158"/>
                    <a:pt x="650" y="2158"/>
                    <a:pt x="650" y="2158"/>
                  </a:cubicBezTo>
                  <a:cubicBezTo>
                    <a:pt x="646" y="2157"/>
                    <a:pt x="646" y="2157"/>
                    <a:pt x="646" y="2157"/>
                  </a:cubicBezTo>
                  <a:cubicBezTo>
                    <a:pt x="646" y="2156"/>
                    <a:pt x="645" y="2156"/>
                    <a:pt x="644" y="2156"/>
                  </a:cubicBezTo>
                  <a:cubicBezTo>
                    <a:pt x="645" y="2155"/>
                    <a:pt x="646" y="2154"/>
                    <a:pt x="648" y="2152"/>
                  </a:cubicBezTo>
                  <a:cubicBezTo>
                    <a:pt x="649" y="2150"/>
                    <a:pt x="652" y="2147"/>
                    <a:pt x="654" y="2145"/>
                  </a:cubicBezTo>
                  <a:cubicBezTo>
                    <a:pt x="654" y="2147"/>
                    <a:pt x="655" y="2149"/>
                    <a:pt x="656" y="2151"/>
                  </a:cubicBezTo>
                  <a:cubicBezTo>
                    <a:pt x="657" y="2153"/>
                    <a:pt x="658" y="2155"/>
                    <a:pt x="659" y="2158"/>
                  </a:cubicBezTo>
                  <a:cubicBezTo>
                    <a:pt x="659" y="2159"/>
                    <a:pt x="657" y="2159"/>
                    <a:pt x="657" y="2159"/>
                  </a:cubicBezTo>
                  <a:cubicBezTo>
                    <a:pt x="654" y="2160"/>
                    <a:pt x="649" y="2162"/>
                    <a:pt x="649" y="2168"/>
                  </a:cubicBezTo>
                  <a:cubicBezTo>
                    <a:pt x="650" y="2172"/>
                    <a:pt x="650" y="2172"/>
                    <a:pt x="650" y="2172"/>
                  </a:cubicBezTo>
                  <a:cubicBezTo>
                    <a:pt x="654" y="2171"/>
                    <a:pt x="654" y="2171"/>
                    <a:pt x="654" y="2171"/>
                  </a:cubicBezTo>
                  <a:cubicBezTo>
                    <a:pt x="654" y="2171"/>
                    <a:pt x="655" y="2171"/>
                    <a:pt x="656" y="2171"/>
                  </a:cubicBezTo>
                  <a:cubicBezTo>
                    <a:pt x="655" y="2173"/>
                    <a:pt x="655" y="2173"/>
                    <a:pt x="655" y="2173"/>
                  </a:cubicBezTo>
                  <a:cubicBezTo>
                    <a:pt x="661" y="2173"/>
                    <a:pt x="661" y="2173"/>
                    <a:pt x="661" y="2173"/>
                  </a:cubicBezTo>
                  <a:cubicBezTo>
                    <a:pt x="665" y="2173"/>
                    <a:pt x="667" y="2171"/>
                    <a:pt x="668" y="2168"/>
                  </a:cubicBezTo>
                  <a:cubicBezTo>
                    <a:pt x="668" y="2169"/>
                    <a:pt x="669" y="2169"/>
                    <a:pt x="669" y="2169"/>
                  </a:cubicBezTo>
                  <a:cubicBezTo>
                    <a:pt x="673" y="2170"/>
                    <a:pt x="673" y="2170"/>
                    <a:pt x="673" y="2170"/>
                  </a:cubicBezTo>
                  <a:cubicBezTo>
                    <a:pt x="674" y="2167"/>
                    <a:pt x="674" y="2167"/>
                    <a:pt x="674" y="2167"/>
                  </a:cubicBezTo>
                  <a:cubicBezTo>
                    <a:pt x="675" y="2164"/>
                    <a:pt x="676" y="2162"/>
                    <a:pt x="677" y="2160"/>
                  </a:cubicBezTo>
                  <a:cubicBezTo>
                    <a:pt x="679" y="2157"/>
                    <a:pt x="681" y="2155"/>
                    <a:pt x="681" y="2152"/>
                  </a:cubicBezTo>
                  <a:cubicBezTo>
                    <a:pt x="681" y="2163"/>
                    <a:pt x="677" y="2178"/>
                    <a:pt x="668" y="2189"/>
                  </a:cubicBezTo>
                  <a:cubicBezTo>
                    <a:pt x="660" y="2198"/>
                    <a:pt x="660" y="2198"/>
                    <a:pt x="660" y="2198"/>
                  </a:cubicBezTo>
                  <a:cubicBezTo>
                    <a:pt x="672" y="2194"/>
                    <a:pt x="672" y="2194"/>
                    <a:pt x="672" y="2194"/>
                  </a:cubicBezTo>
                  <a:cubicBezTo>
                    <a:pt x="679" y="2192"/>
                    <a:pt x="682" y="2187"/>
                    <a:pt x="685" y="2183"/>
                  </a:cubicBezTo>
                  <a:cubicBezTo>
                    <a:pt x="687" y="2180"/>
                    <a:pt x="689" y="2178"/>
                    <a:pt x="691" y="2176"/>
                  </a:cubicBezTo>
                  <a:cubicBezTo>
                    <a:pt x="692" y="2177"/>
                    <a:pt x="694" y="2178"/>
                    <a:pt x="695" y="2178"/>
                  </a:cubicBezTo>
                  <a:cubicBezTo>
                    <a:pt x="693" y="2181"/>
                    <a:pt x="693" y="2181"/>
                    <a:pt x="693" y="2181"/>
                  </a:cubicBezTo>
                  <a:cubicBezTo>
                    <a:pt x="697" y="2180"/>
                    <a:pt x="697" y="2180"/>
                    <a:pt x="697" y="2180"/>
                  </a:cubicBezTo>
                  <a:cubicBezTo>
                    <a:pt x="697" y="2186"/>
                    <a:pt x="697" y="2186"/>
                    <a:pt x="697" y="2186"/>
                  </a:cubicBezTo>
                  <a:cubicBezTo>
                    <a:pt x="700" y="2179"/>
                    <a:pt x="700" y="2179"/>
                    <a:pt x="700" y="2179"/>
                  </a:cubicBezTo>
                  <a:cubicBezTo>
                    <a:pt x="703" y="2178"/>
                    <a:pt x="703" y="2178"/>
                    <a:pt x="703" y="2178"/>
                  </a:cubicBezTo>
                  <a:cubicBezTo>
                    <a:pt x="710" y="2176"/>
                    <a:pt x="715" y="2172"/>
                    <a:pt x="721" y="2167"/>
                  </a:cubicBezTo>
                  <a:cubicBezTo>
                    <a:pt x="725" y="2163"/>
                    <a:pt x="730" y="2159"/>
                    <a:pt x="735" y="2158"/>
                  </a:cubicBezTo>
                  <a:cubicBezTo>
                    <a:pt x="732" y="2160"/>
                    <a:pt x="730" y="2163"/>
                    <a:pt x="732" y="2169"/>
                  </a:cubicBezTo>
                  <a:cubicBezTo>
                    <a:pt x="732" y="2170"/>
                    <a:pt x="732" y="2170"/>
                    <a:pt x="732" y="2170"/>
                  </a:cubicBezTo>
                  <a:cubicBezTo>
                    <a:pt x="733" y="2171"/>
                    <a:pt x="733" y="2171"/>
                    <a:pt x="733" y="2171"/>
                  </a:cubicBezTo>
                  <a:cubicBezTo>
                    <a:pt x="734" y="2172"/>
                    <a:pt x="735" y="2173"/>
                    <a:pt x="737" y="2173"/>
                  </a:cubicBezTo>
                  <a:cubicBezTo>
                    <a:pt x="741" y="2173"/>
                    <a:pt x="742" y="2168"/>
                    <a:pt x="744" y="2164"/>
                  </a:cubicBezTo>
                  <a:cubicBezTo>
                    <a:pt x="744" y="2163"/>
                    <a:pt x="744" y="2162"/>
                    <a:pt x="744" y="2162"/>
                  </a:cubicBezTo>
                  <a:cubicBezTo>
                    <a:pt x="744" y="2163"/>
                    <a:pt x="745" y="2163"/>
                    <a:pt x="745" y="2164"/>
                  </a:cubicBezTo>
                  <a:cubicBezTo>
                    <a:pt x="746" y="2167"/>
                    <a:pt x="747" y="2172"/>
                    <a:pt x="751" y="2173"/>
                  </a:cubicBezTo>
                  <a:cubicBezTo>
                    <a:pt x="752" y="2174"/>
                    <a:pt x="753" y="2174"/>
                    <a:pt x="755" y="2174"/>
                  </a:cubicBezTo>
                  <a:cubicBezTo>
                    <a:pt x="756" y="2180"/>
                    <a:pt x="756" y="2180"/>
                    <a:pt x="756" y="2180"/>
                  </a:cubicBezTo>
                  <a:cubicBezTo>
                    <a:pt x="757" y="2174"/>
                    <a:pt x="757" y="2174"/>
                    <a:pt x="757" y="2174"/>
                  </a:cubicBezTo>
                  <a:cubicBezTo>
                    <a:pt x="762" y="2173"/>
                    <a:pt x="769" y="2170"/>
                    <a:pt x="770" y="2165"/>
                  </a:cubicBezTo>
                  <a:cubicBezTo>
                    <a:pt x="770" y="2164"/>
                    <a:pt x="770" y="2164"/>
                    <a:pt x="770" y="2164"/>
                  </a:cubicBezTo>
                  <a:cubicBezTo>
                    <a:pt x="776" y="2164"/>
                    <a:pt x="776" y="2164"/>
                    <a:pt x="776" y="2164"/>
                  </a:cubicBezTo>
                  <a:cubicBezTo>
                    <a:pt x="776" y="2162"/>
                    <a:pt x="776" y="2162"/>
                    <a:pt x="776" y="2162"/>
                  </a:cubicBezTo>
                  <a:cubicBezTo>
                    <a:pt x="776" y="2161"/>
                    <a:pt x="777" y="2160"/>
                    <a:pt x="777" y="2159"/>
                  </a:cubicBezTo>
                  <a:cubicBezTo>
                    <a:pt x="778" y="2161"/>
                    <a:pt x="779" y="2162"/>
                    <a:pt x="780" y="2164"/>
                  </a:cubicBezTo>
                  <a:cubicBezTo>
                    <a:pt x="781" y="2166"/>
                    <a:pt x="782" y="2169"/>
                    <a:pt x="783" y="2172"/>
                  </a:cubicBezTo>
                  <a:cubicBezTo>
                    <a:pt x="783" y="2175"/>
                    <a:pt x="783" y="2175"/>
                    <a:pt x="783" y="2175"/>
                  </a:cubicBezTo>
                  <a:cubicBezTo>
                    <a:pt x="786" y="2175"/>
                    <a:pt x="786" y="2175"/>
                    <a:pt x="786" y="2175"/>
                  </a:cubicBezTo>
                  <a:cubicBezTo>
                    <a:pt x="787" y="2175"/>
                    <a:pt x="789" y="2175"/>
                    <a:pt x="790" y="2175"/>
                  </a:cubicBezTo>
                  <a:cubicBezTo>
                    <a:pt x="792" y="2175"/>
                    <a:pt x="796" y="2174"/>
                    <a:pt x="799" y="2173"/>
                  </a:cubicBezTo>
                  <a:cubicBezTo>
                    <a:pt x="798" y="2175"/>
                    <a:pt x="798" y="2175"/>
                    <a:pt x="798" y="2175"/>
                  </a:cubicBezTo>
                  <a:cubicBezTo>
                    <a:pt x="804" y="2175"/>
                    <a:pt x="804" y="2175"/>
                    <a:pt x="804" y="2175"/>
                  </a:cubicBezTo>
                  <a:cubicBezTo>
                    <a:pt x="809" y="2174"/>
                    <a:pt x="814" y="2173"/>
                    <a:pt x="818" y="2172"/>
                  </a:cubicBezTo>
                  <a:cubicBezTo>
                    <a:pt x="821" y="2171"/>
                    <a:pt x="825" y="2170"/>
                    <a:pt x="829" y="2170"/>
                  </a:cubicBezTo>
                  <a:cubicBezTo>
                    <a:pt x="827" y="2172"/>
                    <a:pt x="824" y="2174"/>
                    <a:pt x="824" y="2178"/>
                  </a:cubicBezTo>
                  <a:cubicBezTo>
                    <a:pt x="823" y="2184"/>
                    <a:pt x="823" y="2184"/>
                    <a:pt x="823" y="2184"/>
                  </a:cubicBezTo>
                  <a:cubicBezTo>
                    <a:pt x="829" y="2182"/>
                    <a:pt x="829" y="2182"/>
                    <a:pt x="829" y="2182"/>
                  </a:cubicBezTo>
                  <a:cubicBezTo>
                    <a:pt x="831" y="2181"/>
                    <a:pt x="834" y="2179"/>
                    <a:pt x="837" y="2176"/>
                  </a:cubicBezTo>
                  <a:cubicBezTo>
                    <a:pt x="841" y="2176"/>
                    <a:pt x="841" y="2176"/>
                    <a:pt x="841" y="2176"/>
                  </a:cubicBezTo>
                  <a:cubicBezTo>
                    <a:pt x="847" y="2175"/>
                    <a:pt x="851" y="2171"/>
                    <a:pt x="853" y="2168"/>
                  </a:cubicBezTo>
                  <a:cubicBezTo>
                    <a:pt x="856" y="2166"/>
                    <a:pt x="856" y="2166"/>
                    <a:pt x="856" y="2166"/>
                  </a:cubicBezTo>
                  <a:cubicBezTo>
                    <a:pt x="854" y="2165"/>
                    <a:pt x="854" y="2165"/>
                    <a:pt x="854" y="2165"/>
                  </a:cubicBezTo>
                  <a:cubicBezTo>
                    <a:pt x="854" y="2165"/>
                    <a:pt x="855" y="2164"/>
                    <a:pt x="855" y="2163"/>
                  </a:cubicBezTo>
                  <a:cubicBezTo>
                    <a:pt x="856" y="2162"/>
                    <a:pt x="857" y="2160"/>
                    <a:pt x="858" y="2158"/>
                  </a:cubicBezTo>
                  <a:cubicBezTo>
                    <a:pt x="859" y="2163"/>
                    <a:pt x="860" y="2167"/>
                    <a:pt x="863" y="2167"/>
                  </a:cubicBezTo>
                  <a:cubicBezTo>
                    <a:pt x="865" y="2167"/>
                    <a:pt x="867" y="2166"/>
                    <a:pt x="868" y="2163"/>
                  </a:cubicBezTo>
                  <a:cubicBezTo>
                    <a:pt x="869" y="2158"/>
                    <a:pt x="867" y="2155"/>
                    <a:pt x="866" y="2153"/>
                  </a:cubicBezTo>
                  <a:cubicBezTo>
                    <a:pt x="866" y="2153"/>
                    <a:pt x="866" y="2153"/>
                    <a:pt x="866" y="2152"/>
                  </a:cubicBezTo>
                  <a:cubicBezTo>
                    <a:pt x="867" y="2152"/>
                    <a:pt x="868" y="2151"/>
                    <a:pt x="869" y="2151"/>
                  </a:cubicBezTo>
                  <a:cubicBezTo>
                    <a:pt x="870" y="2150"/>
                    <a:pt x="872" y="2149"/>
                    <a:pt x="874" y="2148"/>
                  </a:cubicBezTo>
                  <a:cubicBezTo>
                    <a:pt x="875" y="2150"/>
                    <a:pt x="876" y="2152"/>
                    <a:pt x="877" y="2154"/>
                  </a:cubicBezTo>
                  <a:cubicBezTo>
                    <a:pt x="879" y="2157"/>
                    <a:pt x="880" y="2160"/>
                    <a:pt x="880" y="2163"/>
                  </a:cubicBezTo>
                  <a:cubicBezTo>
                    <a:pt x="879" y="2178"/>
                    <a:pt x="879" y="2178"/>
                    <a:pt x="879" y="2178"/>
                  </a:cubicBezTo>
                  <a:cubicBezTo>
                    <a:pt x="887" y="2166"/>
                    <a:pt x="887" y="2166"/>
                    <a:pt x="887" y="2166"/>
                  </a:cubicBezTo>
                  <a:cubicBezTo>
                    <a:pt x="888" y="2163"/>
                    <a:pt x="889" y="2160"/>
                    <a:pt x="890" y="2156"/>
                  </a:cubicBezTo>
                  <a:cubicBezTo>
                    <a:pt x="899" y="2186"/>
                    <a:pt x="899" y="2186"/>
                    <a:pt x="899" y="2186"/>
                  </a:cubicBezTo>
                  <a:cubicBezTo>
                    <a:pt x="898" y="2179"/>
                    <a:pt x="898" y="2179"/>
                    <a:pt x="898" y="2179"/>
                  </a:cubicBezTo>
                  <a:cubicBezTo>
                    <a:pt x="898" y="2180"/>
                    <a:pt x="898" y="2180"/>
                    <a:pt x="898" y="2180"/>
                  </a:cubicBezTo>
                  <a:cubicBezTo>
                    <a:pt x="901" y="2181"/>
                    <a:pt x="901" y="2181"/>
                    <a:pt x="901" y="2181"/>
                  </a:cubicBezTo>
                  <a:cubicBezTo>
                    <a:pt x="902" y="2181"/>
                    <a:pt x="902" y="2181"/>
                    <a:pt x="903" y="2181"/>
                  </a:cubicBezTo>
                  <a:cubicBezTo>
                    <a:pt x="909" y="2181"/>
                    <a:pt x="909" y="2174"/>
                    <a:pt x="909" y="2172"/>
                  </a:cubicBezTo>
                  <a:cubicBezTo>
                    <a:pt x="909" y="2172"/>
                    <a:pt x="909" y="2171"/>
                    <a:pt x="909" y="2171"/>
                  </a:cubicBezTo>
                  <a:cubicBezTo>
                    <a:pt x="912" y="2171"/>
                    <a:pt x="913" y="2171"/>
                    <a:pt x="915" y="2172"/>
                  </a:cubicBezTo>
                  <a:cubicBezTo>
                    <a:pt x="916" y="2173"/>
                    <a:pt x="918" y="2173"/>
                    <a:pt x="920" y="2172"/>
                  </a:cubicBezTo>
                  <a:cubicBezTo>
                    <a:pt x="923" y="2176"/>
                    <a:pt x="926" y="2177"/>
                    <a:pt x="929" y="2178"/>
                  </a:cubicBezTo>
                  <a:cubicBezTo>
                    <a:pt x="929" y="2179"/>
                    <a:pt x="929" y="2180"/>
                    <a:pt x="929" y="2181"/>
                  </a:cubicBezTo>
                  <a:cubicBezTo>
                    <a:pt x="930" y="2183"/>
                    <a:pt x="930" y="2183"/>
                    <a:pt x="930" y="2183"/>
                  </a:cubicBezTo>
                  <a:cubicBezTo>
                    <a:pt x="932" y="2184"/>
                    <a:pt x="932" y="2184"/>
                    <a:pt x="932" y="2184"/>
                  </a:cubicBezTo>
                  <a:cubicBezTo>
                    <a:pt x="936" y="2185"/>
                    <a:pt x="939" y="2185"/>
                    <a:pt x="942" y="2185"/>
                  </a:cubicBezTo>
                  <a:cubicBezTo>
                    <a:pt x="948" y="2186"/>
                    <a:pt x="950" y="2187"/>
                    <a:pt x="951" y="2190"/>
                  </a:cubicBezTo>
                  <a:cubicBezTo>
                    <a:pt x="958" y="2186"/>
                    <a:pt x="958" y="2186"/>
                    <a:pt x="958" y="2186"/>
                  </a:cubicBezTo>
                  <a:cubicBezTo>
                    <a:pt x="956" y="2182"/>
                    <a:pt x="953" y="2178"/>
                    <a:pt x="951" y="2174"/>
                  </a:cubicBezTo>
                  <a:cubicBezTo>
                    <a:pt x="946" y="2167"/>
                    <a:pt x="944" y="2163"/>
                    <a:pt x="945" y="2159"/>
                  </a:cubicBezTo>
                  <a:cubicBezTo>
                    <a:pt x="947" y="2159"/>
                    <a:pt x="948" y="2159"/>
                    <a:pt x="950" y="2159"/>
                  </a:cubicBezTo>
                  <a:cubicBezTo>
                    <a:pt x="949" y="2160"/>
                    <a:pt x="949" y="2160"/>
                    <a:pt x="949" y="2160"/>
                  </a:cubicBezTo>
                  <a:cubicBezTo>
                    <a:pt x="952" y="2160"/>
                    <a:pt x="952" y="2160"/>
                    <a:pt x="952" y="2160"/>
                  </a:cubicBezTo>
                  <a:cubicBezTo>
                    <a:pt x="963" y="2160"/>
                    <a:pt x="975" y="2158"/>
                    <a:pt x="986" y="2155"/>
                  </a:cubicBezTo>
                  <a:cubicBezTo>
                    <a:pt x="988" y="2154"/>
                    <a:pt x="991" y="2153"/>
                    <a:pt x="994" y="2153"/>
                  </a:cubicBezTo>
                  <a:cubicBezTo>
                    <a:pt x="992" y="2157"/>
                    <a:pt x="990" y="2161"/>
                    <a:pt x="991" y="2165"/>
                  </a:cubicBezTo>
                  <a:cubicBezTo>
                    <a:pt x="992" y="2166"/>
                    <a:pt x="993" y="2168"/>
                    <a:pt x="996" y="2169"/>
                  </a:cubicBezTo>
                  <a:cubicBezTo>
                    <a:pt x="1001" y="2170"/>
                    <a:pt x="1001" y="2170"/>
                    <a:pt x="1001" y="2170"/>
                  </a:cubicBezTo>
                  <a:cubicBezTo>
                    <a:pt x="1001" y="2166"/>
                    <a:pt x="1001" y="2166"/>
                    <a:pt x="1001" y="2166"/>
                  </a:cubicBezTo>
                  <a:cubicBezTo>
                    <a:pt x="1001" y="2157"/>
                    <a:pt x="1007" y="2152"/>
                    <a:pt x="1012" y="2148"/>
                  </a:cubicBezTo>
                  <a:cubicBezTo>
                    <a:pt x="1013" y="2148"/>
                    <a:pt x="1013" y="2147"/>
                    <a:pt x="1013" y="2147"/>
                  </a:cubicBezTo>
                  <a:cubicBezTo>
                    <a:pt x="1013" y="2150"/>
                    <a:pt x="1011" y="2153"/>
                    <a:pt x="1010" y="2155"/>
                  </a:cubicBezTo>
                  <a:cubicBezTo>
                    <a:pt x="1005" y="2161"/>
                    <a:pt x="1005" y="2161"/>
                    <a:pt x="1005" y="2161"/>
                  </a:cubicBezTo>
                  <a:cubicBezTo>
                    <a:pt x="1013" y="2161"/>
                    <a:pt x="1013" y="2161"/>
                    <a:pt x="1013" y="2161"/>
                  </a:cubicBezTo>
                  <a:cubicBezTo>
                    <a:pt x="1020" y="2160"/>
                    <a:pt x="1021" y="2155"/>
                    <a:pt x="1023" y="2151"/>
                  </a:cubicBezTo>
                  <a:cubicBezTo>
                    <a:pt x="1023" y="2149"/>
                    <a:pt x="1024" y="2148"/>
                    <a:pt x="1025" y="2147"/>
                  </a:cubicBezTo>
                  <a:cubicBezTo>
                    <a:pt x="1031" y="2148"/>
                    <a:pt x="1041" y="2147"/>
                    <a:pt x="1052" y="2146"/>
                  </a:cubicBezTo>
                  <a:cubicBezTo>
                    <a:pt x="1051" y="2148"/>
                    <a:pt x="1049" y="2149"/>
                    <a:pt x="1048" y="2151"/>
                  </a:cubicBezTo>
                  <a:cubicBezTo>
                    <a:pt x="1043" y="2156"/>
                    <a:pt x="1037" y="2163"/>
                    <a:pt x="1041" y="2170"/>
                  </a:cubicBezTo>
                  <a:cubicBezTo>
                    <a:pt x="1042" y="2172"/>
                    <a:pt x="1042" y="2172"/>
                    <a:pt x="1042" y="2172"/>
                  </a:cubicBezTo>
                  <a:cubicBezTo>
                    <a:pt x="1045" y="2172"/>
                    <a:pt x="1045" y="2172"/>
                    <a:pt x="1045" y="2172"/>
                  </a:cubicBezTo>
                  <a:cubicBezTo>
                    <a:pt x="1049" y="2172"/>
                    <a:pt x="1052" y="2170"/>
                    <a:pt x="1055" y="2169"/>
                  </a:cubicBezTo>
                  <a:cubicBezTo>
                    <a:pt x="1058" y="2167"/>
                    <a:pt x="1061" y="2166"/>
                    <a:pt x="1065" y="2166"/>
                  </a:cubicBezTo>
                  <a:cubicBezTo>
                    <a:pt x="1070" y="2166"/>
                    <a:pt x="1070" y="2166"/>
                    <a:pt x="1070" y="2166"/>
                  </a:cubicBezTo>
                  <a:cubicBezTo>
                    <a:pt x="1069" y="2162"/>
                    <a:pt x="1069" y="2162"/>
                    <a:pt x="1069" y="2162"/>
                  </a:cubicBezTo>
                  <a:cubicBezTo>
                    <a:pt x="1069" y="2157"/>
                    <a:pt x="1064" y="2153"/>
                    <a:pt x="1059" y="2152"/>
                  </a:cubicBezTo>
                  <a:cubicBezTo>
                    <a:pt x="1060" y="2150"/>
                    <a:pt x="1060" y="2148"/>
                    <a:pt x="1059" y="2146"/>
                  </a:cubicBezTo>
                  <a:cubicBezTo>
                    <a:pt x="1064" y="2145"/>
                    <a:pt x="1068" y="2145"/>
                    <a:pt x="1073" y="2145"/>
                  </a:cubicBezTo>
                  <a:cubicBezTo>
                    <a:pt x="1085" y="2145"/>
                    <a:pt x="1093" y="2146"/>
                    <a:pt x="1099" y="2149"/>
                  </a:cubicBezTo>
                  <a:cubicBezTo>
                    <a:pt x="1109" y="2154"/>
                    <a:pt x="1109" y="2154"/>
                    <a:pt x="1109" y="2154"/>
                  </a:cubicBezTo>
                  <a:cubicBezTo>
                    <a:pt x="1104" y="2144"/>
                    <a:pt x="1104" y="2144"/>
                    <a:pt x="1104" y="2144"/>
                  </a:cubicBezTo>
                  <a:cubicBezTo>
                    <a:pt x="1101" y="2138"/>
                    <a:pt x="1094" y="2137"/>
                    <a:pt x="1087" y="2136"/>
                  </a:cubicBezTo>
                  <a:cubicBezTo>
                    <a:pt x="1090" y="2135"/>
                    <a:pt x="1092" y="2133"/>
                    <a:pt x="1094" y="2130"/>
                  </a:cubicBezTo>
                  <a:cubicBezTo>
                    <a:pt x="1096" y="2126"/>
                    <a:pt x="1096" y="2126"/>
                    <a:pt x="1096" y="2126"/>
                  </a:cubicBezTo>
                  <a:cubicBezTo>
                    <a:pt x="1092" y="2125"/>
                    <a:pt x="1092" y="2125"/>
                    <a:pt x="1092" y="2125"/>
                  </a:cubicBezTo>
                  <a:cubicBezTo>
                    <a:pt x="1095" y="2118"/>
                    <a:pt x="1095" y="2118"/>
                    <a:pt x="1095" y="2118"/>
                  </a:cubicBezTo>
                  <a:cubicBezTo>
                    <a:pt x="1087" y="2121"/>
                    <a:pt x="1087" y="2121"/>
                    <a:pt x="1087" y="2121"/>
                  </a:cubicBezTo>
                  <a:cubicBezTo>
                    <a:pt x="1081" y="2124"/>
                    <a:pt x="1073" y="2126"/>
                    <a:pt x="1066" y="2126"/>
                  </a:cubicBezTo>
                  <a:cubicBezTo>
                    <a:pt x="1059" y="2127"/>
                    <a:pt x="1047" y="2125"/>
                    <a:pt x="1043" y="2114"/>
                  </a:cubicBezTo>
                  <a:cubicBezTo>
                    <a:pt x="1036" y="2096"/>
                    <a:pt x="1036" y="2096"/>
                    <a:pt x="1036" y="2096"/>
                  </a:cubicBezTo>
                  <a:cubicBezTo>
                    <a:pt x="1036" y="2112"/>
                    <a:pt x="1036" y="2112"/>
                    <a:pt x="1036" y="2112"/>
                  </a:cubicBezTo>
                  <a:cubicBezTo>
                    <a:pt x="1035" y="2111"/>
                    <a:pt x="1034" y="2111"/>
                    <a:pt x="1033" y="2110"/>
                  </a:cubicBezTo>
                  <a:cubicBezTo>
                    <a:pt x="1032" y="2109"/>
                    <a:pt x="1031" y="2108"/>
                    <a:pt x="1030" y="2107"/>
                  </a:cubicBezTo>
                  <a:cubicBezTo>
                    <a:pt x="1023" y="2101"/>
                    <a:pt x="1023" y="2101"/>
                    <a:pt x="1023" y="2101"/>
                  </a:cubicBezTo>
                  <a:cubicBezTo>
                    <a:pt x="1024" y="2110"/>
                    <a:pt x="1024" y="2110"/>
                    <a:pt x="1024" y="2110"/>
                  </a:cubicBezTo>
                  <a:cubicBezTo>
                    <a:pt x="1024" y="2115"/>
                    <a:pt x="1023" y="2117"/>
                    <a:pt x="1020" y="2118"/>
                  </a:cubicBezTo>
                  <a:cubicBezTo>
                    <a:pt x="1020" y="2118"/>
                    <a:pt x="1020" y="2118"/>
                    <a:pt x="1020" y="2117"/>
                  </a:cubicBezTo>
                  <a:cubicBezTo>
                    <a:pt x="1019" y="2116"/>
                    <a:pt x="1018" y="2114"/>
                    <a:pt x="1015" y="2113"/>
                  </a:cubicBezTo>
                  <a:cubicBezTo>
                    <a:pt x="1011" y="2111"/>
                    <a:pt x="1011" y="2111"/>
                    <a:pt x="1011" y="2111"/>
                  </a:cubicBezTo>
                  <a:cubicBezTo>
                    <a:pt x="1011" y="2115"/>
                    <a:pt x="1011" y="2115"/>
                    <a:pt x="1011" y="2115"/>
                  </a:cubicBezTo>
                  <a:cubicBezTo>
                    <a:pt x="1010" y="2116"/>
                    <a:pt x="1010" y="2116"/>
                    <a:pt x="1010" y="2116"/>
                  </a:cubicBezTo>
                  <a:cubicBezTo>
                    <a:pt x="1009" y="2115"/>
                    <a:pt x="1007" y="2113"/>
                    <a:pt x="1006" y="2111"/>
                  </a:cubicBezTo>
                  <a:cubicBezTo>
                    <a:pt x="1006" y="2111"/>
                    <a:pt x="1006" y="2111"/>
                    <a:pt x="1006" y="2111"/>
                  </a:cubicBezTo>
                  <a:cubicBezTo>
                    <a:pt x="1006" y="2108"/>
                    <a:pt x="1006" y="2108"/>
                    <a:pt x="1006" y="2108"/>
                  </a:cubicBezTo>
                  <a:cubicBezTo>
                    <a:pt x="1005" y="2105"/>
                    <a:pt x="1004" y="2103"/>
                    <a:pt x="1003" y="2103"/>
                  </a:cubicBezTo>
                  <a:cubicBezTo>
                    <a:pt x="1005" y="2101"/>
                    <a:pt x="1005" y="2101"/>
                    <a:pt x="1005" y="2101"/>
                  </a:cubicBezTo>
                  <a:cubicBezTo>
                    <a:pt x="994" y="2101"/>
                    <a:pt x="994" y="2101"/>
                    <a:pt x="994" y="2101"/>
                  </a:cubicBezTo>
                  <a:cubicBezTo>
                    <a:pt x="988" y="2102"/>
                    <a:pt x="985" y="2104"/>
                    <a:pt x="983" y="2108"/>
                  </a:cubicBezTo>
                  <a:cubicBezTo>
                    <a:pt x="983" y="2107"/>
                    <a:pt x="982" y="2106"/>
                    <a:pt x="982" y="2105"/>
                  </a:cubicBezTo>
                  <a:cubicBezTo>
                    <a:pt x="981" y="2104"/>
                    <a:pt x="981" y="2104"/>
                    <a:pt x="981" y="2104"/>
                  </a:cubicBezTo>
                  <a:cubicBezTo>
                    <a:pt x="980" y="2104"/>
                    <a:pt x="980" y="2104"/>
                    <a:pt x="980" y="2104"/>
                  </a:cubicBezTo>
                  <a:cubicBezTo>
                    <a:pt x="975" y="2102"/>
                    <a:pt x="970" y="2104"/>
                    <a:pt x="967" y="2106"/>
                  </a:cubicBezTo>
                  <a:cubicBezTo>
                    <a:pt x="966" y="2101"/>
                    <a:pt x="965" y="2099"/>
                    <a:pt x="963" y="2097"/>
                  </a:cubicBezTo>
                  <a:cubicBezTo>
                    <a:pt x="962" y="2096"/>
                    <a:pt x="962" y="2096"/>
                    <a:pt x="962" y="2095"/>
                  </a:cubicBezTo>
                  <a:cubicBezTo>
                    <a:pt x="965" y="2085"/>
                    <a:pt x="965" y="2085"/>
                    <a:pt x="965" y="2085"/>
                  </a:cubicBezTo>
                  <a:cubicBezTo>
                    <a:pt x="956" y="2092"/>
                    <a:pt x="956" y="2092"/>
                    <a:pt x="956" y="2092"/>
                  </a:cubicBezTo>
                  <a:cubicBezTo>
                    <a:pt x="953" y="2094"/>
                    <a:pt x="949" y="2096"/>
                    <a:pt x="946" y="2099"/>
                  </a:cubicBezTo>
                  <a:cubicBezTo>
                    <a:pt x="946" y="2098"/>
                    <a:pt x="947" y="2097"/>
                    <a:pt x="948" y="2095"/>
                  </a:cubicBezTo>
                  <a:cubicBezTo>
                    <a:pt x="949" y="2093"/>
                    <a:pt x="950" y="2091"/>
                    <a:pt x="950" y="2089"/>
                  </a:cubicBezTo>
                  <a:cubicBezTo>
                    <a:pt x="953" y="2083"/>
                    <a:pt x="953" y="2083"/>
                    <a:pt x="953" y="2083"/>
                  </a:cubicBezTo>
                  <a:cubicBezTo>
                    <a:pt x="946" y="2085"/>
                    <a:pt x="946" y="2085"/>
                    <a:pt x="946" y="2085"/>
                  </a:cubicBezTo>
                  <a:cubicBezTo>
                    <a:pt x="943" y="2085"/>
                    <a:pt x="940" y="2088"/>
                    <a:pt x="938" y="2091"/>
                  </a:cubicBezTo>
                  <a:cubicBezTo>
                    <a:pt x="938" y="2089"/>
                    <a:pt x="937" y="2086"/>
                    <a:pt x="934" y="2084"/>
                  </a:cubicBezTo>
                  <a:cubicBezTo>
                    <a:pt x="932" y="2082"/>
                    <a:pt x="930" y="2081"/>
                    <a:pt x="929" y="2081"/>
                  </a:cubicBezTo>
                  <a:cubicBezTo>
                    <a:pt x="926" y="2081"/>
                    <a:pt x="924" y="2083"/>
                    <a:pt x="923" y="2085"/>
                  </a:cubicBezTo>
                  <a:cubicBezTo>
                    <a:pt x="923" y="2085"/>
                    <a:pt x="923" y="2084"/>
                    <a:pt x="923" y="2084"/>
                  </a:cubicBezTo>
                  <a:cubicBezTo>
                    <a:pt x="922" y="2082"/>
                    <a:pt x="920" y="2080"/>
                    <a:pt x="917" y="2079"/>
                  </a:cubicBezTo>
                  <a:cubicBezTo>
                    <a:pt x="919" y="2077"/>
                    <a:pt x="920" y="2074"/>
                    <a:pt x="922" y="2072"/>
                  </a:cubicBezTo>
                  <a:cubicBezTo>
                    <a:pt x="923" y="2071"/>
                    <a:pt x="924" y="2070"/>
                    <a:pt x="924" y="2069"/>
                  </a:cubicBezTo>
                  <a:cubicBezTo>
                    <a:pt x="940" y="2042"/>
                    <a:pt x="940" y="2042"/>
                    <a:pt x="940" y="2042"/>
                  </a:cubicBezTo>
                  <a:cubicBezTo>
                    <a:pt x="919" y="2064"/>
                    <a:pt x="919" y="2064"/>
                    <a:pt x="919" y="2064"/>
                  </a:cubicBezTo>
                  <a:cubicBezTo>
                    <a:pt x="918" y="2061"/>
                    <a:pt x="916" y="2060"/>
                    <a:pt x="913" y="2060"/>
                  </a:cubicBezTo>
                  <a:cubicBezTo>
                    <a:pt x="913" y="2060"/>
                    <a:pt x="913" y="2060"/>
                    <a:pt x="913" y="2060"/>
                  </a:cubicBezTo>
                  <a:cubicBezTo>
                    <a:pt x="912" y="2060"/>
                    <a:pt x="912" y="2060"/>
                    <a:pt x="912" y="2060"/>
                  </a:cubicBezTo>
                  <a:cubicBezTo>
                    <a:pt x="907" y="2062"/>
                    <a:pt x="905" y="2066"/>
                    <a:pt x="904" y="2070"/>
                  </a:cubicBezTo>
                  <a:cubicBezTo>
                    <a:pt x="903" y="2070"/>
                    <a:pt x="903" y="2070"/>
                    <a:pt x="902" y="2070"/>
                  </a:cubicBezTo>
                  <a:cubicBezTo>
                    <a:pt x="899" y="2070"/>
                    <a:pt x="899" y="2070"/>
                    <a:pt x="899" y="2070"/>
                  </a:cubicBezTo>
                  <a:cubicBezTo>
                    <a:pt x="898" y="2069"/>
                    <a:pt x="898" y="2069"/>
                    <a:pt x="898" y="2069"/>
                  </a:cubicBezTo>
                  <a:cubicBezTo>
                    <a:pt x="900" y="2065"/>
                    <a:pt x="901" y="2057"/>
                    <a:pt x="901" y="2050"/>
                  </a:cubicBezTo>
                  <a:cubicBezTo>
                    <a:pt x="900" y="2032"/>
                    <a:pt x="895" y="2028"/>
                    <a:pt x="890" y="2028"/>
                  </a:cubicBezTo>
                  <a:cubicBezTo>
                    <a:pt x="889" y="2028"/>
                    <a:pt x="888" y="2028"/>
                    <a:pt x="888" y="2028"/>
                  </a:cubicBezTo>
                  <a:cubicBezTo>
                    <a:pt x="887" y="2024"/>
                    <a:pt x="886" y="2020"/>
                    <a:pt x="884" y="2016"/>
                  </a:cubicBezTo>
                  <a:cubicBezTo>
                    <a:pt x="881" y="2006"/>
                    <a:pt x="881" y="2006"/>
                    <a:pt x="881" y="2006"/>
                  </a:cubicBezTo>
                  <a:cubicBezTo>
                    <a:pt x="878" y="2016"/>
                    <a:pt x="878" y="2016"/>
                    <a:pt x="878" y="2016"/>
                  </a:cubicBezTo>
                  <a:cubicBezTo>
                    <a:pt x="875" y="2025"/>
                    <a:pt x="870" y="2033"/>
                    <a:pt x="866" y="2041"/>
                  </a:cubicBezTo>
                  <a:cubicBezTo>
                    <a:pt x="865" y="2042"/>
                    <a:pt x="865" y="2043"/>
                    <a:pt x="864" y="2045"/>
                  </a:cubicBezTo>
                  <a:cubicBezTo>
                    <a:pt x="863" y="2005"/>
                    <a:pt x="861" y="1966"/>
                    <a:pt x="858" y="1925"/>
                  </a:cubicBezTo>
                  <a:cubicBezTo>
                    <a:pt x="857" y="1904"/>
                    <a:pt x="856" y="1882"/>
                    <a:pt x="854" y="1861"/>
                  </a:cubicBezTo>
                  <a:cubicBezTo>
                    <a:pt x="853" y="1842"/>
                    <a:pt x="853" y="1820"/>
                    <a:pt x="853" y="1796"/>
                  </a:cubicBezTo>
                  <a:cubicBezTo>
                    <a:pt x="853" y="1793"/>
                    <a:pt x="854" y="1789"/>
                    <a:pt x="853" y="1786"/>
                  </a:cubicBezTo>
                  <a:cubicBezTo>
                    <a:pt x="854" y="1760"/>
                    <a:pt x="855" y="1733"/>
                    <a:pt x="856" y="1707"/>
                  </a:cubicBezTo>
                  <a:cubicBezTo>
                    <a:pt x="856" y="1678"/>
                    <a:pt x="857" y="1649"/>
                    <a:pt x="858" y="1620"/>
                  </a:cubicBezTo>
                  <a:cubicBezTo>
                    <a:pt x="859" y="1565"/>
                    <a:pt x="857" y="1511"/>
                    <a:pt x="855" y="1457"/>
                  </a:cubicBezTo>
                  <a:cubicBezTo>
                    <a:pt x="853" y="1405"/>
                    <a:pt x="851" y="1355"/>
                    <a:pt x="853" y="1312"/>
                  </a:cubicBezTo>
                  <a:cubicBezTo>
                    <a:pt x="864" y="1305"/>
                    <a:pt x="885" y="1302"/>
                    <a:pt x="904" y="1305"/>
                  </a:cubicBezTo>
                  <a:cubicBezTo>
                    <a:pt x="934" y="1310"/>
                    <a:pt x="997" y="1342"/>
                    <a:pt x="1006" y="1356"/>
                  </a:cubicBezTo>
                  <a:cubicBezTo>
                    <a:pt x="1008" y="1361"/>
                    <a:pt x="1009" y="1367"/>
                    <a:pt x="1009" y="1374"/>
                  </a:cubicBezTo>
                  <a:cubicBezTo>
                    <a:pt x="1009" y="1379"/>
                    <a:pt x="1009" y="1384"/>
                    <a:pt x="1011" y="1390"/>
                  </a:cubicBezTo>
                  <a:cubicBezTo>
                    <a:pt x="1019" y="1415"/>
                    <a:pt x="1038" y="1429"/>
                    <a:pt x="1057" y="1442"/>
                  </a:cubicBezTo>
                  <a:cubicBezTo>
                    <a:pt x="1062" y="1436"/>
                    <a:pt x="1062" y="1436"/>
                    <a:pt x="1062" y="1436"/>
                  </a:cubicBezTo>
                  <a:cubicBezTo>
                    <a:pt x="1035" y="1417"/>
                    <a:pt x="1020" y="1391"/>
                    <a:pt x="1015" y="1359"/>
                  </a:cubicBezTo>
                  <a:cubicBezTo>
                    <a:pt x="1028" y="1368"/>
                    <a:pt x="1038" y="1380"/>
                    <a:pt x="1048" y="1392"/>
                  </a:cubicBezTo>
                  <a:cubicBezTo>
                    <a:pt x="1054" y="1400"/>
                    <a:pt x="1061" y="1408"/>
                    <a:pt x="1069" y="1416"/>
                  </a:cubicBezTo>
                  <a:cubicBezTo>
                    <a:pt x="1072" y="1456"/>
                    <a:pt x="1087" y="1492"/>
                    <a:pt x="1107" y="1508"/>
                  </a:cubicBezTo>
                  <a:cubicBezTo>
                    <a:pt x="1121" y="1518"/>
                    <a:pt x="1121" y="1518"/>
                    <a:pt x="1121" y="1518"/>
                  </a:cubicBezTo>
                  <a:cubicBezTo>
                    <a:pt x="1113" y="1504"/>
                    <a:pt x="1113" y="1504"/>
                    <a:pt x="1113" y="1504"/>
                  </a:cubicBezTo>
                  <a:cubicBezTo>
                    <a:pt x="1110" y="1499"/>
                    <a:pt x="1107" y="1495"/>
                    <a:pt x="1105" y="1491"/>
                  </a:cubicBezTo>
                  <a:cubicBezTo>
                    <a:pt x="1100" y="1485"/>
                    <a:pt x="1096" y="1479"/>
                    <a:pt x="1094" y="1471"/>
                  </a:cubicBezTo>
                  <a:cubicBezTo>
                    <a:pt x="1099" y="1473"/>
                    <a:pt x="1104" y="1478"/>
                    <a:pt x="1109" y="1482"/>
                  </a:cubicBezTo>
                  <a:cubicBezTo>
                    <a:pt x="1115" y="1487"/>
                    <a:pt x="1120" y="1492"/>
                    <a:pt x="1127" y="1493"/>
                  </a:cubicBezTo>
                  <a:cubicBezTo>
                    <a:pt x="1141" y="1493"/>
                    <a:pt x="1141" y="1493"/>
                    <a:pt x="1141" y="1493"/>
                  </a:cubicBezTo>
                  <a:cubicBezTo>
                    <a:pt x="1130" y="1486"/>
                    <a:pt x="1130" y="1486"/>
                    <a:pt x="1130" y="1486"/>
                  </a:cubicBezTo>
                  <a:cubicBezTo>
                    <a:pt x="1126" y="1483"/>
                    <a:pt x="1123" y="1480"/>
                    <a:pt x="1119" y="1477"/>
                  </a:cubicBezTo>
                  <a:cubicBezTo>
                    <a:pt x="1112" y="1470"/>
                    <a:pt x="1104" y="1462"/>
                    <a:pt x="1089" y="1461"/>
                  </a:cubicBezTo>
                  <a:cubicBezTo>
                    <a:pt x="1084" y="1450"/>
                    <a:pt x="1081" y="1440"/>
                    <a:pt x="1081" y="1427"/>
                  </a:cubicBezTo>
                  <a:cubicBezTo>
                    <a:pt x="1083" y="1429"/>
                    <a:pt x="1085" y="1430"/>
                    <a:pt x="1087" y="1430"/>
                  </a:cubicBezTo>
                  <a:cubicBezTo>
                    <a:pt x="1088" y="1431"/>
                    <a:pt x="1091" y="1430"/>
                    <a:pt x="1093" y="1428"/>
                  </a:cubicBezTo>
                  <a:cubicBezTo>
                    <a:pt x="1095" y="1424"/>
                    <a:pt x="1095" y="1424"/>
                    <a:pt x="1095" y="1424"/>
                  </a:cubicBezTo>
                  <a:cubicBezTo>
                    <a:pt x="1092" y="1422"/>
                    <a:pt x="1092" y="1422"/>
                    <a:pt x="1092" y="1422"/>
                  </a:cubicBezTo>
                  <a:cubicBezTo>
                    <a:pt x="1077" y="1414"/>
                    <a:pt x="1083" y="1394"/>
                    <a:pt x="1089" y="1372"/>
                  </a:cubicBezTo>
                  <a:cubicBezTo>
                    <a:pt x="1091" y="1366"/>
                    <a:pt x="1093" y="1360"/>
                    <a:pt x="1094" y="1354"/>
                  </a:cubicBezTo>
                  <a:cubicBezTo>
                    <a:pt x="1096" y="1357"/>
                    <a:pt x="1098" y="1359"/>
                    <a:pt x="1101" y="1361"/>
                  </a:cubicBezTo>
                  <a:cubicBezTo>
                    <a:pt x="1127" y="1388"/>
                    <a:pt x="1154" y="1415"/>
                    <a:pt x="1188" y="1435"/>
                  </a:cubicBezTo>
                  <a:cubicBezTo>
                    <a:pt x="1190" y="1440"/>
                    <a:pt x="1192" y="1444"/>
                    <a:pt x="1195" y="1448"/>
                  </a:cubicBezTo>
                  <a:cubicBezTo>
                    <a:pt x="1196" y="1451"/>
                    <a:pt x="1198" y="1454"/>
                    <a:pt x="1199" y="1457"/>
                  </a:cubicBezTo>
                  <a:cubicBezTo>
                    <a:pt x="1196" y="1465"/>
                    <a:pt x="1197" y="1483"/>
                    <a:pt x="1203" y="1492"/>
                  </a:cubicBezTo>
                  <a:cubicBezTo>
                    <a:pt x="1205" y="1497"/>
                    <a:pt x="1209" y="1499"/>
                    <a:pt x="1211" y="1499"/>
                  </a:cubicBezTo>
                  <a:cubicBezTo>
                    <a:pt x="1222" y="1498"/>
                    <a:pt x="1222" y="1498"/>
                    <a:pt x="1222" y="1498"/>
                  </a:cubicBezTo>
                  <a:cubicBezTo>
                    <a:pt x="1214" y="1492"/>
                    <a:pt x="1214" y="1492"/>
                    <a:pt x="1214" y="1492"/>
                  </a:cubicBezTo>
                  <a:cubicBezTo>
                    <a:pt x="1210" y="1488"/>
                    <a:pt x="1209" y="1480"/>
                    <a:pt x="1209" y="1472"/>
                  </a:cubicBezTo>
                  <a:cubicBezTo>
                    <a:pt x="1211" y="1474"/>
                    <a:pt x="1213" y="1478"/>
                    <a:pt x="1215" y="1481"/>
                  </a:cubicBezTo>
                  <a:cubicBezTo>
                    <a:pt x="1219" y="1488"/>
                    <a:pt x="1223" y="1495"/>
                    <a:pt x="1229" y="1496"/>
                  </a:cubicBezTo>
                  <a:cubicBezTo>
                    <a:pt x="1238" y="1498"/>
                    <a:pt x="1238" y="1498"/>
                    <a:pt x="1238" y="1498"/>
                  </a:cubicBezTo>
                  <a:cubicBezTo>
                    <a:pt x="1233" y="1491"/>
                    <a:pt x="1233" y="1491"/>
                    <a:pt x="1233" y="1491"/>
                  </a:cubicBezTo>
                  <a:cubicBezTo>
                    <a:pt x="1230" y="1486"/>
                    <a:pt x="1227" y="1482"/>
                    <a:pt x="1224" y="1477"/>
                  </a:cubicBezTo>
                  <a:cubicBezTo>
                    <a:pt x="1216" y="1466"/>
                    <a:pt x="1207" y="1453"/>
                    <a:pt x="1203" y="1442"/>
                  </a:cubicBezTo>
                  <a:cubicBezTo>
                    <a:pt x="1215" y="1447"/>
                    <a:pt x="1228" y="1453"/>
                    <a:pt x="1240" y="1459"/>
                  </a:cubicBezTo>
                  <a:cubicBezTo>
                    <a:pt x="1268" y="1472"/>
                    <a:pt x="1297" y="1485"/>
                    <a:pt x="1329" y="1495"/>
                  </a:cubicBezTo>
                  <a:cubicBezTo>
                    <a:pt x="1330" y="1496"/>
                    <a:pt x="1332" y="1498"/>
                    <a:pt x="1333" y="1500"/>
                  </a:cubicBezTo>
                  <a:cubicBezTo>
                    <a:pt x="1337" y="1504"/>
                    <a:pt x="1339" y="1506"/>
                    <a:pt x="1341" y="1506"/>
                  </a:cubicBezTo>
                  <a:cubicBezTo>
                    <a:pt x="1343" y="1506"/>
                    <a:pt x="1343" y="1506"/>
                    <a:pt x="1343" y="1506"/>
                  </a:cubicBezTo>
                  <a:cubicBezTo>
                    <a:pt x="1344" y="1504"/>
                    <a:pt x="1344" y="1504"/>
                    <a:pt x="1344" y="1504"/>
                  </a:cubicBezTo>
                  <a:cubicBezTo>
                    <a:pt x="1345" y="1503"/>
                    <a:pt x="1345" y="1502"/>
                    <a:pt x="1345" y="1501"/>
                  </a:cubicBezTo>
                  <a:cubicBezTo>
                    <a:pt x="1347" y="1500"/>
                    <a:pt x="1347" y="1499"/>
                    <a:pt x="1347" y="1498"/>
                  </a:cubicBezTo>
                  <a:cubicBezTo>
                    <a:pt x="1348" y="1494"/>
                    <a:pt x="1343" y="1491"/>
                    <a:pt x="1336" y="1488"/>
                  </a:cubicBezTo>
                  <a:cubicBezTo>
                    <a:pt x="1335" y="1488"/>
                    <a:pt x="1334" y="1487"/>
                    <a:pt x="1334" y="1487"/>
                  </a:cubicBezTo>
                  <a:cubicBezTo>
                    <a:pt x="1306" y="1473"/>
                    <a:pt x="1276" y="1461"/>
                    <a:pt x="1247" y="1449"/>
                  </a:cubicBezTo>
                  <a:cubicBezTo>
                    <a:pt x="1232" y="1444"/>
                    <a:pt x="1218" y="1438"/>
                    <a:pt x="1204" y="1432"/>
                  </a:cubicBezTo>
                  <a:cubicBezTo>
                    <a:pt x="1165" y="1416"/>
                    <a:pt x="1137" y="1383"/>
                    <a:pt x="1110" y="1352"/>
                  </a:cubicBezTo>
                  <a:cubicBezTo>
                    <a:pt x="1091" y="1329"/>
                    <a:pt x="1072" y="1307"/>
                    <a:pt x="1049" y="1290"/>
                  </a:cubicBezTo>
                  <a:cubicBezTo>
                    <a:pt x="1073" y="1293"/>
                    <a:pt x="1103" y="1299"/>
                    <a:pt x="1130" y="1308"/>
                  </a:cubicBezTo>
                  <a:cubicBezTo>
                    <a:pt x="1132" y="1310"/>
                    <a:pt x="1134" y="1314"/>
                    <a:pt x="1135" y="1318"/>
                  </a:cubicBezTo>
                  <a:cubicBezTo>
                    <a:pt x="1137" y="1325"/>
                    <a:pt x="1139" y="1331"/>
                    <a:pt x="1145" y="1331"/>
                  </a:cubicBezTo>
                  <a:cubicBezTo>
                    <a:pt x="1146" y="1331"/>
                    <a:pt x="1146" y="1331"/>
                    <a:pt x="1147" y="1331"/>
                  </a:cubicBezTo>
                  <a:cubicBezTo>
                    <a:pt x="1151" y="1330"/>
                    <a:pt x="1151" y="1330"/>
                    <a:pt x="1151" y="1330"/>
                  </a:cubicBezTo>
                  <a:cubicBezTo>
                    <a:pt x="1149" y="1325"/>
                    <a:pt x="1149" y="1325"/>
                    <a:pt x="1149" y="1325"/>
                  </a:cubicBezTo>
                  <a:cubicBezTo>
                    <a:pt x="1147" y="1321"/>
                    <a:pt x="1146" y="1318"/>
                    <a:pt x="1145" y="1316"/>
                  </a:cubicBezTo>
                  <a:cubicBezTo>
                    <a:pt x="1155" y="1322"/>
                    <a:pt x="1166" y="1327"/>
                    <a:pt x="1177" y="1333"/>
                  </a:cubicBezTo>
                  <a:cubicBezTo>
                    <a:pt x="1190" y="1340"/>
                    <a:pt x="1205" y="1348"/>
                    <a:pt x="1217" y="1355"/>
                  </a:cubicBezTo>
                  <a:cubicBezTo>
                    <a:pt x="1221" y="1358"/>
                    <a:pt x="1227" y="1367"/>
                    <a:pt x="1228" y="1369"/>
                  </a:cubicBezTo>
                  <a:cubicBezTo>
                    <a:pt x="1231" y="1400"/>
                    <a:pt x="1241" y="1423"/>
                    <a:pt x="1259" y="1441"/>
                  </a:cubicBezTo>
                  <a:cubicBezTo>
                    <a:pt x="1271" y="1452"/>
                    <a:pt x="1271" y="1452"/>
                    <a:pt x="1271" y="1452"/>
                  </a:cubicBezTo>
                  <a:cubicBezTo>
                    <a:pt x="1265" y="1437"/>
                    <a:pt x="1265" y="1437"/>
                    <a:pt x="1265" y="1437"/>
                  </a:cubicBezTo>
                  <a:cubicBezTo>
                    <a:pt x="1262" y="1429"/>
                    <a:pt x="1258" y="1423"/>
                    <a:pt x="1255" y="1417"/>
                  </a:cubicBezTo>
                  <a:cubicBezTo>
                    <a:pt x="1247" y="1405"/>
                    <a:pt x="1241" y="1394"/>
                    <a:pt x="1241" y="1377"/>
                  </a:cubicBezTo>
                  <a:cubicBezTo>
                    <a:pt x="1274" y="1403"/>
                    <a:pt x="1307" y="1419"/>
                    <a:pt x="1345" y="1428"/>
                  </a:cubicBezTo>
                  <a:cubicBezTo>
                    <a:pt x="1369" y="1456"/>
                    <a:pt x="1400" y="1476"/>
                    <a:pt x="1437" y="1489"/>
                  </a:cubicBezTo>
                  <a:cubicBezTo>
                    <a:pt x="1443" y="1507"/>
                    <a:pt x="1455" y="1518"/>
                    <a:pt x="1467" y="1529"/>
                  </a:cubicBezTo>
                  <a:cubicBezTo>
                    <a:pt x="1470" y="1532"/>
                    <a:pt x="1473" y="1534"/>
                    <a:pt x="1476" y="1537"/>
                  </a:cubicBezTo>
                  <a:cubicBezTo>
                    <a:pt x="1494" y="1555"/>
                    <a:pt x="1494" y="1555"/>
                    <a:pt x="1494" y="1555"/>
                  </a:cubicBezTo>
                  <a:cubicBezTo>
                    <a:pt x="1481" y="1533"/>
                    <a:pt x="1481" y="1533"/>
                    <a:pt x="1481" y="1533"/>
                  </a:cubicBezTo>
                  <a:cubicBezTo>
                    <a:pt x="1477" y="1525"/>
                    <a:pt x="1471" y="1519"/>
                    <a:pt x="1465" y="1513"/>
                  </a:cubicBezTo>
                  <a:cubicBezTo>
                    <a:pt x="1459" y="1507"/>
                    <a:pt x="1453" y="1501"/>
                    <a:pt x="1450" y="1493"/>
                  </a:cubicBezTo>
                  <a:cubicBezTo>
                    <a:pt x="1456" y="1494"/>
                    <a:pt x="1462" y="1495"/>
                    <a:pt x="1468" y="1497"/>
                  </a:cubicBezTo>
                  <a:cubicBezTo>
                    <a:pt x="1481" y="1500"/>
                    <a:pt x="1492" y="1503"/>
                    <a:pt x="1498" y="1500"/>
                  </a:cubicBezTo>
                  <a:cubicBezTo>
                    <a:pt x="1508" y="1495"/>
                    <a:pt x="1508" y="1495"/>
                    <a:pt x="1508" y="1495"/>
                  </a:cubicBezTo>
                  <a:cubicBezTo>
                    <a:pt x="1497" y="1493"/>
                    <a:pt x="1497" y="1493"/>
                    <a:pt x="1497" y="1493"/>
                  </a:cubicBezTo>
                  <a:cubicBezTo>
                    <a:pt x="1442" y="1485"/>
                    <a:pt x="1393" y="1464"/>
                    <a:pt x="1367" y="1436"/>
                  </a:cubicBezTo>
                  <a:cubicBezTo>
                    <a:pt x="1385" y="1440"/>
                    <a:pt x="1404" y="1443"/>
                    <a:pt x="1423" y="1446"/>
                  </a:cubicBezTo>
                  <a:cubicBezTo>
                    <a:pt x="1439" y="1449"/>
                    <a:pt x="1456" y="1451"/>
                    <a:pt x="1472" y="1455"/>
                  </a:cubicBezTo>
                  <a:cubicBezTo>
                    <a:pt x="1483" y="1478"/>
                    <a:pt x="1512" y="1494"/>
                    <a:pt x="1536" y="1497"/>
                  </a:cubicBezTo>
                  <a:cubicBezTo>
                    <a:pt x="1565" y="1501"/>
                    <a:pt x="1565" y="1501"/>
                    <a:pt x="1565" y="1501"/>
                  </a:cubicBezTo>
                  <a:cubicBezTo>
                    <a:pt x="1534" y="1489"/>
                    <a:pt x="1534" y="1489"/>
                    <a:pt x="1534" y="1489"/>
                  </a:cubicBezTo>
                  <a:cubicBezTo>
                    <a:pt x="1513" y="1481"/>
                    <a:pt x="1494" y="1473"/>
                    <a:pt x="1484" y="1456"/>
                  </a:cubicBezTo>
                  <a:cubicBezTo>
                    <a:pt x="1488" y="1457"/>
                    <a:pt x="1491" y="1458"/>
                    <a:pt x="1495" y="1459"/>
                  </a:cubicBezTo>
                  <a:cubicBezTo>
                    <a:pt x="1507" y="1462"/>
                    <a:pt x="1517" y="1464"/>
                    <a:pt x="1522" y="1460"/>
                  </a:cubicBezTo>
                  <a:cubicBezTo>
                    <a:pt x="1526" y="1455"/>
                    <a:pt x="1526" y="1455"/>
                    <a:pt x="1526" y="1455"/>
                  </a:cubicBezTo>
                  <a:cubicBezTo>
                    <a:pt x="1520" y="1453"/>
                    <a:pt x="1520" y="1453"/>
                    <a:pt x="1520" y="1453"/>
                  </a:cubicBezTo>
                  <a:cubicBezTo>
                    <a:pt x="1491" y="1446"/>
                    <a:pt x="1463" y="1441"/>
                    <a:pt x="1437" y="1437"/>
                  </a:cubicBezTo>
                  <a:cubicBezTo>
                    <a:pt x="1403" y="1431"/>
                    <a:pt x="1371" y="1425"/>
                    <a:pt x="1339" y="1415"/>
                  </a:cubicBezTo>
                  <a:cubicBezTo>
                    <a:pt x="1307" y="1404"/>
                    <a:pt x="1280" y="1383"/>
                    <a:pt x="1255" y="1362"/>
                  </a:cubicBezTo>
                  <a:cubicBezTo>
                    <a:pt x="1241" y="1351"/>
                    <a:pt x="1226" y="1339"/>
                    <a:pt x="1210" y="1329"/>
                  </a:cubicBezTo>
                  <a:cubicBezTo>
                    <a:pt x="1197" y="1320"/>
                    <a:pt x="1183" y="1313"/>
                    <a:pt x="1170" y="1306"/>
                  </a:cubicBezTo>
                  <a:cubicBezTo>
                    <a:pt x="1158" y="1300"/>
                    <a:pt x="1146" y="1294"/>
                    <a:pt x="1135" y="1287"/>
                  </a:cubicBezTo>
                  <a:cubicBezTo>
                    <a:pt x="1134" y="1283"/>
                    <a:pt x="1133" y="1279"/>
                    <a:pt x="1132" y="1275"/>
                  </a:cubicBezTo>
                  <a:cubicBezTo>
                    <a:pt x="1130" y="1270"/>
                    <a:pt x="1129" y="1265"/>
                    <a:pt x="1129" y="1262"/>
                  </a:cubicBezTo>
                  <a:cubicBezTo>
                    <a:pt x="1133" y="1262"/>
                    <a:pt x="1137" y="1263"/>
                    <a:pt x="1141" y="1264"/>
                  </a:cubicBezTo>
                  <a:cubicBezTo>
                    <a:pt x="1150" y="1266"/>
                    <a:pt x="1159" y="1268"/>
                    <a:pt x="1169" y="1270"/>
                  </a:cubicBezTo>
                  <a:cubicBezTo>
                    <a:pt x="1174" y="1285"/>
                    <a:pt x="1186" y="1315"/>
                    <a:pt x="1206" y="1322"/>
                  </a:cubicBezTo>
                  <a:cubicBezTo>
                    <a:pt x="1221" y="1327"/>
                    <a:pt x="1221" y="1327"/>
                    <a:pt x="1221" y="1327"/>
                  </a:cubicBezTo>
                  <a:cubicBezTo>
                    <a:pt x="1208" y="1313"/>
                    <a:pt x="1208" y="1313"/>
                    <a:pt x="1208" y="1313"/>
                  </a:cubicBezTo>
                  <a:cubicBezTo>
                    <a:pt x="1196" y="1302"/>
                    <a:pt x="1186" y="1291"/>
                    <a:pt x="1182" y="1273"/>
                  </a:cubicBezTo>
                  <a:cubicBezTo>
                    <a:pt x="1184" y="1274"/>
                    <a:pt x="1184" y="1274"/>
                    <a:pt x="1184" y="1274"/>
                  </a:cubicBezTo>
                  <a:cubicBezTo>
                    <a:pt x="1196" y="1276"/>
                    <a:pt x="1210" y="1278"/>
                    <a:pt x="1221" y="1282"/>
                  </a:cubicBezTo>
                  <a:cubicBezTo>
                    <a:pt x="1224" y="1275"/>
                    <a:pt x="1224" y="1275"/>
                    <a:pt x="1224" y="1275"/>
                  </a:cubicBezTo>
                  <a:cubicBezTo>
                    <a:pt x="1208" y="1268"/>
                    <a:pt x="1191" y="1264"/>
                    <a:pt x="1172" y="1260"/>
                  </a:cubicBezTo>
                  <a:cubicBezTo>
                    <a:pt x="1158" y="1257"/>
                    <a:pt x="1142" y="1253"/>
                    <a:pt x="1127" y="1248"/>
                  </a:cubicBezTo>
                  <a:cubicBezTo>
                    <a:pt x="1101" y="1239"/>
                    <a:pt x="1077" y="1230"/>
                    <a:pt x="1053" y="1219"/>
                  </a:cubicBezTo>
                  <a:cubicBezTo>
                    <a:pt x="1049" y="1217"/>
                    <a:pt x="1044" y="1215"/>
                    <a:pt x="1039" y="1213"/>
                  </a:cubicBezTo>
                  <a:cubicBezTo>
                    <a:pt x="1012" y="1202"/>
                    <a:pt x="981" y="1189"/>
                    <a:pt x="987" y="1169"/>
                  </a:cubicBezTo>
                  <a:cubicBezTo>
                    <a:pt x="987" y="1169"/>
                    <a:pt x="987" y="1169"/>
                    <a:pt x="987" y="1169"/>
                  </a:cubicBezTo>
                  <a:cubicBezTo>
                    <a:pt x="997" y="1173"/>
                    <a:pt x="1007" y="1179"/>
                    <a:pt x="1017" y="1186"/>
                  </a:cubicBezTo>
                  <a:cubicBezTo>
                    <a:pt x="1034" y="1196"/>
                    <a:pt x="1051" y="1207"/>
                    <a:pt x="1072" y="1212"/>
                  </a:cubicBezTo>
                  <a:cubicBezTo>
                    <a:pt x="1106" y="1220"/>
                    <a:pt x="1143" y="1224"/>
                    <a:pt x="1173" y="1223"/>
                  </a:cubicBezTo>
                  <a:cubicBezTo>
                    <a:pt x="1180" y="1226"/>
                    <a:pt x="1184" y="1231"/>
                    <a:pt x="1189" y="1236"/>
                  </a:cubicBezTo>
                  <a:cubicBezTo>
                    <a:pt x="1192" y="1240"/>
                    <a:pt x="1196" y="1245"/>
                    <a:pt x="1201" y="1248"/>
                  </a:cubicBezTo>
                  <a:cubicBezTo>
                    <a:pt x="1215" y="1258"/>
                    <a:pt x="1232" y="1262"/>
                    <a:pt x="1249" y="1266"/>
                  </a:cubicBezTo>
                  <a:cubicBezTo>
                    <a:pt x="1263" y="1269"/>
                    <a:pt x="1277" y="1272"/>
                    <a:pt x="1289" y="1279"/>
                  </a:cubicBezTo>
                  <a:cubicBezTo>
                    <a:pt x="1296" y="1282"/>
                    <a:pt x="1303" y="1288"/>
                    <a:pt x="1310" y="1294"/>
                  </a:cubicBezTo>
                  <a:cubicBezTo>
                    <a:pt x="1316" y="1300"/>
                    <a:pt x="1323" y="1306"/>
                    <a:pt x="1330" y="1311"/>
                  </a:cubicBezTo>
                  <a:cubicBezTo>
                    <a:pt x="1347" y="1321"/>
                    <a:pt x="1364" y="1331"/>
                    <a:pt x="1383" y="1333"/>
                  </a:cubicBezTo>
                  <a:cubicBezTo>
                    <a:pt x="1410" y="1336"/>
                    <a:pt x="1410" y="1336"/>
                    <a:pt x="1410" y="1336"/>
                  </a:cubicBezTo>
                  <a:cubicBezTo>
                    <a:pt x="1385" y="1326"/>
                    <a:pt x="1385" y="1326"/>
                    <a:pt x="1385" y="1326"/>
                  </a:cubicBezTo>
                  <a:cubicBezTo>
                    <a:pt x="1357" y="1315"/>
                    <a:pt x="1332" y="1300"/>
                    <a:pt x="1308" y="1281"/>
                  </a:cubicBezTo>
                  <a:cubicBezTo>
                    <a:pt x="1353" y="1289"/>
                    <a:pt x="1387" y="1299"/>
                    <a:pt x="1414" y="1313"/>
                  </a:cubicBezTo>
                  <a:cubicBezTo>
                    <a:pt x="1418" y="1307"/>
                    <a:pt x="1418" y="1307"/>
                    <a:pt x="1418" y="1307"/>
                  </a:cubicBezTo>
                  <a:cubicBezTo>
                    <a:pt x="1390" y="1288"/>
                    <a:pt x="1349" y="1279"/>
                    <a:pt x="1310" y="1271"/>
                  </a:cubicBezTo>
                  <a:cubicBezTo>
                    <a:pt x="1263" y="1261"/>
                    <a:pt x="1214" y="1251"/>
                    <a:pt x="1188" y="1223"/>
                  </a:cubicBezTo>
                  <a:cubicBezTo>
                    <a:pt x="1233" y="1217"/>
                    <a:pt x="1290" y="1220"/>
                    <a:pt x="1335" y="1223"/>
                  </a:cubicBezTo>
                  <a:cubicBezTo>
                    <a:pt x="1342" y="1224"/>
                    <a:pt x="1348" y="1224"/>
                    <a:pt x="1355" y="1225"/>
                  </a:cubicBezTo>
                  <a:cubicBezTo>
                    <a:pt x="1378" y="1243"/>
                    <a:pt x="1405" y="1258"/>
                    <a:pt x="1435" y="1269"/>
                  </a:cubicBezTo>
                  <a:cubicBezTo>
                    <a:pt x="1436" y="1288"/>
                    <a:pt x="1447" y="1299"/>
                    <a:pt x="1459" y="1308"/>
                  </a:cubicBezTo>
                  <a:cubicBezTo>
                    <a:pt x="1472" y="1318"/>
                    <a:pt x="1472" y="1318"/>
                    <a:pt x="1472" y="1318"/>
                  </a:cubicBezTo>
                  <a:cubicBezTo>
                    <a:pt x="1465" y="1304"/>
                    <a:pt x="1465" y="1304"/>
                    <a:pt x="1465" y="1304"/>
                  </a:cubicBezTo>
                  <a:cubicBezTo>
                    <a:pt x="1463" y="1300"/>
                    <a:pt x="1459" y="1296"/>
                    <a:pt x="1456" y="1293"/>
                  </a:cubicBezTo>
                  <a:cubicBezTo>
                    <a:pt x="1451" y="1287"/>
                    <a:pt x="1446" y="1282"/>
                    <a:pt x="1446" y="1272"/>
                  </a:cubicBezTo>
                  <a:cubicBezTo>
                    <a:pt x="1457" y="1276"/>
                    <a:pt x="1469" y="1279"/>
                    <a:pt x="1481" y="1281"/>
                  </a:cubicBezTo>
                  <a:cubicBezTo>
                    <a:pt x="1489" y="1283"/>
                    <a:pt x="1498" y="1285"/>
                    <a:pt x="1505" y="1287"/>
                  </a:cubicBezTo>
                  <a:cubicBezTo>
                    <a:pt x="1507" y="1280"/>
                    <a:pt x="1507" y="1280"/>
                    <a:pt x="1507" y="1280"/>
                  </a:cubicBezTo>
                  <a:cubicBezTo>
                    <a:pt x="1498" y="1277"/>
                    <a:pt x="1488" y="1274"/>
                    <a:pt x="1478" y="1271"/>
                  </a:cubicBezTo>
                  <a:cubicBezTo>
                    <a:pt x="1438" y="1259"/>
                    <a:pt x="1397" y="1246"/>
                    <a:pt x="1369" y="1223"/>
                  </a:cubicBezTo>
                  <a:cubicBezTo>
                    <a:pt x="1373" y="1223"/>
                    <a:pt x="1376" y="1223"/>
                    <a:pt x="1380" y="1224"/>
                  </a:cubicBezTo>
                  <a:cubicBezTo>
                    <a:pt x="1401" y="1225"/>
                    <a:pt x="1424" y="1230"/>
                    <a:pt x="1449" y="1235"/>
                  </a:cubicBezTo>
                  <a:cubicBezTo>
                    <a:pt x="1473" y="1240"/>
                    <a:pt x="1499" y="1245"/>
                    <a:pt x="1522" y="1247"/>
                  </a:cubicBezTo>
                  <a:cubicBezTo>
                    <a:pt x="1533" y="1248"/>
                    <a:pt x="1542" y="1248"/>
                    <a:pt x="1551" y="1247"/>
                  </a:cubicBezTo>
                  <a:cubicBezTo>
                    <a:pt x="1551" y="1247"/>
                    <a:pt x="1580" y="1244"/>
                    <a:pt x="1580" y="1234"/>
                  </a:cubicBezTo>
                  <a:cubicBezTo>
                    <a:pt x="1581" y="1229"/>
                    <a:pt x="1581" y="1229"/>
                    <a:pt x="1581" y="1229"/>
                  </a:cubicBezTo>
                  <a:cubicBezTo>
                    <a:pt x="1576" y="1230"/>
                    <a:pt x="1576" y="1230"/>
                    <a:pt x="1576" y="1230"/>
                  </a:cubicBezTo>
                  <a:moveTo>
                    <a:pt x="662" y="2122"/>
                  </a:moveTo>
                  <a:cubicBezTo>
                    <a:pt x="660" y="2121"/>
                    <a:pt x="658" y="2120"/>
                    <a:pt x="656" y="2120"/>
                  </a:cubicBezTo>
                  <a:cubicBezTo>
                    <a:pt x="656" y="2120"/>
                    <a:pt x="655" y="2120"/>
                    <a:pt x="655" y="2120"/>
                  </a:cubicBezTo>
                  <a:cubicBezTo>
                    <a:pt x="653" y="2118"/>
                    <a:pt x="653" y="2116"/>
                    <a:pt x="658" y="2112"/>
                  </a:cubicBezTo>
                  <a:cubicBezTo>
                    <a:pt x="660" y="2118"/>
                    <a:pt x="660" y="2118"/>
                    <a:pt x="660" y="2118"/>
                  </a:cubicBezTo>
                  <a:cubicBezTo>
                    <a:pt x="662" y="2121"/>
                    <a:pt x="662" y="2122"/>
                    <a:pt x="662" y="2122"/>
                  </a:cubicBezTo>
                  <a:cubicBezTo>
                    <a:pt x="662" y="2122"/>
                    <a:pt x="662" y="2122"/>
                    <a:pt x="662" y="2122"/>
                  </a:cubicBezTo>
                  <a:moveTo>
                    <a:pt x="768" y="2160"/>
                  </a:moveTo>
                  <a:cubicBezTo>
                    <a:pt x="766" y="2160"/>
                    <a:pt x="765" y="2160"/>
                    <a:pt x="764" y="2160"/>
                  </a:cubicBezTo>
                  <a:cubicBezTo>
                    <a:pt x="763" y="2160"/>
                    <a:pt x="761" y="2160"/>
                    <a:pt x="760" y="2161"/>
                  </a:cubicBezTo>
                  <a:cubicBezTo>
                    <a:pt x="761" y="2156"/>
                    <a:pt x="764" y="2153"/>
                    <a:pt x="766" y="2153"/>
                  </a:cubicBezTo>
                  <a:cubicBezTo>
                    <a:pt x="766" y="2153"/>
                    <a:pt x="766" y="2153"/>
                    <a:pt x="767" y="2154"/>
                  </a:cubicBezTo>
                  <a:cubicBezTo>
                    <a:pt x="767" y="2154"/>
                    <a:pt x="769" y="2156"/>
                    <a:pt x="769" y="2161"/>
                  </a:cubicBezTo>
                  <a:cubicBezTo>
                    <a:pt x="768" y="2160"/>
                    <a:pt x="768" y="2160"/>
                    <a:pt x="768" y="2160"/>
                  </a:cubicBezTo>
                  <a:moveTo>
                    <a:pt x="932" y="2166"/>
                  </a:moveTo>
                  <a:cubicBezTo>
                    <a:pt x="932" y="2167"/>
                    <a:pt x="934" y="2168"/>
                    <a:pt x="935" y="2169"/>
                  </a:cubicBezTo>
                  <a:cubicBezTo>
                    <a:pt x="932" y="2170"/>
                    <a:pt x="929" y="2167"/>
                    <a:pt x="928" y="2164"/>
                  </a:cubicBezTo>
                  <a:cubicBezTo>
                    <a:pt x="927" y="2163"/>
                    <a:pt x="926" y="2161"/>
                    <a:pt x="926" y="2160"/>
                  </a:cubicBezTo>
                  <a:cubicBezTo>
                    <a:pt x="928" y="2162"/>
                    <a:pt x="930" y="2164"/>
                    <a:pt x="932" y="2166"/>
                  </a:cubicBezTo>
                  <a:moveTo>
                    <a:pt x="1279" y="972"/>
                  </a:moveTo>
                  <a:cubicBezTo>
                    <a:pt x="1274" y="975"/>
                    <a:pt x="1274" y="975"/>
                    <a:pt x="1274" y="975"/>
                  </a:cubicBezTo>
                  <a:cubicBezTo>
                    <a:pt x="1272" y="976"/>
                    <a:pt x="1269" y="977"/>
                    <a:pt x="1267" y="979"/>
                  </a:cubicBezTo>
                  <a:cubicBezTo>
                    <a:pt x="1255" y="984"/>
                    <a:pt x="1243" y="990"/>
                    <a:pt x="1238" y="999"/>
                  </a:cubicBezTo>
                  <a:cubicBezTo>
                    <a:pt x="1234" y="1005"/>
                    <a:pt x="1234" y="1005"/>
                    <a:pt x="1234" y="1005"/>
                  </a:cubicBezTo>
                  <a:cubicBezTo>
                    <a:pt x="1213" y="1006"/>
                    <a:pt x="1192" y="1008"/>
                    <a:pt x="1172" y="1010"/>
                  </a:cubicBezTo>
                  <a:cubicBezTo>
                    <a:pt x="1144" y="1012"/>
                    <a:pt x="1116" y="1015"/>
                    <a:pt x="1086" y="1015"/>
                  </a:cubicBezTo>
                  <a:cubicBezTo>
                    <a:pt x="1100" y="1011"/>
                    <a:pt x="1114" y="1007"/>
                    <a:pt x="1127" y="1003"/>
                  </a:cubicBezTo>
                  <a:cubicBezTo>
                    <a:pt x="1166" y="991"/>
                    <a:pt x="1205" y="979"/>
                    <a:pt x="1236" y="958"/>
                  </a:cubicBezTo>
                  <a:cubicBezTo>
                    <a:pt x="1233" y="952"/>
                    <a:pt x="1233" y="952"/>
                    <a:pt x="1233" y="952"/>
                  </a:cubicBezTo>
                  <a:cubicBezTo>
                    <a:pt x="1197" y="968"/>
                    <a:pt x="1153" y="987"/>
                    <a:pt x="1106" y="999"/>
                  </a:cubicBezTo>
                  <a:cubicBezTo>
                    <a:pt x="1103" y="1000"/>
                    <a:pt x="1099" y="1001"/>
                    <a:pt x="1094" y="1001"/>
                  </a:cubicBezTo>
                  <a:cubicBezTo>
                    <a:pt x="1088" y="1002"/>
                    <a:pt x="1082" y="1003"/>
                    <a:pt x="1076" y="1005"/>
                  </a:cubicBezTo>
                  <a:cubicBezTo>
                    <a:pt x="1072" y="1007"/>
                    <a:pt x="1068" y="1010"/>
                    <a:pt x="1065" y="1012"/>
                  </a:cubicBezTo>
                  <a:cubicBezTo>
                    <a:pt x="1060" y="1015"/>
                    <a:pt x="1057" y="1018"/>
                    <a:pt x="1052" y="1019"/>
                  </a:cubicBezTo>
                  <a:cubicBezTo>
                    <a:pt x="1035" y="1023"/>
                    <a:pt x="1018" y="1024"/>
                    <a:pt x="1001" y="1024"/>
                  </a:cubicBezTo>
                  <a:cubicBezTo>
                    <a:pt x="978" y="1025"/>
                    <a:pt x="955" y="1026"/>
                    <a:pt x="932" y="1036"/>
                  </a:cubicBezTo>
                  <a:cubicBezTo>
                    <a:pt x="928" y="1018"/>
                    <a:pt x="913" y="1009"/>
                    <a:pt x="899" y="1001"/>
                  </a:cubicBezTo>
                  <a:cubicBezTo>
                    <a:pt x="896" y="1000"/>
                    <a:pt x="894" y="998"/>
                    <a:pt x="892" y="997"/>
                  </a:cubicBezTo>
                  <a:cubicBezTo>
                    <a:pt x="901" y="945"/>
                    <a:pt x="933" y="914"/>
                    <a:pt x="963" y="884"/>
                  </a:cubicBezTo>
                  <a:cubicBezTo>
                    <a:pt x="969" y="878"/>
                    <a:pt x="975" y="872"/>
                    <a:pt x="981" y="866"/>
                  </a:cubicBezTo>
                  <a:cubicBezTo>
                    <a:pt x="982" y="865"/>
                    <a:pt x="984" y="863"/>
                    <a:pt x="987" y="860"/>
                  </a:cubicBezTo>
                  <a:cubicBezTo>
                    <a:pt x="992" y="854"/>
                    <a:pt x="1006" y="839"/>
                    <a:pt x="1010" y="839"/>
                  </a:cubicBezTo>
                  <a:cubicBezTo>
                    <a:pt x="1023" y="839"/>
                    <a:pt x="1031" y="875"/>
                    <a:pt x="1031" y="894"/>
                  </a:cubicBezTo>
                  <a:cubicBezTo>
                    <a:pt x="1031" y="902"/>
                    <a:pt x="1031" y="910"/>
                    <a:pt x="1030" y="919"/>
                  </a:cubicBezTo>
                  <a:cubicBezTo>
                    <a:pt x="1028" y="940"/>
                    <a:pt x="1027" y="959"/>
                    <a:pt x="1039" y="968"/>
                  </a:cubicBezTo>
                  <a:cubicBezTo>
                    <a:pt x="1047" y="973"/>
                    <a:pt x="1047" y="973"/>
                    <a:pt x="1047" y="973"/>
                  </a:cubicBezTo>
                  <a:cubicBezTo>
                    <a:pt x="1045" y="964"/>
                    <a:pt x="1045" y="964"/>
                    <a:pt x="1045" y="964"/>
                  </a:cubicBezTo>
                  <a:cubicBezTo>
                    <a:pt x="1042" y="953"/>
                    <a:pt x="1035" y="926"/>
                    <a:pt x="1039" y="910"/>
                  </a:cubicBezTo>
                  <a:cubicBezTo>
                    <a:pt x="1048" y="925"/>
                    <a:pt x="1061" y="937"/>
                    <a:pt x="1074" y="947"/>
                  </a:cubicBezTo>
                  <a:cubicBezTo>
                    <a:pt x="1079" y="941"/>
                    <a:pt x="1079" y="941"/>
                    <a:pt x="1079" y="941"/>
                  </a:cubicBezTo>
                  <a:cubicBezTo>
                    <a:pt x="1054" y="922"/>
                    <a:pt x="1039" y="888"/>
                    <a:pt x="1038" y="854"/>
                  </a:cubicBezTo>
                  <a:cubicBezTo>
                    <a:pt x="1045" y="858"/>
                    <a:pt x="1052" y="860"/>
                    <a:pt x="1059" y="862"/>
                  </a:cubicBezTo>
                  <a:cubicBezTo>
                    <a:pt x="1067" y="865"/>
                    <a:pt x="1075" y="867"/>
                    <a:pt x="1081" y="872"/>
                  </a:cubicBezTo>
                  <a:cubicBezTo>
                    <a:pt x="1093" y="882"/>
                    <a:pt x="1095" y="899"/>
                    <a:pt x="1097" y="916"/>
                  </a:cubicBezTo>
                  <a:cubicBezTo>
                    <a:pt x="1100" y="934"/>
                    <a:pt x="1102" y="954"/>
                    <a:pt x="1119" y="962"/>
                  </a:cubicBezTo>
                  <a:cubicBezTo>
                    <a:pt x="1136" y="971"/>
                    <a:pt x="1136" y="971"/>
                    <a:pt x="1136" y="971"/>
                  </a:cubicBezTo>
                  <a:cubicBezTo>
                    <a:pt x="1123" y="956"/>
                    <a:pt x="1123" y="956"/>
                    <a:pt x="1123" y="956"/>
                  </a:cubicBezTo>
                  <a:cubicBezTo>
                    <a:pt x="1117" y="949"/>
                    <a:pt x="1112" y="940"/>
                    <a:pt x="1110" y="928"/>
                  </a:cubicBezTo>
                  <a:cubicBezTo>
                    <a:pt x="1118" y="938"/>
                    <a:pt x="1126" y="949"/>
                    <a:pt x="1138" y="957"/>
                  </a:cubicBezTo>
                  <a:cubicBezTo>
                    <a:pt x="1157" y="970"/>
                    <a:pt x="1157" y="970"/>
                    <a:pt x="1157" y="970"/>
                  </a:cubicBezTo>
                  <a:cubicBezTo>
                    <a:pt x="1143" y="952"/>
                    <a:pt x="1143" y="952"/>
                    <a:pt x="1143" y="952"/>
                  </a:cubicBezTo>
                  <a:cubicBezTo>
                    <a:pt x="1140" y="948"/>
                    <a:pt x="1137" y="944"/>
                    <a:pt x="1133" y="940"/>
                  </a:cubicBezTo>
                  <a:cubicBezTo>
                    <a:pt x="1120" y="924"/>
                    <a:pt x="1107" y="908"/>
                    <a:pt x="1102" y="886"/>
                  </a:cubicBezTo>
                  <a:cubicBezTo>
                    <a:pt x="1121" y="894"/>
                    <a:pt x="1135" y="903"/>
                    <a:pt x="1151" y="912"/>
                  </a:cubicBezTo>
                  <a:cubicBezTo>
                    <a:pt x="1157" y="916"/>
                    <a:pt x="1164" y="920"/>
                    <a:pt x="1171" y="924"/>
                  </a:cubicBezTo>
                  <a:cubicBezTo>
                    <a:pt x="1177" y="942"/>
                    <a:pt x="1185" y="959"/>
                    <a:pt x="1197" y="960"/>
                  </a:cubicBezTo>
                  <a:cubicBezTo>
                    <a:pt x="1208" y="961"/>
                    <a:pt x="1208" y="961"/>
                    <a:pt x="1208" y="961"/>
                  </a:cubicBezTo>
                  <a:cubicBezTo>
                    <a:pt x="1199" y="954"/>
                    <a:pt x="1199" y="954"/>
                    <a:pt x="1199" y="954"/>
                  </a:cubicBezTo>
                  <a:cubicBezTo>
                    <a:pt x="1192" y="948"/>
                    <a:pt x="1185" y="937"/>
                    <a:pt x="1184" y="929"/>
                  </a:cubicBezTo>
                  <a:cubicBezTo>
                    <a:pt x="1204" y="938"/>
                    <a:pt x="1227" y="942"/>
                    <a:pt x="1249" y="945"/>
                  </a:cubicBezTo>
                  <a:cubicBezTo>
                    <a:pt x="1270" y="949"/>
                    <a:pt x="1290" y="952"/>
                    <a:pt x="1307" y="959"/>
                  </a:cubicBezTo>
                  <a:cubicBezTo>
                    <a:pt x="1298" y="962"/>
                    <a:pt x="1288" y="967"/>
                    <a:pt x="1279" y="972"/>
                  </a:cubicBezTo>
                  <a:moveTo>
                    <a:pt x="795" y="480"/>
                  </a:moveTo>
                  <a:cubicBezTo>
                    <a:pt x="791" y="480"/>
                    <a:pt x="787" y="482"/>
                    <a:pt x="783" y="486"/>
                  </a:cubicBezTo>
                  <a:cubicBezTo>
                    <a:pt x="792" y="470"/>
                    <a:pt x="807" y="454"/>
                    <a:pt x="824" y="444"/>
                  </a:cubicBezTo>
                  <a:cubicBezTo>
                    <a:pt x="825" y="452"/>
                    <a:pt x="825" y="461"/>
                    <a:pt x="826" y="470"/>
                  </a:cubicBezTo>
                  <a:cubicBezTo>
                    <a:pt x="826" y="478"/>
                    <a:pt x="826" y="487"/>
                    <a:pt x="827" y="495"/>
                  </a:cubicBezTo>
                  <a:cubicBezTo>
                    <a:pt x="827" y="496"/>
                    <a:pt x="827" y="496"/>
                    <a:pt x="826" y="497"/>
                  </a:cubicBezTo>
                  <a:cubicBezTo>
                    <a:pt x="825" y="493"/>
                    <a:pt x="825" y="493"/>
                    <a:pt x="825" y="493"/>
                  </a:cubicBezTo>
                  <a:cubicBezTo>
                    <a:pt x="823" y="503"/>
                    <a:pt x="823" y="503"/>
                    <a:pt x="823" y="503"/>
                  </a:cubicBezTo>
                  <a:cubicBezTo>
                    <a:pt x="821" y="505"/>
                    <a:pt x="819" y="508"/>
                    <a:pt x="818" y="511"/>
                  </a:cubicBezTo>
                  <a:cubicBezTo>
                    <a:pt x="812" y="519"/>
                    <a:pt x="806" y="528"/>
                    <a:pt x="803" y="538"/>
                  </a:cubicBezTo>
                  <a:cubicBezTo>
                    <a:pt x="801" y="541"/>
                    <a:pt x="801" y="545"/>
                    <a:pt x="801" y="549"/>
                  </a:cubicBezTo>
                  <a:cubicBezTo>
                    <a:pt x="801" y="553"/>
                    <a:pt x="800" y="557"/>
                    <a:pt x="799" y="559"/>
                  </a:cubicBezTo>
                  <a:cubicBezTo>
                    <a:pt x="797" y="564"/>
                    <a:pt x="792" y="568"/>
                    <a:pt x="788" y="571"/>
                  </a:cubicBezTo>
                  <a:cubicBezTo>
                    <a:pt x="785" y="573"/>
                    <a:pt x="783" y="575"/>
                    <a:pt x="780" y="578"/>
                  </a:cubicBezTo>
                  <a:cubicBezTo>
                    <a:pt x="771" y="545"/>
                    <a:pt x="770" y="499"/>
                    <a:pt x="796" y="487"/>
                  </a:cubicBezTo>
                  <a:cubicBezTo>
                    <a:pt x="809" y="481"/>
                    <a:pt x="809" y="481"/>
                    <a:pt x="809" y="481"/>
                  </a:cubicBezTo>
                  <a:cubicBezTo>
                    <a:pt x="795" y="480"/>
                    <a:pt x="795" y="480"/>
                    <a:pt x="795" y="480"/>
                  </a:cubicBezTo>
                  <a:moveTo>
                    <a:pt x="873" y="671"/>
                  </a:moveTo>
                  <a:cubicBezTo>
                    <a:pt x="868" y="692"/>
                    <a:pt x="855" y="707"/>
                    <a:pt x="842" y="722"/>
                  </a:cubicBezTo>
                  <a:cubicBezTo>
                    <a:pt x="838" y="727"/>
                    <a:pt x="833" y="731"/>
                    <a:pt x="829" y="737"/>
                  </a:cubicBezTo>
                  <a:cubicBezTo>
                    <a:pt x="826" y="659"/>
                    <a:pt x="839" y="610"/>
                    <a:pt x="869" y="586"/>
                  </a:cubicBezTo>
                  <a:cubicBezTo>
                    <a:pt x="873" y="585"/>
                    <a:pt x="876" y="584"/>
                    <a:pt x="880" y="583"/>
                  </a:cubicBezTo>
                  <a:cubicBezTo>
                    <a:pt x="892" y="579"/>
                    <a:pt x="903" y="576"/>
                    <a:pt x="912" y="568"/>
                  </a:cubicBezTo>
                  <a:cubicBezTo>
                    <a:pt x="904" y="578"/>
                    <a:pt x="904" y="578"/>
                    <a:pt x="904" y="578"/>
                  </a:cubicBezTo>
                  <a:cubicBezTo>
                    <a:pt x="888" y="599"/>
                    <a:pt x="882" y="625"/>
                    <a:pt x="878" y="650"/>
                  </a:cubicBezTo>
                  <a:cubicBezTo>
                    <a:pt x="876" y="657"/>
                    <a:pt x="875" y="664"/>
                    <a:pt x="873" y="671"/>
                  </a:cubicBezTo>
                  <a:moveTo>
                    <a:pt x="910" y="693"/>
                  </a:moveTo>
                  <a:cubicBezTo>
                    <a:pt x="901" y="764"/>
                    <a:pt x="868" y="822"/>
                    <a:pt x="835" y="870"/>
                  </a:cubicBezTo>
                  <a:cubicBezTo>
                    <a:pt x="834" y="859"/>
                    <a:pt x="833" y="848"/>
                    <a:pt x="832" y="838"/>
                  </a:cubicBezTo>
                  <a:cubicBezTo>
                    <a:pt x="829" y="820"/>
                    <a:pt x="827" y="804"/>
                    <a:pt x="829" y="788"/>
                  </a:cubicBezTo>
                  <a:cubicBezTo>
                    <a:pt x="833" y="737"/>
                    <a:pt x="876" y="711"/>
                    <a:pt x="910" y="693"/>
                  </a:cubicBezTo>
                  <a:moveTo>
                    <a:pt x="879" y="551"/>
                  </a:moveTo>
                  <a:cubicBezTo>
                    <a:pt x="875" y="554"/>
                    <a:pt x="872" y="556"/>
                    <a:pt x="869" y="559"/>
                  </a:cubicBezTo>
                  <a:cubicBezTo>
                    <a:pt x="865" y="562"/>
                    <a:pt x="863" y="565"/>
                    <a:pt x="860" y="568"/>
                  </a:cubicBezTo>
                  <a:cubicBezTo>
                    <a:pt x="856" y="572"/>
                    <a:pt x="853" y="576"/>
                    <a:pt x="849" y="578"/>
                  </a:cubicBezTo>
                  <a:cubicBezTo>
                    <a:pt x="851" y="566"/>
                    <a:pt x="852" y="551"/>
                    <a:pt x="853" y="540"/>
                  </a:cubicBezTo>
                  <a:cubicBezTo>
                    <a:pt x="853" y="536"/>
                    <a:pt x="853" y="532"/>
                    <a:pt x="854" y="529"/>
                  </a:cubicBezTo>
                  <a:cubicBezTo>
                    <a:pt x="857" y="528"/>
                    <a:pt x="860" y="526"/>
                    <a:pt x="864" y="525"/>
                  </a:cubicBezTo>
                  <a:cubicBezTo>
                    <a:pt x="871" y="522"/>
                    <a:pt x="879" y="519"/>
                    <a:pt x="885" y="514"/>
                  </a:cubicBezTo>
                  <a:cubicBezTo>
                    <a:pt x="891" y="510"/>
                    <a:pt x="891" y="510"/>
                    <a:pt x="891" y="510"/>
                  </a:cubicBezTo>
                  <a:cubicBezTo>
                    <a:pt x="883" y="508"/>
                    <a:pt x="883" y="508"/>
                    <a:pt x="883" y="508"/>
                  </a:cubicBezTo>
                  <a:cubicBezTo>
                    <a:pt x="882" y="508"/>
                    <a:pt x="882" y="508"/>
                    <a:pt x="882" y="508"/>
                  </a:cubicBezTo>
                  <a:cubicBezTo>
                    <a:pt x="878" y="508"/>
                    <a:pt x="874" y="510"/>
                    <a:pt x="869" y="512"/>
                  </a:cubicBezTo>
                  <a:cubicBezTo>
                    <a:pt x="866" y="513"/>
                    <a:pt x="863" y="515"/>
                    <a:pt x="860" y="516"/>
                  </a:cubicBezTo>
                  <a:cubicBezTo>
                    <a:pt x="860" y="515"/>
                    <a:pt x="861" y="514"/>
                    <a:pt x="862" y="513"/>
                  </a:cubicBezTo>
                  <a:cubicBezTo>
                    <a:pt x="864" y="511"/>
                    <a:pt x="866" y="509"/>
                    <a:pt x="868" y="507"/>
                  </a:cubicBezTo>
                  <a:cubicBezTo>
                    <a:pt x="870" y="505"/>
                    <a:pt x="870" y="505"/>
                    <a:pt x="870" y="505"/>
                  </a:cubicBezTo>
                  <a:cubicBezTo>
                    <a:pt x="868" y="502"/>
                    <a:pt x="868" y="502"/>
                    <a:pt x="868" y="502"/>
                  </a:cubicBezTo>
                  <a:cubicBezTo>
                    <a:pt x="866" y="499"/>
                    <a:pt x="861" y="500"/>
                    <a:pt x="857" y="503"/>
                  </a:cubicBezTo>
                  <a:cubicBezTo>
                    <a:pt x="858" y="484"/>
                    <a:pt x="863" y="461"/>
                    <a:pt x="874" y="433"/>
                  </a:cubicBezTo>
                  <a:cubicBezTo>
                    <a:pt x="881" y="431"/>
                    <a:pt x="889" y="430"/>
                    <a:pt x="897" y="428"/>
                  </a:cubicBezTo>
                  <a:cubicBezTo>
                    <a:pt x="903" y="427"/>
                    <a:pt x="910" y="425"/>
                    <a:pt x="917" y="423"/>
                  </a:cubicBezTo>
                  <a:cubicBezTo>
                    <a:pt x="916" y="431"/>
                    <a:pt x="915" y="439"/>
                    <a:pt x="915" y="447"/>
                  </a:cubicBezTo>
                  <a:cubicBezTo>
                    <a:pt x="913" y="478"/>
                    <a:pt x="910" y="516"/>
                    <a:pt x="895" y="538"/>
                  </a:cubicBezTo>
                  <a:cubicBezTo>
                    <a:pt x="892" y="543"/>
                    <a:pt x="885" y="547"/>
                    <a:pt x="879" y="551"/>
                  </a:cubicBezTo>
                  <a:moveTo>
                    <a:pt x="869" y="393"/>
                  </a:moveTo>
                  <a:cubicBezTo>
                    <a:pt x="866" y="397"/>
                    <a:pt x="864" y="402"/>
                    <a:pt x="862" y="406"/>
                  </a:cubicBezTo>
                  <a:cubicBezTo>
                    <a:pt x="858" y="414"/>
                    <a:pt x="855" y="422"/>
                    <a:pt x="849" y="425"/>
                  </a:cubicBezTo>
                  <a:cubicBezTo>
                    <a:pt x="847" y="418"/>
                    <a:pt x="845" y="413"/>
                    <a:pt x="842" y="408"/>
                  </a:cubicBezTo>
                  <a:cubicBezTo>
                    <a:pt x="841" y="406"/>
                    <a:pt x="841" y="406"/>
                    <a:pt x="841" y="406"/>
                  </a:cubicBezTo>
                  <a:cubicBezTo>
                    <a:pt x="855" y="378"/>
                    <a:pt x="868" y="356"/>
                    <a:pt x="899" y="354"/>
                  </a:cubicBezTo>
                  <a:cubicBezTo>
                    <a:pt x="897" y="359"/>
                    <a:pt x="892" y="364"/>
                    <a:pt x="887" y="370"/>
                  </a:cubicBezTo>
                  <a:cubicBezTo>
                    <a:pt x="881" y="377"/>
                    <a:pt x="874" y="384"/>
                    <a:pt x="869" y="393"/>
                  </a:cubicBezTo>
                  <a:moveTo>
                    <a:pt x="897" y="344"/>
                  </a:moveTo>
                  <a:cubicBezTo>
                    <a:pt x="897" y="344"/>
                    <a:pt x="896" y="344"/>
                    <a:pt x="896" y="345"/>
                  </a:cubicBezTo>
                  <a:cubicBezTo>
                    <a:pt x="899" y="343"/>
                    <a:pt x="901" y="341"/>
                    <a:pt x="904" y="339"/>
                  </a:cubicBezTo>
                  <a:cubicBezTo>
                    <a:pt x="906" y="338"/>
                    <a:pt x="908" y="337"/>
                    <a:pt x="910" y="335"/>
                  </a:cubicBezTo>
                  <a:cubicBezTo>
                    <a:pt x="910" y="338"/>
                    <a:pt x="910" y="341"/>
                    <a:pt x="910" y="343"/>
                  </a:cubicBezTo>
                  <a:cubicBezTo>
                    <a:pt x="905" y="343"/>
                    <a:pt x="901" y="344"/>
                    <a:pt x="897" y="344"/>
                  </a:cubicBezTo>
                  <a:moveTo>
                    <a:pt x="897" y="325"/>
                  </a:moveTo>
                  <a:cubicBezTo>
                    <a:pt x="876" y="342"/>
                    <a:pt x="854" y="359"/>
                    <a:pt x="836" y="380"/>
                  </a:cubicBezTo>
                  <a:cubicBezTo>
                    <a:pt x="835" y="379"/>
                    <a:pt x="835" y="378"/>
                    <a:pt x="834" y="376"/>
                  </a:cubicBezTo>
                  <a:cubicBezTo>
                    <a:pt x="833" y="375"/>
                    <a:pt x="832" y="373"/>
                    <a:pt x="832" y="372"/>
                  </a:cubicBezTo>
                  <a:cubicBezTo>
                    <a:pt x="844" y="358"/>
                    <a:pt x="855" y="342"/>
                    <a:pt x="864" y="328"/>
                  </a:cubicBezTo>
                  <a:cubicBezTo>
                    <a:pt x="879" y="305"/>
                    <a:pt x="879" y="305"/>
                    <a:pt x="879" y="305"/>
                  </a:cubicBezTo>
                  <a:cubicBezTo>
                    <a:pt x="859" y="323"/>
                    <a:pt x="859" y="323"/>
                    <a:pt x="859" y="323"/>
                  </a:cubicBezTo>
                  <a:cubicBezTo>
                    <a:pt x="850" y="331"/>
                    <a:pt x="842" y="341"/>
                    <a:pt x="835" y="351"/>
                  </a:cubicBezTo>
                  <a:cubicBezTo>
                    <a:pt x="834" y="353"/>
                    <a:pt x="832" y="356"/>
                    <a:pt x="830" y="358"/>
                  </a:cubicBezTo>
                  <a:cubicBezTo>
                    <a:pt x="828" y="353"/>
                    <a:pt x="825" y="348"/>
                    <a:pt x="822" y="344"/>
                  </a:cubicBezTo>
                  <a:cubicBezTo>
                    <a:pt x="817" y="337"/>
                    <a:pt x="813" y="331"/>
                    <a:pt x="814" y="324"/>
                  </a:cubicBezTo>
                  <a:cubicBezTo>
                    <a:pt x="814" y="324"/>
                    <a:pt x="814" y="324"/>
                    <a:pt x="814" y="324"/>
                  </a:cubicBezTo>
                  <a:cubicBezTo>
                    <a:pt x="850" y="321"/>
                    <a:pt x="881" y="296"/>
                    <a:pt x="904" y="275"/>
                  </a:cubicBezTo>
                  <a:cubicBezTo>
                    <a:pt x="904" y="290"/>
                    <a:pt x="905" y="304"/>
                    <a:pt x="908" y="316"/>
                  </a:cubicBezTo>
                  <a:cubicBezTo>
                    <a:pt x="905" y="319"/>
                    <a:pt x="901" y="322"/>
                    <a:pt x="897" y="325"/>
                  </a:cubicBezTo>
                  <a:moveTo>
                    <a:pt x="815" y="403"/>
                  </a:moveTo>
                  <a:cubicBezTo>
                    <a:pt x="815" y="403"/>
                    <a:pt x="815" y="402"/>
                    <a:pt x="815" y="402"/>
                  </a:cubicBezTo>
                  <a:cubicBezTo>
                    <a:pt x="817" y="406"/>
                    <a:pt x="818" y="410"/>
                    <a:pt x="819" y="414"/>
                  </a:cubicBezTo>
                  <a:cubicBezTo>
                    <a:pt x="817" y="417"/>
                    <a:pt x="817" y="417"/>
                    <a:pt x="817" y="417"/>
                  </a:cubicBezTo>
                  <a:cubicBezTo>
                    <a:pt x="814" y="421"/>
                    <a:pt x="811" y="425"/>
                    <a:pt x="808" y="429"/>
                  </a:cubicBezTo>
                  <a:cubicBezTo>
                    <a:pt x="808" y="420"/>
                    <a:pt x="812" y="411"/>
                    <a:pt x="815" y="403"/>
                  </a:cubicBezTo>
                  <a:moveTo>
                    <a:pt x="811" y="551"/>
                  </a:moveTo>
                  <a:cubicBezTo>
                    <a:pt x="812" y="543"/>
                    <a:pt x="816" y="536"/>
                    <a:pt x="820" y="528"/>
                  </a:cubicBezTo>
                  <a:cubicBezTo>
                    <a:pt x="822" y="525"/>
                    <a:pt x="824" y="522"/>
                    <a:pt x="825" y="519"/>
                  </a:cubicBezTo>
                  <a:cubicBezTo>
                    <a:pt x="825" y="531"/>
                    <a:pt x="819" y="543"/>
                    <a:pt x="811" y="551"/>
                  </a:cubicBezTo>
                  <a:moveTo>
                    <a:pt x="819" y="561"/>
                  </a:moveTo>
                  <a:cubicBezTo>
                    <a:pt x="818" y="566"/>
                    <a:pt x="817" y="572"/>
                    <a:pt x="815" y="577"/>
                  </a:cubicBezTo>
                  <a:cubicBezTo>
                    <a:pt x="814" y="579"/>
                    <a:pt x="814" y="582"/>
                    <a:pt x="813" y="584"/>
                  </a:cubicBezTo>
                  <a:cubicBezTo>
                    <a:pt x="811" y="584"/>
                    <a:pt x="808" y="584"/>
                    <a:pt x="805" y="584"/>
                  </a:cubicBezTo>
                  <a:cubicBezTo>
                    <a:pt x="802" y="584"/>
                    <a:pt x="799" y="584"/>
                    <a:pt x="797" y="584"/>
                  </a:cubicBezTo>
                  <a:cubicBezTo>
                    <a:pt x="799" y="582"/>
                    <a:pt x="801" y="579"/>
                    <a:pt x="804" y="577"/>
                  </a:cubicBezTo>
                  <a:cubicBezTo>
                    <a:pt x="809" y="572"/>
                    <a:pt x="814" y="567"/>
                    <a:pt x="819" y="561"/>
                  </a:cubicBezTo>
                  <a:moveTo>
                    <a:pt x="789" y="593"/>
                  </a:moveTo>
                  <a:cubicBezTo>
                    <a:pt x="792" y="595"/>
                    <a:pt x="797" y="595"/>
                    <a:pt x="803" y="594"/>
                  </a:cubicBezTo>
                  <a:cubicBezTo>
                    <a:pt x="806" y="594"/>
                    <a:pt x="809" y="593"/>
                    <a:pt x="812" y="594"/>
                  </a:cubicBezTo>
                  <a:cubicBezTo>
                    <a:pt x="808" y="609"/>
                    <a:pt x="805" y="624"/>
                    <a:pt x="802" y="640"/>
                  </a:cubicBezTo>
                  <a:cubicBezTo>
                    <a:pt x="800" y="650"/>
                    <a:pt x="798" y="660"/>
                    <a:pt x="796" y="671"/>
                  </a:cubicBezTo>
                  <a:cubicBezTo>
                    <a:pt x="792" y="660"/>
                    <a:pt x="790" y="646"/>
                    <a:pt x="788" y="634"/>
                  </a:cubicBezTo>
                  <a:cubicBezTo>
                    <a:pt x="786" y="623"/>
                    <a:pt x="785" y="612"/>
                    <a:pt x="782" y="603"/>
                  </a:cubicBezTo>
                  <a:cubicBezTo>
                    <a:pt x="784" y="599"/>
                    <a:pt x="786" y="596"/>
                    <a:pt x="789" y="593"/>
                  </a:cubicBezTo>
                  <a:moveTo>
                    <a:pt x="835" y="1112"/>
                  </a:moveTo>
                  <a:cubicBezTo>
                    <a:pt x="835" y="1107"/>
                    <a:pt x="835" y="1103"/>
                    <a:pt x="835" y="1099"/>
                  </a:cubicBezTo>
                  <a:cubicBezTo>
                    <a:pt x="835" y="1090"/>
                    <a:pt x="834" y="1081"/>
                    <a:pt x="835" y="1071"/>
                  </a:cubicBezTo>
                  <a:cubicBezTo>
                    <a:pt x="839" y="1080"/>
                    <a:pt x="841" y="1093"/>
                    <a:pt x="839" y="1102"/>
                  </a:cubicBezTo>
                  <a:cubicBezTo>
                    <a:pt x="838" y="1106"/>
                    <a:pt x="837" y="1109"/>
                    <a:pt x="835" y="1112"/>
                  </a:cubicBezTo>
                  <a:moveTo>
                    <a:pt x="836" y="1005"/>
                  </a:moveTo>
                  <a:cubicBezTo>
                    <a:pt x="840" y="1006"/>
                    <a:pt x="845" y="1007"/>
                    <a:pt x="850" y="1009"/>
                  </a:cubicBezTo>
                  <a:cubicBezTo>
                    <a:pt x="853" y="1010"/>
                    <a:pt x="856" y="1011"/>
                    <a:pt x="859" y="1011"/>
                  </a:cubicBezTo>
                  <a:cubicBezTo>
                    <a:pt x="858" y="1018"/>
                    <a:pt x="857" y="1026"/>
                    <a:pt x="856" y="1034"/>
                  </a:cubicBezTo>
                  <a:cubicBezTo>
                    <a:pt x="856" y="1038"/>
                    <a:pt x="855" y="1042"/>
                    <a:pt x="855" y="1046"/>
                  </a:cubicBezTo>
                  <a:cubicBezTo>
                    <a:pt x="853" y="1042"/>
                    <a:pt x="851" y="1039"/>
                    <a:pt x="848" y="1035"/>
                  </a:cubicBezTo>
                  <a:cubicBezTo>
                    <a:pt x="843" y="1026"/>
                    <a:pt x="838" y="1018"/>
                    <a:pt x="836" y="1005"/>
                  </a:cubicBezTo>
                  <a:moveTo>
                    <a:pt x="834" y="975"/>
                  </a:moveTo>
                  <a:cubicBezTo>
                    <a:pt x="839" y="930"/>
                    <a:pt x="858" y="903"/>
                    <a:pt x="877" y="874"/>
                  </a:cubicBezTo>
                  <a:cubicBezTo>
                    <a:pt x="888" y="858"/>
                    <a:pt x="900" y="841"/>
                    <a:pt x="908" y="822"/>
                  </a:cubicBezTo>
                  <a:cubicBezTo>
                    <a:pt x="912" y="819"/>
                    <a:pt x="917" y="820"/>
                    <a:pt x="924" y="821"/>
                  </a:cubicBezTo>
                  <a:cubicBezTo>
                    <a:pt x="927" y="822"/>
                    <a:pt x="930" y="823"/>
                    <a:pt x="934" y="823"/>
                  </a:cubicBezTo>
                  <a:cubicBezTo>
                    <a:pt x="926" y="847"/>
                    <a:pt x="914" y="867"/>
                    <a:pt x="903" y="886"/>
                  </a:cubicBezTo>
                  <a:cubicBezTo>
                    <a:pt x="886" y="915"/>
                    <a:pt x="869" y="944"/>
                    <a:pt x="864" y="987"/>
                  </a:cubicBezTo>
                  <a:cubicBezTo>
                    <a:pt x="852" y="984"/>
                    <a:pt x="842" y="980"/>
                    <a:pt x="834" y="975"/>
                  </a:cubicBezTo>
                  <a:moveTo>
                    <a:pt x="1076" y="660"/>
                  </a:moveTo>
                  <a:cubicBezTo>
                    <a:pt x="1049" y="665"/>
                    <a:pt x="1024" y="675"/>
                    <a:pt x="998" y="693"/>
                  </a:cubicBezTo>
                  <a:cubicBezTo>
                    <a:pt x="999" y="691"/>
                    <a:pt x="999" y="688"/>
                    <a:pt x="1000" y="686"/>
                  </a:cubicBezTo>
                  <a:cubicBezTo>
                    <a:pt x="1001" y="686"/>
                    <a:pt x="1001" y="686"/>
                    <a:pt x="1001" y="686"/>
                  </a:cubicBezTo>
                  <a:cubicBezTo>
                    <a:pt x="1000" y="685"/>
                    <a:pt x="1000" y="685"/>
                    <a:pt x="1000" y="685"/>
                  </a:cubicBezTo>
                  <a:cubicBezTo>
                    <a:pt x="1001" y="681"/>
                    <a:pt x="1002" y="676"/>
                    <a:pt x="1003" y="672"/>
                  </a:cubicBezTo>
                  <a:cubicBezTo>
                    <a:pt x="1006" y="663"/>
                    <a:pt x="1008" y="654"/>
                    <a:pt x="1010" y="645"/>
                  </a:cubicBezTo>
                  <a:cubicBezTo>
                    <a:pt x="1034" y="639"/>
                    <a:pt x="1056" y="621"/>
                    <a:pt x="1077" y="604"/>
                  </a:cubicBezTo>
                  <a:cubicBezTo>
                    <a:pt x="1081" y="601"/>
                    <a:pt x="1084" y="598"/>
                    <a:pt x="1088" y="595"/>
                  </a:cubicBezTo>
                  <a:cubicBezTo>
                    <a:pt x="1081" y="614"/>
                    <a:pt x="1076" y="635"/>
                    <a:pt x="1076" y="660"/>
                  </a:cubicBezTo>
                  <a:moveTo>
                    <a:pt x="1089" y="682"/>
                  </a:moveTo>
                  <a:cubicBezTo>
                    <a:pt x="1090" y="674"/>
                    <a:pt x="1090" y="674"/>
                    <a:pt x="1090" y="674"/>
                  </a:cubicBezTo>
                  <a:cubicBezTo>
                    <a:pt x="1100" y="671"/>
                    <a:pt x="1110" y="668"/>
                    <a:pt x="1120" y="665"/>
                  </a:cubicBezTo>
                  <a:cubicBezTo>
                    <a:pt x="1123" y="664"/>
                    <a:pt x="1127" y="663"/>
                    <a:pt x="1130" y="662"/>
                  </a:cubicBezTo>
                  <a:cubicBezTo>
                    <a:pt x="1131" y="673"/>
                    <a:pt x="1130" y="684"/>
                    <a:pt x="1129" y="695"/>
                  </a:cubicBezTo>
                  <a:cubicBezTo>
                    <a:pt x="1128" y="698"/>
                    <a:pt x="1128" y="702"/>
                    <a:pt x="1127" y="706"/>
                  </a:cubicBezTo>
                  <a:cubicBezTo>
                    <a:pt x="1118" y="709"/>
                    <a:pt x="1108" y="715"/>
                    <a:pt x="1100" y="721"/>
                  </a:cubicBezTo>
                  <a:cubicBezTo>
                    <a:pt x="1095" y="724"/>
                    <a:pt x="1089" y="728"/>
                    <a:pt x="1085" y="730"/>
                  </a:cubicBezTo>
                  <a:cubicBezTo>
                    <a:pt x="1087" y="715"/>
                    <a:pt x="1088" y="698"/>
                    <a:pt x="1089" y="682"/>
                  </a:cubicBezTo>
                  <a:moveTo>
                    <a:pt x="1012" y="797"/>
                  </a:moveTo>
                  <a:cubicBezTo>
                    <a:pt x="995" y="801"/>
                    <a:pt x="981" y="803"/>
                    <a:pt x="966" y="802"/>
                  </a:cubicBezTo>
                  <a:cubicBezTo>
                    <a:pt x="968" y="794"/>
                    <a:pt x="971" y="785"/>
                    <a:pt x="974" y="777"/>
                  </a:cubicBezTo>
                  <a:cubicBezTo>
                    <a:pt x="980" y="760"/>
                    <a:pt x="987" y="742"/>
                    <a:pt x="990" y="721"/>
                  </a:cubicBezTo>
                  <a:cubicBezTo>
                    <a:pt x="1009" y="696"/>
                    <a:pt x="1041" y="686"/>
                    <a:pt x="1075" y="677"/>
                  </a:cubicBezTo>
                  <a:cubicBezTo>
                    <a:pt x="1074" y="710"/>
                    <a:pt x="1068" y="729"/>
                    <a:pt x="1060" y="752"/>
                  </a:cubicBezTo>
                  <a:cubicBezTo>
                    <a:pt x="1043" y="765"/>
                    <a:pt x="1028" y="780"/>
                    <a:pt x="1012" y="797"/>
                  </a:cubicBezTo>
                  <a:moveTo>
                    <a:pt x="1091" y="830"/>
                  </a:moveTo>
                  <a:cubicBezTo>
                    <a:pt x="1100" y="833"/>
                    <a:pt x="1109" y="836"/>
                    <a:pt x="1119" y="838"/>
                  </a:cubicBezTo>
                  <a:cubicBezTo>
                    <a:pt x="1121" y="841"/>
                    <a:pt x="1123" y="843"/>
                    <a:pt x="1124" y="846"/>
                  </a:cubicBezTo>
                  <a:cubicBezTo>
                    <a:pt x="1135" y="861"/>
                    <a:pt x="1145" y="877"/>
                    <a:pt x="1161" y="887"/>
                  </a:cubicBezTo>
                  <a:cubicBezTo>
                    <a:pt x="1161" y="892"/>
                    <a:pt x="1163" y="896"/>
                    <a:pt x="1164" y="901"/>
                  </a:cubicBezTo>
                  <a:cubicBezTo>
                    <a:pt x="1165" y="903"/>
                    <a:pt x="1165" y="905"/>
                    <a:pt x="1166" y="907"/>
                  </a:cubicBezTo>
                  <a:cubicBezTo>
                    <a:pt x="1148" y="897"/>
                    <a:pt x="1132" y="885"/>
                    <a:pt x="1116" y="874"/>
                  </a:cubicBezTo>
                  <a:cubicBezTo>
                    <a:pt x="1088" y="854"/>
                    <a:pt x="1060" y="834"/>
                    <a:pt x="1023" y="822"/>
                  </a:cubicBezTo>
                  <a:cubicBezTo>
                    <a:pt x="1025" y="820"/>
                    <a:pt x="1026" y="819"/>
                    <a:pt x="1028" y="817"/>
                  </a:cubicBezTo>
                  <a:cubicBezTo>
                    <a:pt x="1029" y="816"/>
                    <a:pt x="1030" y="815"/>
                    <a:pt x="1030" y="815"/>
                  </a:cubicBezTo>
                  <a:cubicBezTo>
                    <a:pt x="1052" y="818"/>
                    <a:pt x="1072" y="824"/>
                    <a:pt x="1091" y="830"/>
                  </a:cubicBezTo>
                  <a:moveTo>
                    <a:pt x="981" y="830"/>
                  </a:moveTo>
                  <a:cubicBezTo>
                    <a:pt x="976" y="839"/>
                    <a:pt x="968" y="845"/>
                    <a:pt x="960" y="852"/>
                  </a:cubicBezTo>
                  <a:cubicBezTo>
                    <a:pt x="955" y="856"/>
                    <a:pt x="950" y="860"/>
                    <a:pt x="946" y="865"/>
                  </a:cubicBezTo>
                  <a:cubicBezTo>
                    <a:pt x="947" y="859"/>
                    <a:pt x="949" y="854"/>
                    <a:pt x="952" y="848"/>
                  </a:cubicBezTo>
                  <a:cubicBezTo>
                    <a:pt x="955" y="841"/>
                    <a:pt x="958" y="834"/>
                    <a:pt x="959" y="826"/>
                  </a:cubicBezTo>
                  <a:cubicBezTo>
                    <a:pt x="960" y="826"/>
                    <a:pt x="960" y="826"/>
                    <a:pt x="960" y="826"/>
                  </a:cubicBezTo>
                  <a:cubicBezTo>
                    <a:pt x="967" y="827"/>
                    <a:pt x="974" y="829"/>
                    <a:pt x="981" y="830"/>
                  </a:cubicBezTo>
                  <a:moveTo>
                    <a:pt x="983" y="676"/>
                  </a:moveTo>
                  <a:cubicBezTo>
                    <a:pt x="978" y="673"/>
                    <a:pt x="973" y="671"/>
                    <a:pt x="968" y="669"/>
                  </a:cubicBezTo>
                  <a:cubicBezTo>
                    <a:pt x="971" y="667"/>
                    <a:pt x="974" y="666"/>
                    <a:pt x="977" y="664"/>
                  </a:cubicBezTo>
                  <a:cubicBezTo>
                    <a:pt x="981" y="662"/>
                    <a:pt x="985" y="660"/>
                    <a:pt x="989" y="657"/>
                  </a:cubicBezTo>
                  <a:cubicBezTo>
                    <a:pt x="987" y="663"/>
                    <a:pt x="985" y="670"/>
                    <a:pt x="983" y="676"/>
                  </a:cubicBezTo>
                  <a:moveTo>
                    <a:pt x="998" y="624"/>
                  </a:moveTo>
                  <a:cubicBezTo>
                    <a:pt x="997" y="630"/>
                    <a:pt x="996" y="635"/>
                    <a:pt x="995" y="640"/>
                  </a:cubicBezTo>
                  <a:cubicBezTo>
                    <a:pt x="983" y="647"/>
                    <a:pt x="969" y="653"/>
                    <a:pt x="955" y="659"/>
                  </a:cubicBezTo>
                  <a:cubicBezTo>
                    <a:pt x="953" y="660"/>
                    <a:pt x="953" y="660"/>
                    <a:pt x="953" y="660"/>
                  </a:cubicBezTo>
                  <a:cubicBezTo>
                    <a:pt x="958" y="641"/>
                    <a:pt x="973" y="626"/>
                    <a:pt x="988" y="612"/>
                  </a:cubicBezTo>
                  <a:cubicBezTo>
                    <a:pt x="993" y="608"/>
                    <a:pt x="998" y="603"/>
                    <a:pt x="1002" y="598"/>
                  </a:cubicBezTo>
                  <a:cubicBezTo>
                    <a:pt x="1001" y="606"/>
                    <a:pt x="1000" y="616"/>
                    <a:pt x="998" y="624"/>
                  </a:cubicBezTo>
                  <a:moveTo>
                    <a:pt x="954" y="675"/>
                  </a:moveTo>
                  <a:cubicBezTo>
                    <a:pt x="958" y="676"/>
                    <a:pt x="961" y="677"/>
                    <a:pt x="965" y="678"/>
                  </a:cubicBezTo>
                  <a:cubicBezTo>
                    <a:pt x="969" y="680"/>
                    <a:pt x="974" y="682"/>
                    <a:pt x="981" y="683"/>
                  </a:cubicBezTo>
                  <a:cubicBezTo>
                    <a:pt x="978" y="691"/>
                    <a:pt x="976" y="699"/>
                    <a:pt x="973" y="707"/>
                  </a:cubicBezTo>
                  <a:cubicBezTo>
                    <a:pt x="964" y="738"/>
                    <a:pt x="954" y="770"/>
                    <a:pt x="943" y="801"/>
                  </a:cubicBezTo>
                  <a:cubicBezTo>
                    <a:pt x="939" y="800"/>
                    <a:pt x="935" y="799"/>
                    <a:pt x="931" y="798"/>
                  </a:cubicBezTo>
                  <a:cubicBezTo>
                    <a:pt x="925" y="797"/>
                    <a:pt x="920" y="796"/>
                    <a:pt x="915" y="796"/>
                  </a:cubicBezTo>
                  <a:cubicBezTo>
                    <a:pt x="914" y="796"/>
                    <a:pt x="913" y="796"/>
                    <a:pt x="912" y="796"/>
                  </a:cubicBezTo>
                  <a:cubicBezTo>
                    <a:pt x="914" y="788"/>
                    <a:pt x="916" y="781"/>
                    <a:pt x="919" y="774"/>
                  </a:cubicBezTo>
                  <a:cubicBezTo>
                    <a:pt x="928" y="744"/>
                    <a:pt x="938" y="714"/>
                    <a:pt x="944" y="679"/>
                  </a:cubicBezTo>
                  <a:cubicBezTo>
                    <a:pt x="949" y="675"/>
                    <a:pt x="952" y="675"/>
                    <a:pt x="954" y="675"/>
                  </a:cubicBezTo>
                  <a:moveTo>
                    <a:pt x="888" y="1023"/>
                  </a:moveTo>
                  <a:cubicBezTo>
                    <a:pt x="893" y="1026"/>
                    <a:pt x="898" y="1030"/>
                    <a:pt x="902" y="1035"/>
                  </a:cubicBezTo>
                  <a:cubicBezTo>
                    <a:pt x="905" y="1037"/>
                    <a:pt x="907" y="1040"/>
                    <a:pt x="911" y="1043"/>
                  </a:cubicBezTo>
                  <a:cubicBezTo>
                    <a:pt x="910" y="1043"/>
                    <a:pt x="910" y="1043"/>
                    <a:pt x="910" y="1043"/>
                  </a:cubicBezTo>
                  <a:cubicBezTo>
                    <a:pt x="903" y="1046"/>
                    <a:pt x="896" y="1049"/>
                    <a:pt x="889" y="1051"/>
                  </a:cubicBezTo>
                  <a:cubicBezTo>
                    <a:pt x="887" y="1043"/>
                    <a:pt x="886" y="1031"/>
                    <a:pt x="888" y="1023"/>
                  </a:cubicBezTo>
                  <a:moveTo>
                    <a:pt x="1356" y="938"/>
                  </a:moveTo>
                  <a:cubicBezTo>
                    <a:pt x="1352" y="940"/>
                    <a:pt x="1348" y="942"/>
                    <a:pt x="1344" y="943"/>
                  </a:cubicBezTo>
                  <a:cubicBezTo>
                    <a:pt x="1337" y="946"/>
                    <a:pt x="1329" y="949"/>
                    <a:pt x="1322" y="954"/>
                  </a:cubicBezTo>
                  <a:cubicBezTo>
                    <a:pt x="1303" y="943"/>
                    <a:pt x="1278" y="939"/>
                    <a:pt x="1251" y="934"/>
                  </a:cubicBezTo>
                  <a:cubicBezTo>
                    <a:pt x="1225" y="929"/>
                    <a:pt x="1198" y="925"/>
                    <a:pt x="1178" y="913"/>
                  </a:cubicBezTo>
                  <a:cubicBezTo>
                    <a:pt x="1177" y="909"/>
                    <a:pt x="1176" y="906"/>
                    <a:pt x="1175" y="903"/>
                  </a:cubicBezTo>
                  <a:cubicBezTo>
                    <a:pt x="1174" y="901"/>
                    <a:pt x="1174" y="899"/>
                    <a:pt x="1173" y="897"/>
                  </a:cubicBezTo>
                  <a:cubicBezTo>
                    <a:pt x="1192" y="909"/>
                    <a:pt x="1215" y="917"/>
                    <a:pt x="1237" y="925"/>
                  </a:cubicBezTo>
                  <a:cubicBezTo>
                    <a:pt x="1247" y="928"/>
                    <a:pt x="1257" y="932"/>
                    <a:pt x="1266" y="936"/>
                  </a:cubicBezTo>
                  <a:cubicBezTo>
                    <a:pt x="1269" y="929"/>
                    <a:pt x="1269" y="929"/>
                    <a:pt x="1269" y="929"/>
                  </a:cubicBezTo>
                  <a:cubicBezTo>
                    <a:pt x="1260" y="925"/>
                    <a:pt x="1250" y="921"/>
                    <a:pt x="1240" y="917"/>
                  </a:cubicBezTo>
                  <a:cubicBezTo>
                    <a:pt x="1198" y="899"/>
                    <a:pt x="1155" y="881"/>
                    <a:pt x="1134" y="845"/>
                  </a:cubicBezTo>
                  <a:cubicBezTo>
                    <a:pt x="1153" y="849"/>
                    <a:pt x="1172" y="855"/>
                    <a:pt x="1191" y="862"/>
                  </a:cubicBezTo>
                  <a:cubicBezTo>
                    <a:pt x="1218" y="872"/>
                    <a:pt x="1246" y="882"/>
                    <a:pt x="1277" y="886"/>
                  </a:cubicBezTo>
                  <a:cubicBezTo>
                    <a:pt x="1301" y="911"/>
                    <a:pt x="1327" y="928"/>
                    <a:pt x="1356" y="938"/>
                  </a:cubicBezTo>
                  <a:moveTo>
                    <a:pt x="1439" y="876"/>
                  </a:moveTo>
                  <a:cubicBezTo>
                    <a:pt x="1443" y="880"/>
                    <a:pt x="1450" y="886"/>
                    <a:pt x="1458" y="891"/>
                  </a:cubicBezTo>
                  <a:cubicBezTo>
                    <a:pt x="1451" y="891"/>
                    <a:pt x="1451" y="891"/>
                    <a:pt x="1451" y="891"/>
                  </a:cubicBezTo>
                  <a:cubicBezTo>
                    <a:pt x="1427" y="892"/>
                    <a:pt x="1404" y="892"/>
                    <a:pt x="1381" y="890"/>
                  </a:cubicBezTo>
                  <a:cubicBezTo>
                    <a:pt x="1285" y="883"/>
                    <a:pt x="1205" y="853"/>
                    <a:pt x="1127" y="824"/>
                  </a:cubicBezTo>
                  <a:cubicBezTo>
                    <a:pt x="1111" y="818"/>
                    <a:pt x="1095" y="812"/>
                    <a:pt x="1079" y="806"/>
                  </a:cubicBezTo>
                  <a:cubicBezTo>
                    <a:pt x="1111" y="804"/>
                    <a:pt x="1142" y="804"/>
                    <a:pt x="1169" y="805"/>
                  </a:cubicBezTo>
                  <a:cubicBezTo>
                    <a:pt x="1178" y="805"/>
                    <a:pt x="1188" y="805"/>
                    <a:pt x="1197" y="806"/>
                  </a:cubicBezTo>
                  <a:cubicBezTo>
                    <a:pt x="1212" y="806"/>
                    <a:pt x="1227" y="806"/>
                    <a:pt x="1241" y="807"/>
                  </a:cubicBezTo>
                  <a:cubicBezTo>
                    <a:pt x="1262" y="808"/>
                    <a:pt x="1277" y="812"/>
                    <a:pt x="1288" y="818"/>
                  </a:cubicBezTo>
                  <a:cubicBezTo>
                    <a:pt x="1293" y="820"/>
                    <a:pt x="1298" y="824"/>
                    <a:pt x="1303" y="828"/>
                  </a:cubicBezTo>
                  <a:cubicBezTo>
                    <a:pt x="1306" y="831"/>
                    <a:pt x="1310" y="834"/>
                    <a:pt x="1314" y="837"/>
                  </a:cubicBezTo>
                  <a:cubicBezTo>
                    <a:pt x="1319" y="840"/>
                    <a:pt x="1319" y="840"/>
                    <a:pt x="1319" y="840"/>
                  </a:cubicBezTo>
                  <a:cubicBezTo>
                    <a:pt x="1347" y="859"/>
                    <a:pt x="1372" y="875"/>
                    <a:pt x="1405" y="889"/>
                  </a:cubicBezTo>
                  <a:cubicBezTo>
                    <a:pt x="1408" y="883"/>
                    <a:pt x="1408" y="883"/>
                    <a:pt x="1408" y="883"/>
                  </a:cubicBezTo>
                  <a:cubicBezTo>
                    <a:pt x="1397" y="876"/>
                    <a:pt x="1386" y="870"/>
                    <a:pt x="1375" y="863"/>
                  </a:cubicBezTo>
                  <a:cubicBezTo>
                    <a:pt x="1358" y="854"/>
                    <a:pt x="1341" y="844"/>
                    <a:pt x="1325" y="833"/>
                  </a:cubicBezTo>
                  <a:cubicBezTo>
                    <a:pt x="1326" y="833"/>
                    <a:pt x="1327" y="833"/>
                    <a:pt x="1327" y="834"/>
                  </a:cubicBezTo>
                  <a:cubicBezTo>
                    <a:pt x="1362" y="849"/>
                    <a:pt x="1398" y="865"/>
                    <a:pt x="1439" y="876"/>
                  </a:cubicBezTo>
                  <a:moveTo>
                    <a:pt x="1412" y="858"/>
                  </a:moveTo>
                  <a:cubicBezTo>
                    <a:pt x="1400" y="854"/>
                    <a:pt x="1389" y="849"/>
                    <a:pt x="1378" y="844"/>
                  </a:cubicBezTo>
                  <a:cubicBezTo>
                    <a:pt x="1378" y="838"/>
                    <a:pt x="1378" y="838"/>
                    <a:pt x="1378" y="838"/>
                  </a:cubicBezTo>
                  <a:cubicBezTo>
                    <a:pt x="1378" y="832"/>
                    <a:pt x="1376" y="826"/>
                    <a:pt x="1374" y="821"/>
                  </a:cubicBezTo>
                  <a:cubicBezTo>
                    <a:pt x="1372" y="816"/>
                    <a:pt x="1371" y="812"/>
                    <a:pt x="1371" y="808"/>
                  </a:cubicBezTo>
                  <a:cubicBezTo>
                    <a:pt x="1379" y="823"/>
                    <a:pt x="1394" y="845"/>
                    <a:pt x="1412" y="858"/>
                  </a:cubicBezTo>
                  <a:moveTo>
                    <a:pt x="1247" y="777"/>
                  </a:moveTo>
                  <a:cubicBezTo>
                    <a:pt x="1244" y="775"/>
                    <a:pt x="1245" y="770"/>
                    <a:pt x="1245" y="764"/>
                  </a:cubicBezTo>
                  <a:cubicBezTo>
                    <a:pt x="1246" y="762"/>
                    <a:pt x="1246" y="761"/>
                    <a:pt x="1246" y="759"/>
                  </a:cubicBezTo>
                  <a:cubicBezTo>
                    <a:pt x="1259" y="776"/>
                    <a:pt x="1277" y="788"/>
                    <a:pt x="1287" y="796"/>
                  </a:cubicBezTo>
                  <a:cubicBezTo>
                    <a:pt x="1292" y="790"/>
                    <a:pt x="1292" y="790"/>
                    <a:pt x="1292" y="790"/>
                  </a:cubicBezTo>
                  <a:cubicBezTo>
                    <a:pt x="1288" y="786"/>
                    <a:pt x="1283" y="782"/>
                    <a:pt x="1279" y="778"/>
                  </a:cubicBezTo>
                  <a:cubicBezTo>
                    <a:pt x="1262" y="763"/>
                    <a:pt x="1246" y="748"/>
                    <a:pt x="1239" y="726"/>
                  </a:cubicBezTo>
                  <a:cubicBezTo>
                    <a:pt x="1268" y="738"/>
                    <a:pt x="1300" y="745"/>
                    <a:pt x="1329" y="750"/>
                  </a:cubicBezTo>
                  <a:cubicBezTo>
                    <a:pt x="1333" y="763"/>
                    <a:pt x="1341" y="772"/>
                    <a:pt x="1349" y="781"/>
                  </a:cubicBezTo>
                  <a:cubicBezTo>
                    <a:pt x="1354" y="786"/>
                    <a:pt x="1358" y="791"/>
                    <a:pt x="1362" y="797"/>
                  </a:cubicBezTo>
                  <a:cubicBezTo>
                    <a:pt x="1358" y="810"/>
                    <a:pt x="1365" y="825"/>
                    <a:pt x="1369" y="836"/>
                  </a:cubicBezTo>
                  <a:cubicBezTo>
                    <a:pt x="1372" y="841"/>
                    <a:pt x="1372" y="841"/>
                    <a:pt x="1372" y="841"/>
                  </a:cubicBezTo>
                  <a:cubicBezTo>
                    <a:pt x="1366" y="839"/>
                    <a:pt x="1360" y="836"/>
                    <a:pt x="1354" y="833"/>
                  </a:cubicBezTo>
                  <a:cubicBezTo>
                    <a:pt x="1331" y="822"/>
                    <a:pt x="1306" y="811"/>
                    <a:pt x="1280" y="802"/>
                  </a:cubicBezTo>
                  <a:cubicBezTo>
                    <a:pt x="1266" y="797"/>
                    <a:pt x="1250" y="796"/>
                    <a:pt x="1235" y="795"/>
                  </a:cubicBezTo>
                  <a:cubicBezTo>
                    <a:pt x="1232" y="794"/>
                    <a:pt x="1228" y="794"/>
                    <a:pt x="1224" y="794"/>
                  </a:cubicBezTo>
                  <a:cubicBezTo>
                    <a:pt x="1212" y="793"/>
                    <a:pt x="1199" y="792"/>
                    <a:pt x="1185" y="790"/>
                  </a:cubicBezTo>
                  <a:cubicBezTo>
                    <a:pt x="1190" y="789"/>
                    <a:pt x="1195" y="788"/>
                    <a:pt x="1200" y="788"/>
                  </a:cubicBezTo>
                  <a:cubicBezTo>
                    <a:pt x="1214" y="785"/>
                    <a:pt x="1226" y="783"/>
                    <a:pt x="1236" y="782"/>
                  </a:cubicBezTo>
                  <a:cubicBezTo>
                    <a:pt x="1236" y="776"/>
                    <a:pt x="1236" y="776"/>
                    <a:pt x="1236" y="776"/>
                  </a:cubicBezTo>
                  <a:cubicBezTo>
                    <a:pt x="1237" y="778"/>
                    <a:pt x="1237" y="780"/>
                    <a:pt x="1238" y="781"/>
                  </a:cubicBezTo>
                  <a:cubicBezTo>
                    <a:pt x="1239" y="783"/>
                    <a:pt x="1241" y="783"/>
                    <a:pt x="1243" y="784"/>
                  </a:cubicBezTo>
                  <a:cubicBezTo>
                    <a:pt x="1244" y="784"/>
                    <a:pt x="1245" y="784"/>
                    <a:pt x="1247" y="783"/>
                  </a:cubicBezTo>
                  <a:cubicBezTo>
                    <a:pt x="1253" y="780"/>
                    <a:pt x="1253" y="780"/>
                    <a:pt x="1253" y="780"/>
                  </a:cubicBezTo>
                  <a:cubicBezTo>
                    <a:pt x="1247" y="777"/>
                    <a:pt x="1247" y="777"/>
                    <a:pt x="1247" y="777"/>
                  </a:cubicBezTo>
                  <a:moveTo>
                    <a:pt x="1189" y="701"/>
                  </a:moveTo>
                  <a:cubicBezTo>
                    <a:pt x="1196" y="704"/>
                    <a:pt x="1203" y="707"/>
                    <a:pt x="1210" y="711"/>
                  </a:cubicBezTo>
                  <a:cubicBezTo>
                    <a:pt x="1216" y="714"/>
                    <a:pt x="1222" y="717"/>
                    <a:pt x="1229" y="720"/>
                  </a:cubicBezTo>
                  <a:cubicBezTo>
                    <a:pt x="1230" y="730"/>
                    <a:pt x="1233" y="739"/>
                    <a:pt x="1238" y="747"/>
                  </a:cubicBezTo>
                  <a:cubicBezTo>
                    <a:pt x="1237" y="746"/>
                    <a:pt x="1237" y="746"/>
                    <a:pt x="1237" y="746"/>
                  </a:cubicBezTo>
                  <a:cubicBezTo>
                    <a:pt x="1236" y="751"/>
                    <a:pt x="1236" y="751"/>
                    <a:pt x="1236" y="751"/>
                  </a:cubicBezTo>
                  <a:cubicBezTo>
                    <a:pt x="1235" y="759"/>
                    <a:pt x="1234" y="769"/>
                    <a:pt x="1236" y="775"/>
                  </a:cubicBezTo>
                  <a:cubicBezTo>
                    <a:pt x="1214" y="772"/>
                    <a:pt x="1194" y="777"/>
                    <a:pt x="1175" y="781"/>
                  </a:cubicBezTo>
                  <a:cubicBezTo>
                    <a:pt x="1161" y="784"/>
                    <a:pt x="1147" y="787"/>
                    <a:pt x="1133" y="787"/>
                  </a:cubicBezTo>
                  <a:cubicBezTo>
                    <a:pt x="1125" y="787"/>
                    <a:pt x="1118" y="787"/>
                    <a:pt x="1110" y="787"/>
                  </a:cubicBezTo>
                  <a:cubicBezTo>
                    <a:pt x="1092" y="786"/>
                    <a:pt x="1074" y="785"/>
                    <a:pt x="1056" y="789"/>
                  </a:cubicBezTo>
                  <a:cubicBezTo>
                    <a:pt x="1097" y="747"/>
                    <a:pt x="1141" y="718"/>
                    <a:pt x="1189" y="701"/>
                  </a:cubicBezTo>
                  <a:moveTo>
                    <a:pt x="1232" y="443"/>
                  </a:moveTo>
                  <a:cubicBezTo>
                    <a:pt x="1231" y="444"/>
                    <a:pt x="1231" y="445"/>
                    <a:pt x="1230" y="446"/>
                  </a:cubicBezTo>
                  <a:cubicBezTo>
                    <a:pt x="1229" y="448"/>
                    <a:pt x="1228" y="451"/>
                    <a:pt x="1227" y="453"/>
                  </a:cubicBezTo>
                  <a:cubicBezTo>
                    <a:pt x="1226" y="453"/>
                    <a:pt x="1225" y="453"/>
                    <a:pt x="1224" y="453"/>
                  </a:cubicBezTo>
                  <a:cubicBezTo>
                    <a:pt x="1220" y="453"/>
                    <a:pt x="1216" y="453"/>
                    <a:pt x="1213" y="453"/>
                  </a:cubicBezTo>
                  <a:cubicBezTo>
                    <a:pt x="1219" y="449"/>
                    <a:pt x="1225" y="446"/>
                    <a:pt x="1232" y="443"/>
                  </a:cubicBezTo>
                  <a:moveTo>
                    <a:pt x="1144" y="498"/>
                  </a:moveTo>
                  <a:cubicBezTo>
                    <a:pt x="1161" y="485"/>
                    <a:pt x="1178" y="473"/>
                    <a:pt x="1194" y="463"/>
                  </a:cubicBezTo>
                  <a:cubicBezTo>
                    <a:pt x="1195" y="463"/>
                    <a:pt x="1195" y="463"/>
                    <a:pt x="1195" y="463"/>
                  </a:cubicBezTo>
                  <a:cubicBezTo>
                    <a:pt x="1198" y="465"/>
                    <a:pt x="1202" y="465"/>
                    <a:pt x="1208" y="464"/>
                  </a:cubicBezTo>
                  <a:cubicBezTo>
                    <a:pt x="1213" y="463"/>
                    <a:pt x="1218" y="463"/>
                    <a:pt x="1223" y="463"/>
                  </a:cubicBezTo>
                  <a:cubicBezTo>
                    <a:pt x="1212" y="488"/>
                    <a:pt x="1198" y="509"/>
                    <a:pt x="1185" y="530"/>
                  </a:cubicBezTo>
                  <a:cubicBezTo>
                    <a:pt x="1162" y="563"/>
                    <a:pt x="1139" y="598"/>
                    <a:pt x="1132" y="651"/>
                  </a:cubicBezTo>
                  <a:cubicBezTo>
                    <a:pt x="1128" y="651"/>
                    <a:pt x="1124" y="652"/>
                    <a:pt x="1120" y="653"/>
                  </a:cubicBezTo>
                  <a:cubicBezTo>
                    <a:pt x="1111" y="655"/>
                    <a:pt x="1101" y="657"/>
                    <a:pt x="1091" y="658"/>
                  </a:cubicBezTo>
                  <a:cubicBezTo>
                    <a:pt x="1093" y="628"/>
                    <a:pt x="1099" y="603"/>
                    <a:pt x="1107" y="580"/>
                  </a:cubicBezTo>
                  <a:cubicBezTo>
                    <a:pt x="1112" y="576"/>
                    <a:pt x="1112" y="576"/>
                    <a:pt x="1112" y="576"/>
                  </a:cubicBezTo>
                  <a:cubicBezTo>
                    <a:pt x="1108" y="577"/>
                    <a:pt x="1108" y="577"/>
                    <a:pt x="1108" y="577"/>
                  </a:cubicBezTo>
                  <a:cubicBezTo>
                    <a:pt x="1116" y="556"/>
                    <a:pt x="1125" y="537"/>
                    <a:pt x="1134" y="518"/>
                  </a:cubicBezTo>
                  <a:cubicBezTo>
                    <a:pt x="1137" y="511"/>
                    <a:pt x="1140" y="505"/>
                    <a:pt x="1144" y="498"/>
                  </a:cubicBezTo>
                  <a:moveTo>
                    <a:pt x="1124" y="509"/>
                  </a:moveTo>
                  <a:cubicBezTo>
                    <a:pt x="1120" y="524"/>
                    <a:pt x="1113" y="537"/>
                    <a:pt x="1106" y="552"/>
                  </a:cubicBezTo>
                  <a:cubicBezTo>
                    <a:pt x="1102" y="562"/>
                    <a:pt x="1097" y="573"/>
                    <a:pt x="1092" y="583"/>
                  </a:cubicBezTo>
                  <a:cubicBezTo>
                    <a:pt x="1090" y="584"/>
                    <a:pt x="1090" y="584"/>
                    <a:pt x="1090" y="584"/>
                  </a:cubicBezTo>
                  <a:cubicBezTo>
                    <a:pt x="1079" y="588"/>
                    <a:pt x="1070" y="596"/>
                    <a:pt x="1060" y="604"/>
                  </a:cubicBezTo>
                  <a:cubicBezTo>
                    <a:pt x="1047" y="616"/>
                    <a:pt x="1033" y="628"/>
                    <a:pt x="1013" y="631"/>
                  </a:cubicBezTo>
                  <a:cubicBezTo>
                    <a:pt x="1016" y="617"/>
                    <a:pt x="1018" y="604"/>
                    <a:pt x="1020" y="591"/>
                  </a:cubicBezTo>
                  <a:cubicBezTo>
                    <a:pt x="1022" y="579"/>
                    <a:pt x="1022" y="579"/>
                    <a:pt x="1022" y="579"/>
                  </a:cubicBezTo>
                  <a:cubicBezTo>
                    <a:pt x="1053" y="558"/>
                    <a:pt x="1089" y="533"/>
                    <a:pt x="1124" y="509"/>
                  </a:cubicBezTo>
                  <a:moveTo>
                    <a:pt x="1060" y="435"/>
                  </a:moveTo>
                  <a:cubicBezTo>
                    <a:pt x="1074" y="430"/>
                    <a:pt x="1086" y="424"/>
                    <a:pt x="1098" y="418"/>
                  </a:cubicBezTo>
                  <a:cubicBezTo>
                    <a:pt x="1112" y="411"/>
                    <a:pt x="1125" y="405"/>
                    <a:pt x="1140" y="400"/>
                  </a:cubicBezTo>
                  <a:cubicBezTo>
                    <a:pt x="1130" y="412"/>
                    <a:pt x="1121" y="426"/>
                    <a:pt x="1112" y="443"/>
                  </a:cubicBezTo>
                  <a:cubicBezTo>
                    <a:pt x="1105" y="455"/>
                    <a:pt x="1101" y="468"/>
                    <a:pt x="1097" y="482"/>
                  </a:cubicBezTo>
                  <a:cubicBezTo>
                    <a:pt x="1091" y="501"/>
                    <a:pt x="1085" y="520"/>
                    <a:pt x="1073" y="531"/>
                  </a:cubicBezTo>
                  <a:cubicBezTo>
                    <a:pt x="1064" y="539"/>
                    <a:pt x="1054" y="544"/>
                    <a:pt x="1044" y="548"/>
                  </a:cubicBezTo>
                  <a:cubicBezTo>
                    <a:pt x="1038" y="551"/>
                    <a:pt x="1031" y="554"/>
                    <a:pt x="1026" y="558"/>
                  </a:cubicBezTo>
                  <a:cubicBezTo>
                    <a:pt x="1030" y="516"/>
                    <a:pt x="1050" y="496"/>
                    <a:pt x="1072" y="474"/>
                  </a:cubicBezTo>
                  <a:cubicBezTo>
                    <a:pt x="1084" y="462"/>
                    <a:pt x="1096" y="449"/>
                    <a:pt x="1105" y="434"/>
                  </a:cubicBezTo>
                  <a:cubicBezTo>
                    <a:pt x="1118" y="412"/>
                    <a:pt x="1118" y="412"/>
                    <a:pt x="1118" y="412"/>
                  </a:cubicBezTo>
                  <a:cubicBezTo>
                    <a:pt x="1100" y="429"/>
                    <a:pt x="1100" y="429"/>
                    <a:pt x="1100" y="429"/>
                  </a:cubicBezTo>
                  <a:cubicBezTo>
                    <a:pt x="1082" y="446"/>
                    <a:pt x="1060" y="472"/>
                    <a:pt x="1041" y="495"/>
                  </a:cubicBezTo>
                  <a:cubicBezTo>
                    <a:pt x="1043" y="489"/>
                    <a:pt x="1045" y="483"/>
                    <a:pt x="1048" y="477"/>
                  </a:cubicBezTo>
                  <a:cubicBezTo>
                    <a:pt x="1053" y="464"/>
                    <a:pt x="1059" y="450"/>
                    <a:pt x="1060" y="435"/>
                  </a:cubicBezTo>
                  <a:moveTo>
                    <a:pt x="977" y="498"/>
                  </a:moveTo>
                  <a:cubicBezTo>
                    <a:pt x="978" y="494"/>
                    <a:pt x="978" y="490"/>
                    <a:pt x="978" y="487"/>
                  </a:cubicBezTo>
                  <a:cubicBezTo>
                    <a:pt x="982" y="484"/>
                    <a:pt x="986" y="481"/>
                    <a:pt x="991" y="479"/>
                  </a:cubicBezTo>
                  <a:cubicBezTo>
                    <a:pt x="994" y="477"/>
                    <a:pt x="997" y="475"/>
                    <a:pt x="1000" y="473"/>
                  </a:cubicBezTo>
                  <a:cubicBezTo>
                    <a:pt x="997" y="482"/>
                    <a:pt x="990" y="491"/>
                    <a:pt x="983" y="500"/>
                  </a:cubicBezTo>
                  <a:cubicBezTo>
                    <a:pt x="981" y="502"/>
                    <a:pt x="978" y="505"/>
                    <a:pt x="976" y="507"/>
                  </a:cubicBezTo>
                  <a:cubicBezTo>
                    <a:pt x="977" y="504"/>
                    <a:pt x="977" y="501"/>
                    <a:pt x="977" y="498"/>
                  </a:cubicBezTo>
                  <a:moveTo>
                    <a:pt x="985" y="513"/>
                  </a:moveTo>
                  <a:cubicBezTo>
                    <a:pt x="990" y="509"/>
                    <a:pt x="995" y="504"/>
                    <a:pt x="998" y="498"/>
                  </a:cubicBezTo>
                  <a:cubicBezTo>
                    <a:pt x="1003" y="492"/>
                    <a:pt x="1007" y="484"/>
                    <a:pt x="1011" y="478"/>
                  </a:cubicBezTo>
                  <a:cubicBezTo>
                    <a:pt x="1021" y="461"/>
                    <a:pt x="1029" y="446"/>
                    <a:pt x="1047" y="440"/>
                  </a:cubicBezTo>
                  <a:cubicBezTo>
                    <a:pt x="1050" y="450"/>
                    <a:pt x="1042" y="465"/>
                    <a:pt x="1034" y="481"/>
                  </a:cubicBezTo>
                  <a:cubicBezTo>
                    <a:pt x="1028" y="493"/>
                    <a:pt x="1022" y="505"/>
                    <a:pt x="1018" y="517"/>
                  </a:cubicBezTo>
                  <a:cubicBezTo>
                    <a:pt x="1015" y="525"/>
                    <a:pt x="1014" y="534"/>
                    <a:pt x="1013" y="543"/>
                  </a:cubicBezTo>
                  <a:cubicBezTo>
                    <a:pt x="1011" y="553"/>
                    <a:pt x="1010" y="563"/>
                    <a:pt x="1006" y="570"/>
                  </a:cubicBezTo>
                  <a:cubicBezTo>
                    <a:pt x="1001" y="581"/>
                    <a:pt x="991" y="588"/>
                    <a:pt x="981" y="595"/>
                  </a:cubicBezTo>
                  <a:cubicBezTo>
                    <a:pt x="974" y="599"/>
                    <a:pt x="968" y="603"/>
                    <a:pt x="963" y="609"/>
                  </a:cubicBezTo>
                  <a:cubicBezTo>
                    <a:pt x="964" y="599"/>
                    <a:pt x="965" y="590"/>
                    <a:pt x="965" y="582"/>
                  </a:cubicBezTo>
                  <a:cubicBezTo>
                    <a:pt x="967" y="563"/>
                    <a:pt x="968" y="546"/>
                    <a:pt x="973" y="529"/>
                  </a:cubicBezTo>
                  <a:cubicBezTo>
                    <a:pt x="975" y="524"/>
                    <a:pt x="980" y="519"/>
                    <a:pt x="985" y="513"/>
                  </a:cubicBezTo>
                  <a:moveTo>
                    <a:pt x="929" y="420"/>
                  </a:moveTo>
                  <a:cubicBezTo>
                    <a:pt x="934" y="417"/>
                    <a:pt x="941" y="415"/>
                    <a:pt x="948" y="413"/>
                  </a:cubicBezTo>
                  <a:cubicBezTo>
                    <a:pt x="955" y="410"/>
                    <a:pt x="961" y="408"/>
                    <a:pt x="967" y="405"/>
                  </a:cubicBezTo>
                  <a:cubicBezTo>
                    <a:pt x="973" y="402"/>
                    <a:pt x="973" y="402"/>
                    <a:pt x="973" y="402"/>
                  </a:cubicBezTo>
                  <a:cubicBezTo>
                    <a:pt x="972" y="416"/>
                    <a:pt x="970" y="430"/>
                    <a:pt x="968" y="444"/>
                  </a:cubicBezTo>
                  <a:cubicBezTo>
                    <a:pt x="967" y="455"/>
                    <a:pt x="965" y="465"/>
                    <a:pt x="964" y="476"/>
                  </a:cubicBezTo>
                  <a:cubicBezTo>
                    <a:pt x="954" y="482"/>
                    <a:pt x="946" y="490"/>
                    <a:pt x="937" y="498"/>
                  </a:cubicBezTo>
                  <a:cubicBezTo>
                    <a:pt x="932" y="502"/>
                    <a:pt x="928" y="507"/>
                    <a:pt x="923" y="510"/>
                  </a:cubicBezTo>
                  <a:cubicBezTo>
                    <a:pt x="929" y="483"/>
                    <a:pt x="934" y="448"/>
                    <a:pt x="929" y="420"/>
                  </a:cubicBezTo>
                  <a:moveTo>
                    <a:pt x="973" y="400"/>
                  </a:moveTo>
                  <a:cubicBezTo>
                    <a:pt x="965" y="398"/>
                    <a:pt x="965" y="398"/>
                    <a:pt x="965" y="398"/>
                  </a:cubicBezTo>
                  <a:cubicBezTo>
                    <a:pt x="958" y="398"/>
                    <a:pt x="952" y="401"/>
                    <a:pt x="944" y="403"/>
                  </a:cubicBezTo>
                  <a:cubicBezTo>
                    <a:pt x="939" y="406"/>
                    <a:pt x="934" y="408"/>
                    <a:pt x="929" y="409"/>
                  </a:cubicBezTo>
                  <a:cubicBezTo>
                    <a:pt x="929" y="395"/>
                    <a:pt x="927" y="382"/>
                    <a:pt x="925" y="370"/>
                  </a:cubicBezTo>
                  <a:cubicBezTo>
                    <a:pt x="925" y="369"/>
                    <a:pt x="925" y="369"/>
                    <a:pt x="925" y="369"/>
                  </a:cubicBezTo>
                  <a:cubicBezTo>
                    <a:pt x="938" y="375"/>
                    <a:pt x="954" y="378"/>
                    <a:pt x="973" y="379"/>
                  </a:cubicBezTo>
                  <a:cubicBezTo>
                    <a:pt x="974" y="386"/>
                    <a:pt x="973" y="393"/>
                    <a:pt x="973" y="400"/>
                  </a:cubicBezTo>
                  <a:moveTo>
                    <a:pt x="973" y="361"/>
                  </a:moveTo>
                  <a:cubicBezTo>
                    <a:pt x="973" y="364"/>
                    <a:pt x="973" y="367"/>
                    <a:pt x="973" y="370"/>
                  </a:cubicBezTo>
                  <a:cubicBezTo>
                    <a:pt x="957" y="369"/>
                    <a:pt x="946" y="365"/>
                    <a:pt x="933" y="361"/>
                  </a:cubicBezTo>
                  <a:cubicBezTo>
                    <a:pt x="931" y="361"/>
                    <a:pt x="928" y="360"/>
                    <a:pt x="925" y="359"/>
                  </a:cubicBezTo>
                  <a:cubicBezTo>
                    <a:pt x="928" y="352"/>
                    <a:pt x="937" y="351"/>
                    <a:pt x="950" y="350"/>
                  </a:cubicBezTo>
                  <a:cubicBezTo>
                    <a:pt x="958" y="349"/>
                    <a:pt x="966" y="349"/>
                    <a:pt x="972" y="346"/>
                  </a:cubicBezTo>
                  <a:cubicBezTo>
                    <a:pt x="973" y="350"/>
                    <a:pt x="973" y="356"/>
                    <a:pt x="973" y="361"/>
                  </a:cubicBezTo>
                  <a:moveTo>
                    <a:pt x="972" y="334"/>
                  </a:moveTo>
                  <a:cubicBezTo>
                    <a:pt x="966" y="339"/>
                    <a:pt x="955" y="340"/>
                    <a:pt x="944" y="340"/>
                  </a:cubicBezTo>
                  <a:cubicBezTo>
                    <a:pt x="943" y="341"/>
                    <a:pt x="942" y="341"/>
                    <a:pt x="941" y="341"/>
                  </a:cubicBezTo>
                  <a:cubicBezTo>
                    <a:pt x="945" y="335"/>
                    <a:pt x="950" y="331"/>
                    <a:pt x="955" y="326"/>
                  </a:cubicBezTo>
                  <a:cubicBezTo>
                    <a:pt x="960" y="322"/>
                    <a:pt x="964" y="317"/>
                    <a:pt x="968" y="312"/>
                  </a:cubicBezTo>
                  <a:cubicBezTo>
                    <a:pt x="969" y="314"/>
                    <a:pt x="969" y="318"/>
                    <a:pt x="969" y="321"/>
                  </a:cubicBezTo>
                  <a:cubicBezTo>
                    <a:pt x="970" y="325"/>
                    <a:pt x="970" y="330"/>
                    <a:pt x="972" y="334"/>
                  </a:cubicBezTo>
                  <a:moveTo>
                    <a:pt x="966" y="286"/>
                  </a:moveTo>
                  <a:cubicBezTo>
                    <a:pt x="966" y="289"/>
                    <a:pt x="966" y="292"/>
                    <a:pt x="969" y="294"/>
                  </a:cubicBezTo>
                  <a:cubicBezTo>
                    <a:pt x="952" y="307"/>
                    <a:pt x="936" y="320"/>
                    <a:pt x="920" y="333"/>
                  </a:cubicBezTo>
                  <a:cubicBezTo>
                    <a:pt x="920" y="333"/>
                    <a:pt x="920" y="332"/>
                    <a:pt x="920" y="331"/>
                  </a:cubicBezTo>
                  <a:cubicBezTo>
                    <a:pt x="920" y="331"/>
                    <a:pt x="920" y="330"/>
                    <a:pt x="919" y="329"/>
                  </a:cubicBezTo>
                  <a:cubicBezTo>
                    <a:pt x="935" y="315"/>
                    <a:pt x="950" y="300"/>
                    <a:pt x="966" y="286"/>
                  </a:cubicBezTo>
                  <a:moveTo>
                    <a:pt x="918" y="542"/>
                  </a:moveTo>
                  <a:cubicBezTo>
                    <a:pt x="932" y="527"/>
                    <a:pt x="945" y="512"/>
                    <a:pt x="959" y="502"/>
                  </a:cubicBezTo>
                  <a:cubicBezTo>
                    <a:pt x="952" y="538"/>
                    <a:pt x="943" y="571"/>
                    <a:pt x="934" y="605"/>
                  </a:cubicBezTo>
                  <a:cubicBezTo>
                    <a:pt x="928" y="627"/>
                    <a:pt x="922" y="649"/>
                    <a:pt x="916" y="673"/>
                  </a:cubicBezTo>
                  <a:cubicBezTo>
                    <a:pt x="905" y="679"/>
                    <a:pt x="894" y="684"/>
                    <a:pt x="883" y="688"/>
                  </a:cubicBezTo>
                  <a:cubicBezTo>
                    <a:pt x="886" y="673"/>
                    <a:pt x="895" y="658"/>
                    <a:pt x="904" y="641"/>
                  </a:cubicBezTo>
                  <a:cubicBezTo>
                    <a:pt x="913" y="626"/>
                    <a:pt x="922" y="611"/>
                    <a:pt x="927" y="594"/>
                  </a:cubicBezTo>
                  <a:cubicBezTo>
                    <a:pt x="934" y="572"/>
                    <a:pt x="934" y="572"/>
                    <a:pt x="934" y="572"/>
                  </a:cubicBezTo>
                  <a:cubicBezTo>
                    <a:pt x="921" y="591"/>
                    <a:pt x="921" y="591"/>
                    <a:pt x="921" y="591"/>
                  </a:cubicBezTo>
                  <a:cubicBezTo>
                    <a:pt x="914" y="601"/>
                    <a:pt x="909" y="611"/>
                    <a:pt x="904" y="622"/>
                  </a:cubicBezTo>
                  <a:cubicBezTo>
                    <a:pt x="899" y="632"/>
                    <a:pt x="894" y="643"/>
                    <a:pt x="887" y="652"/>
                  </a:cubicBezTo>
                  <a:cubicBezTo>
                    <a:pt x="886" y="639"/>
                    <a:pt x="893" y="623"/>
                    <a:pt x="900" y="608"/>
                  </a:cubicBezTo>
                  <a:cubicBezTo>
                    <a:pt x="904" y="599"/>
                    <a:pt x="908" y="590"/>
                    <a:pt x="910" y="581"/>
                  </a:cubicBezTo>
                  <a:cubicBezTo>
                    <a:pt x="915" y="565"/>
                    <a:pt x="915" y="565"/>
                    <a:pt x="915" y="565"/>
                  </a:cubicBezTo>
                  <a:cubicBezTo>
                    <a:pt x="928" y="552"/>
                    <a:pt x="928" y="552"/>
                    <a:pt x="928" y="552"/>
                  </a:cubicBezTo>
                  <a:cubicBezTo>
                    <a:pt x="908" y="561"/>
                    <a:pt x="908" y="561"/>
                    <a:pt x="908" y="561"/>
                  </a:cubicBezTo>
                  <a:cubicBezTo>
                    <a:pt x="905" y="563"/>
                    <a:pt x="900" y="565"/>
                    <a:pt x="896" y="566"/>
                  </a:cubicBezTo>
                  <a:cubicBezTo>
                    <a:pt x="904" y="559"/>
                    <a:pt x="911" y="551"/>
                    <a:pt x="918" y="542"/>
                  </a:cubicBezTo>
                  <a:moveTo>
                    <a:pt x="914" y="373"/>
                  </a:moveTo>
                  <a:cubicBezTo>
                    <a:pt x="916" y="381"/>
                    <a:pt x="916" y="391"/>
                    <a:pt x="917" y="401"/>
                  </a:cubicBezTo>
                  <a:cubicBezTo>
                    <a:pt x="917" y="404"/>
                    <a:pt x="917" y="408"/>
                    <a:pt x="917" y="412"/>
                  </a:cubicBezTo>
                  <a:cubicBezTo>
                    <a:pt x="904" y="416"/>
                    <a:pt x="893" y="419"/>
                    <a:pt x="880" y="420"/>
                  </a:cubicBezTo>
                  <a:cubicBezTo>
                    <a:pt x="890" y="405"/>
                    <a:pt x="901" y="390"/>
                    <a:pt x="914" y="373"/>
                  </a:cubicBezTo>
                  <a:moveTo>
                    <a:pt x="840" y="206"/>
                  </a:moveTo>
                  <a:cubicBezTo>
                    <a:pt x="856" y="198"/>
                    <a:pt x="871" y="187"/>
                    <a:pt x="885" y="177"/>
                  </a:cubicBezTo>
                  <a:cubicBezTo>
                    <a:pt x="896" y="169"/>
                    <a:pt x="907" y="161"/>
                    <a:pt x="918" y="154"/>
                  </a:cubicBezTo>
                  <a:cubicBezTo>
                    <a:pt x="919" y="168"/>
                    <a:pt x="917" y="182"/>
                    <a:pt x="914" y="195"/>
                  </a:cubicBezTo>
                  <a:cubicBezTo>
                    <a:pt x="910" y="197"/>
                    <a:pt x="910" y="197"/>
                    <a:pt x="910" y="197"/>
                  </a:cubicBezTo>
                  <a:cubicBezTo>
                    <a:pt x="904" y="199"/>
                    <a:pt x="898" y="204"/>
                    <a:pt x="892" y="210"/>
                  </a:cubicBezTo>
                  <a:cubicBezTo>
                    <a:pt x="889" y="214"/>
                    <a:pt x="885" y="217"/>
                    <a:pt x="881" y="221"/>
                  </a:cubicBezTo>
                  <a:cubicBezTo>
                    <a:pt x="886" y="216"/>
                    <a:pt x="890" y="210"/>
                    <a:pt x="895" y="204"/>
                  </a:cubicBezTo>
                  <a:cubicBezTo>
                    <a:pt x="906" y="189"/>
                    <a:pt x="906" y="189"/>
                    <a:pt x="906" y="189"/>
                  </a:cubicBezTo>
                  <a:cubicBezTo>
                    <a:pt x="890" y="199"/>
                    <a:pt x="890" y="199"/>
                    <a:pt x="890" y="199"/>
                  </a:cubicBezTo>
                  <a:cubicBezTo>
                    <a:pt x="871" y="211"/>
                    <a:pt x="852" y="240"/>
                    <a:pt x="841" y="260"/>
                  </a:cubicBezTo>
                  <a:cubicBezTo>
                    <a:pt x="837" y="245"/>
                    <a:pt x="839" y="225"/>
                    <a:pt x="840" y="206"/>
                  </a:cubicBezTo>
                  <a:moveTo>
                    <a:pt x="839" y="279"/>
                  </a:moveTo>
                  <a:cubicBezTo>
                    <a:pt x="850" y="267"/>
                    <a:pt x="861" y="254"/>
                    <a:pt x="865" y="240"/>
                  </a:cubicBezTo>
                  <a:cubicBezTo>
                    <a:pt x="886" y="232"/>
                    <a:pt x="900" y="218"/>
                    <a:pt x="912" y="204"/>
                  </a:cubicBezTo>
                  <a:cubicBezTo>
                    <a:pt x="912" y="207"/>
                    <a:pt x="911" y="209"/>
                    <a:pt x="911" y="211"/>
                  </a:cubicBezTo>
                  <a:cubicBezTo>
                    <a:pt x="908" y="221"/>
                    <a:pt x="906" y="230"/>
                    <a:pt x="905" y="238"/>
                  </a:cubicBezTo>
                  <a:cubicBezTo>
                    <a:pt x="905" y="241"/>
                    <a:pt x="905" y="243"/>
                    <a:pt x="905" y="246"/>
                  </a:cubicBezTo>
                  <a:cubicBezTo>
                    <a:pt x="905" y="250"/>
                    <a:pt x="905" y="254"/>
                    <a:pt x="904" y="257"/>
                  </a:cubicBezTo>
                  <a:cubicBezTo>
                    <a:pt x="893" y="287"/>
                    <a:pt x="849" y="303"/>
                    <a:pt x="817" y="314"/>
                  </a:cubicBezTo>
                  <a:cubicBezTo>
                    <a:pt x="815" y="315"/>
                    <a:pt x="815" y="315"/>
                    <a:pt x="815" y="315"/>
                  </a:cubicBezTo>
                  <a:cubicBezTo>
                    <a:pt x="817" y="311"/>
                    <a:pt x="819" y="307"/>
                    <a:pt x="822" y="302"/>
                  </a:cubicBezTo>
                  <a:cubicBezTo>
                    <a:pt x="824" y="299"/>
                    <a:pt x="824" y="299"/>
                    <a:pt x="824" y="299"/>
                  </a:cubicBezTo>
                  <a:cubicBezTo>
                    <a:pt x="828" y="295"/>
                    <a:pt x="831" y="291"/>
                    <a:pt x="834" y="286"/>
                  </a:cubicBezTo>
                  <a:cubicBezTo>
                    <a:pt x="836" y="284"/>
                    <a:pt x="837" y="282"/>
                    <a:pt x="839" y="279"/>
                  </a:cubicBezTo>
                  <a:moveTo>
                    <a:pt x="828" y="217"/>
                  </a:moveTo>
                  <a:cubicBezTo>
                    <a:pt x="827" y="227"/>
                    <a:pt x="829" y="236"/>
                    <a:pt x="830" y="245"/>
                  </a:cubicBezTo>
                  <a:cubicBezTo>
                    <a:pt x="832" y="254"/>
                    <a:pt x="833" y="263"/>
                    <a:pt x="832" y="270"/>
                  </a:cubicBezTo>
                  <a:cubicBezTo>
                    <a:pt x="831" y="274"/>
                    <a:pt x="830" y="278"/>
                    <a:pt x="828" y="282"/>
                  </a:cubicBezTo>
                  <a:cubicBezTo>
                    <a:pt x="824" y="286"/>
                    <a:pt x="820" y="292"/>
                    <a:pt x="816" y="298"/>
                  </a:cubicBezTo>
                  <a:cubicBezTo>
                    <a:pt x="813" y="302"/>
                    <a:pt x="810" y="306"/>
                    <a:pt x="808" y="310"/>
                  </a:cubicBezTo>
                  <a:cubicBezTo>
                    <a:pt x="804" y="304"/>
                    <a:pt x="802" y="296"/>
                    <a:pt x="800" y="287"/>
                  </a:cubicBezTo>
                  <a:cubicBezTo>
                    <a:pt x="798" y="281"/>
                    <a:pt x="797" y="275"/>
                    <a:pt x="794" y="269"/>
                  </a:cubicBezTo>
                  <a:cubicBezTo>
                    <a:pt x="802" y="249"/>
                    <a:pt x="813" y="231"/>
                    <a:pt x="828" y="217"/>
                  </a:cubicBezTo>
                  <a:moveTo>
                    <a:pt x="787" y="375"/>
                  </a:moveTo>
                  <a:cubicBezTo>
                    <a:pt x="791" y="366"/>
                    <a:pt x="796" y="357"/>
                    <a:pt x="800" y="348"/>
                  </a:cubicBezTo>
                  <a:cubicBezTo>
                    <a:pt x="802" y="353"/>
                    <a:pt x="804" y="359"/>
                    <a:pt x="806" y="365"/>
                  </a:cubicBezTo>
                  <a:cubicBezTo>
                    <a:pt x="807" y="371"/>
                    <a:pt x="809" y="378"/>
                    <a:pt x="812" y="383"/>
                  </a:cubicBezTo>
                  <a:cubicBezTo>
                    <a:pt x="810" y="386"/>
                    <a:pt x="809" y="389"/>
                    <a:pt x="808" y="392"/>
                  </a:cubicBezTo>
                  <a:cubicBezTo>
                    <a:pt x="802" y="407"/>
                    <a:pt x="796" y="423"/>
                    <a:pt x="795" y="445"/>
                  </a:cubicBezTo>
                  <a:cubicBezTo>
                    <a:pt x="793" y="447"/>
                    <a:pt x="791" y="450"/>
                    <a:pt x="789" y="452"/>
                  </a:cubicBezTo>
                  <a:cubicBezTo>
                    <a:pt x="782" y="459"/>
                    <a:pt x="775" y="466"/>
                    <a:pt x="767" y="472"/>
                  </a:cubicBezTo>
                  <a:cubicBezTo>
                    <a:pt x="755" y="435"/>
                    <a:pt x="770" y="406"/>
                    <a:pt x="787" y="375"/>
                  </a:cubicBezTo>
                  <a:moveTo>
                    <a:pt x="772" y="757"/>
                  </a:moveTo>
                  <a:cubicBezTo>
                    <a:pt x="749" y="740"/>
                    <a:pt x="723" y="723"/>
                    <a:pt x="691" y="711"/>
                  </a:cubicBezTo>
                  <a:cubicBezTo>
                    <a:pt x="698" y="679"/>
                    <a:pt x="716" y="662"/>
                    <a:pt x="735" y="643"/>
                  </a:cubicBezTo>
                  <a:cubicBezTo>
                    <a:pt x="739" y="640"/>
                    <a:pt x="743" y="636"/>
                    <a:pt x="747" y="632"/>
                  </a:cubicBezTo>
                  <a:cubicBezTo>
                    <a:pt x="762" y="674"/>
                    <a:pt x="770" y="714"/>
                    <a:pt x="772" y="757"/>
                  </a:cubicBezTo>
                  <a:moveTo>
                    <a:pt x="723" y="635"/>
                  </a:moveTo>
                  <a:cubicBezTo>
                    <a:pt x="720" y="637"/>
                    <a:pt x="716" y="640"/>
                    <a:pt x="714" y="643"/>
                  </a:cubicBezTo>
                  <a:cubicBezTo>
                    <a:pt x="710" y="623"/>
                    <a:pt x="716" y="594"/>
                    <a:pt x="723" y="576"/>
                  </a:cubicBezTo>
                  <a:cubicBezTo>
                    <a:pt x="727" y="581"/>
                    <a:pt x="730" y="587"/>
                    <a:pt x="733" y="593"/>
                  </a:cubicBezTo>
                  <a:cubicBezTo>
                    <a:pt x="736" y="600"/>
                    <a:pt x="739" y="607"/>
                    <a:pt x="745" y="612"/>
                  </a:cubicBezTo>
                  <a:cubicBezTo>
                    <a:pt x="738" y="620"/>
                    <a:pt x="730" y="628"/>
                    <a:pt x="723" y="635"/>
                  </a:cubicBezTo>
                  <a:moveTo>
                    <a:pt x="735" y="550"/>
                  </a:moveTo>
                  <a:cubicBezTo>
                    <a:pt x="737" y="548"/>
                    <a:pt x="739" y="545"/>
                    <a:pt x="742" y="542"/>
                  </a:cubicBezTo>
                  <a:cubicBezTo>
                    <a:pt x="742" y="548"/>
                    <a:pt x="743" y="553"/>
                    <a:pt x="742" y="558"/>
                  </a:cubicBezTo>
                  <a:cubicBezTo>
                    <a:pt x="741" y="557"/>
                    <a:pt x="740" y="556"/>
                    <a:pt x="740" y="556"/>
                  </a:cubicBezTo>
                  <a:cubicBezTo>
                    <a:pt x="739" y="554"/>
                    <a:pt x="737" y="552"/>
                    <a:pt x="735" y="550"/>
                  </a:cubicBezTo>
                  <a:moveTo>
                    <a:pt x="609" y="241"/>
                  </a:moveTo>
                  <a:cubicBezTo>
                    <a:pt x="609" y="203"/>
                    <a:pt x="606" y="168"/>
                    <a:pt x="600" y="138"/>
                  </a:cubicBezTo>
                  <a:cubicBezTo>
                    <a:pt x="607" y="163"/>
                    <a:pt x="617" y="186"/>
                    <a:pt x="627" y="208"/>
                  </a:cubicBezTo>
                  <a:cubicBezTo>
                    <a:pt x="628" y="210"/>
                    <a:pt x="628" y="210"/>
                    <a:pt x="628" y="210"/>
                  </a:cubicBezTo>
                  <a:cubicBezTo>
                    <a:pt x="623" y="216"/>
                    <a:pt x="619" y="223"/>
                    <a:pt x="615" y="230"/>
                  </a:cubicBezTo>
                  <a:cubicBezTo>
                    <a:pt x="613" y="233"/>
                    <a:pt x="611" y="237"/>
                    <a:pt x="609" y="241"/>
                  </a:cubicBezTo>
                  <a:moveTo>
                    <a:pt x="614" y="297"/>
                  </a:moveTo>
                  <a:cubicBezTo>
                    <a:pt x="610" y="271"/>
                    <a:pt x="619" y="252"/>
                    <a:pt x="629" y="230"/>
                  </a:cubicBezTo>
                  <a:cubicBezTo>
                    <a:pt x="630" y="228"/>
                    <a:pt x="632" y="225"/>
                    <a:pt x="633" y="222"/>
                  </a:cubicBezTo>
                  <a:cubicBezTo>
                    <a:pt x="707" y="287"/>
                    <a:pt x="744" y="389"/>
                    <a:pt x="742" y="528"/>
                  </a:cubicBezTo>
                  <a:cubicBezTo>
                    <a:pt x="741" y="530"/>
                    <a:pt x="739" y="531"/>
                    <a:pt x="737" y="533"/>
                  </a:cubicBezTo>
                  <a:cubicBezTo>
                    <a:pt x="735" y="535"/>
                    <a:pt x="732" y="538"/>
                    <a:pt x="730" y="541"/>
                  </a:cubicBezTo>
                  <a:cubicBezTo>
                    <a:pt x="672" y="482"/>
                    <a:pt x="627" y="387"/>
                    <a:pt x="614" y="297"/>
                  </a:cubicBezTo>
                  <a:moveTo>
                    <a:pt x="632" y="462"/>
                  </a:moveTo>
                  <a:cubicBezTo>
                    <a:pt x="635" y="456"/>
                    <a:pt x="637" y="451"/>
                    <a:pt x="640" y="445"/>
                  </a:cubicBezTo>
                  <a:cubicBezTo>
                    <a:pt x="644" y="450"/>
                    <a:pt x="647" y="456"/>
                    <a:pt x="650" y="463"/>
                  </a:cubicBezTo>
                  <a:cubicBezTo>
                    <a:pt x="652" y="466"/>
                    <a:pt x="653" y="469"/>
                    <a:pt x="656" y="473"/>
                  </a:cubicBezTo>
                  <a:cubicBezTo>
                    <a:pt x="652" y="472"/>
                    <a:pt x="648" y="470"/>
                    <a:pt x="643" y="468"/>
                  </a:cubicBezTo>
                  <a:cubicBezTo>
                    <a:pt x="640" y="466"/>
                    <a:pt x="636" y="464"/>
                    <a:pt x="632" y="463"/>
                  </a:cubicBezTo>
                  <a:cubicBezTo>
                    <a:pt x="632" y="462"/>
                    <a:pt x="632" y="462"/>
                    <a:pt x="632" y="462"/>
                  </a:cubicBezTo>
                  <a:moveTo>
                    <a:pt x="626" y="473"/>
                  </a:moveTo>
                  <a:cubicBezTo>
                    <a:pt x="637" y="481"/>
                    <a:pt x="650" y="489"/>
                    <a:pt x="668" y="493"/>
                  </a:cubicBezTo>
                  <a:cubicBezTo>
                    <a:pt x="682" y="514"/>
                    <a:pt x="696" y="536"/>
                    <a:pt x="716" y="565"/>
                  </a:cubicBezTo>
                  <a:cubicBezTo>
                    <a:pt x="707" y="588"/>
                    <a:pt x="699" y="624"/>
                    <a:pt x="703" y="652"/>
                  </a:cubicBezTo>
                  <a:cubicBezTo>
                    <a:pt x="690" y="667"/>
                    <a:pt x="681" y="687"/>
                    <a:pt x="674" y="704"/>
                  </a:cubicBezTo>
                  <a:cubicBezTo>
                    <a:pt x="639" y="698"/>
                    <a:pt x="626" y="674"/>
                    <a:pt x="612" y="648"/>
                  </a:cubicBezTo>
                  <a:cubicBezTo>
                    <a:pt x="609" y="644"/>
                    <a:pt x="607" y="640"/>
                    <a:pt x="605" y="635"/>
                  </a:cubicBezTo>
                  <a:cubicBezTo>
                    <a:pt x="609" y="618"/>
                    <a:pt x="620" y="609"/>
                    <a:pt x="631" y="599"/>
                  </a:cubicBezTo>
                  <a:cubicBezTo>
                    <a:pt x="642" y="589"/>
                    <a:pt x="654" y="579"/>
                    <a:pt x="659" y="561"/>
                  </a:cubicBezTo>
                  <a:cubicBezTo>
                    <a:pt x="652" y="558"/>
                    <a:pt x="652" y="558"/>
                    <a:pt x="652" y="558"/>
                  </a:cubicBezTo>
                  <a:cubicBezTo>
                    <a:pt x="646" y="571"/>
                    <a:pt x="637" y="580"/>
                    <a:pt x="627" y="589"/>
                  </a:cubicBezTo>
                  <a:cubicBezTo>
                    <a:pt x="617" y="597"/>
                    <a:pt x="608" y="606"/>
                    <a:pt x="601" y="619"/>
                  </a:cubicBezTo>
                  <a:cubicBezTo>
                    <a:pt x="594" y="599"/>
                    <a:pt x="594" y="569"/>
                    <a:pt x="600" y="536"/>
                  </a:cubicBezTo>
                  <a:cubicBezTo>
                    <a:pt x="601" y="532"/>
                    <a:pt x="601" y="532"/>
                    <a:pt x="601" y="532"/>
                  </a:cubicBezTo>
                  <a:cubicBezTo>
                    <a:pt x="605" y="507"/>
                    <a:pt x="611" y="480"/>
                    <a:pt x="626" y="473"/>
                  </a:cubicBezTo>
                  <a:moveTo>
                    <a:pt x="493" y="469"/>
                  </a:moveTo>
                  <a:cubicBezTo>
                    <a:pt x="498" y="445"/>
                    <a:pt x="509" y="430"/>
                    <a:pt x="522" y="414"/>
                  </a:cubicBezTo>
                  <a:cubicBezTo>
                    <a:pt x="525" y="410"/>
                    <a:pt x="528" y="405"/>
                    <a:pt x="531" y="401"/>
                  </a:cubicBezTo>
                  <a:cubicBezTo>
                    <a:pt x="534" y="396"/>
                    <a:pt x="534" y="396"/>
                    <a:pt x="534" y="396"/>
                  </a:cubicBezTo>
                  <a:cubicBezTo>
                    <a:pt x="528" y="395"/>
                    <a:pt x="528" y="395"/>
                    <a:pt x="528" y="395"/>
                  </a:cubicBezTo>
                  <a:cubicBezTo>
                    <a:pt x="520" y="395"/>
                    <a:pt x="516" y="404"/>
                    <a:pt x="511" y="412"/>
                  </a:cubicBezTo>
                  <a:cubicBezTo>
                    <a:pt x="510" y="413"/>
                    <a:pt x="510" y="413"/>
                    <a:pt x="510" y="413"/>
                  </a:cubicBezTo>
                  <a:cubicBezTo>
                    <a:pt x="511" y="408"/>
                    <a:pt x="511" y="403"/>
                    <a:pt x="512" y="398"/>
                  </a:cubicBezTo>
                  <a:cubicBezTo>
                    <a:pt x="513" y="388"/>
                    <a:pt x="514" y="378"/>
                    <a:pt x="514" y="369"/>
                  </a:cubicBezTo>
                  <a:cubicBezTo>
                    <a:pt x="507" y="368"/>
                    <a:pt x="507" y="368"/>
                    <a:pt x="507" y="368"/>
                  </a:cubicBezTo>
                  <a:cubicBezTo>
                    <a:pt x="505" y="380"/>
                    <a:pt x="505" y="380"/>
                    <a:pt x="505" y="380"/>
                  </a:cubicBezTo>
                  <a:cubicBezTo>
                    <a:pt x="501" y="406"/>
                    <a:pt x="497" y="428"/>
                    <a:pt x="488" y="453"/>
                  </a:cubicBezTo>
                  <a:cubicBezTo>
                    <a:pt x="484" y="444"/>
                    <a:pt x="477" y="435"/>
                    <a:pt x="471" y="428"/>
                  </a:cubicBezTo>
                  <a:cubicBezTo>
                    <a:pt x="462" y="415"/>
                    <a:pt x="453" y="404"/>
                    <a:pt x="452" y="389"/>
                  </a:cubicBezTo>
                  <a:cubicBezTo>
                    <a:pt x="451" y="376"/>
                    <a:pt x="457" y="364"/>
                    <a:pt x="464" y="351"/>
                  </a:cubicBezTo>
                  <a:cubicBezTo>
                    <a:pt x="470" y="337"/>
                    <a:pt x="478" y="323"/>
                    <a:pt x="479" y="305"/>
                  </a:cubicBezTo>
                  <a:cubicBezTo>
                    <a:pt x="493" y="323"/>
                    <a:pt x="507" y="341"/>
                    <a:pt x="520" y="359"/>
                  </a:cubicBezTo>
                  <a:cubicBezTo>
                    <a:pt x="544" y="393"/>
                    <a:pt x="569" y="428"/>
                    <a:pt x="603" y="456"/>
                  </a:cubicBezTo>
                  <a:cubicBezTo>
                    <a:pt x="602" y="484"/>
                    <a:pt x="598" y="506"/>
                    <a:pt x="591" y="525"/>
                  </a:cubicBezTo>
                  <a:cubicBezTo>
                    <a:pt x="586" y="519"/>
                    <a:pt x="583" y="511"/>
                    <a:pt x="580" y="503"/>
                  </a:cubicBezTo>
                  <a:cubicBezTo>
                    <a:pt x="577" y="494"/>
                    <a:pt x="574" y="485"/>
                    <a:pt x="568" y="478"/>
                  </a:cubicBezTo>
                  <a:cubicBezTo>
                    <a:pt x="564" y="474"/>
                    <a:pt x="564" y="474"/>
                    <a:pt x="564" y="474"/>
                  </a:cubicBezTo>
                  <a:cubicBezTo>
                    <a:pt x="565" y="474"/>
                    <a:pt x="565" y="474"/>
                    <a:pt x="565" y="474"/>
                  </a:cubicBezTo>
                  <a:cubicBezTo>
                    <a:pt x="571" y="471"/>
                    <a:pt x="571" y="471"/>
                    <a:pt x="571" y="471"/>
                  </a:cubicBezTo>
                  <a:cubicBezTo>
                    <a:pt x="566" y="468"/>
                    <a:pt x="566" y="468"/>
                    <a:pt x="566" y="468"/>
                  </a:cubicBezTo>
                  <a:cubicBezTo>
                    <a:pt x="564" y="466"/>
                    <a:pt x="564" y="463"/>
                    <a:pt x="563" y="459"/>
                  </a:cubicBezTo>
                  <a:cubicBezTo>
                    <a:pt x="563" y="454"/>
                    <a:pt x="562" y="449"/>
                    <a:pt x="558" y="445"/>
                  </a:cubicBezTo>
                  <a:cubicBezTo>
                    <a:pt x="552" y="441"/>
                    <a:pt x="552" y="441"/>
                    <a:pt x="552" y="441"/>
                  </a:cubicBezTo>
                  <a:cubicBezTo>
                    <a:pt x="552" y="448"/>
                    <a:pt x="552" y="448"/>
                    <a:pt x="552" y="448"/>
                  </a:cubicBezTo>
                  <a:cubicBezTo>
                    <a:pt x="553" y="465"/>
                    <a:pt x="556" y="471"/>
                    <a:pt x="559" y="473"/>
                  </a:cubicBezTo>
                  <a:cubicBezTo>
                    <a:pt x="563" y="484"/>
                    <a:pt x="563" y="484"/>
                    <a:pt x="563" y="484"/>
                  </a:cubicBezTo>
                  <a:cubicBezTo>
                    <a:pt x="569" y="502"/>
                    <a:pt x="576" y="521"/>
                    <a:pt x="587" y="536"/>
                  </a:cubicBezTo>
                  <a:cubicBezTo>
                    <a:pt x="575" y="604"/>
                    <a:pt x="591" y="648"/>
                    <a:pt x="610" y="682"/>
                  </a:cubicBezTo>
                  <a:cubicBezTo>
                    <a:pt x="565" y="666"/>
                    <a:pt x="531" y="639"/>
                    <a:pt x="511" y="601"/>
                  </a:cubicBezTo>
                  <a:cubicBezTo>
                    <a:pt x="518" y="545"/>
                    <a:pt x="503" y="494"/>
                    <a:pt x="493" y="469"/>
                  </a:cubicBezTo>
                  <a:moveTo>
                    <a:pt x="407" y="693"/>
                  </a:moveTo>
                  <a:cubicBezTo>
                    <a:pt x="412" y="687"/>
                    <a:pt x="421" y="684"/>
                    <a:pt x="432" y="685"/>
                  </a:cubicBezTo>
                  <a:cubicBezTo>
                    <a:pt x="434" y="685"/>
                    <a:pt x="435" y="685"/>
                    <a:pt x="437" y="685"/>
                  </a:cubicBezTo>
                  <a:cubicBezTo>
                    <a:pt x="432" y="687"/>
                    <a:pt x="425" y="689"/>
                    <a:pt x="422" y="690"/>
                  </a:cubicBezTo>
                  <a:cubicBezTo>
                    <a:pt x="418" y="691"/>
                    <a:pt x="414" y="692"/>
                    <a:pt x="411" y="693"/>
                  </a:cubicBezTo>
                  <a:cubicBezTo>
                    <a:pt x="405" y="695"/>
                    <a:pt x="405" y="695"/>
                    <a:pt x="405" y="695"/>
                  </a:cubicBezTo>
                  <a:cubicBezTo>
                    <a:pt x="406" y="695"/>
                    <a:pt x="406" y="694"/>
                    <a:pt x="407" y="693"/>
                  </a:cubicBezTo>
                  <a:moveTo>
                    <a:pt x="465" y="714"/>
                  </a:moveTo>
                  <a:cubicBezTo>
                    <a:pt x="443" y="714"/>
                    <a:pt x="421" y="713"/>
                    <a:pt x="401" y="715"/>
                  </a:cubicBezTo>
                  <a:cubicBezTo>
                    <a:pt x="400" y="709"/>
                    <a:pt x="401" y="703"/>
                    <a:pt x="404" y="698"/>
                  </a:cubicBezTo>
                  <a:cubicBezTo>
                    <a:pt x="411" y="700"/>
                    <a:pt x="411" y="700"/>
                    <a:pt x="411" y="700"/>
                  </a:cubicBezTo>
                  <a:cubicBezTo>
                    <a:pt x="420" y="703"/>
                    <a:pt x="432" y="698"/>
                    <a:pt x="442" y="693"/>
                  </a:cubicBezTo>
                  <a:cubicBezTo>
                    <a:pt x="445" y="692"/>
                    <a:pt x="447" y="691"/>
                    <a:pt x="450" y="690"/>
                  </a:cubicBezTo>
                  <a:cubicBezTo>
                    <a:pt x="454" y="691"/>
                    <a:pt x="458" y="692"/>
                    <a:pt x="463" y="693"/>
                  </a:cubicBezTo>
                  <a:cubicBezTo>
                    <a:pt x="479" y="698"/>
                    <a:pt x="494" y="703"/>
                    <a:pt x="501" y="714"/>
                  </a:cubicBezTo>
                  <a:cubicBezTo>
                    <a:pt x="489" y="714"/>
                    <a:pt x="477" y="714"/>
                    <a:pt x="465" y="714"/>
                  </a:cubicBezTo>
                  <a:moveTo>
                    <a:pt x="561" y="725"/>
                  </a:moveTo>
                  <a:cubicBezTo>
                    <a:pt x="549" y="723"/>
                    <a:pt x="536" y="721"/>
                    <a:pt x="524" y="715"/>
                  </a:cubicBezTo>
                  <a:cubicBezTo>
                    <a:pt x="516" y="712"/>
                    <a:pt x="510" y="707"/>
                    <a:pt x="502" y="701"/>
                  </a:cubicBezTo>
                  <a:cubicBezTo>
                    <a:pt x="491" y="692"/>
                    <a:pt x="479" y="683"/>
                    <a:pt x="463" y="679"/>
                  </a:cubicBezTo>
                  <a:cubicBezTo>
                    <a:pt x="458" y="678"/>
                    <a:pt x="453" y="677"/>
                    <a:pt x="448" y="677"/>
                  </a:cubicBezTo>
                  <a:cubicBezTo>
                    <a:pt x="443" y="677"/>
                    <a:pt x="439" y="677"/>
                    <a:pt x="434" y="677"/>
                  </a:cubicBezTo>
                  <a:cubicBezTo>
                    <a:pt x="429" y="676"/>
                    <a:pt x="424" y="676"/>
                    <a:pt x="419" y="676"/>
                  </a:cubicBezTo>
                  <a:cubicBezTo>
                    <a:pt x="435" y="652"/>
                    <a:pt x="470" y="649"/>
                    <a:pt x="506" y="645"/>
                  </a:cubicBezTo>
                  <a:cubicBezTo>
                    <a:pt x="510" y="645"/>
                    <a:pt x="514" y="644"/>
                    <a:pt x="519" y="644"/>
                  </a:cubicBezTo>
                  <a:cubicBezTo>
                    <a:pt x="522" y="647"/>
                    <a:pt x="526" y="651"/>
                    <a:pt x="530" y="654"/>
                  </a:cubicBezTo>
                  <a:cubicBezTo>
                    <a:pt x="547" y="671"/>
                    <a:pt x="566" y="690"/>
                    <a:pt x="593" y="702"/>
                  </a:cubicBezTo>
                  <a:cubicBezTo>
                    <a:pt x="604" y="706"/>
                    <a:pt x="616" y="709"/>
                    <a:pt x="628" y="711"/>
                  </a:cubicBezTo>
                  <a:cubicBezTo>
                    <a:pt x="635" y="712"/>
                    <a:pt x="642" y="714"/>
                    <a:pt x="649" y="716"/>
                  </a:cubicBezTo>
                  <a:cubicBezTo>
                    <a:pt x="697" y="730"/>
                    <a:pt x="769" y="771"/>
                    <a:pt x="781" y="811"/>
                  </a:cubicBezTo>
                  <a:cubicBezTo>
                    <a:pt x="784" y="824"/>
                    <a:pt x="784" y="838"/>
                    <a:pt x="783" y="854"/>
                  </a:cubicBezTo>
                  <a:cubicBezTo>
                    <a:pt x="783" y="865"/>
                    <a:pt x="783" y="875"/>
                    <a:pt x="784" y="886"/>
                  </a:cubicBezTo>
                  <a:cubicBezTo>
                    <a:pt x="751" y="838"/>
                    <a:pt x="712" y="791"/>
                    <a:pt x="656" y="762"/>
                  </a:cubicBezTo>
                  <a:cubicBezTo>
                    <a:pt x="634" y="751"/>
                    <a:pt x="614" y="742"/>
                    <a:pt x="595" y="734"/>
                  </a:cubicBezTo>
                  <a:cubicBezTo>
                    <a:pt x="584" y="730"/>
                    <a:pt x="573" y="728"/>
                    <a:pt x="561" y="725"/>
                  </a:cubicBezTo>
                  <a:moveTo>
                    <a:pt x="575" y="896"/>
                  </a:moveTo>
                  <a:cubicBezTo>
                    <a:pt x="551" y="880"/>
                    <a:pt x="529" y="865"/>
                    <a:pt x="500" y="860"/>
                  </a:cubicBezTo>
                  <a:cubicBezTo>
                    <a:pt x="475" y="856"/>
                    <a:pt x="454" y="860"/>
                    <a:pt x="436" y="867"/>
                  </a:cubicBezTo>
                  <a:cubicBezTo>
                    <a:pt x="441" y="863"/>
                    <a:pt x="445" y="858"/>
                    <a:pt x="449" y="854"/>
                  </a:cubicBezTo>
                  <a:cubicBezTo>
                    <a:pt x="459" y="844"/>
                    <a:pt x="468" y="834"/>
                    <a:pt x="479" y="826"/>
                  </a:cubicBezTo>
                  <a:cubicBezTo>
                    <a:pt x="490" y="818"/>
                    <a:pt x="506" y="811"/>
                    <a:pt x="523" y="804"/>
                  </a:cubicBezTo>
                  <a:cubicBezTo>
                    <a:pt x="529" y="802"/>
                    <a:pt x="534" y="800"/>
                    <a:pt x="539" y="797"/>
                  </a:cubicBezTo>
                  <a:cubicBezTo>
                    <a:pt x="546" y="795"/>
                    <a:pt x="552" y="792"/>
                    <a:pt x="559" y="789"/>
                  </a:cubicBezTo>
                  <a:cubicBezTo>
                    <a:pt x="575" y="781"/>
                    <a:pt x="591" y="774"/>
                    <a:pt x="604" y="771"/>
                  </a:cubicBezTo>
                  <a:cubicBezTo>
                    <a:pt x="608" y="770"/>
                    <a:pt x="613" y="770"/>
                    <a:pt x="618" y="770"/>
                  </a:cubicBezTo>
                  <a:cubicBezTo>
                    <a:pt x="648" y="772"/>
                    <a:pt x="682" y="797"/>
                    <a:pt x="697" y="814"/>
                  </a:cubicBezTo>
                  <a:cubicBezTo>
                    <a:pt x="712" y="832"/>
                    <a:pt x="727" y="855"/>
                    <a:pt x="742" y="878"/>
                  </a:cubicBezTo>
                  <a:cubicBezTo>
                    <a:pt x="746" y="884"/>
                    <a:pt x="746" y="884"/>
                    <a:pt x="746" y="884"/>
                  </a:cubicBezTo>
                  <a:cubicBezTo>
                    <a:pt x="749" y="889"/>
                    <a:pt x="753" y="894"/>
                    <a:pt x="756" y="898"/>
                  </a:cubicBezTo>
                  <a:cubicBezTo>
                    <a:pt x="768" y="916"/>
                    <a:pt x="781" y="934"/>
                    <a:pt x="783" y="953"/>
                  </a:cubicBezTo>
                  <a:cubicBezTo>
                    <a:pt x="768" y="945"/>
                    <a:pt x="750" y="943"/>
                    <a:pt x="735" y="942"/>
                  </a:cubicBezTo>
                  <a:cubicBezTo>
                    <a:pt x="727" y="941"/>
                    <a:pt x="719" y="941"/>
                    <a:pt x="711" y="940"/>
                  </a:cubicBezTo>
                  <a:cubicBezTo>
                    <a:pt x="698" y="940"/>
                    <a:pt x="684" y="939"/>
                    <a:pt x="671" y="938"/>
                  </a:cubicBezTo>
                  <a:cubicBezTo>
                    <a:pt x="630" y="932"/>
                    <a:pt x="602" y="913"/>
                    <a:pt x="575" y="896"/>
                  </a:cubicBezTo>
                  <a:moveTo>
                    <a:pt x="542" y="948"/>
                  </a:moveTo>
                  <a:cubicBezTo>
                    <a:pt x="544" y="946"/>
                    <a:pt x="545" y="944"/>
                    <a:pt x="546" y="943"/>
                  </a:cubicBezTo>
                  <a:cubicBezTo>
                    <a:pt x="565" y="940"/>
                    <a:pt x="582" y="933"/>
                    <a:pt x="597" y="926"/>
                  </a:cubicBezTo>
                  <a:cubicBezTo>
                    <a:pt x="619" y="944"/>
                    <a:pt x="653" y="954"/>
                    <a:pt x="704" y="958"/>
                  </a:cubicBezTo>
                  <a:cubicBezTo>
                    <a:pt x="708" y="958"/>
                    <a:pt x="712" y="958"/>
                    <a:pt x="716" y="958"/>
                  </a:cubicBezTo>
                  <a:cubicBezTo>
                    <a:pt x="714" y="960"/>
                    <a:pt x="713" y="961"/>
                    <a:pt x="711" y="963"/>
                  </a:cubicBezTo>
                  <a:cubicBezTo>
                    <a:pt x="702" y="970"/>
                    <a:pt x="694" y="977"/>
                    <a:pt x="683" y="981"/>
                  </a:cubicBezTo>
                  <a:cubicBezTo>
                    <a:pt x="647" y="967"/>
                    <a:pt x="601" y="957"/>
                    <a:pt x="554" y="954"/>
                  </a:cubicBezTo>
                  <a:cubicBezTo>
                    <a:pt x="549" y="953"/>
                    <a:pt x="544" y="953"/>
                    <a:pt x="539" y="953"/>
                  </a:cubicBezTo>
                  <a:cubicBezTo>
                    <a:pt x="540" y="951"/>
                    <a:pt x="541" y="950"/>
                    <a:pt x="542" y="948"/>
                  </a:cubicBezTo>
                  <a:moveTo>
                    <a:pt x="561" y="974"/>
                  </a:moveTo>
                  <a:cubicBezTo>
                    <a:pt x="572" y="975"/>
                    <a:pt x="583" y="976"/>
                    <a:pt x="594" y="979"/>
                  </a:cubicBezTo>
                  <a:cubicBezTo>
                    <a:pt x="561" y="995"/>
                    <a:pt x="543" y="1028"/>
                    <a:pt x="525" y="1060"/>
                  </a:cubicBezTo>
                  <a:cubicBezTo>
                    <a:pt x="514" y="1081"/>
                    <a:pt x="502" y="1102"/>
                    <a:pt x="487" y="1118"/>
                  </a:cubicBezTo>
                  <a:cubicBezTo>
                    <a:pt x="483" y="1117"/>
                    <a:pt x="479" y="1117"/>
                    <a:pt x="476" y="1116"/>
                  </a:cubicBezTo>
                  <a:cubicBezTo>
                    <a:pt x="468" y="1114"/>
                    <a:pt x="460" y="1112"/>
                    <a:pt x="451" y="1112"/>
                  </a:cubicBezTo>
                  <a:cubicBezTo>
                    <a:pt x="450" y="1111"/>
                    <a:pt x="449" y="1111"/>
                    <a:pt x="448" y="1111"/>
                  </a:cubicBezTo>
                  <a:cubicBezTo>
                    <a:pt x="451" y="1100"/>
                    <a:pt x="450" y="1085"/>
                    <a:pt x="450" y="1070"/>
                  </a:cubicBezTo>
                  <a:cubicBezTo>
                    <a:pt x="449" y="1044"/>
                    <a:pt x="449" y="1016"/>
                    <a:pt x="461" y="1001"/>
                  </a:cubicBezTo>
                  <a:cubicBezTo>
                    <a:pt x="477" y="981"/>
                    <a:pt x="516" y="970"/>
                    <a:pt x="561" y="974"/>
                  </a:cubicBezTo>
                  <a:moveTo>
                    <a:pt x="536" y="1102"/>
                  </a:moveTo>
                  <a:cubicBezTo>
                    <a:pt x="541" y="1096"/>
                    <a:pt x="543" y="1088"/>
                    <a:pt x="545" y="1080"/>
                  </a:cubicBezTo>
                  <a:cubicBezTo>
                    <a:pt x="545" y="1080"/>
                    <a:pt x="545" y="1079"/>
                    <a:pt x="546" y="1078"/>
                  </a:cubicBezTo>
                  <a:cubicBezTo>
                    <a:pt x="549" y="1090"/>
                    <a:pt x="547" y="1105"/>
                    <a:pt x="541" y="1114"/>
                  </a:cubicBezTo>
                  <a:cubicBezTo>
                    <a:pt x="533" y="1126"/>
                    <a:pt x="533" y="1126"/>
                    <a:pt x="533" y="1126"/>
                  </a:cubicBezTo>
                  <a:cubicBezTo>
                    <a:pt x="523" y="1125"/>
                    <a:pt x="514" y="1125"/>
                    <a:pt x="505" y="1127"/>
                  </a:cubicBezTo>
                  <a:cubicBezTo>
                    <a:pt x="504" y="1124"/>
                    <a:pt x="501" y="1123"/>
                    <a:pt x="499" y="1123"/>
                  </a:cubicBezTo>
                  <a:cubicBezTo>
                    <a:pt x="517" y="1102"/>
                    <a:pt x="528" y="1079"/>
                    <a:pt x="540" y="1053"/>
                  </a:cubicBezTo>
                  <a:cubicBezTo>
                    <a:pt x="541" y="1052"/>
                    <a:pt x="542" y="1051"/>
                    <a:pt x="542" y="1049"/>
                  </a:cubicBezTo>
                  <a:cubicBezTo>
                    <a:pt x="542" y="1057"/>
                    <a:pt x="539" y="1066"/>
                    <a:pt x="536" y="1075"/>
                  </a:cubicBezTo>
                  <a:cubicBezTo>
                    <a:pt x="534" y="1083"/>
                    <a:pt x="531" y="1091"/>
                    <a:pt x="530" y="1099"/>
                  </a:cubicBezTo>
                  <a:cubicBezTo>
                    <a:pt x="528" y="1113"/>
                    <a:pt x="528" y="1113"/>
                    <a:pt x="528" y="1113"/>
                  </a:cubicBezTo>
                  <a:cubicBezTo>
                    <a:pt x="536" y="1102"/>
                    <a:pt x="536" y="1102"/>
                    <a:pt x="536" y="1102"/>
                  </a:cubicBezTo>
                  <a:moveTo>
                    <a:pt x="487" y="1129"/>
                  </a:moveTo>
                  <a:cubicBezTo>
                    <a:pt x="472" y="1134"/>
                    <a:pt x="462" y="1145"/>
                    <a:pt x="451" y="1156"/>
                  </a:cubicBezTo>
                  <a:cubicBezTo>
                    <a:pt x="451" y="1156"/>
                    <a:pt x="450" y="1157"/>
                    <a:pt x="450" y="1157"/>
                  </a:cubicBezTo>
                  <a:cubicBezTo>
                    <a:pt x="447" y="1147"/>
                    <a:pt x="446" y="1135"/>
                    <a:pt x="447" y="1121"/>
                  </a:cubicBezTo>
                  <a:cubicBezTo>
                    <a:pt x="462" y="1122"/>
                    <a:pt x="475" y="1125"/>
                    <a:pt x="487" y="1129"/>
                  </a:cubicBezTo>
                  <a:moveTo>
                    <a:pt x="279" y="1193"/>
                  </a:moveTo>
                  <a:cubicBezTo>
                    <a:pt x="287" y="1175"/>
                    <a:pt x="296" y="1153"/>
                    <a:pt x="293" y="1130"/>
                  </a:cubicBezTo>
                  <a:cubicBezTo>
                    <a:pt x="309" y="1113"/>
                    <a:pt x="321" y="1091"/>
                    <a:pt x="332" y="1070"/>
                  </a:cubicBezTo>
                  <a:cubicBezTo>
                    <a:pt x="346" y="1043"/>
                    <a:pt x="360" y="1015"/>
                    <a:pt x="384" y="997"/>
                  </a:cubicBezTo>
                  <a:cubicBezTo>
                    <a:pt x="406" y="982"/>
                    <a:pt x="439" y="980"/>
                    <a:pt x="472" y="978"/>
                  </a:cubicBezTo>
                  <a:cubicBezTo>
                    <a:pt x="430" y="1001"/>
                    <a:pt x="403" y="1041"/>
                    <a:pt x="376" y="1080"/>
                  </a:cubicBezTo>
                  <a:cubicBezTo>
                    <a:pt x="359" y="1106"/>
                    <a:pt x="342" y="1132"/>
                    <a:pt x="320" y="1153"/>
                  </a:cubicBezTo>
                  <a:cubicBezTo>
                    <a:pt x="308" y="1172"/>
                    <a:pt x="293" y="1188"/>
                    <a:pt x="276" y="1202"/>
                  </a:cubicBezTo>
                  <a:cubicBezTo>
                    <a:pt x="277" y="1199"/>
                    <a:pt x="278" y="1196"/>
                    <a:pt x="279" y="1193"/>
                  </a:cubicBezTo>
                  <a:moveTo>
                    <a:pt x="438" y="1112"/>
                  </a:moveTo>
                  <a:cubicBezTo>
                    <a:pt x="438" y="1112"/>
                    <a:pt x="438" y="1112"/>
                    <a:pt x="438" y="1112"/>
                  </a:cubicBezTo>
                  <a:cubicBezTo>
                    <a:pt x="435" y="1112"/>
                    <a:pt x="431" y="1112"/>
                    <a:pt x="429" y="1116"/>
                  </a:cubicBezTo>
                  <a:cubicBezTo>
                    <a:pt x="428" y="1117"/>
                    <a:pt x="428" y="1117"/>
                    <a:pt x="428" y="1117"/>
                  </a:cubicBezTo>
                  <a:cubicBezTo>
                    <a:pt x="428" y="1118"/>
                    <a:pt x="428" y="1118"/>
                    <a:pt x="428" y="1118"/>
                  </a:cubicBezTo>
                  <a:cubicBezTo>
                    <a:pt x="428" y="1121"/>
                    <a:pt x="430" y="1123"/>
                    <a:pt x="432" y="1123"/>
                  </a:cubicBezTo>
                  <a:cubicBezTo>
                    <a:pt x="434" y="1123"/>
                    <a:pt x="435" y="1123"/>
                    <a:pt x="436" y="1122"/>
                  </a:cubicBezTo>
                  <a:cubicBezTo>
                    <a:pt x="437" y="1122"/>
                    <a:pt x="437" y="1122"/>
                    <a:pt x="437" y="1122"/>
                  </a:cubicBezTo>
                  <a:cubicBezTo>
                    <a:pt x="434" y="1142"/>
                    <a:pt x="430" y="1159"/>
                    <a:pt x="424" y="1173"/>
                  </a:cubicBezTo>
                  <a:cubicBezTo>
                    <a:pt x="419" y="1188"/>
                    <a:pt x="419" y="1188"/>
                    <a:pt x="419" y="1188"/>
                  </a:cubicBezTo>
                  <a:cubicBezTo>
                    <a:pt x="423" y="1184"/>
                    <a:pt x="423" y="1184"/>
                    <a:pt x="423" y="1184"/>
                  </a:cubicBezTo>
                  <a:cubicBezTo>
                    <a:pt x="423" y="1184"/>
                    <a:pt x="423" y="1184"/>
                    <a:pt x="423" y="1184"/>
                  </a:cubicBezTo>
                  <a:cubicBezTo>
                    <a:pt x="417" y="1194"/>
                    <a:pt x="404" y="1201"/>
                    <a:pt x="384" y="1207"/>
                  </a:cubicBezTo>
                  <a:cubicBezTo>
                    <a:pt x="386" y="1204"/>
                    <a:pt x="386" y="1204"/>
                    <a:pt x="386" y="1204"/>
                  </a:cubicBezTo>
                  <a:cubicBezTo>
                    <a:pt x="380" y="1208"/>
                    <a:pt x="380" y="1208"/>
                    <a:pt x="380" y="1208"/>
                  </a:cubicBezTo>
                  <a:cubicBezTo>
                    <a:pt x="372" y="1210"/>
                    <a:pt x="363" y="1212"/>
                    <a:pt x="353" y="1213"/>
                  </a:cubicBezTo>
                  <a:cubicBezTo>
                    <a:pt x="358" y="1197"/>
                    <a:pt x="356" y="1181"/>
                    <a:pt x="354" y="1167"/>
                  </a:cubicBezTo>
                  <a:cubicBezTo>
                    <a:pt x="353" y="1156"/>
                    <a:pt x="351" y="1145"/>
                    <a:pt x="354" y="1134"/>
                  </a:cubicBezTo>
                  <a:cubicBezTo>
                    <a:pt x="356" y="1124"/>
                    <a:pt x="369" y="1110"/>
                    <a:pt x="379" y="1098"/>
                  </a:cubicBezTo>
                  <a:cubicBezTo>
                    <a:pt x="385" y="1091"/>
                    <a:pt x="391" y="1085"/>
                    <a:pt x="395" y="1080"/>
                  </a:cubicBezTo>
                  <a:cubicBezTo>
                    <a:pt x="399" y="1074"/>
                    <a:pt x="402" y="1069"/>
                    <a:pt x="406" y="1064"/>
                  </a:cubicBezTo>
                  <a:cubicBezTo>
                    <a:pt x="419" y="1045"/>
                    <a:pt x="430" y="1030"/>
                    <a:pt x="444" y="1016"/>
                  </a:cubicBezTo>
                  <a:cubicBezTo>
                    <a:pt x="442" y="1033"/>
                    <a:pt x="441" y="1054"/>
                    <a:pt x="440" y="1075"/>
                  </a:cubicBezTo>
                  <a:cubicBezTo>
                    <a:pt x="440" y="1087"/>
                    <a:pt x="439" y="1100"/>
                    <a:pt x="438" y="1112"/>
                  </a:cubicBezTo>
                  <a:moveTo>
                    <a:pt x="439" y="1161"/>
                  </a:moveTo>
                  <a:cubicBezTo>
                    <a:pt x="438" y="1166"/>
                    <a:pt x="436" y="1171"/>
                    <a:pt x="434" y="1175"/>
                  </a:cubicBezTo>
                  <a:cubicBezTo>
                    <a:pt x="435" y="1171"/>
                    <a:pt x="435" y="1171"/>
                    <a:pt x="435" y="1171"/>
                  </a:cubicBezTo>
                  <a:cubicBezTo>
                    <a:pt x="436" y="1168"/>
                    <a:pt x="438" y="1164"/>
                    <a:pt x="439" y="1161"/>
                  </a:cubicBezTo>
                  <a:moveTo>
                    <a:pt x="343" y="1215"/>
                  </a:moveTo>
                  <a:cubicBezTo>
                    <a:pt x="338" y="1216"/>
                    <a:pt x="334" y="1217"/>
                    <a:pt x="329" y="1218"/>
                  </a:cubicBezTo>
                  <a:cubicBezTo>
                    <a:pt x="324" y="1219"/>
                    <a:pt x="318" y="1220"/>
                    <a:pt x="313" y="1221"/>
                  </a:cubicBezTo>
                  <a:cubicBezTo>
                    <a:pt x="306" y="1224"/>
                    <a:pt x="306" y="1224"/>
                    <a:pt x="306" y="1224"/>
                  </a:cubicBezTo>
                  <a:cubicBezTo>
                    <a:pt x="312" y="1228"/>
                    <a:pt x="312" y="1228"/>
                    <a:pt x="312" y="1228"/>
                  </a:cubicBezTo>
                  <a:cubicBezTo>
                    <a:pt x="317" y="1231"/>
                    <a:pt x="323" y="1230"/>
                    <a:pt x="329" y="1228"/>
                  </a:cubicBezTo>
                  <a:cubicBezTo>
                    <a:pt x="332" y="1227"/>
                    <a:pt x="336" y="1227"/>
                    <a:pt x="339" y="1226"/>
                  </a:cubicBezTo>
                  <a:cubicBezTo>
                    <a:pt x="337" y="1234"/>
                    <a:pt x="336" y="1241"/>
                    <a:pt x="333" y="1246"/>
                  </a:cubicBezTo>
                  <a:cubicBezTo>
                    <a:pt x="330" y="1253"/>
                    <a:pt x="330" y="1253"/>
                    <a:pt x="330" y="1253"/>
                  </a:cubicBezTo>
                  <a:cubicBezTo>
                    <a:pt x="316" y="1254"/>
                    <a:pt x="303" y="1254"/>
                    <a:pt x="288" y="1253"/>
                  </a:cubicBezTo>
                  <a:cubicBezTo>
                    <a:pt x="278" y="1252"/>
                    <a:pt x="268" y="1251"/>
                    <a:pt x="257" y="1249"/>
                  </a:cubicBezTo>
                  <a:cubicBezTo>
                    <a:pt x="248" y="1249"/>
                    <a:pt x="239" y="1248"/>
                    <a:pt x="230" y="1247"/>
                  </a:cubicBezTo>
                  <a:cubicBezTo>
                    <a:pt x="242" y="1239"/>
                    <a:pt x="254" y="1231"/>
                    <a:pt x="265" y="1222"/>
                  </a:cubicBezTo>
                  <a:cubicBezTo>
                    <a:pt x="264" y="1234"/>
                    <a:pt x="264" y="1234"/>
                    <a:pt x="264" y="1234"/>
                  </a:cubicBezTo>
                  <a:cubicBezTo>
                    <a:pt x="270" y="1219"/>
                    <a:pt x="270" y="1219"/>
                    <a:pt x="270" y="1219"/>
                  </a:cubicBezTo>
                  <a:cubicBezTo>
                    <a:pt x="282" y="1209"/>
                    <a:pt x="294" y="1199"/>
                    <a:pt x="305" y="1189"/>
                  </a:cubicBezTo>
                  <a:cubicBezTo>
                    <a:pt x="308" y="1187"/>
                    <a:pt x="308" y="1187"/>
                    <a:pt x="308" y="1187"/>
                  </a:cubicBezTo>
                  <a:cubicBezTo>
                    <a:pt x="308" y="1188"/>
                    <a:pt x="308" y="1188"/>
                    <a:pt x="309" y="1189"/>
                  </a:cubicBezTo>
                  <a:cubicBezTo>
                    <a:pt x="309" y="1190"/>
                    <a:pt x="309" y="1191"/>
                    <a:pt x="309" y="1192"/>
                  </a:cubicBezTo>
                  <a:cubicBezTo>
                    <a:pt x="309" y="1194"/>
                    <a:pt x="308" y="1197"/>
                    <a:pt x="308" y="1199"/>
                  </a:cubicBezTo>
                  <a:cubicBezTo>
                    <a:pt x="316" y="1200"/>
                    <a:pt x="316" y="1200"/>
                    <a:pt x="316" y="1200"/>
                  </a:cubicBezTo>
                  <a:cubicBezTo>
                    <a:pt x="316" y="1197"/>
                    <a:pt x="316" y="1195"/>
                    <a:pt x="316" y="1192"/>
                  </a:cubicBezTo>
                  <a:cubicBezTo>
                    <a:pt x="318" y="1176"/>
                    <a:pt x="325" y="1167"/>
                    <a:pt x="334" y="1157"/>
                  </a:cubicBezTo>
                  <a:cubicBezTo>
                    <a:pt x="337" y="1153"/>
                    <a:pt x="340" y="1149"/>
                    <a:pt x="343" y="1145"/>
                  </a:cubicBezTo>
                  <a:cubicBezTo>
                    <a:pt x="348" y="1166"/>
                    <a:pt x="345" y="1190"/>
                    <a:pt x="343" y="1215"/>
                  </a:cubicBezTo>
                  <a:cubicBezTo>
                    <a:pt x="343" y="1215"/>
                    <a:pt x="343" y="1215"/>
                    <a:pt x="343" y="1215"/>
                  </a:cubicBezTo>
                  <a:moveTo>
                    <a:pt x="348" y="1233"/>
                  </a:moveTo>
                  <a:cubicBezTo>
                    <a:pt x="349" y="1230"/>
                    <a:pt x="349" y="1227"/>
                    <a:pt x="350" y="1225"/>
                  </a:cubicBezTo>
                  <a:cubicBezTo>
                    <a:pt x="353" y="1224"/>
                    <a:pt x="356" y="1224"/>
                    <a:pt x="359" y="1223"/>
                  </a:cubicBezTo>
                  <a:cubicBezTo>
                    <a:pt x="362" y="1223"/>
                    <a:pt x="366" y="1222"/>
                    <a:pt x="369" y="1221"/>
                  </a:cubicBezTo>
                  <a:cubicBezTo>
                    <a:pt x="363" y="1229"/>
                    <a:pt x="353" y="1237"/>
                    <a:pt x="344" y="1244"/>
                  </a:cubicBezTo>
                  <a:cubicBezTo>
                    <a:pt x="346" y="1240"/>
                    <a:pt x="347" y="1237"/>
                    <a:pt x="348" y="1233"/>
                  </a:cubicBezTo>
                  <a:moveTo>
                    <a:pt x="414" y="1252"/>
                  </a:moveTo>
                  <a:cubicBezTo>
                    <a:pt x="399" y="1252"/>
                    <a:pt x="385" y="1252"/>
                    <a:pt x="371" y="1252"/>
                  </a:cubicBezTo>
                  <a:cubicBezTo>
                    <a:pt x="364" y="1252"/>
                    <a:pt x="357" y="1253"/>
                    <a:pt x="350" y="1253"/>
                  </a:cubicBezTo>
                  <a:cubicBezTo>
                    <a:pt x="354" y="1249"/>
                    <a:pt x="358" y="1245"/>
                    <a:pt x="362" y="1242"/>
                  </a:cubicBezTo>
                  <a:cubicBezTo>
                    <a:pt x="371" y="1234"/>
                    <a:pt x="381" y="1227"/>
                    <a:pt x="388" y="1216"/>
                  </a:cubicBezTo>
                  <a:cubicBezTo>
                    <a:pt x="416" y="1212"/>
                    <a:pt x="434" y="1195"/>
                    <a:pt x="452" y="1179"/>
                  </a:cubicBezTo>
                  <a:cubicBezTo>
                    <a:pt x="474" y="1158"/>
                    <a:pt x="495" y="1139"/>
                    <a:pt x="539" y="1144"/>
                  </a:cubicBezTo>
                  <a:cubicBezTo>
                    <a:pt x="528" y="1150"/>
                    <a:pt x="520" y="1160"/>
                    <a:pt x="512" y="1169"/>
                  </a:cubicBezTo>
                  <a:cubicBezTo>
                    <a:pt x="508" y="1173"/>
                    <a:pt x="504" y="1179"/>
                    <a:pt x="499" y="1183"/>
                  </a:cubicBezTo>
                  <a:cubicBezTo>
                    <a:pt x="479" y="1202"/>
                    <a:pt x="452" y="1211"/>
                    <a:pt x="423" y="1221"/>
                  </a:cubicBezTo>
                  <a:cubicBezTo>
                    <a:pt x="410" y="1225"/>
                    <a:pt x="397" y="1229"/>
                    <a:pt x="384" y="1235"/>
                  </a:cubicBezTo>
                  <a:cubicBezTo>
                    <a:pt x="371" y="1241"/>
                    <a:pt x="371" y="1241"/>
                    <a:pt x="371" y="1241"/>
                  </a:cubicBezTo>
                  <a:cubicBezTo>
                    <a:pt x="386" y="1242"/>
                    <a:pt x="386" y="1242"/>
                    <a:pt x="386" y="1242"/>
                  </a:cubicBezTo>
                  <a:cubicBezTo>
                    <a:pt x="400" y="1243"/>
                    <a:pt x="415" y="1236"/>
                    <a:pt x="428" y="1230"/>
                  </a:cubicBezTo>
                  <a:cubicBezTo>
                    <a:pt x="434" y="1228"/>
                    <a:pt x="439" y="1225"/>
                    <a:pt x="445" y="1223"/>
                  </a:cubicBezTo>
                  <a:cubicBezTo>
                    <a:pt x="438" y="1234"/>
                    <a:pt x="429" y="1243"/>
                    <a:pt x="418" y="1249"/>
                  </a:cubicBezTo>
                  <a:cubicBezTo>
                    <a:pt x="414" y="1252"/>
                    <a:pt x="414" y="1252"/>
                    <a:pt x="414" y="1252"/>
                  </a:cubicBezTo>
                  <a:moveTo>
                    <a:pt x="551" y="1226"/>
                  </a:moveTo>
                  <a:cubicBezTo>
                    <a:pt x="522" y="1243"/>
                    <a:pt x="478" y="1249"/>
                    <a:pt x="432" y="1251"/>
                  </a:cubicBezTo>
                  <a:cubicBezTo>
                    <a:pt x="445" y="1243"/>
                    <a:pt x="453" y="1230"/>
                    <a:pt x="459" y="1217"/>
                  </a:cubicBezTo>
                  <a:cubicBezTo>
                    <a:pt x="468" y="1215"/>
                    <a:pt x="474" y="1211"/>
                    <a:pt x="481" y="1207"/>
                  </a:cubicBezTo>
                  <a:cubicBezTo>
                    <a:pt x="484" y="1205"/>
                    <a:pt x="487" y="1203"/>
                    <a:pt x="491" y="1201"/>
                  </a:cubicBezTo>
                  <a:cubicBezTo>
                    <a:pt x="486" y="1213"/>
                    <a:pt x="478" y="1220"/>
                    <a:pt x="471" y="1226"/>
                  </a:cubicBezTo>
                  <a:cubicBezTo>
                    <a:pt x="456" y="1237"/>
                    <a:pt x="456" y="1237"/>
                    <a:pt x="456" y="1237"/>
                  </a:cubicBezTo>
                  <a:cubicBezTo>
                    <a:pt x="474" y="1232"/>
                    <a:pt x="474" y="1232"/>
                    <a:pt x="474" y="1232"/>
                  </a:cubicBezTo>
                  <a:cubicBezTo>
                    <a:pt x="486" y="1229"/>
                    <a:pt x="502" y="1212"/>
                    <a:pt x="505" y="1191"/>
                  </a:cubicBezTo>
                  <a:cubicBezTo>
                    <a:pt x="527" y="1165"/>
                    <a:pt x="564" y="1154"/>
                    <a:pt x="600" y="1143"/>
                  </a:cubicBezTo>
                  <a:cubicBezTo>
                    <a:pt x="612" y="1139"/>
                    <a:pt x="624" y="1136"/>
                    <a:pt x="635" y="1132"/>
                  </a:cubicBezTo>
                  <a:cubicBezTo>
                    <a:pt x="631" y="1137"/>
                    <a:pt x="627" y="1143"/>
                    <a:pt x="622" y="1149"/>
                  </a:cubicBezTo>
                  <a:cubicBezTo>
                    <a:pt x="603" y="1178"/>
                    <a:pt x="582" y="1207"/>
                    <a:pt x="551" y="1226"/>
                  </a:cubicBezTo>
                  <a:moveTo>
                    <a:pt x="778" y="1200"/>
                  </a:moveTo>
                  <a:cubicBezTo>
                    <a:pt x="777" y="1208"/>
                    <a:pt x="777" y="1216"/>
                    <a:pt x="776" y="1223"/>
                  </a:cubicBezTo>
                  <a:cubicBezTo>
                    <a:pt x="759" y="1217"/>
                    <a:pt x="740" y="1213"/>
                    <a:pt x="719" y="1211"/>
                  </a:cubicBezTo>
                  <a:cubicBezTo>
                    <a:pt x="672" y="1208"/>
                    <a:pt x="626" y="1217"/>
                    <a:pt x="585" y="1224"/>
                  </a:cubicBezTo>
                  <a:cubicBezTo>
                    <a:pt x="582" y="1225"/>
                    <a:pt x="579" y="1225"/>
                    <a:pt x="577" y="1226"/>
                  </a:cubicBezTo>
                  <a:cubicBezTo>
                    <a:pt x="579" y="1223"/>
                    <a:pt x="582" y="1221"/>
                    <a:pt x="585" y="1219"/>
                  </a:cubicBezTo>
                  <a:cubicBezTo>
                    <a:pt x="595" y="1211"/>
                    <a:pt x="605" y="1202"/>
                    <a:pt x="614" y="1193"/>
                  </a:cubicBezTo>
                  <a:cubicBezTo>
                    <a:pt x="612" y="1195"/>
                    <a:pt x="611" y="1197"/>
                    <a:pt x="610" y="1199"/>
                  </a:cubicBezTo>
                  <a:cubicBezTo>
                    <a:pt x="606" y="1204"/>
                    <a:pt x="605" y="1206"/>
                    <a:pt x="604" y="1208"/>
                  </a:cubicBezTo>
                  <a:cubicBezTo>
                    <a:pt x="601" y="1218"/>
                    <a:pt x="601" y="1218"/>
                    <a:pt x="601" y="1218"/>
                  </a:cubicBezTo>
                  <a:cubicBezTo>
                    <a:pt x="609" y="1212"/>
                    <a:pt x="609" y="1212"/>
                    <a:pt x="609" y="1212"/>
                  </a:cubicBezTo>
                  <a:cubicBezTo>
                    <a:pt x="622" y="1205"/>
                    <a:pt x="628" y="1188"/>
                    <a:pt x="635" y="1171"/>
                  </a:cubicBezTo>
                  <a:cubicBezTo>
                    <a:pt x="645" y="1149"/>
                    <a:pt x="655" y="1125"/>
                    <a:pt x="677" y="1122"/>
                  </a:cubicBezTo>
                  <a:cubicBezTo>
                    <a:pt x="680" y="1122"/>
                    <a:pt x="683" y="1122"/>
                    <a:pt x="686" y="1122"/>
                  </a:cubicBezTo>
                  <a:cubicBezTo>
                    <a:pt x="726" y="1125"/>
                    <a:pt x="757" y="1139"/>
                    <a:pt x="781" y="1165"/>
                  </a:cubicBezTo>
                  <a:cubicBezTo>
                    <a:pt x="779" y="1176"/>
                    <a:pt x="778" y="1188"/>
                    <a:pt x="778" y="1200"/>
                  </a:cubicBezTo>
                  <a:moveTo>
                    <a:pt x="769" y="1125"/>
                  </a:moveTo>
                  <a:cubicBezTo>
                    <a:pt x="736" y="1110"/>
                    <a:pt x="712" y="1098"/>
                    <a:pt x="678" y="1099"/>
                  </a:cubicBezTo>
                  <a:cubicBezTo>
                    <a:pt x="658" y="1099"/>
                    <a:pt x="640" y="1107"/>
                    <a:pt x="624" y="1114"/>
                  </a:cubicBezTo>
                  <a:cubicBezTo>
                    <a:pt x="607" y="1122"/>
                    <a:pt x="590" y="1129"/>
                    <a:pt x="570" y="1130"/>
                  </a:cubicBezTo>
                  <a:cubicBezTo>
                    <a:pt x="561" y="1131"/>
                    <a:pt x="552" y="1129"/>
                    <a:pt x="543" y="1128"/>
                  </a:cubicBezTo>
                  <a:cubicBezTo>
                    <a:pt x="542" y="1127"/>
                    <a:pt x="540" y="1127"/>
                    <a:pt x="538" y="1127"/>
                  </a:cubicBezTo>
                  <a:cubicBezTo>
                    <a:pt x="546" y="1119"/>
                    <a:pt x="546" y="1119"/>
                    <a:pt x="546" y="1119"/>
                  </a:cubicBezTo>
                  <a:cubicBezTo>
                    <a:pt x="561" y="1103"/>
                    <a:pt x="557" y="1085"/>
                    <a:pt x="554" y="1067"/>
                  </a:cubicBezTo>
                  <a:cubicBezTo>
                    <a:pt x="551" y="1055"/>
                    <a:pt x="549" y="1043"/>
                    <a:pt x="551" y="1033"/>
                  </a:cubicBezTo>
                  <a:cubicBezTo>
                    <a:pt x="554" y="1023"/>
                    <a:pt x="576" y="1005"/>
                    <a:pt x="590" y="997"/>
                  </a:cubicBezTo>
                  <a:cubicBezTo>
                    <a:pt x="611" y="985"/>
                    <a:pt x="632" y="985"/>
                    <a:pt x="660" y="995"/>
                  </a:cubicBezTo>
                  <a:cubicBezTo>
                    <a:pt x="645" y="1007"/>
                    <a:pt x="624" y="1012"/>
                    <a:pt x="603" y="1017"/>
                  </a:cubicBezTo>
                  <a:cubicBezTo>
                    <a:pt x="595" y="1019"/>
                    <a:pt x="587" y="1021"/>
                    <a:pt x="579" y="1023"/>
                  </a:cubicBezTo>
                  <a:cubicBezTo>
                    <a:pt x="561" y="1029"/>
                    <a:pt x="561" y="1029"/>
                    <a:pt x="561" y="1029"/>
                  </a:cubicBezTo>
                  <a:cubicBezTo>
                    <a:pt x="580" y="1030"/>
                    <a:pt x="580" y="1030"/>
                    <a:pt x="580" y="1030"/>
                  </a:cubicBezTo>
                  <a:cubicBezTo>
                    <a:pt x="590" y="1031"/>
                    <a:pt x="607" y="1027"/>
                    <a:pt x="617" y="1023"/>
                  </a:cubicBezTo>
                  <a:cubicBezTo>
                    <a:pt x="616" y="1026"/>
                    <a:pt x="615" y="1029"/>
                    <a:pt x="613" y="1032"/>
                  </a:cubicBezTo>
                  <a:cubicBezTo>
                    <a:pt x="610" y="1036"/>
                    <a:pt x="607" y="1041"/>
                    <a:pt x="606" y="1046"/>
                  </a:cubicBezTo>
                  <a:cubicBezTo>
                    <a:pt x="613" y="1048"/>
                    <a:pt x="613" y="1048"/>
                    <a:pt x="613" y="1048"/>
                  </a:cubicBezTo>
                  <a:cubicBezTo>
                    <a:pt x="625" y="1022"/>
                    <a:pt x="649" y="1010"/>
                    <a:pt x="672" y="1002"/>
                  </a:cubicBezTo>
                  <a:cubicBezTo>
                    <a:pt x="680" y="1008"/>
                    <a:pt x="690" y="1014"/>
                    <a:pt x="699" y="1019"/>
                  </a:cubicBezTo>
                  <a:cubicBezTo>
                    <a:pt x="742" y="1045"/>
                    <a:pt x="786" y="1072"/>
                    <a:pt x="782" y="1131"/>
                  </a:cubicBezTo>
                  <a:cubicBezTo>
                    <a:pt x="778" y="1129"/>
                    <a:pt x="773" y="1127"/>
                    <a:pt x="769" y="1125"/>
                  </a:cubicBezTo>
                  <a:moveTo>
                    <a:pt x="764" y="1026"/>
                  </a:moveTo>
                  <a:cubicBezTo>
                    <a:pt x="744" y="1011"/>
                    <a:pt x="722" y="996"/>
                    <a:pt x="695" y="986"/>
                  </a:cubicBezTo>
                  <a:cubicBezTo>
                    <a:pt x="708" y="972"/>
                    <a:pt x="730" y="959"/>
                    <a:pt x="753" y="961"/>
                  </a:cubicBezTo>
                  <a:cubicBezTo>
                    <a:pt x="766" y="962"/>
                    <a:pt x="777" y="967"/>
                    <a:pt x="786" y="975"/>
                  </a:cubicBezTo>
                  <a:cubicBezTo>
                    <a:pt x="784" y="994"/>
                    <a:pt x="782" y="1020"/>
                    <a:pt x="783" y="1039"/>
                  </a:cubicBezTo>
                  <a:cubicBezTo>
                    <a:pt x="776" y="1035"/>
                    <a:pt x="770" y="1030"/>
                    <a:pt x="764" y="1026"/>
                  </a:cubicBezTo>
                  <a:moveTo>
                    <a:pt x="800" y="2162"/>
                  </a:moveTo>
                  <a:cubicBezTo>
                    <a:pt x="797" y="2162"/>
                    <a:pt x="795" y="2163"/>
                    <a:pt x="793" y="2164"/>
                  </a:cubicBezTo>
                  <a:cubicBezTo>
                    <a:pt x="793" y="2164"/>
                    <a:pt x="792" y="2165"/>
                    <a:pt x="791" y="2165"/>
                  </a:cubicBezTo>
                  <a:cubicBezTo>
                    <a:pt x="791" y="2164"/>
                    <a:pt x="790" y="2162"/>
                    <a:pt x="790" y="2161"/>
                  </a:cubicBezTo>
                  <a:cubicBezTo>
                    <a:pt x="790" y="2160"/>
                    <a:pt x="789" y="2158"/>
                    <a:pt x="789" y="2156"/>
                  </a:cubicBezTo>
                  <a:cubicBezTo>
                    <a:pt x="794" y="2155"/>
                    <a:pt x="797" y="2152"/>
                    <a:pt x="800" y="2150"/>
                  </a:cubicBezTo>
                  <a:cubicBezTo>
                    <a:pt x="800" y="2149"/>
                    <a:pt x="801" y="2148"/>
                    <a:pt x="801" y="2148"/>
                  </a:cubicBezTo>
                  <a:cubicBezTo>
                    <a:pt x="801" y="2148"/>
                    <a:pt x="802" y="2149"/>
                    <a:pt x="802" y="2149"/>
                  </a:cubicBezTo>
                  <a:cubicBezTo>
                    <a:pt x="803" y="2150"/>
                    <a:pt x="803" y="2150"/>
                    <a:pt x="803" y="2150"/>
                  </a:cubicBezTo>
                  <a:cubicBezTo>
                    <a:pt x="800" y="2152"/>
                    <a:pt x="798" y="2155"/>
                    <a:pt x="798" y="2158"/>
                  </a:cubicBezTo>
                  <a:cubicBezTo>
                    <a:pt x="798" y="2159"/>
                    <a:pt x="798" y="2161"/>
                    <a:pt x="800" y="2162"/>
                  </a:cubicBezTo>
                  <a:moveTo>
                    <a:pt x="816" y="2162"/>
                  </a:moveTo>
                  <a:cubicBezTo>
                    <a:pt x="814" y="2162"/>
                    <a:pt x="811" y="2162"/>
                    <a:pt x="808" y="2163"/>
                  </a:cubicBezTo>
                  <a:cubicBezTo>
                    <a:pt x="807" y="2159"/>
                    <a:pt x="807" y="2159"/>
                    <a:pt x="807" y="2159"/>
                  </a:cubicBezTo>
                  <a:cubicBezTo>
                    <a:pt x="807" y="2159"/>
                    <a:pt x="809" y="2158"/>
                    <a:pt x="810" y="2157"/>
                  </a:cubicBezTo>
                  <a:cubicBezTo>
                    <a:pt x="811" y="2156"/>
                    <a:pt x="813" y="2155"/>
                    <a:pt x="814" y="2153"/>
                  </a:cubicBezTo>
                  <a:cubicBezTo>
                    <a:pt x="818" y="2156"/>
                    <a:pt x="821" y="2159"/>
                    <a:pt x="826" y="2159"/>
                  </a:cubicBezTo>
                  <a:cubicBezTo>
                    <a:pt x="825" y="2161"/>
                    <a:pt x="822" y="2162"/>
                    <a:pt x="816" y="2162"/>
                  </a:cubicBezTo>
                  <a:moveTo>
                    <a:pt x="845" y="1886"/>
                  </a:moveTo>
                  <a:cubicBezTo>
                    <a:pt x="846" y="1886"/>
                    <a:pt x="846" y="1885"/>
                    <a:pt x="847" y="1884"/>
                  </a:cubicBezTo>
                  <a:cubicBezTo>
                    <a:pt x="847" y="1886"/>
                    <a:pt x="847" y="1886"/>
                    <a:pt x="847" y="1886"/>
                  </a:cubicBezTo>
                  <a:cubicBezTo>
                    <a:pt x="846" y="1886"/>
                    <a:pt x="846" y="1887"/>
                    <a:pt x="845" y="1886"/>
                  </a:cubicBezTo>
                  <a:moveTo>
                    <a:pt x="847" y="1871"/>
                  </a:moveTo>
                  <a:cubicBezTo>
                    <a:pt x="847" y="1871"/>
                    <a:pt x="847" y="1871"/>
                    <a:pt x="847" y="1871"/>
                  </a:cubicBezTo>
                  <a:cubicBezTo>
                    <a:pt x="847" y="1870"/>
                    <a:pt x="847" y="1870"/>
                    <a:pt x="848" y="1870"/>
                  </a:cubicBezTo>
                  <a:cubicBezTo>
                    <a:pt x="848" y="1871"/>
                    <a:pt x="848" y="1871"/>
                    <a:pt x="848" y="1871"/>
                  </a:cubicBezTo>
                  <a:cubicBezTo>
                    <a:pt x="847" y="1871"/>
                    <a:pt x="847" y="1871"/>
                    <a:pt x="847" y="1871"/>
                  </a:cubicBezTo>
                  <a:moveTo>
                    <a:pt x="1083" y="1339"/>
                  </a:moveTo>
                  <a:cubicBezTo>
                    <a:pt x="1082" y="1341"/>
                    <a:pt x="1082" y="1341"/>
                    <a:pt x="1082" y="1341"/>
                  </a:cubicBezTo>
                  <a:cubicBezTo>
                    <a:pt x="1078" y="1360"/>
                    <a:pt x="1074" y="1380"/>
                    <a:pt x="1071" y="1401"/>
                  </a:cubicBezTo>
                  <a:cubicBezTo>
                    <a:pt x="1064" y="1399"/>
                    <a:pt x="1057" y="1388"/>
                    <a:pt x="1050" y="1379"/>
                  </a:cubicBezTo>
                  <a:cubicBezTo>
                    <a:pt x="1046" y="1374"/>
                    <a:pt x="1042" y="1368"/>
                    <a:pt x="1038" y="1364"/>
                  </a:cubicBezTo>
                  <a:cubicBezTo>
                    <a:pt x="1007" y="1333"/>
                    <a:pt x="961" y="1314"/>
                    <a:pt x="916" y="1295"/>
                  </a:cubicBezTo>
                  <a:cubicBezTo>
                    <a:pt x="915" y="1295"/>
                    <a:pt x="915" y="1295"/>
                    <a:pt x="915" y="1295"/>
                  </a:cubicBezTo>
                  <a:cubicBezTo>
                    <a:pt x="935" y="1290"/>
                    <a:pt x="958" y="1288"/>
                    <a:pt x="980" y="1289"/>
                  </a:cubicBezTo>
                  <a:cubicBezTo>
                    <a:pt x="1029" y="1293"/>
                    <a:pt x="1067" y="1312"/>
                    <a:pt x="1083" y="1339"/>
                  </a:cubicBezTo>
                  <a:moveTo>
                    <a:pt x="1117" y="1258"/>
                  </a:moveTo>
                  <a:cubicBezTo>
                    <a:pt x="1118" y="1262"/>
                    <a:pt x="1119" y="1266"/>
                    <a:pt x="1120" y="1270"/>
                  </a:cubicBezTo>
                  <a:cubicBezTo>
                    <a:pt x="1121" y="1275"/>
                    <a:pt x="1122" y="1279"/>
                    <a:pt x="1123" y="1284"/>
                  </a:cubicBezTo>
                  <a:cubicBezTo>
                    <a:pt x="1098" y="1276"/>
                    <a:pt x="1069" y="1271"/>
                    <a:pt x="1038" y="1269"/>
                  </a:cubicBezTo>
                  <a:cubicBezTo>
                    <a:pt x="1040" y="1263"/>
                    <a:pt x="1040" y="1263"/>
                    <a:pt x="1040" y="1263"/>
                  </a:cubicBezTo>
                  <a:cubicBezTo>
                    <a:pt x="1016" y="1251"/>
                    <a:pt x="998" y="1233"/>
                    <a:pt x="989" y="1209"/>
                  </a:cubicBezTo>
                  <a:cubicBezTo>
                    <a:pt x="1025" y="1225"/>
                    <a:pt x="1068" y="1244"/>
                    <a:pt x="1117" y="1258"/>
                  </a:cubicBezTo>
                  <a:moveTo>
                    <a:pt x="1032" y="1268"/>
                  </a:moveTo>
                  <a:cubicBezTo>
                    <a:pt x="958" y="1263"/>
                    <a:pt x="889" y="1274"/>
                    <a:pt x="852" y="1282"/>
                  </a:cubicBezTo>
                  <a:cubicBezTo>
                    <a:pt x="844" y="1249"/>
                    <a:pt x="843" y="1222"/>
                    <a:pt x="848" y="1196"/>
                  </a:cubicBezTo>
                  <a:cubicBezTo>
                    <a:pt x="849" y="1186"/>
                    <a:pt x="853" y="1178"/>
                    <a:pt x="856" y="1169"/>
                  </a:cubicBezTo>
                  <a:cubicBezTo>
                    <a:pt x="860" y="1161"/>
                    <a:pt x="863" y="1153"/>
                    <a:pt x="865" y="1144"/>
                  </a:cubicBezTo>
                  <a:cubicBezTo>
                    <a:pt x="876" y="1099"/>
                    <a:pt x="893" y="1074"/>
                    <a:pt x="919" y="1066"/>
                  </a:cubicBezTo>
                  <a:cubicBezTo>
                    <a:pt x="934" y="1088"/>
                    <a:pt x="942" y="1117"/>
                    <a:pt x="950" y="1146"/>
                  </a:cubicBezTo>
                  <a:cubicBezTo>
                    <a:pt x="964" y="1196"/>
                    <a:pt x="979" y="1249"/>
                    <a:pt x="1032" y="1268"/>
                  </a:cubicBezTo>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86" name="Google Shape;586;p11"/>
            <p:cNvSpPr/>
            <p:nvPr/>
          </p:nvSpPr>
          <p:spPr>
            <a:xfrm>
              <a:off x="2073921" y="2089305"/>
              <a:ext cx="292518" cy="459410"/>
            </a:xfrm>
            <a:custGeom>
              <a:rect b="b" l="l" r="r" t="t"/>
              <a:pathLst>
                <a:path extrusionOk="0" h="2198" w="1581">
                  <a:moveTo>
                    <a:pt x="1576" y="1230"/>
                  </a:moveTo>
                  <a:cubicBezTo>
                    <a:pt x="1559" y="1233"/>
                    <a:pt x="1538" y="1234"/>
                    <a:pt x="1513" y="1232"/>
                  </a:cubicBezTo>
                  <a:cubicBezTo>
                    <a:pt x="1484" y="1230"/>
                    <a:pt x="1454" y="1225"/>
                    <a:pt x="1422" y="1219"/>
                  </a:cubicBezTo>
                  <a:cubicBezTo>
                    <a:pt x="1389" y="1214"/>
                    <a:pt x="1356" y="1209"/>
                    <a:pt x="1325" y="1206"/>
                  </a:cubicBezTo>
                  <a:cubicBezTo>
                    <a:pt x="1312" y="1205"/>
                    <a:pt x="1301" y="1205"/>
                    <a:pt x="1290" y="1205"/>
                  </a:cubicBezTo>
                  <a:cubicBezTo>
                    <a:pt x="1288" y="1205"/>
                    <a:pt x="1285" y="1205"/>
                    <a:pt x="1283" y="1206"/>
                  </a:cubicBezTo>
                  <a:cubicBezTo>
                    <a:pt x="1276" y="1206"/>
                    <a:pt x="1272" y="1207"/>
                    <a:pt x="1270" y="1203"/>
                  </a:cubicBezTo>
                  <a:cubicBezTo>
                    <a:pt x="1269" y="1201"/>
                    <a:pt x="1269" y="1201"/>
                    <a:pt x="1269" y="1201"/>
                  </a:cubicBezTo>
                  <a:cubicBezTo>
                    <a:pt x="1267" y="1201"/>
                    <a:pt x="1267" y="1201"/>
                    <a:pt x="1267" y="1201"/>
                  </a:cubicBezTo>
                  <a:cubicBezTo>
                    <a:pt x="1231" y="1205"/>
                    <a:pt x="1195" y="1205"/>
                    <a:pt x="1160" y="1203"/>
                  </a:cubicBezTo>
                  <a:cubicBezTo>
                    <a:pt x="1109" y="1199"/>
                    <a:pt x="1065" y="1189"/>
                    <a:pt x="1033" y="1173"/>
                  </a:cubicBezTo>
                  <a:cubicBezTo>
                    <a:pt x="1027" y="1170"/>
                    <a:pt x="1021" y="1164"/>
                    <a:pt x="1014" y="1159"/>
                  </a:cubicBezTo>
                  <a:cubicBezTo>
                    <a:pt x="1009" y="1154"/>
                    <a:pt x="1004" y="1150"/>
                    <a:pt x="999" y="1147"/>
                  </a:cubicBezTo>
                  <a:cubicBezTo>
                    <a:pt x="995" y="1145"/>
                    <a:pt x="992" y="1143"/>
                    <a:pt x="989" y="1141"/>
                  </a:cubicBezTo>
                  <a:cubicBezTo>
                    <a:pt x="979" y="1134"/>
                    <a:pt x="968" y="1127"/>
                    <a:pt x="964" y="1120"/>
                  </a:cubicBezTo>
                  <a:cubicBezTo>
                    <a:pt x="959" y="1111"/>
                    <a:pt x="957" y="1100"/>
                    <a:pt x="955" y="1089"/>
                  </a:cubicBezTo>
                  <a:cubicBezTo>
                    <a:pt x="953" y="1079"/>
                    <a:pt x="951" y="1068"/>
                    <a:pt x="946" y="1058"/>
                  </a:cubicBezTo>
                  <a:cubicBezTo>
                    <a:pt x="949" y="1058"/>
                    <a:pt x="952" y="1057"/>
                    <a:pt x="955" y="1056"/>
                  </a:cubicBezTo>
                  <a:cubicBezTo>
                    <a:pt x="968" y="1053"/>
                    <a:pt x="980" y="1051"/>
                    <a:pt x="990" y="1056"/>
                  </a:cubicBezTo>
                  <a:cubicBezTo>
                    <a:pt x="999" y="1061"/>
                    <a:pt x="1009" y="1069"/>
                    <a:pt x="1019" y="1077"/>
                  </a:cubicBezTo>
                  <a:cubicBezTo>
                    <a:pt x="1024" y="1081"/>
                    <a:pt x="1029" y="1085"/>
                    <a:pt x="1034" y="1089"/>
                  </a:cubicBezTo>
                  <a:cubicBezTo>
                    <a:pt x="1078" y="1121"/>
                    <a:pt x="1135" y="1129"/>
                    <a:pt x="1185" y="1133"/>
                  </a:cubicBezTo>
                  <a:cubicBezTo>
                    <a:pt x="1198" y="1134"/>
                    <a:pt x="1211" y="1134"/>
                    <a:pt x="1228" y="1135"/>
                  </a:cubicBezTo>
                  <a:cubicBezTo>
                    <a:pt x="1244" y="1150"/>
                    <a:pt x="1268" y="1162"/>
                    <a:pt x="1292" y="1173"/>
                  </a:cubicBezTo>
                  <a:cubicBezTo>
                    <a:pt x="1324" y="1188"/>
                    <a:pt x="1347" y="1196"/>
                    <a:pt x="1366" y="1196"/>
                  </a:cubicBezTo>
                  <a:cubicBezTo>
                    <a:pt x="1391" y="1197"/>
                    <a:pt x="1391" y="1197"/>
                    <a:pt x="1391" y="1197"/>
                  </a:cubicBezTo>
                  <a:cubicBezTo>
                    <a:pt x="1367" y="1189"/>
                    <a:pt x="1367" y="1189"/>
                    <a:pt x="1367" y="1189"/>
                  </a:cubicBezTo>
                  <a:cubicBezTo>
                    <a:pt x="1316" y="1173"/>
                    <a:pt x="1276" y="1157"/>
                    <a:pt x="1244" y="1134"/>
                  </a:cubicBezTo>
                  <a:cubicBezTo>
                    <a:pt x="1293" y="1137"/>
                    <a:pt x="1337" y="1147"/>
                    <a:pt x="1376" y="1157"/>
                  </a:cubicBezTo>
                  <a:cubicBezTo>
                    <a:pt x="1382" y="1158"/>
                    <a:pt x="1388" y="1160"/>
                    <a:pt x="1393" y="1161"/>
                  </a:cubicBezTo>
                  <a:cubicBezTo>
                    <a:pt x="1396" y="1154"/>
                    <a:pt x="1396" y="1154"/>
                    <a:pt x="1396" y="1154"/>
                  </a:cubicBezTo>
                  <a:cubicBezTo>
                    <a:pt x="1353" y="1135"/>
                    <a:pt x="1304" y="1130"/>
                    <a:pt x="1261" y="1127"/>
                  </a:cubicBezTo>
                  <a:cubicBezTo>
                    <a:pt x="1252" y="1126"/>
                    <a:pt x="1243" y="1126"/>
                    <a:pt x="1234" y="1125"/>
                  </a:cubicBezTo>
                  <a:cubicBezTo>
                    <a:pt x="1225" y="1124"/>
                    <a:pt x="1217" y="1124"/>
                    <a:pt x="1208" y="1123"/>
                  </a:cubicBezTo>
                  <a:cubicBezTo>
                    <a:pt x="1173" y="1121"/>
                    <a:pt x="1137" y="1117"/>
                    <a:pt x="1104" y="1107"/>
                  </a:cubicBezTo>
                  <a:cubicBezTo>
                    <a:pt x="1065" y="1095"/>
                    <a:pt x="1043" y="1076"/>
                    <a:pt x="1019" y="1056"/>
                  </a:cubicBezTo>
                  <a:cubicBezTo>
                    <a:pt x="1016" y="1054"/>
                    <a:pt x="1014" y="1052"/>
                    <a:pt x="1012" y="1049"/>
                  </a:cubicBezTo>
                  <a:cubicBezTo>
                    <a:pt x="1026" y="1048"/>
                    <a:pt x="1040" y="1045"/>
                    <a:pt x="1053" y="1042"/>
                  </a:cubicBezTo>
                  <a:cubicBezTo>
                    <a:pt x="1069" y="1038"/>
                    <a:pt x="1084" y="1034"/>
                    <a:pt x="1097" y="1035"/>
                  </a:cubicBezTo>
                  <a:cubicBezTo>
                    <a:pt x="1112" y="1036"/>
                    <a:pt x="1124" y="1043"/>
                    <a:pt x="1137" y="1050"/>
                  </a:cubicBezTo>
                  <a:cubicBezTo>
                    <a:pt x="1150" y="1057"/>
                    <a:pt x="1162" y="1063"/>
                    <a:pt x="1177" y="1066"/>
                  </a:cubicBezTo>
                  <a:cubicBezTo>
                    <a:pt x="1180" y="1070"/>
                    <a:pt x="1183" y="1074"/>
                    <a:pt x="1186" y="1078"/>
                  </a:cubicBezTo>
                  <a:cubicBezTo>
                    <a:pt x="1197" y="1094"/>
                    <a:pt x="1210" y="1112"/>
                    <a:pt x="1233" y="1110"/>
                  </a:cubicBezTo>
                  <a:cubicBezTo>
                    <a:pt x="1266" y="1108"/>
                    <a:pt x="1266" y="1108"/>
                    <a:pt x="1266" y="1108"/>
                  </a:cubicBezTo>
                  <a:cubicBezTo>
                    <a:pt x="1234" y="1103"/>
                    <a:pt x="1234" y="1103"/>
                    <a:pt x="1234" y="1103"/>
                  </a:cubicBezTo>
                  <a:cubicBezTo>
                    <a:pt x="1215" y="1100"/>
                    <a:pt x="1202" y="1085"/>
                    <a:pt x="1196" y="1074"/>
                  </a:cubicBezTo>
                  <a:cubicBezTo>
                    <a:pt x="1213" y="1079"/>
                    <a:pt x="1232" y="1085"/>
                    <a:pt x="1253" y="1086"/>
                  </a:cubicBezTo>
                  <a:cubicBezTo>
                    <a:pt x="1261" y="1087"/>
                    <a:pt x="1269" y="1087"/>
                    <a:pt x="1276" y="1086"/>
                  </a:cubicBezTo>
                  <a:cubicBezTo>
                    <a:pt x="1308" y="1082"/>
                    <a:pt x="1308" y="1082"/>
                    <a:pt x="1308" y="1082"/>
                  </a:cubicBezTo>
                  <a:cubicBezTo>
                    <a:pt x="1276" y="1078"/>
                    <a:pt x="1276" y="1078"/>
                    <a:pt x="1276" y="1078"/>
                  </a:cubicBezTo>
                  <a:cubicBezTo>
                    <a:pt x="1212" y="1072"/>
                    <a:pt x="1164" y="1052"/>
                    <a:pt x="1130" y="1033"/>
                  </a:cubicBezTo>
                  <a:cubicBezTo>
                    <a:pt x="1144" y="1033"/>
                    <a:pt x="1158" y="1030"/>
                    <a:pt x="1171" y="1028"/>
                  </a:cubicBezTo>
                  <a:cubicBezTo>
                    <a:pt x="1188" y="1025"/>
                    <a:pt x="1204" y="1022"/>
                    <a:pt x="1221" y="1025"/>
                  </a:cubicBezTo>
                  <a:cubicBezTo>
                    <a:pt x="1241" y="1027"/>
                    <a:pt x="1261" y="1040"/>
                    <a:pt x="1280" y="1051"/>
                  </a:cubicBezTo>
                  <a:cubicBezTo>
                    <a:pt x="1288" y="1056"/>
                    <a:pt x="1294" y="1060"/>
                    <a:pt x="1301" y="1064"/>
                  </a:cubicBezTo>
                  <a:cubicBezTo>
                    <a:pt x="1311" y="1069"/>
                    <a:pt x="1320" y="1074"/>
                    <a:pt x="1329" y="1080"/>
                  </a:cubicBezTo>
                  <a:cubicBezTo>
                    <a:pt x="1345" y="1090"/>
                    <a:pt x="1361" y="1099"/>
                    <a:pt x="1378" y="1106"/>
                  </a:cubicBezTo>
                  <a:cubicBezTo>
                    <a:pt x="1378" y="1108"/>
                    <a:pt x="1379" y="1110"/>
                    <a:pt x="1380" y="1111"/>
                  </a:cubicBezTo>
                  <a:cubicBezTo>
                    <a:pt x="1380" y="1112"/>
                    <a:pt x="1380" y="1112"/>
                    <a:pt x="1380" y="1113"/>
                  </a:cubicBezTo>
                  <a:cubicBezTo>
                    <a:pt x="1379" y="1115"/>
                    <a:pt x="1379" y="1115"/>
                    <a:pt x="1379" y="1115"/>
                  </a:cubicBezTo>
                  <a:cubicBezTo>
                    <a:pt x="1382" y="1117"/>
                    <a:pt x="1382" y="1117"/>
                    <a:pt x="1382" y="1117"/>
                  </a:cubicBezTo>
                  <a:cubicBezTo>
                    <a:pt x="1391" y="1121"/>
                    <a:pt x="1397" y="1128"/>
                    <a:pt x="1404" y="1135"/>
                  </a:cubicBezTo>
                  <a:cubicBezTo>
                    <a:pt x="1413" y="1144"/>
                    <a:pt x="1421" y="1153"/>
                    <a:pt x="1434" y="1158"/>
                  </a:cubicBezTo>
                  <a:cubicBezTo>
                    <a:pt x="1450" y="1164"/>
                    <a:pt x="1450" y="1164"/>
                    <a:pt x="1450" y="1164"/>
                  </a:cubicBezTo>
                  <a:cubicBezTo>
                    <a:pt x="1438" y="1152"/>
                    <a:pt x="1438" y="1152"/>
                    <a:pt x="1438" y="1152"/>
                  </a:cubicBezTo>
                  <a:cubicBezTo>
                    <a:pt x="1433" y="1147"/>
                    <a:pt x="1426" y="1141"/>
                    <a:pt x="1420" y="1136"/>
                  </a:cubicBezTo>
                  <a:cubicBezTo>
                    <a:pt x="1412" y="1130"/>
                    <a:pt x="1404" y="1123"/>
                    <a:pt x="1399" y="1116"/>
                  </a:cubicBezTo>
                  <a:cubicBezTo>
                    <a:pt x="1422" y="1128"/>
                    <a:pt x="1451" y="1138"/>
                    <a:pt x="1473" y="1141"/>
                  </a:cubicBezTo>
                  <a:cubicBezTo>
                    <a:pt x="1475" y="1134"/>
                    <a:pt x="1475" y="1134"/>
                    <a:pt x="1475" y="1134"/>
                  </a:cubicBezTo>
                  <a:cubicBezTo>
                    <a:pt x="1405" y="1114"/>
                    <a:pt x="1348" y="1080"/>
                    <a:pt x="1293" y="1049"/>
                  </a:cubicBezTo>
                  <a:cubicBezTo>
                    <a:pt x="1278" y="1040"/>
                    <a:pt x="1262" y="1031"/>
                    <a:pt x="1247" y="1022"/>
                  </a:cubicBezTo>
                  <a:cubicBezTo>
                    <a:pt x="1270" y="1019"/>
                    <a:pt x="1294" y="1018"/>
                    <a:pt x="1319" y="1020"/>
                  </a:cubicBezTo>
                  <a:cubicBezTo>
                    <a:pt x="1376" y="1024"/>
                    <a:pt x="1428" y="1042"/>
                    <a:pt x="1463" y="1069"/>
                  </a:cubicBezTo>
                  <a:cubicBezTo>
                    <a:pt x="1474" y="1088"/>
                    <a:pt x="1496" y="1097"/>
                    <a:pt x="1517" y="1106"/>
                  </a:cubicBezTo>
                  <a:cubicBezTo>
                    <a:pt x="1531" y="1111"/>
                    <a:pt x="1545" y="1117"/>
                    <a:pt x="1555" y="1125"/>
                  </a:cubicBezTo>
                  <a:cubicBezTo>
                    <a:pt x="1560" y="1120"/>
                    <a:pt x="1560" y="1120"/>
                    <a:pt x="1560" y="1120"/>
                  </a:cubicBezTo>
                  <a:cubicBezTo>
                    <a:pt x="1549" y="1107"/>
                    <a:pt x="1532" y="1100"/>
                    <a:pt x="1516" y="1094"/>
                  </a:cubicBezTo>
                  <a:cubicBezTo>
                    <a:pt x="1496" y="1085"/>
                    <a:pt x="1477" y="1077"/>
                    <a:pt x="1469" y="1061"/>
                  </a:cubicBezTo>
                  <a:cubicBezTo>
                    <a:pt x="1468" y="1060"/>
                    <a:pt x="1468" y="1060"/>
                    <a:pt x="1468" y="1060"/>
                  </a:cubicBezTo>
                  <a:cubicBezTo>
                    <a:pt x="1467" y="1059"/>
                    <a:pt x="1467" y="1059"/>
                    <a:pt x="1467" y="1059"/>
                  </a:cubicBezTo>
                  <a:cubicBezTo>
                    <a:pt x="1462" y="1056"/>
                    <a:pt x="1456" y="1053"/>
                    <a:pt x="1451" y="1050"/>
                  </a:cubicBezTo>
                  <a:cubicBezTo>
                    <a:pt x="1422" y="1035"/>
                    <a:pt x="1393" y="1019"/>
                    <a:pt x="1356" y="1010"/>
                  </a:cubicBezTo>
                  <a:cubicBezTo>
                    <a:pt x="1363" y="1008"/>
                    <a:pt x="1369" y="1006"/>
                    <a:pt x="1375" y="1003"/>
                  </a:cubicBezTo>
                  <a:cubicBezTo>
                    <a:pt x="1392" y="998"/>
                    <a:pt x="1407" y="992"/>
                    <a:pt x="1425" y="995"/>
                  </a:cubicBezTo>
                  <a:cubicBezTo>
                    <a:pt x="1441" y="997"/>
                    <a:pt x="1456" y="1003"/>
                    <a:pt x="1473" y="1010"/>
                  </a:cubicBezTo>
                  <a:cubicBezTo>
                    <a:pt x="1492" y="1018"/>
                    <a:pt x="1511" y="1026"/>
                    <a:pt x="1533" y="1027"/>
                  </a:cubicBezTo>
                  <a:cubicBezTo>
                    <a:pt x="1538" y="1028"/>
                    <a:pt x="1544" y="1028"/>
                    <a:pt x="1549" y="1027"/>
                  </a:cubicBezTo>
                  <a:cubicBezTo>
                    <a:pt x="1576" y="1025"/>
                    <a:pt x="1576" y="1025"/>
                    <a:pt x="1576" y="1025"/>
                  </a:cubicBezTo>
                  <a:cubicBezTo>
                    <a:pt x="1550" y="1020"/>
                    <a:pt x="1550" y="1020"/>
                    <a:pt x="1550" y="1020"/>
                  </a:cubicBezTo>
                  <a:cubicBezTo>
                    <a:pt x="1512" y="1014"/>
                    <a:pt x="1479" y="1002"/>
                    <a:pt x="1447" y="991"/>
                  </a:cubicBezTo>
                  <a:cubicBezTo>
                    <a:pt x="1465" y="991"/>
                    <a:pt x="1484" y="990"/>
                    <a:pt x="1502" y="986"/>
                  </a:cubicBezTo>
                  <a:cubicBezTo>
                    <a:pt x="1501" y="979"/>
                    <a:pt x="1501" y="979"/>
                    <a:pt x="1501" y="979"/>
                  </a:cubicBezTo>
                  <a:cubicBezTo>
                    <a:pt x="1491" y="980"/>
                    <a:pt x="1481" y="980"/>
                    <a:pt x="1472" y="980"/>
                  </a:cubicBezTo>
                  <a:cubicBezTo>
                    <a:pt x="1459" y="980"/>
                    <a:pt x="1447" y="980"/>
                    <a:pt x="1436" y="980"/>
                  </a:cubicBezTo>
                  <a:cubicBezTo>
                    <a:pt x="1429" y="981"/>
                    <a:pt x="1421" y="982"/>
                    <a:pt x="1414" y="983"/>
                  </a:cubicBezTo>
                  <a:cubicBezTo>
                    <a:pt x="1405" y="983"/>
                    <a:pt x="1405" y="983"/>
                    <a:pt x="1405" y="983"/>
                  </a:cubicBezTo>
                  <a:cubicBezTo>
                    <a:pt x="1409" y="985"/>
                    <a:pt x="1409" y="985"/>
                    <a:pt x="1409" y="985"/>
                  </a:cubicBezTo>
                  <a:cubicBezTo>
                    <a:pt x="1395" y="988"/>
                    <a:pt x="1383" y="992"/>
                    <a:pt x="1372" y="996"/>
                  </a:cubicBezTo>
                  <a:cubicBezTo>
                    <a:pt x="1359" y="1001"/>
                    <a:pt x="1347" y="1005"/>
                    <a:pt x="1336" y="1007"/>
                  </a:cubicBezTo>
                  <a:cubicBezTo>
                    <a:pt x="1326" y="1008"/>
                    <a:pt x="1326" y="1008"/>
                    <a:pt x="1326" y="1008"/>
                  </a:cubicBezTo>
                  <a:cubicBezTo>
                    <a:pt x="1319" y="1008"/>
                    <a:pt x="1310" y="1007"/>
                    <a:pt x="1301" y="1006"/>
                  </a:cubicBezTo>
                  <a:cubicBezTo>
                    <a:pt x="1293" y="1005"/>
                    <a:pt x="1286" y="1004"/>
                    <a:pt x="1280" y="1004"/>
                  </a:cubicBezTo>
                  <a:cubicBezTo>
                    <a:pt x="1267" y="1004"/>
                    <a:pt x="1254" y="1004"/>
                    <a:pt x="1241" y="1005"/>
                  </a:cubicBezTo>
                  <a:cubicBezTo>
                    <a:pt x="1243" y="1004"/>
                    <a:pt x="1243" y="1004"/>
                    <a:pt x="1243" y="1004"/>
                  </a:cubicBezTo>
                  <a:cubicBezTo>
                    <a:pt x="1249" y="1001"/>
                    <a:pt x="1255" y="997"/>
                    <a:pt x="1261" y="994"/>
                  </a:cubicBezTo>
                  <a:cubicBezTo>
                    <a:pt x="1287" y="979"/>
                    <a:pt x="1311" y="965"/>
                    <a:pt x="1343" y="961"/>
                  </a:cubicBezTo>
                  <a:cubicBezTo>
                    <a:pt x="1346" y="962"/>
                    <a:pt x="1349" y="961"/>
                    <a:pt x="1353" y="961"/>
                  </a:cubicBezTo>
                  <a:cubicBezTo>
                    <a:pt x="1354" y="961"/>
                    <a:pt x="1355" y="961"/>
                    <a:pt x="1357" y="961"/>
                  </a:cubicBezTo>
                  <a:cubicBezTo>
                    <a:pt x="1359" y="961"/>
                    <a:pt x="1361" y="961"/>
                    <a:pt x="1364" y="961"/>
                  </a:cubicBezTo>
                  <a:cubicBezTo>
                    <a:pt x="1364" y="953"/>
                    <a:pt x="1364" y="953"/>
                    <a:pt x="1364" y="953"/>
                  </a:cubicBezTo>
                  <a:cubicBezTo>
                    <a:pt x="1363" y="953"/>
                    <a:pt x="1363" y="953"/>
                    <a:pt x="1363" y="953"/>
                  </a:cubicBezTo>
                  <a:cubicBezTo>
                    <a:pt x="1361" y="953"/>
                    <a:pt x="1359" y="953"/>
                    <a:pt x="1356" y="953"/>
                  </a:cubicBezTo>
                  <a:cubicBezTo>
                    <a:pt x="1352" y="953"/>
                    <a:pt x="1347" y="954"/>
                    <a:pt x="1343" y="954"/>
                  </a:cubicBezTo>
                  <a:cubicBezTo>
                    <a:pt x="1342" y="954"/>
                    <a:pt x="1342" y="954"/>
                    <a:pt x="1342" y="954"/>
                  </a:cubicBezTo>
                  <a:cubicBezTo>
                    <a:pt x="1341" y="954"/>
                    <a:pt x="1341" y="954"/>
                    <a:pt x="1340" y="954"/>
                  </a:cubicBezTo>
                  <a:cubicBezTo>
                    <a:pt x="1353" y="948"/>
                    <a:pt x="1368" y="945"/>
                    <a:pt x="1386" y="946"/>
                  </a:cubicBezTo>
                  <a:cubicBezTo>
                    <a:pt x="1399" y="947"/>
                    <a:pt x="1411" y="950"/>
                    <a:pt x="1423" y="955"/>
                  </a:cubicBezTo>
                  <a:cubicBezTo>
                    <a:pt x="1436" y="960"/>
                    <a:pt x="1436" y="960"/>
                    <a:pt x="1436" y="960"/>
                  </a:cubicBezTo>
                  <a:cubicBezTo>
                    <a:pt x="1428" y="950"/>
                    <a:pt x="1428" y="950"/>
                    <a:pt x="1428" y="950"/>
                  </a:cubicBezTo>
                  <a:cubicBezTo>
                    <a:pt x="1421" y="941"/>
                    <a:pt x="1410" y="940"/>
                    <a:pt x="1401" y="939"/>
                  </a:cubicBezTo>
                  <a:cubicBezTo>
                    <a:pt x="1397" y="939"/>
                    <a:pt x="1394" y="938"/>
                    <a:pt x="1391" y="938"/>
                  </a:cubicBezTo>
                  <a:cubicBezTo>
                    <a:pt x="1350" y="929"/>
                    <a:pt x="1314" y="911"/>
                    <a:pt x="1296" y="889"/>
                  </a:cubicBezTo>
                  <a:cubicBezTo>
                    <a:pt x="1316" y="894"/>
                    <a:pt x="1338" y="896"/>
                    <a:pt x="1362" y="898"/>
                  </a:cubicBezTo>
                  <a:cubicBezTo>
                    <a:pt x="1368" y="898"/>
                    <a:pt x="1374" y="899"/>
                    <a:pt x="1380" y="899"/>
                  </a:cubicBezTo>
                  <a:cubicBezTo>
                    <a:pt x="1407" y="924"/>
                    <a:pt x="1462" y="932"/>
                    <a:pt x="1493" y="935"/>
                  </a:cubicBezTo>
                  <a:cubicBezTo>
                    <a:pt x="1494" y="928"/>
                    <a:pt x="1494" y="928"/>
                    <a:pt x="1494" y="928"/>
                  </a:cubicBezTo>
                  <a:cubicBezTo>
                    <a:pt x="1484" y="925"/>
                    <a:pt x="1473" y="923"/>
                    <a:pt x="1463" y="921"/>
                  </a:cubicBezTo>
                  <a:cubicBezTo>
                    <a:pt x="1439" y="916"/>
                    <a:pt x="1415" y="911"/>
                    <a:pt x="1399" y="900"/>
                  </a:cubicBezTo>
                  <a:cubicBezTo>
                    <a:pt x="1400" y="900"/>
                    <a:pt x="1400" y="900"/>
                    <a:pt x="1400" y="900"/>
                  </a:cubicBezTo>
                  <a:cubicBezTo>
                    <a:pt x="1410" y="901"/>
                    <a:pt x="1410" y="901"/>
                    <a:pt x="1410" y="901"/>
                  </a:cubicBezTo>
                  <a:cubicBezTo>
                    <a:pt x="1425" y="902"/>
                    <a:pt x="1441" y="903"/>
                    <a:pt x="1452" y="898"/>
                  </a:cubicBezTo>
                  <a:cubicBezTo>
                    <a:pt x="1463" y="893"/>
                    <a:pt x="1463" y="893"/>
                    <a:pt x="1463" y="893"/>
                  </a:cubicBezTo>
                  <a:cubicBezTo>
                    <a:pt x="1468" y="896"/>
                    <a:pt x="1474" y="897"/>
                    <a:pt x="1479" y="897"/>
                  </a:cubicBezTo>
                  <a:cubicBezTo>
                    <a:pt x="1493" y="896"/>
                    <a:pt x="1493" y="896"/>
                    <a:pt x="1493" y="896"/>
                  </a:cubicBezTo>
                  <a:cubicBezTo>
                    <a:pt x="1480" y="890"/>
                    <a:pt x="1480" y="890"/>
                    <a:pt x="1480" y="890"/>
                  </a:cubicBezTo>
                  <a:cubicBezTo>
                    <a:pt x="1478" y="889"/>
                    <a:pt x="1476" y="888"/>
                    <a:pt x="1474" y="887"/>
                  </a:cubicBezTo>
                  <a:cubicBezTo>
                    <a:pt x="1472" y="886"/>
                    <a:pt x="1470" y="885"/>
                    <a:pt x="1469" y="885"/>
                  </a:cubicBezTo>
                  <a:cubicBezTo>
                    <a:pt x="1476" y="886"/>
                    <a:pt x="1483" y="887"/>
                    <a:pt x="1488" y="885"/>
                  </a:cubicBezTo>
                  <a:cubicBezTo>
                    <a:pt x="1504" y="880"/>
                    <a:pt x="1504" y="880"/>
                    <a:pt x="1504" y="880"/>
                  </a:cubicBezTo>
                  <a:cubicBezTo>
                    <a:pt x="1487" y="878"/>
                    <a:pt x="1487" y="878"/>
                    <a:pt x="1487" y="878"/>
                  </a:cubicBezTo>
                  <a:cubicBezTo>
                    <a:pt x="1464" y="875"/>
                    <a:pt x="1443" y="869"/>
                    <a:pt x="1423" y="862"/>
                  </a:cubicBezTo>
                  <a:cubicBezTo>
                    <a:pt x="1426" y="858"/>
                    <a:pt x="1426" y="858"/>
                    <a:pt x="1426" y="858"/>
                  </a:cubicBezTo>
                  <a:cubicBezTo>
                    <a:pt x="1409" y="847"/>
                    <a:pt x="1398" y="830"/>
                    <a:pt x="1387" y="812"/>
                  </a:cubicBezTo>
                  <a:cubicBezTo>
                    <a:pt x="1383" y="807"/>
                    <a:pt x="1380" y="802"/>
                    <a:pt x="1376" y="797"/>
                  </a:cubicBezTo>
                  <a:cubicBezTo>
                    <a:pt x="1372" y="791"/>
                    <a:pt x="1367" y="785"/>
                    <a:pt x="1362" y="780"/>
                  </a:cubicBezTo>
                  <a:cubicBezTo>
                    <a:pt x="1354" y="771"/>
                    <a:pt x="1346" y="763"/>
                    <a:pt x="1343" y="754"/>
                  </a:cubicBezTo>
                  <a:cubicBezTo>
                    <a:pt x="1355" y="756"/>
                    <a:pt x="1367" y="759"/>
                    <a:pt x="1380" y="762"/>
                  </a:cubicBezTo>
                  <a:cubicBezTo>
                    <a:pt x="1396" y="766"/>
                    <a:pt x="1414" y="770"/>
                    <a:pt x="1431" y="773"/>
                  </a:cubicBezTo>
                  <a:cubicBezTo>
                    <a:pt x="1436" y="788"/>
                    <a:pt x="1451" y="801"/>
                    <a:pt x="1464" y="801"/>
                  </a:cubicBezTo>
                  <a:cubicBezTo>
                    <a:pt x="1472" y="801"/>
                    <a:pt x="1472" y="801"/>
                    <a:pt x="1472" y="801"/>
                  </a:cubicBezTo>
                  <a:cubicBezTo>
                    <a:pt x="1466" y="795"/>
                    <a:pt x="1466" y="795"/>
                    <a:pt x="1466" y="795"/>
                  </a:cubicBezTo>
                  <a:cubicBezTo>
                    <a:pt x="1463" y="792"/>
                    <a:pt x="1459" y="790"/>
                    <a:pt x="1456" y="788"/>
                  </a:cubicBezTo>
                  <a:cubicBezTo>
                    <a:pt x="1450" y="785"/>
                    <a:pt x="1445" y="782"/>
                    <a:pt x="1444" y="777"/>
                  </a:cubicBezTo>
                  <a:cubicBezTo>
                    <a:pt x="1451" y="779"/>
                    <a:pt x="1460" y="782"/>
                    <a:pt x="1469" y="782"/>
                  </a:cubicBezTo>
                  <a:cubicBezTo>
                    <a:pt x="1475" y="783"/>
                    <a:pt x="1480" y="782"/>
                    <a:pt x="1484" y="781"/>
                  </a:cubicBezTo>
                  <a:cubicBezTo>
                    <a:pt x="1496" y="777"/>
                    <a:pt x="1496" y="777"/>
                    <a:pt x="1496" y="777"/>
                  </a:cubicBezTo>
                  <a:cubicBezTo>
                    <a:pt x="1484" y="774"/>
                    <a:pt x="1484" y="774"/>
                    <a:pt x="1484" y="774"/>
                  </a:cubicBezTo>
                  <a:cubicBezTo>
                    <a:pt x="1457" y="768"/>
                    <a:pt x="1429" y="762"/>
                    <a:pt x="1401" y="756"/>
                  </a:cubicBezTo>
                  <a:cubicBezTo>
                    <a:pt x="1329" y="742"/>
                    <a:pt x="1254" y="727"/>
                    <a:pt x="1202" y="695"/>
                  </a:cubicBezTo>
                  <a:cubicBezTo>
                    <a:pt x="1239" y="685"/>
                    <a:pt x="1283" y="679"/>
                    <a:pt x="1340" y="679"/>
                  </a:cubicBezTo>
                  <a:cubicBezTo>
                    <a:pt x="1354" y="687"/>
                    <a:pt x="1380" y="698"/>
                    <a:pt x="1401" y="697"/>
                  </a:cubicBezTo>
                  <a:cubicBezTo>
                    <a:pt x="1420" y="696"/>
                    <a:pt x="1420" y="696"/>
                    <a:pt x="1420" y="696"/>
                  </a:cubicBezTo>
                  <a:cubicBezTo>
                    <a:pt x="1402" y="690"/>
                    <a:pt x="1402" y="690"/>
                    <a:pt x="1402" y="690"/>
                  </a:cubicBezTo>
                  <a:cubicBezTo>
                    <a:pt x="1396" y="687"/>
                    <a:pt x="1389" y="686"/>
                    <a:pt x="1383" y="685"/>
                  </a:cubicBezTo>
                  <a:cubicBezTo>
                    <a:pt x="1374" y="682"/>
                    <a:pt x="1365" y="680"/>
                    <a:pt x="1358" y="677"/>
                  </a:cubicBezTo>
                  <a:cubicBezTo>
                    <a:pt x="1362" y="677"/>
                    <a:pt x="1365" y="677"/>
                    <a:pt x="1368" y="677"/>
                  </a:cubicBezTo>
                  <a:cubicBezTo>
                    <a:pt x="1407" y="678"/>
                    <a:pt x="1437" y="696"/>
                    <a:pt x="1463" y="711"/>
                  </a:cubicBezTo>
                  <a:cubicBezTo>
                    <a:pt x="1473" y="717"/>
                    <a:pt x="1482" y="722"/>
                    <a:pt x="1491" y="727"/>
                  </a:cubicBezTo>
                  <a:cubicBezTo>
                    <a:pt x="1495" y="720"/>
                    <a:pt x="1495" y="720"/>
                    <a:pt x="1495" y="720"/>
                  </a:cubicBezTo>
                  <a:cubicBezTo>
                    <a:pt x="1469" y="702"/>
                    <a:pt x="1438" y="683"/>
                    <a:pt x="1397" y="670"/>
                  </a:cubicBezTo>
                  <a:cubicBezTo>
                    <a:pt x="1402" y="667"/>
                    <a:pt x="1406" y="665"/>
                    <a:pt x="1411" y="662"/>
                  </a:cubicBezTo>
                  <a:cubicBezTo>
                    <a:pt x="1423" y="655"/>
                    <a:pt x="1435" y="649"/>
                    <a:pt x="1451" y="646"/>
                  </a:cubicBezTo>
                  <a:cubicBezTo>
                    <a:pt x="1461" y="655"/>
                    <a:pt x="1475" y="662"/>
                    <a:pt x="1490" y="666"/>
                  </a:cubicBezTo>
                  <a:cubicBezTo>
                    <a:pt x="1503" y="669"/>
                    <a:pt x="1503" y="669"/>
                    <a:pt x="1503" y="669"/>
                  </a:cubicBezTo>
                  <a:cubicBezTo>
                    <a:pt x="1494" y="660"/>
                    <a:pt x="1494" y="660"/>
                    <a:pt x="1494" y="660"/>
                  </a:cubicBezTo>
                  <a:cubicBezTo>
                    <a:pt x="1489" y="655"/>
                    <a:pt x="1483" y="652"/>
                    <a:pt x="1476" y="650"/>
                  </a:cubicBezTo>
                  <a:cubicBezTo>
                    <a:pt x="1471" y="648"/>
                    <a:pt x="1467" y="646"/>
                    <a:pt x="1463" y="643"/>
                  </a:cubicBezTo>
                  <a:cubicBezTo>
                    <a:pt x="1466" y="643"/>
                    <a:pt x="1469" y="643"/>
                    <a:pt x="1471" y="643"/>
                  </a:cubicBezTo>
                  <a:cubicBezTo>
                    <a:pt x="1482" y="643"/>
                    <a:pt x="1493" y="643"/>
                    <a:pt x="1501" y="639"/>
                  </a:cubicBezTo>
                  <a:cubicBezTo>
                    <a:pt x="1513" y="632"/>
                    <a:pt x="1513" y="632"/>
                    <a:pt x="1513" y="632"/>
                  </a:cubicBezTo>
                  <a:cubicBezTo>
                    <a:pt x="1499" y="632"/>
                    <a:pt x="1499" y="632"/>
                    <a:pt x="1499" y="632"/>
                  </a:cubicBezTo>
                  <a:cubicBezTo>
                    <a:pt x="1464" y="632"/>
                    <a:pt x="1443" y="636"/>
                    <a:pt x="1418" y="648"/>
                  </a:cubicBezTo>
                  <a:cubicBezTo>
                    <a:pt x="1413" y="651"/>
                    <a:pt x="1407" y="654"/>
                    <a:pt x="1402" y="657"/>
                  </a:cubicBezTo>
                  <a:cubicBezTo>
                    <a:pt x="1393" y="662"/>
                    <a:pt x="1385" y="667"/>
                    <a:pt x="1378" y="668"/>
                  </a:cubicBezTo>
                  <a:cubicBezTo>
                    <a:pt x="1375" y="669"/>
                    <a:pt x="1371" y="669"/>
                    <a:pt x="1368" y="669"/>
                  </a:cubicBezTo>
                  <a:cubicBezTo>
                    <a:pt x="1362" y="669"/>
                    <a:pt x="1356" y="669"/>
                    <a:pt x="1350" y="670"/>
                  </a:cubicBezTo>
                  <a:cubicBezTo>
                    <a:pt x="1339" y="669"/>
                    <a:pt x="1328" y="668"/>
                    <a:pt x="1317" y="667"/>
                  </a:cubicBezTo>
                  <a:cubicBezTo>
                    <a:pt x="1310" y="666"/>
                    <a:pt x="1302" y="665"/>
                    <a:pt x="1295" y="664"/>
                  </a:cubicBezTo>
                  <a:cubicBezTo>
                    <a:pt x="1286" y="664"/>
                    <a:pt x="1275" y="663"/>
                    <a:pt x="1263" y="665"/>
                  </a:cubicBezTo>
                  <a:cubicBezTo>
                    <a:pt x="1285" y="649"/>
                    <a:pt x="1305" y="637"/>
                    <a:pt x="1325" y="628"/>
                  </a:cubicBezTo>
                  <a:cubicBezTo>
                    <a:pt x="1330" y="626"/>
                    <a:pt x="1336" y="622"/>
                    <a:pt x="1342" y="619"/>
                  </a:cubicBezTo>
                  <a:cubicBezTo>
                    <a:pt x="1363" y="608"/>
                    <a:pt x="1394" y="591"/>
                    <a:pt x="1409" y="591"/>
                  </a:cubicBezTo>
                  <a:cubicBezTo>
                    <a:pt x="1414" y="591"/>
                    <a:pt x="1419" y="593"/>
                    <a:pt x="1424" y="595"/>
                  </a:cubicBezTo>
                  <a:cubicBezTo>
                    <a:pt x="1428" y="596"/>
                    <a:pt x="1433" y="598"/>
                    <a:pt x="1438" y="598"/>
                  </a:cubicBezTo>
                  <a:cubicBezTo>
                    <a:pt x="1444" y="598"/>
                    <a:pt x="1450" y="596"/>
                    <a:pt x="1456" y="592"/>
                  </a:cubicBezTo>
                  <a:cubicBezTo>
                    <a:pt x="1464" y="585"/>
                    <a:pt x="1464" y="585"/>
                    <a:pt x="1464" y="585"/>
                  </a:cubicBezTo>
                  <a:cubicBezTo>
                    <a:pt x="1453" y="585"/>
                    <a:pt x="1453" y="585"/>
                    <a:pt x="1453" y="585"/>
                  </a:cubicBezTo>
                  <a:cubicBezTo>
                    <a:pt x="1450" y="586"/>
                    <a:pt x="1447" y="586"/>
                    <a:pt x="1443" y="586"/>
                  </a:cubicBezTo>
                  <a:cubicBezTo>
                    <a:pt x="1435" y="587"/>
                    <a:pt x="1426" y="588"/>
                    <a:pt x="1421" y="586"/>
                  </a:cubicBezTo>
                  <a:cubicBezTo>
                    <a:pt x="1430" y="583"/>
                    <a:pt x="1439" y="578"/>
                    <a:pt x="1447" y="574"/>
                  </a:cubicBezTo>
                  <a:cubicBezTo>
                    <a:pt x="1451" y="572"/>
                    <a:pt x="1451" y="572"/>
                    <a:pt x="1451" y="572"/>
                  </a:cubicBezTo>
                  <a:cubicBezTo>
                    <a:pt x="1453" y="571"/>
                    <a:pt x="1456" y="570"/>
                    <a:pt x="1459" y="569"/>
                  </a:cubicBezTo>
                  <a:cubicBezTo>
                    <a:pt x="1469" y="564"/>
                    <a:pt x="1479" y="560"/>
                    <a:pt x="1483" y="551"/>
                  </a:cubicBezTo>
                  <a:cubicBezTo>
                    <a:pt x="1488" y="541"/>
                    <a:pt x="1488" y="541"/>
                    <a:pt x="1488" y="541"/>
                  </a:cubicBezTo>
                  <a:cubicBezTo>
                    <a:pt x="1478" y="547"/>
                    <a:pt x="1478" y="547"/>
                    <a:pt x="1478" y="547"/>
                  </a:cubicBezTo>
                  <a:cubicBezTo>
                    <a:pt x="1443" y="566"/>
                    <a:pt x="1399" y="584"/>
                    <a:pt x="1362" y="599"/>
                  </a:cubicBezTo>
                  <a:cubicBezTo>
                    <a:pt x="1377" y="577"/>
                    <a:pt x="1395" y="553"/>
                    <a:pt x="1401" y="529"/>
                  </a:cubicBezTo>
                  <a:cubicBezTo>
                    <a:pt x="1394" y="526"/>
                    <a:pt x="1394" y="526"/>
                    <a:pt x="1394" y="526"/>
                  </a:cubicBezTo>
                  <a:cubicBezTo>
                    <a:pt x="1380" y="556"/>
                    <a:pt x="1362" y="582"/>
                    <a:pt x="1345" y="607"/>
                  </a:cubicBezTo>
                  <a:cubicBezTo>
                    <a:pt x="1344" y="609"/>
                    <a:pt x="1344" y="609"/>
                    <a:pt x="1344" y="609"/>
                  </a:cubicBezTo>
                  <a:cubicBezTo>
                    <a:pt x="1323" y="616"/>
                    <a:pt x="1305" y="627"/>
                    <a:pt x="1288" y="637"/>
                  </a:cubicBezTo>
                  <a:cubicBezTo>
                    <a:pt x="1273" y="646"/>
                    <a:pt x="1258" y="656"/>
                    <a:pt x="1241" y="662"/>
                  </a:cubicBezTo>
                  <a:cubicBezTo>
                    <a:pt x="1239" y="663"/>
                    <a:pt x="1239" y="663"/>
                    <a:pt x="1239" y="663"/>
                  </a:cubicBezTo>
                  <a:cubicBezTo>
                    <a:pt x="1239" y="665"/>
                    <a:pt x="1239" y="665"/>
                    <a:pt x="1239" y="665"/>
                  </a:cubicBezTo>
                  <a:cubicBezTo>
                    <a:pt x="1238" y="666"/>
                    <a:pt x="1238" y="667"/>
                    <a:pt x="1238" y="668"/>
                  </a:cubicBezTo>
                  <a:cubicBezTo>
                    <a:pt x="1200" y="676"/>
                    <a:pt x="1169" y="686"/>
                    <a:pt x="1143" y="699"/>
                  </a:cubicBezTo>
                  <a:cubicBezTo>
                    <a:pt x="1143" y="695"/>
                    <a:pt x="1142" y="691"/>
                    <a:pt x="1142" y="686"/>
                  </a:cubicBezTo>
                  <a:cubicBezTo>
                    <a:pt x="1142" y="677"/>
                    <a:pt x="1141" y="669"/>
                    <a:pt x="1142" y="658"/>
                  </a:cubicBezTo>
                  <a:cubicBezTo>
                    <a:pt x="1155" y="651"/>
                    <a:pt x="1173" y="651"/>
                    <a:pt x="1191" y="651"/>
                  </a:cubicBezTo>
                  <a:cubicBezTo>
                    <a:pt x="1211" y="651"/>
                    <a:pt x="1232" y="651"/>
                    <a:pt x="1250" y="642"/>
                  </a:cubicBezTo>
                  <a:cubicBezTo>
                    <a:pt x="1265" y="633"/>
                    <a:pt x="1265" y="633"/>
                    <a:pt x="1265" y="633"/>
                  </a:cubicBezTo>
                  <a:cubicBezTo>
                    <a:pt x="1248" y="635"/>
                    <a:pt x="1248" y="635"/>
                    <a:pt x="1248" y="635"/>
                  </a:cubicBezTo>
                  <a:cubicBezTo>
                    <a:pt x="1240" y="636"/>
                    <a:pt x="1233" y="637"/>
                    <a:pt x="1226" y="638"/>
                  </a:cubicBezTo>
                  <a:cubicBezTo>
                    <a:pt x="1214" y="640"/>
                    <a:pt x="1201" y="642"/>
                    <a:pt x="1189" y="642"/>
                  </a:cubicBezTo>
                  <a:cubicBezTo>
                    <a:pt x="1208" y="635"/>
                    <a:pt x="1236" y="623"/>
                    <a:pt x="1249" y="605"/>
                  </a:cubicBezTo>
                  <a:cubicBezTo>
                    <a:pt x="1265" y="584"/>
                    <a:pt x="1265" y="584"/>
                    <a:pt x="1265" y="584"/>
                  </a:cubicBezTo>
                  <a:cubicBezTo>
                    <a:pt x="1244" y="600"/>
                    <a:pt x="1244" y="600"/>
                    <a:pt x="1244" y="600"/>
                  </a:cubicBezTo>
                  <a:cubicBezTo>
                    <a:pt x="1217" y="621"/>
                    <a:pt x="1184" y="636"/>
                    <a:pt x="1145" y="646"/>
                  </a:cubicBezTo>
                  <a:cubicBezTo>
                    <a:pt x="1145" y="639"/>
                    <a:pt x="1146" y="633"/>
                    <a:pt x="1148" y="627"/>
                  </a:cubicBezTo>
                  <a:cubicBezTo>
                    <a:pt x="1149" y="623"/>
                    <a:pt x="1149" y="623"/>
                    <a:pt x="1149" y="623"/>
                  </a:cubicBezTo>
                  <a:cubicBezTo>
                    <a:pt x="1159" y="615"/>
                    <a:pt x="1175" y="604"/>
                    <a:pt x="1194" y="597"/>
                  </a:cubicBezTo>
                  <a:cubicBezTo>
                    <a:pt x="1198" y="595"/>
                    <a:pt x="1202" y="593"/>
                    <a:pt x="1207" y="591"/>
                  </a:cubicBezTo>
                  <a:cubicBezTo>
                    <a:pt x="1220" y="585"/>
                    <a:pt x="1236" y="578"/>
                    <a:pt x="1247" y="577"/>
                  </a:cubicBezTo>
                  <a:cubicBezTo>
                    <a:pt x="1254" y="577"/>
                    <a:pt x="1261" y="579"/>
                    <a:pt x="1269" y="581"/>
                  </a:cubicBezTo>
                  <a:cubicBezTo>
                    <a:pt x="1277" y="583"/>
                    <a:pt x="1285" y="585"/>
                    <a:pt x="1293" y="585"/>
                  </a:cubicBezTo>
                  <a:cubicBezTo>
                    <a:pt x="1301" y="585"/>
                    <a:pt x="1308" y="583"/>
                    <a:pt x="1315" y="581"/>
                  </a:cubicBezTo>
                  <a:cubicBezTo>
                    <a:pt x="1318" y="580"/>
                    <a:pt x="1321" y="580"/>
                    <a:pt x="1324" y="579"/>
                  </a:cubicBezTo>
                  <a:cubicBezTo>
                    <a:pt x="1326" y="579"/>
                    <a:pt x="1328" y="579"/>
                    <a:pt x="1330" y="578"/>
                  </a:cubicBezTo>
                  <a:cubicBezTo>
                    <a:pt x="1338" y="578"/>
                    <a:pt x="1347" y="577"/>
                    <a:pt x="1351" y="569"/>
                  </a:cubicBezTo>
                  <a:cubicBezTo>
                    <a:pt x="1354" y="562"/>
                    <a:pt x="1354" y="562"/>
                    <a:pt x="1354" y="562"/>
                  </a:cubicBezTo>
                  <a:cubicBezTo>
                    <a:pt x="1346" y="564"/>
                    <a:pt x="1346" y="564"/>
                    <a:pt x="1346" y="564"/>
                  </a:cubicBezTo>
                  <a:cubicBezTo>
                    <a:pt x="1330" y="569"/>
                    <a:pt x="1305" y="575"/>
                    <a:pt x="1281" y="573"/>
                  </a:cubicBezTo>
                  <a:cubicBezTo>
                    <a:pt x="1274" y="573"/>
                    <a:pt x="1267" y="571"/>
                    <a:pt x="1261" y="570"/>
                  </a:cubicBezTo>
                  <a:cubicBezTo>
                    <a:pt x="1281" y="559"/>
                    <a:pt x="1316" y="539"/>
                    <a:pt x="1333" y="513"/>
                  </a:cubicBezTo>
                  <a:cubicBezTo>
                    <a:pt x="1327" y="509"/>
                    <a:pt x="1327" y="509"/>
                    <a:pt x="1327" y="509"/>
                  </a:cubicBezTo>
                  <a:cubicBezTo>
                    <a:pt x="1298" y="544"/>
                    <a:pt x="1252" y="564"/>
                    <a:pt x="1207" y="582"/>
                  </a:cubicBezTo>
                  <a:cubicBezTo>
                    <a:pt x="1189" y="590"/>
                    <a:pt x="1172" y="597"/>
                    <a:pt x="1156" y="605"/>
                  </a:cubicBezTo>
                  <a:cubicBezTo>
                    <a:pt x="1159" y="598"/>
                    <a:pt x="1162" y="591"/>
                    <a:pt x="1165" y="585"/>
                  </a:cubicBezTo>
                  <a:cubicBezTo>
                    <a:pt x="1175" y="562"/>
                    <a:pt x="1184" y="542"/>
                    <a:pt x="1202" y="526"/>
                  </a:cubicBezTo>
                  <a:cubicBezTo>
                    <a:pt x="1220" y="509"/>
                    <a:pt x="1249" y="501"/>
                    <a:pt x="1276" y="494"/>
                  </a:cubicBezTo>
                  <a:cubicBezTo>
                    <a:pt x="1308" y="485"/>
                    <a:pt x="1342" y="475"/>
                    <a:pt x="1359" y="450"/>
                  </a:cubicBezTo>
                  <a:cubicBezTo>
                    <a:pt x="1375" y="428"/>
                    <a:pt x="1375" y="428"/>
                    <a:pt x="1375" y="428"/>
                  </a:cubicBezTo>
                  <a:cubicBezTo>
                    <a:pt x="1354" y="446"/>
                    <a:pt x="1354" y="446"/>
                    <a:pt x="1354" y="446"/>
                  </a:cubicBezTo>
                  <a:cubicBezTo>
                    <a:pt x="1343" y="455"/>
                    <a:pt x="1328" y="466"/>
                    <a:pt x="1314" y="470"/>
                  </a:cubicBezTo>
                  <a:cubicBezTo>
                    <a:pt x="1314" y="470"/>
                    <a:pt x="1315" y="469"/>
                    <a:pt x="1315" y="469"/>
                  </a:cubicBezTo>
                  <a:cubicBezTo>
                    <a:pt x="1322" y="460"/>
                    <a:pt x="1331" y="449"/>
                    <a:pt x="1331" y="439"/>
                  </a:cubicBezTo>
                  <a:cubicBezTo>
                    <a:pt x="1331" y="425"/>
                    <a:pt x="1331" y="425"/>
                    <a:pt x="1331" y="425"/>
                  </a:cubicBezTo>
                  <a:cubicBezTo>
                    <a:pt x="1324" y="437"/>
                    <a:pt x="1324" y="437"/>
                    <a:pt x="1324" y="437"/>
                  </a:cubicBezTo>
                  <a:cubicBezTo>
                    <a:pt x="1316" y="450"/>
                    <a:pt x="1308" y="465"/>
                    <a:pt x="1297" y="476"/>
                  </a:cubicBezTo>
                  <a:cubicBezTo>
                    <a:pt x="1269" y="486"/>
                    <a:pt x="1239" y="496"/>
                    <a:pt x="1212" y="508"/>
                  </a:cubicBezTo>
                  <a:cubicBezTo>
                    <a:pt x="1216" y="502"/>
                    <a:pt x="1220" y="496"/>
                    <a:pt x="1223" y="489"/>
                  </a:cubicBezTo>
                  <a:cubicBezTo>
                    <a:pt x="1228" y="481"/>
                    <a:pt x="1234" y="471"/>
                    <a:pt x="1239" y="463"/>
                  </a:cubicBezTo>
                  <a:cubicBezTo>
                    <a:pt x="1269" y="464"/>
                    <a:pt x="1289" y="455"/>
                    <a:pt x="1305" y="446"/>
                  </a:cubicBezTo>
                  <a:cubicBezTo>
                    <a:pt x="1325" y="435"/>
                    <a:pt x="1325" y="435"/>
                    <a:pt x="1325" y="435"/>
                  </a:cubicBezTo>
                  <a:cubicBezTo>
                    <a:pt x="1303" y="439"/>
                    <a:pt x="1303" y="439"/>
                    <a:pt x="1303" y="439"/>
                  </a:cubicBezTo>
                  <a:cubicBezTo>
                    <a:pt x="1295" y="441"/>
                    <a:pt x="1289" y="443"/>
                    <a:pt x="1282" y="445"/>
                  </a:cubicBezTo>
                  <a:cubicBezTo>
                    <a:pt x="1270" y="450"/>
                    <a:pt x="1258" y="455"/>
                    <a:pt x="1241" y="452"/>
                  </a:cubicBezTo>
                  <a:cubicBezTo>
                    <a:pt x="1248" y="432"/>
                    <a:pt x="1264" y="423"/>
                    <a:pt x="1282" y="413"/>
                  </a:cubicBezTo>
                  <a:cubicBezTo>
                    <a:pt x="1292" y="408"/>
                    <a:pt x="1303" y="401"/>
                    <a:pt x="1312" y="393"/>
                  </a:cubicBezTo>
                  <a:cubicBezTo>
                    <a:pt x="1325" y="380"/>
                    <a:pt x="1325" y="380"/>
                    <a:pt x="1325" y="380"/>
                  </a:cubicBezTo>
                  <a:cubicBezTo>
                    <a:pt x="1308" y="387"/>
                    <a:pt x="1308" y="387"/>
                    <a:pt x="1308" y="387"/>
                  </a:cubicBezTo>
                  <a:cubicBezTo>
                    <a:pt x="1296" y="392"/>
                    <a:pt x="1286" y="399"/>
                    <a:pt x="1276" y="406"/>
                  </a:cubicBezTo>
                  <a:cubicBezTo>
                    <a:pt x="1270" y="410"/>
                    <a:pt x="1264" y="414"/>
                    <a:pt x="1257" y="418"/>
                  </a:cubicBezTo>
                  <a:cubicBezTo>
                    <a:pt x="1260" y="413"/>
                    <a:pt x="1263" y="408"/>
                    <a:pt x="1266" y="403"/>
                  </a:cubicBezTo>
                  <a:cubicBezTo>
                    <a:pt x="1270" y="398"/>
                    <a:pt x="1274" y="392"/>
                    <a:pt x="1278" y="385"/>
                  </a:cubicBezTo>
                  <a:cubicBezTo>
                    <a:pt x="1283" y="376"/>
                    <a:pt x="1283" y="376"/>
                    <a:pt x="1283" y="376"/>
                  </a:cubicBezTo>
                  <a:cubicBezTo>
                    <a:pt x="1273" y="380"/>
                    <a:pt x="1273" y="380"/>
                    <a:pt x="1273" y="380"/>
                  </a:cubicBezTo>
                  <a:cubicBezTo>
                    <a:pt x="1269" y="382"/>
                    <a:pt x="1267" y="385"/>
                    <a:pt x="1265" y="388"/>
                  </a:cubicBezTo>
                  <a:cubicBezTo>
                    <a:pt x="1265" y="386"/>
                    <a:pt x="1266" y="385"/>
                    <a:pt x="1266" y="384"/>
                  </a:cubicBezTo>
                  <a:cubicBezTo>
                    <a:pt x="1275" y="366"/>
                    <a:pt x="1275" y="366"/>
                    <a:pt x="1275" y="366"/>
                  </a:cubicBezTo>
                  <a:cubicBezTo>
                    <a:pt x="1260" y="380"/>
                    <a:pt x="1260" y="380"/>
                    <a:pt x="1260" y="380"/>
                  </a:cubicBezTo>
                  <a:cubicBezTo>
                    <a:pt x="1253" y="387"/>
                    <a:pt x="1249" y="399"/>
                    <a:pt x="1246" y="410"/>
                  </a:cubicBezTo>
                  <a:cubicBezTo>
                    <a:pt x="1244" y="417"/>
                    <a:pt x="1242" y="424"/>
                    <a:pt x="1239" y="429"/>
                  </a:cubicBezTo>
                  <a:cubicBezTo>
                    <a:pt x="1209" y="443"/>
                    <a:pt x="1182" y="460"/>
                    <a:pt x="1156" y="476"/>
                  </a:cubicBezTo>
                  <a:cubicBezTo>
                    <a:pt x="1158" y="474"/>
                    <a:pt x="1159" y="471"/>
                    <a:pt x="1161" y="469"/>
                  </a:cubicBezTo>
                  <a:cubicBezTo>
                    <a:pt x="1171" y="453"/>
                    <a:pt x="1181" y="437"/>
                    <a:pt x="1181" y="422"/>
                  </a:cubicBezTo>
                  <a:cubicBezTo>
                    <a:pt x="1181" y="412"/>
                    <a:pt x="1181" y="412"/>
                    <a:pt x="1181" y="412"/>
                  </a:cubicBezTo>
                  <a:cubicBezTo>
                    <a:pt x="1175" y="419"/>
                    <a:pt x="1175" y="419"/>
                    <a:pt x="1175" y="419"/>
                  </a:cubicBezTo>
                  <a:cubicBezTo>
                    <a:pt x="1161" y="436"/>
                    <a:pt x="1151" y="456"/>
                    <a:pt x="1142" y="476"/>
                  </a:cubicBezTo>
                  <a:cubicBezTo>
                    <a:pt x="1139" y="481"/>
                    <a:pt x="1137" y="486"/>
                    <a:pt x="1134" y="490"/>
                  </a:cubicBezTo>
                  <a:cubicBezTo>
                    <a:pt x="1125" y="494"/>
                    <a:pt x="1117" y="501"/>
                    <a:pt x="1108" y="507"/>
                  </a:cubicBezTo>
                  <a:cubicBezTo>
                    <a:pt x="1102" y="511"/>
                    <a:pt x="1096" y="515"/>
                    <a:pt x="1091" y="519"/>
                  </a:cubicBezTo>
                  <a:cubicBezTo>
                    <a:pt x="1097" y="507"/>
                    <a:pt x="1102" y="493"/>
                    <a:pt x="1107" y="480"/>
                  </a:cubicBezTo>
                  <a:cubicBezTo>
                    <a:pt x="1114" y="460"/>
                    <a:pt x="1122" y="439"/>
                    <a:pt x="1134" y="425"/>
                  </a:cubicBezTo>
                  <a:cubicBezTo>
                    <a:pt x="1183" y="411"/>
                    <a:pt x="1219" y="394"/>
                    <a:pt x="1248" y="373"/>
                  </a:cubicBezTo>
                  <a:cubicBezTo>
                    <a:pt x="1245" y="366"/>
                    <a:pt x="1245" y="366"/>
                    <a:pt x="1245" y="366"/>
                  </a:cubicBezTo>
                  <a:cubicBezTo>
                    <a:pt x="1238" y="370"/>
                    <a:pt x="1231" y="373"/>
                    <a:pt x="1224" y="377"/>
                  </a:cubicBezTo>
                  <a:cubicBezTo>
                    <a:pt x="1197" y="391"/>
                    <a:pt x="1170" y="406"/>
                    <a:pt x="1142" y="412"/>
                  </a:cubicBezTo>
                  <a:cubicBezTo>
                    <a:pt x="1152" y="396"/>
                    <a:pt x="1168" y="387"/>
                    <a:pt x="1186" y="377"/>
                  </a:cubicBezTo>
                  <a:cubicBezTo>
                    <a:pt x="1195" y="372"/>
                    <a:pt x="1205" y="367"/>
                    <a:pt x="1214" y="360"/>
                  </a:cubicBezTo>
                  <a:cubicBezTo>
                    <a:pt x="1210" y="354"/>
                    <a:pt x="1210" y="354"/>
                    <a:pt x="1210" y="354"/>
                  </a:cubicBezTo>
                  <a:cubicBezTo>
                    <a:pt x="1163" y="380"/>
                    <a:pt x="1111" y="402"/>
                    <a:pt x="1062" y="423"/>
                  </a:cubicBezTo>
                  <a:cubicBezTo>
                    <a:pt x="1063" y="415"/>
                    <a:pt x="1064" y="408"/>
                    <a:pt x="1065" y="400"/>
                  </a:cubicBezTo>
                  <a:cubicBezTo>
                    <a:pt x="1068" y="385"/>
                    <a:pt x="1070" y="372"/>
                    <a:pt x="1070" y="360"/>
                  </a:cubicBezTo>
                  <a:cubicBezTo>
                    <a:pt x="1069" y="339"/>
                    <a:pt x="1069" y="339"/>
                    <a:pt x="1069" y="339"/>
                  </a:cubicBezTo>
                  <a:cubicBezTo>
                    <a:pt x="1063" y="359"/>
                    <a:pt x="1063" y="359"/>
                    <a:pt x="1063" y="359"/>
                  </a:cubicBezTo>
                  <a:cubicBezTo>
                    <a:pt x="1058" y="375"/>
                    <a:pt x="1056" y="394"/>
                    <a:pt x="1054" y="412"/>
                  </a:cubicBezTo>
                  <a:cubicBezTo>
                    <a:pt x="1053" y="417"/>
                    <a:pt x="1053" y="423"/>
                    <a:pt x="1052" y="428"/>
                  </a:cubicBezTo>
                  <a:cubicBezTo>
                    <a:pt x="1047" y="430"/>
                    <a:pt x="1043" y="432"/>
                    <a:pt x="1039" y="433"/>
                  </a:cubicBezTo>
                  <a:cubicBezTo>
                    <a:pt x="1035" y="435"/>
                    <a:pt x="1032" y="436"/>
                    <a:pt x="1028" y="438"/>
                  </a:cubicBezTo>
                  <a:cubicBezTo>
                    <a:pt x="1031" y="430"/>
                    <a:pt x="1035" y="422"/>
                    <a:pt x="1040" y="415"/>
                  </a:cubicBezTo>
                  <a:cubicBezTo>
                    <a:pt x="1046" y="403"/>
                    <a:pt x="1052" y="392"/>
                    <a:pt x="1055" y="382"/>
                  </a:cubicBezTo>
                  <a:cubicBezTo>
                    <a:pt x="1060" y="361"/>
                    <a:pt x="1060" y="361"/>
                    <a:pt x="1060" y="361"/>
                  </a:cubicBezTo>
                  <a:cubicBezTo>
                    <a:pt x="1048" y="379"/>
                    <a:pt x="1048" y="379"/>
                    <a:pt x="1048" y="379"/>
                  </a:cubicBezTo>
                  <a:cubicBezTo>
                    <a:pt x="1043" y="387"/>
                    <a:pt x="1037" y="397"/>
                    <a:pt x="1033" y="407"/>
                  </a:cubicBezTo>
                  <a:cubicBezTo>
                    <a:pt x="1019" y="434"/>
                    <a:pt x="1005" y="461"/>
                    <a:pt x="979" y="467"/>
                  </a:cubicBezTo>
                  <a:cubicBezTo>
                    <a:pt x="985" y="455"/>
                    <a:pt x="985" y="439"/>
                    <a:pt x="986" y="423"/>
                  </a:cubicBezTo>
                  <a:cubicBezTo>
                    <a:pt x="987" y="406"/>
                    <a:pt x="988" y="390"/>
                    <a:pt x="996" y="380"/>
                  </a:cubicBezTo>
                  <a:cubicBezTo>
                    <a:pt x="998" y="380"/>
                    <a:pt x="998" y="380"/>
                    <a:pt x="998" y="380"/>
                  </a:cubicBezTo>
                  <a:cubicBezTo>
                    <a:pt x="1013" y="381"/>
                    <a:pt x="1024" y="381"/>
                    <a:pt x="1029" y="376"/>
                  </a:cubicBezTo>
                  <a:cubicBezTo>
                    <a:pt x="1030" y="375"/>
                    <a:pt x="1030" y="373"/>
                    <a:pt x="1030" y="370"/>
                  </a:cubicBezTo>
                  <a:cubicBezTo>
                    <a:pt x="1029" y="365"/>
                    <a:pt x="1029" y="365"/>
                    <a:pt x="1029" y="365"/>
                  </a:cubicBezTo>
                  <a:cubicBezTo>
                    <a:pt x="1024" y="368"/>
                    <a:pt x="1024" y="368"/>
                    <a:pt x="1024" y="368"/>
                  </a:cubicBezTo>
                  <a:cubicBezTo>
                    <a:pt x="1022" y="370"/>
                    <a:pt x="1015" y="371"/>
                    <a:pt x="1007" y="370"/>
                  </a:cubicBezTo>
                  <a:cubicBezTo>
                    <a:pt x="1005" y="370"/>
                    <a:pt x="1002" y="370"/>
                    <a:pt x="1000" y="369"/>
                  </a:cubicBezTo>
                  <a:cubicBezTo>
                    <a:pt x="1019" y="340"/>
                    <a:pt x="1043" y="324"/>
                    <a:pt x="1071" y="321"/>
                  </a:cubicBezTo>
                  <a:cubicBezTo>
                    <a:pt x="1083" y="320"/>
                    <a:pt x="1083" y="320"/>
                    <a:pt x="1083" y="320"/>
                  </a:cubicBezTo>
                  <a:cubicBezTo>
                    <a:pt x="1088" y="320"/>
                    <a:pt x="1093" y="320"/>
                    <a:pt x="1098" y="321"/>
                  </a:cubicBezTo>
                  <a:cubicBezTo>
                    <a:pt x="1103" y="322"/>
                    <a:pt x="1107" y="324"/>
                    <a:pt x="1112" y="327"/>
                  </a:cubicBezTo>
                  <a:cubicBezTo>
                    <a:pt x="1116" y="329"/>
                    <a:pt x="1121" y="332"/>
                    <a:pt x="1127" y="333"/>
                  </a:cubicBezTo>
                  <a:cubicBezTo>
                    <a:pt x="1139" y="336"/>
                    <a:pt x="1154" y="335"/>
                    <a:pt x="1168" y="334"/>
                  </a:cubicBezTo>
                  <a:cubicBezTo>
                    <a:pt x="1177" y="334"/>
                    <a:pt x="1186" y="333"/>
                    <a:pt x="1194" y="334"/>
                  </a:cubicBezTo>
                  <a:cubicBezTo>
                    <a:pt x="1204" y="334"/>
                    <a:pt x="1211" y="337"/>
                    <a:pt x="1217" y="341"/>
                  </a:cubicBezTo>
                  <a:cubicBezTo>
                    <a:pt x="1219" y="343"/>
                    <a:pt x="1219" y="343"/>
                    <a:pt x="1219" y="343"/>
                  </a:cubicBezTo>
                  <a:cubicBezTo>
                    <a:pt x="1222" y="341"/>
                    <a:pt x="1222" y="341"/>
                    <a:pt x="1222" y="341"/>
                  </a:cubicBezTo>
                  <a:cubicBezTo>
                    <a:pt x="1223" y="340"/>
                    <a:pt x="1225" y="339"/>
                    <a:pt x="1228" y="339"/>
                  </a:cubicBezTo>
                  <a:cubicBezTo>
                    <a:pt x="1231" y="339"/>
                    <a:pt x="1234" y="338"/>
                    <a:pt x="1237" y="337"/>
                  </a:cubicBezTo>
                  <a:cubicBezTo>
                    <a:pt x="1243" y="333"/>
                    <a:pt x="1243" y="333"/>
                    <a:pt x="1243" y="333"/>
                  </a:cubicBezTo>
                  <a:cubicBezTo>
                    <a:pt x="1237" y="330"/>
                    <a:pt x="1237" y="330"/>
                    <a:pt x="1237" y="330"/>
                  </a:cubicBezTo>
                  <a:cubicBezTo>
                    <a:pt x="1234" y="329"/>
                    <a:pt x="1228" y="329"/>
                    <a:pt x="1222" y="329"/>
                  </a:cubicBezTo>
                  <a:cubicBezTo>
                    <a:pt x="1221" y="329"/>
                    <a:pt x="1220" y="329"/>
                    <a:pt x="1220" y="329"/>
                  </a:cubicBezTo>
                  <a:cubicBezTo>
                    <a:pt x="1221" y="328"/>
                    <a:pt x="1223" y="326"/>
                    <a:pt x="1224" y="324"/>
                  </a:cubicBezTo>
                  <a:cubicBezTo>
                    <a:pt x="1225" y="319"/>
                    <a:pt x="1225" y="319"/>
                    <a:pt x="1225" y="319"/>
                  </a:cubicBezTo>
                  <a:cubicBezTo>
                    <a:pt x="1220" y="319"/>
                    <a:pt x="1220" y="319"/>
                    <a:pt x="1220" y="319"/>
                  </a:cubicBezTo>
                  <a:cubicBezTo>
                    <a:pt x="1211" y="319"/>
                    <a:pt x="1201" y="321"/>
                    <a:pt x="1190" y="322"/>
                  </a:cubicBezTo>
                  <a:cubicBezTo>
                    <a:pt x="1174" y="324"/>
                    <a:pt x="1157" y="326"/>
                    <a:pt x="1142" y="325"/>
                  </a:cubicBezTo>
                  <a:cubicBezTo>
                    <a:pt x="1134" y="324"/>
                    <a:pt x="1128" y="323"/>
                    <a:pt x="1122" y="321"/>
                  </a:cubicBezTo>
                  <a:cubicBezTo>
                    <a:pt x="1132" y="320"/>
                    <a:pt x="1139" y="317"/>
                    <a:pt x="1147" y="315"/>
                  </a:cubicBezTo>
                  <a:cubicBezTo>
                    <a:pt x="1150" y="313"/>
                    <a:pt x="1152" y="312"/>
                    <a:pt x="1156" y="311"/>
                  </a:cubicBezTo>
                  <a:cubicBezTo>
                    <a:pt x="1159" y="311"/>
                    <a:pt x="1162" y="310"/>
                    <a:pt x="1165" y="309"/>
                  </a:cubicBezTo>
                  <a:cubicBezTo>
                    <a:pt x="1173" y="308"/>
                    <a:pt x="1183" y="306"/>
                    <a:pt x="1185" y="297"/>
                  </a:cubicBezTo>
                  <a:cubicBezTo>
                    <a:pt x="1186" y="289"/>
                    <a:pt x="1186" y="289"/>
                    <a:pt x="1186" y="289"/>
                  </a:cubicBezTo>
                  <a:cubicBezTo>
                    <a:pt x="1179" y="293"/>
                    <a:pt x="1179" y="293"/>
                    <a:pt x="1179" y="293"/>
                  </a:cubicBezTo>
                  <a:cubicBezTo>
                    <a:pt x="1160" y="305"/>
                    <a:pt x="1130" y="309"/>
                    <a:pt x="1100" y="312"/>
                  </a:cubicBezTo>
                  <a:cubicBezTo>
                    <a:pt x="1094" y="311"/>
                    <a:pt x="1094" y="311"/>
                    <a:pt x="1094" y="311"/>
                  </a:cubicBezTo>
                  <a:cubicBezTo>
                    <a:pt x="1095" y="312"/>
                    <a:pt x="1095" y="312"/>
                    <a:pt x="1095" y="312"/>
                  </a:cubicBezTo>
                  <a:cubicBezTo>
                    <a:pt x="1091" y="312"/>
                    <a:pt x="1087" y="312"/>
                    <a:pt x="1083" y="313"/>
                  </a:cubicBezTo>
                  <a:cubicBezTo>
                    <a:pt x="1078" y="313"/>
                    <a:pt x="1074" y="313"/>
                    <a:pt x="1070" y="313"/>
                  </a:cubicBezTo>
                  <a:cubicBezTo>
                    <a:pt x="1067" y="313"/>
                    <a:pt x="1067" y="313"/>
                    <a:pt x="1067" y="313"/>
                  </a:cubicBezTo>
                  <a:cubicBezTo>
                    <a:pt x="1066" y="313"/>
                    <a:pt x="1065" y="314"/>
                    <a:pt x="1064" y="314"/>
                  </a:cubicBezTo>
                  <a:cubicBezTo>
                    <a:pt x="1099" y="292"/>
                    <a:pt x="1142" y="261"/>
                    <a:pt x="1164" y="222"/>
                  </a:cubicBezTo>
                  <a:cubicBezTo>
                    <a:pt x="1178" y="197"/>
                    <a:pt x="1178" y="197"/>
                    <a:pt x="1178" y="197"/>
                  </a:cubicBezTo>
                  <a:cubicBezTo>
                    <a:pt x="1158" y="218"/>
                    <a:pt x="1158" y="218"/>
                    <a:pt x="1158" y="218"/>
                  </a:cubicBezTo>
                  <a:cubicBezTo>
                    <a:pt x="1153" y="223"/>
                    <a:pt x="1148" y="229"/>
                    <a:pt x="1143" y="236"/>
                  </a:cubicBezTo>
                  <a:cubicBezTo>
                    <a:pt x="1130" y="251"/>
                    <a:pt x="1117" y="266"/>
                    <a:pt x="1103" y="274"/>
                  </a:cubicBezTo>
                  <a:cubicBezTo>
                    <a:pt x="1105" y="265"/>
                    <a:pt x="1110" y="257"/>
                    <a:pt x="1115" y="249"/>
                  </a:cubicBezTo>
                  <a:cubicBezTo>
                    <a:pt x="1119" y="241"/>
                    <a:pt x="1124" y="233"/>
                    <a:pt x="1125" y="226"/>
                  </a:cubicBezTo>
                  <a:cubicBezTo>
                    <a:pt x="1130" y="200"/>
                    <a:pt x="1130" y="200"/>
                    <a:pt x="1130" y="200"/>
                  </a:cubicBezTo>
                  <a:cubicBezTo>
                    <a:pt x="1118" y="224"/>
                    <a:pt x="1118" y="224"/>
                    <a:pt x="1118" y="224"/>
                  </a:cubicBezTo>
                  <a:cubicBezTo>
                    <a:pt x="1116" y="228"/>
                    <a:pt x="1113" y="233"/>
                    <a:pt x="1110" y="238"/>
                  </a:cubicBezTo>
                  <a:cubicBezTo>
                    <a:pt x="1101" y="251"/>
                    <a:pt x="1092" y="265"/>
                    <a:pt x="1093" y="284"/>
                  </a:cubicBezTo>
                  <a:cubicBezTo>
                    <a:pt x="1089" y="287"/>
                    <a:pt x="1089" y="287"/>
                    <a:pt x="1089" y="287"/>
                  </a:cubicBezTo>
                  <a:cubicBezTo>
                    <a:pt x="1059" y="304"/>
                    <a:pt x="1028" y="322"/>
                    <a:pt x="1006" y="346"/>
                  </a:cubicBezTo>
                  <a:cubicBezTo>
                    <a:pt x="1003" y="349"/>
                    <a:pt x="1001" y="352"/>
                    <a:pt x="998" y="355"/>
                  </a:cubicBezTo>
                  <a:cubicBezTo>
                    <a:pt x="994" y="361"/>
                    <a:pt x="990" y="366"/>
                    <a:pt x="984" y="369"/>
                  </a:cubicBezTo>
                  <a:cubicBezTo>
                    <a:pt x="983" y="366"/>
                    <a:pt x="983" y="360"/>
                    <a:pt x="983" y="355"/>
                  </a:cubicBezTo>
                  <a:cubicBezTo>
                    <a:pt x="983" y="350"/>
                    <a:pt x="983" y="345"/>
                    <a:pt x="982" y="340"/>
                  </a:cubicBezTo>
                  <a:cubicBezTo>
                    <a:pt x="984" y="340"/>
                    <a:pt x="985" y="339"/>
                    <a:pt x="987" y="338"/>
                  </a:cubicBezTo>
                  <a:cubicBezTo>
                    <a:pt x="993" y="336"/>
                    <a:pt x="1000" y="334"/>
                    <a:pt x="1001" y="330"/>
                  </a:cubicBezTo>
                  <a:cubicBezTo>
                    <a:pt x="1002" y="328"/>
                    <a:pt x="1002" y="327"/>
                    <a:pt x="1002" y="325"/>
                  </a:cubicBezTo>
                  <a:cubicBezTo>
                    <a:pt x="1000" y="320"/>
                    <a:pt x="1000" y="320"/>
                    <a:pt x="1000" y="320"/>
                  </a:cubicBezTo>
                  <a:cubicBezTo>
                    <a:pt x="996" y="323"/>
                    <a:pt x="996" y="323"/>
                    <a:pt x="996" y="323"/>
                  </a:cubicBezTo>
                  <a:cubicBezTo>
                    <a:pt x="992" y="326"/>
                    <a:pt x="987" y="328"/>
                    <a:pt x="981" y="330"/>
                  </a:cubicBezTo>
                  <a:cubicBezTo>
                    <a:pt x="981" y="327"/>
                    <a:pt x="980" y="324"/>
                    <a:pt x="980" y="321"/>
                  </a:cubicBezTo>
                  <a:cubicBezTo>
                    <a:pt x="979" y="315"/>
                    <a:pt x="978" y="310"/>
                    <a:pt x="978" y="304"/>
                  </a:cubicBezTo>
                  <a:cubicBezTo>
                    <a:pt x="994" y="290"/>
                    <a:pt x="1012" y="276"/>
                    <a:pt x="1029" y="262"/>
                  </a:cubicBezTo>
                  <a:cubicBezTo>
                    <a:pt x="1054" y="242"/>
                    <a:pt x="1080" y="222"/>
                    <a:pt x="1099" y="200"/>
                  </a:cubicBezTo>
                  <a:cubicBezTo>
                    <a:pt x="1094" y="195"/>
                    <a:pt x="1094" y="195"/>
                    <a:pt x="1094" y="195"/>
                  </a:cubicBezTo>
                  <a:cubicBezTo>
                    <a:pt x="1065" y="220"/>
                    <a:pt x="1034" y="244"/>
                    <a:pt x="1003" y="268"/>
                  </a:cubicBezTo>
                  <a:cubicBezTo>
                    <a:pt x="994" y="275"/>
                    <a:pt x="984" y="282"/>
                    <a:pt x="975" y="289"/>
                  </a:cubicBezTo>
                  <a:cubicBezTo>
                    <a:pt x="977" y="279"/>
                    <a:pt x="978" y="268"/>
                    <a:pt x="979" y="258"/>
                  </a:cubicBezTo>
                  <a:cubicBezTo>
                    <a:pt x="982" y="222"/>
                    <a:pt x="986" y="185"/>
                    <a:pt x="999" y="158"/>
                  </a:cubicBezTo>
                  <a:cubicBezTo>
                    <a:pt x="999" y="155"/>
                    <a:pt x="1000" y="151"/>
                    <a:pt x="998" y="148"/>
                  </a:cubicBezTo>
                  <a:cubicBezTo>
                    <a:pt x="997" y="147"/>
                    <a:pt x="996" y="147"/>
                    <a:pt x="995" y="146"/>
                  </a:cubicBezTo>
                  <a:cubicBezTo>
                    <a:pt x="993" y="147"/>
                    <a:pt x="993" y="147"/>
                    <a:pt x="993" y="147"/>
                  </a:cubicBezTo>
                  <a:cubicBezTo>
                    <a:pt x="992" y="148"/>
                    <a:pt x="992" y="148"/>
                    <a:pt x="992" y="148"/>
                  </a:cubicBezTo>
                  <a:cubicBezTo>
                    <a:pt x="990" y="150"/>
                    <a:pt x="989" y="153"/>
                    <a:pt x="989" y="156"/>
                  </a:cubicBezTo>
                  <a:cubicBezTo>
                    <a:pt x="974" y="187"/>
                    <a:pt x="969" y="229"/>
                    <a:pt x="967" y="271"/>
                  </a:cubicBezTo>
                  <a:cubicBezTo>
                    <a:pt x="952" y="285"/>
                    <a:pt x="939" y="296"/>
                    <a:pt x="925" y="306"/>
                  </a:cubicBezTo>
                  <a:cubicBezTo>
                    <a:pt x="926" y="304"/>
                    <a:pt x="926" y="304"/>
                    <a:pt x="926" y="304"/>
                  </a:cubicBezTo>
                  <a:cubicBezTo>
                    <a:pt x="922" y="307"/>
                    <a:pt x="922" y="307"/>
                    <a:pt x="922" y="307"/>
                  </a:cubicBezTo>
                  <a:cubicBezTo>
                    <a:pt x="921" y="308"/>
                    <a:pt x="919" y="309"/>
                    <a:pt x="918" y="310"/>
                  </a:cubicBezTo>
                  <a:cubicBezTo>
                    <a:pt x="915" y="281"/>
                    <a:pt x="930" y="260"/>
                    <a:pt x="946" y="238"/>
                  </a:cubicBezTo>
                  <a:cubicBezTo>
                    <a:pt x="946" y="237"/>
                    <a:pt x="947" y="236"/>
                    <a:pt x="947" y="235"/>
                  </a:cubicBezTo>
                  <a:cubicBezTo>
                    <a:pt x="949" y="240"/>
                    <a:pt x="949" y="240"/>
                    <a:pt x="949" y="240"/>
                  </a:cubicBezTo>
                  <a:cubicBezTo>
                    <a:pt x="950" y="232"/>
                    <a:pt x="950" y="232"/>
                    <a:pt x="950" y="232"/>
                  </a:cubicBezTo>
                  <a:cubicBezTo>
                    <a:pt x="963" y="214"/>
                    <a:pt x="975" y="195"/>
                    <a:pt x="978" y="170"/>
                  </a:cubicBezTo>
                  <a:cubicBezTo>
                    <a:pt x="982" y="139"/>
                    <a:pt x="982" y="139"/>
                    <a:pt x="982" y="139"/>
                  </a:cubicBezTo>
                  <a:cubicBezTo>
                    <a:pt x="971" y="168"/>
                    <a:pt x="971" y="168"/>
                    <a:pt x="971" y="168"/>
                  </a:cubicBezTo>
                  <a:cubicBezTo>
                    <a:pt x="967" y="180"/>
                    <a:pt x="961" y="192"/>
                    <a:pt x="955" y="203"/>
                  </a:cubicBezTo>
                  <a:cubicBezTo>
                    <a:pt x="957" y="195"/>
                    <a:pt x="959" y="187"/>
                    <a:pt x="957" y="181"/>
                  </a:cubicBezTo>
                  <a:cubicBezTo>
                    <a:pt x="953" y="164"/>
                    <a:pt x="953" y="164"/>
                    <a:pt x="953" y="164"/>
                  </a:cubicBezTo>
                  <a:cubicBezTo>
                    <a:pt x="950" y="181"/>
                    <a:pt x="950" y="181"/>
                    <a:pt x="950" y="181"/>
                  </a:cubicBezTo>
                  <a:cubicBezTo>
                    <a:pt x="950" y="184"/>
                    <a:pt x="949" y="188"/>
                    <a:pt x="947" y="193"/>
                  </a:cubicBezTo>
                  <a:cubicBezTo>
                    <a:pt x="944" y="203"/>
                    <a:pt x="941" y="214"/>
                    <a:pt x="944" y="223"/>
                  </a:cubicBezTo>
                  <a:cubicBezTo>
                    <a:pt x="944" y="223"/>
                    <a:pt x="944" y="223"/>
                    <a:pt x="944" y="223"/>
                  </a:cubicBezTo>
                  <a:cubicBezTo>
                    <a:pt x="936" y="235"/>
                    <a:pt x="929" y="247"/>
                    <a:pt x="922" y="258"/>
                  </a:cubicBezTo>
                  <a:cubicBezTo>
                    <a:pt x="919" y="263"/>
                    <a:pt x="916" y="268"/>
                    <a:pt x="912" y="272"/>
                  </a:cubicBezTo>
                  <a:cubicBezTo>
                    <a:pt x="913" y="252"/>
                    <a:pt x="917" y="234"/>
                    <a:pt x="920" y="216"/>
                  </a:cubicBezTo>
                  <a:cubicBezTo>
                    <a:pt x="925" y="193"/>
                    <a:pt x="930" y="172"/>
                    <a:pt x="927" y="147"/>
                  </a:cubicBezTo>
                  <a:cubicBezTo>
                    <a:pt x="930" y="143"/>
                    <a:pt x="935" y="139"/>
                    <a:pt x="939" y="136"/>
                  </a:cubicBezTo>
                  <a:cubicBezTo>
                    <a:pt x="948" y="128"/>
                    <a:pt x="957" y="120"/>
                    <a:pt x="959" y="112"/>
                  </a:cubicBezTo>
                  <a:cubicBezTo>
                    <a:pt x="962" y="100"/>
                    <a:pt x="962" y="100"/>
                    <a:pt x="962" y="100"/>
                  </a:cubicBezTo>
                  <a:cubicBezTo>
                    <a:pt x="953" y="108"/>
                    <a:pt x="953" y="108"/>
                    <a:pt x="953" y="108"/>
                  </a:cubicBezTo>
                  <a:cubicBezTo>
                    <a:pt x="950" y="111"/>
                    <a:pt x="947" y="114"/>
                    <a:pt x="944" y="118"/>
                  </a:cubicBezTo>
                  <a:cubicBezTo>
                    <a:pt x="939" y="123"/>
                    <a:pt x="933" y="129"/>
                    <a:pt x="928" y="133"/>
                  </a:cubicBezTo>
                  <a:cubicBezTo>
                    <a:pt x="928" y="132"/>
                    <a:pt x="928" y="131"/>
                    <a:pt x="928" y="131"/>
                  </a:cubicBezTo>
                  <a:cubicBezTo>
                    <a:pt x="928" y="124"/>
                    <a:pt x="929" y="117"/>
                    <a:pt x="931" y="113"/>
                  </a:cubicBezTo>
                  <a:cubicBezTo>
                    <a:pt x="935" y="105"/>
                    <a:pt x="935" y="105"/>
                    <a:pt x="935" y="105"/>
                  </a:cubicBezTo>
                  <a:cubicBezTo>
                    <a:pt x="927" y="107"/>
                    <a:pt x="927" y="107"/>
                    <a:pt x="927" y="107"/>
                  </a:cubicBezTo>
                  <a:cubicBezTo>
                    <a:pt x="919" y="110"/>
                    <a:pt x="919" y="120"/>
                    <a:pt x="919" y="129"/>
                  </a:cubicBezTo>
                  <a:cubicBezTo>
                    <a:pt x="919" y="133"/>
                    <a:pt x="919" y="137"/>
                    <a:pt x="919" y="140"/>
                  </a:cubicBezTo>
                  <a:cubicBezTo>
                    <a:pt x="912" y="145"/>
                    <a:pt x="905" y="150"/>
                    <a:pt x="898" y="155"/>
                  </a:cubicBezTo>
                  <a:cubicBezTo>
                    <a:pt x="883" y="166"/>
                    <a:pt x="868" y="178"/>
                    <a:pt x="852" y="188"/>
                  </a:cubicBezTo>
                  <a:cubicBezTo>
                    <a:pt x="884" y="149"/>
                    <a:pt x="913" y="107"/>
                    <a:pt x="928" y="51"/>
                  </a:cubicBezTo>
                  <a:cubicBezTo>
                    <a:pt x="932" y="34"/>
                    <a:pt x="932" y="34"/>
                    <a:pt x="932" y="34"/>
                  </a:cubicBezTo>
                  <a:cubicBezTo>
                    <a:pt x="922" y="48"/>
                    <a:pt x="922" y="48"/>
                    <a:pt x="922" y="48"/>
                  </a:cubicBezTo>
                  <a:cubicBezTo>
                    <a:pt x="914" y="57"/>
                    <a:pt x="909" y="72"/>
                    <a:pt x="903" y="87"/>
                  </a:cubicBezTo>
                  <a:cubicBezTo>
                    <a:pt x="896" y="106"/>
                    <a:pt x="889" y="125"/>
                    <a:pt x="878" y="134"/>
                  </a:cubicBezTo>
                  <a:cubicBezTo>
                    <a:pt x="877" y="125"/>
                    <a:pt x="879" y="116"/>
                    <a:pt x="880" y="107"/>
                  </a:cubicBezTo>
                  <a:cubicBezTo>
                    <a:pt x="882" y="99"/>
                    <a:pt x="883" y="91"/>
                    <a:pt x="882" y="83"/>
                  </a:cubicBezTo>
                  <a:cubicBezTo>
                    <a:pt x="881" y="62"/>
                    <a:pt x="881" y="62"/>
                    <a:pt x="881" y="62"/>
                  </a:cubicBezTo>
                  <a:cubicBezTo>
                    <a:pt x="875" y="83"/>
                    <a:pt x="875" y="83"/>
                    <a:pt x="875" y="83"/>
                  </a:cubicBezTo>
                  <a:cubicBezTo>
                    <a:pt x="871" y="97"/>
                    <a:pt x="865" y="124"/>
                    <a:pt x="870" y="145"/>
                  </a:cubicBezTo>
                  <a:cubicBezTo>
                    <a:pt x="859" y="162"/>
                    <a:pt x="847" y="176"/>
                    <a:pt x="835" y="190"/>
                  </a:cubicBezTo>
                  <a:cubicBezTo>
                    <a:pt x="820" y="208"/>
                    <a:pt x="804" y="226"/>
                    <a:pt x="790" y="249"/>
                  </a:cubicBezTo>
                  <a:cubicBezTo>
                    <a:pt x="790" y="240"/>
                    <a:pt x="789" y="231"/>
                    <a:pt x="788" y="223"/>
                  </a:cubicBezTo>
                  <a:cubicBezTo>
                    <a:pt x="786" y="200"/>
                    <a:pt x="784" y="176"/>
                    <a:pt x="787" y="149"/>
                  </a:cubicBezTo>
                  <a:cubicBezTo>
                    <a:pt x="796" y="134"/>
                    <a:pt x="808" y="122"/>
                    <a:pt x="820" y="109"/>
                  </a:cubicBezTo>
                  <a:cubicBezTo>
                    <a:pt x="844" y="84"/>
                    <a:pt x="869" y="57"/>
                    <a:pt x="870" y="12"/>
                  </a:cubicBezTo>
                  <a:cubicBezTo>
                    <a:pt x="863" y="12"/>
                    <a:pt x="863" y="12"/>
                    <a:pt x="863" y="12"/>
                  </a:cubicBezTo>
                  <a:cubicBezTo>
                    <a:pt x="859" y="40"/>
                    <a:pt x="847" y="62"/>
                    <a:pt x="832" y="80"/>
                  </a:cubicBezTo>
                  <a:cubicBezTo>
                    <a:pt x="834" y="71"/>
                    <a:pt x="836" y="60"/>
                    <a:pt x="836" y="49"/>
                  </a:cubicBezTo>
                  <a:cubicBezTo>
                    <a:pt x="837" y="39"/>
                    <a:pt x="838" y="30"/>
                    <a:pt x="840" y="25"/>
                  </a:cubicBezTo>
                  <a:cubicBezTo>
                    <a:pt x="847" y="0"/>
                    <a:pt x="847" y="0"/>
                    <a:pt x="847" y="0"/>
                  </a:cubicBezTo>
                  <a:cubicBezTo>
                    <a:pt x="833" y="22"/>
                    <a:pt x="833" y="22"/>
                    <a:pt x="833" y="22"/>
                  </a:cubicBezTo>
                  <a:cubicBezTo>
                    <a:pt x="828" y="30"/>
                    <a:pt x="827" y="43"/>
                    <a:pt x="826" y="55"/>
                  </a:cubicBezTo>
                  <a:cubicBezTo>
                    <a:pt x="825" y="68"/>
                    <a:pt x="825" y="81"/>
                    <a:pt x="819" y="87"/>
                  </a:cubicBezTo>
                  <a:cubicBezTo>
                    <a:pt x="818" y="88"/>
                    <a:pt x="818" y="88"/>
                    <a:pt x="818" y="88"/>
                  </a:cubicBezTo>
                  <a:cubicBezTo>
                    <a:pt x="818" y="89"/>
                    <a:pt x="818" y="89"/>
                    <a:pt x="818" y="89"/>
                  </a:cubicBezTo>
                  <a:cubicBezTo>
                    <a:pt x="818" y="91"/>
                    <a:pt x="818" y="93"/>
                    <a:pt x="819" y="95"/>
                  </a:cubicBezTo>
                  <a:cubicBezTo>
                    <a:pt x="820" y="95"/>
                    <a:pt x="820" y="95"/>
                    <a:pt x="820" y="95"/>
                  </a:cubicBezTo>
                  <a:cubicBezTo>
                    <a:pt x="815" y="101"/>
                    <a:pt x="809" y="106"/>
                    <a:pt x="804" y="111"/>
                  </a:cubicBezTo>
                  <a:cubicBezTo>
                    <a:pt x="799" y="116"/>
                    <a:pt x="795" y="121"/>
                    <a:pt x="790" y="126"/>
                  </a:cubicBezTo>
                  <a:cubicBezTo>
                    <a:pt x="792" y="113"/>
                    <a:pt x="794" y="97"/>
                    <a:pt x="796" y="81"/>
                  </a:cubicBezTo>
                  <a:cubicBezTo>
                    <a:pt x="798" y="58"/>
                    <a:pt x="801" y="35"/>
                    <a:pt x="804" y="19"/>
                  </a:cubicBezTo>
                  <a:cubicBezTo>
                    <a:pt x="805" y="16"/>
                    <a:pt x="805" y="16"/>
                    <a:pt x="805" y="16"/>
                  </a:cubicBezTo>
                  <a:cubicBezTo>
                    <a:pt x="801" y="15"/>
                    <a:pt x="801" y="15"/>
                    <a:pt x="801" y="15"/>
                  </a:cubicBezTo>
                  <a:cubicBezTo>
                    <a:pt x="798" y="14"/>
                    <a:pt x="798" y="14"/>
                    <a:pt x="798" y="14"/>
                  </a:cubicBezTo>
                  <a:cubicBezTo>
                    <a:pt x="797" y="18"/>
                    <a:pt x="797" y="18"/>
                    <a:pt x="797" y="18"/>
                  </a:cubicBezTo>
                  <a:cubicBezTo>
                    <a:pt x="776" y="117"/>
                    <a:pt x="757" y="241"/>
                    <a:pt x="790" y="324"/>
                  </a:cubicBezTo>
                  <a:cubicBezTo>
                    <a:pt x="788" y="325"/>
                    <a:pt x="788" y="325"/>
                    <a:pt x="788" y="325"/>
                  </a:cubicBezTo>
                  <a:cubicBezTo>
                    <a:pt x="790" y="325"/>
                    <a:pt x="790" y="325"/>
                    <a:pt x="790" y="325"/>
                  </a:cubicBezTo>
                  <a:cubicBezTo>
                    <a:pt x="791" y="328"/>
                    <a:pt x="792" y="330"/>
                    <a:pt x="794" y="332"/>
                  </a:cubicBezTo>
                  <a:cubicBezTo>
                    <a:pt x="787" y="343"/>
                    <a:pt x="781" y="353"/>
                    <a:pt x="775" y="364"/>
                  </a:cubicBezTo>
                  <a:cubicBezTo>
                    <a:pt x="769" y="376"/>
                    <a:pt x="762" y="388"/>
                    <a:pt x="754" y="399"/>
                  </a:cubicBezTo>
                  <a:cubicBezTo>
                    <a:pt x="745" y="362"/>
                    <a:pt x="747" y="319"/>
                    <a:pt x="750" y="277"/>
                  </a:cubicBezTo>
                  <a:cubicBezTo>
                    <a:pt x="753" y="227"/>
                    <a:pt x="756" y="176"/>
                    <a:pt x="738" y="134"/>
                  </a:cubicBezTo>
                  <a:cubicBezTo>
                    <a:pt x="758" y="108"/>
                    <a:pt x="767" y="61"/>
                    <a:pt x="773" y="19"/>
                  </a:cubicBezTo>
                  <a:cubicBezTo>
                    <a:pt x="766" y="18"/>
                    <a:pt x="766" y="18"/>
                    <a:pt x="766" y="18"/>
                  </a:cubicBezTo>
                  <a:cubicBezTo>
                    <a:pt x="762" y="31"/>
                    <a:pt x="758" y="46"/>
                    <a:pt x="755" y="60"/>
                  </a:cubicBezTo>
                  <a:cubicBezTo>
                    <a:pt x="750" y="83"/>
                    <a:pt x="745" y="107"/>
                    <a:pt x="734" y="123"/>
                  </a:cubicBezTo>
                  <a:cubicBezTo>
                    <a:pt x="730" y="105"/>
                    <a:pt x="724" y="92"/>
                    <a:pt x="715" y="83"/>
                  </a:cubicBezTo>
                  <a:cubicBezTo>
                    <a:pt x="711" y="78"/>
                    <a:pt x="710" y="69"/>
                    <a:pt x="710" y="61"/>
                  </a:cubicBezTo>
                  <a:cubicBezTo>
                    <a:pt x="709" y="52"/>
                    <a:pt x="708" y="42"/>
                    <a:pt x="703" y="35"/>
                  </a:cubicBezTo>
                  <a:cubicBezTo>
                    <a:pt x="696" y="26"/>
                    <a:pt x="696" y="26"/>
                    <a:pt x="696" y="26"/>
                  </a:cubicBezTo>
                  <a:cubicBezTo>
                    <a:pt x="696" y="37"/>
                    <a:pt x="696" y="37"/>
                    <a:pt x="696" y="37"/>
                  </a:cubicBezTo>
                  <a:cubicBezTo>
                    <a:pt x="696" y="67"/>
                    <a:pt x="706" y="91"/>
                    <a:pt x="716" y="114"/>
                  </a:cubicBezTo>
                  <a:cubicBezTo>
                    <a:pt x="725" y="133"/>
                    <a:pt x="733" y="152"/>
                    <a:pt x="734" y="174"/>
                  </a:cubicBezTo>
                  <a:cubicBezTo>
                    <a:pt x="725" y="160"/>
                    <a:pt x="714" y="144"/>
                    <a:pt x="705" y="133"/>
                  </a:cubicBezTo>
                  <a:cubicBezTo>
                    <a:pt x="690" y="111"/>
                    <a:pt x="690" y="111"/>
                    <a:pt x="690" y="111"/>
                  </a:cubicBezTo>
                  <a:cubicBezTo>
                    <a:pt x="694" y="128"/>
                    <a:pt x="694" y="128"/>
                    <a:pt x="694" y="128"/>
                  </a:cubicBezTo>
                  <a:cubicBezTo>
                    <a:pt x="697" y="142"/>
                    <a:pt x="706" y="153"/>
                    <a:pt x="716" y="164"/>
                  </a:cubicBezTo>
                  <a:cubicBezTo>
                    <a:pt x="726" y="175"/>
                    <a:pt x="735" y="185"/>
                    <a:pt x="737" y="200"/>
                  </a:cubicBezTo>
                  <a:cubicBezTo>
                    <a:pt x="741" y="221"/>
                    <a:pt x="736" y="244"/>
                    <a:pt x="731" y="268"/>
                  </a:cubicBezTo>
                  <a:cubicBezTo>
                    <a:pt x="727" y="284"/>
                    <a:pt x="723" y="301"/>
                    <a:pt x="722" y="319"/>
                  </a:cubicBezTo>
                  <a:cubicBezTo>
                    <a:pt x="719" y="315"/>
                    <a:pt x="717" y="312"/>
                    <a:pt x="714" y="308"/>
                  </a:cubicBezTo>
                  <a:cubicBezTo>
                    <a:pt x="712" y="306"/>
                    <a:pt x="711" y="303"/>
                    <a:pt x="709" y="300"/>
                  </a:cubicBezTo>
                  <a:cubicBezTo>
                    <a:pt x="705" y="295"/>
                    <a:pt x="703" y="290"/>
                    <a:pt x="700" y="284"/>
                  </a:cubicBezTo>
                  <a:cubicBezTo>
                    <a:pt x="697" y="278"/>
                    <a:pt x="694" y="271"/>
                    <a:pt x="690" y="265"/>
                  </a:cubicBezTo>
                  <a:cubicBezTo>
                    <a:pt x="687" y="262"/>
                    <a:pt x="683" y="259"/>
                    <a:pt x="680" y="257"/>
                  </a:cubicBezTo>
                  <a:cubicBezTo>
                    <a:pt x="675" y="254"/>
                    <a:pt x="672" y="251"/>
                    <a:pt x="670" y="246"/>
                  </a:cubicBezTo>
                  <a:cubicBezTo>
                    <a:pt x="668" y="236"/>
                    <a:pt x="671" y="223"/>
                    <a:pt x="673" y="209"/>
                  </a:cubicBezTo>
                  <a:cubicBezTo>
                    <a:pt x="677" y="192"/>
                    <a:pt x="681" y="172"/>
                    <a:pt x="675" y="152"/>
                  </a:cubicBezTo>
                  <a:cubicBezTo>
                    <a:pt x="669" y="131"/>
                    <a:pt x="669" y="131"/>
                    <a:pt x="669" y="131"/>
                  </a:cubicBezTo>
                  <a:cubicBezTo>
                    <a:pt x="668" y="155"/>
                    <a:pt x="668" y="155"/>
                    <a:pt x="668" y="155"/>
                  </a:cubicBezTo>
                  <a:cubicBezTo>
                    <a:pt x="667" y="179"/>
                    <a:pt x="666" y="209"/>
                    <a:pt x="661" y="235"/>
                  </a:cubicBezTo>
                  <a:cubicBezTo>
                    <a:pt x="652" y="226"/>
                    <a:pt x="646" y="217"/>
                    <a:pt x="640" y="207"/>
                  </a:cubicBezTo>
                  <a:cubicBezTo>
                    <a:pt x="657" y="182"/>
                    <a:pt x="658" y="145"/>
                    <a:pt x="658" y="118"/>
                  </a:cubicBezTo>
                  <a:cubicBezTo>
                    <a:pt x="658" y="114"/>
                    <a:pt x="659" y="109"/>
                    <a:pt x="660" y="104"/>
                  </a:cubicBezTo>
                  <a:cubicBezTo>
                    <a:pt x="662" y="91"/>
                    <a:pt x="664" y="77"/>
                    <a:pt x="655" y="67"/>
                  </a:cubicBezTo>
                  <a:cubicBezTo>
                    <a:pt x="650" y="60"/>
                    <a:pt x="650" y="60"/>
                    <a:pt x="650" y="60"/>
                  </a:cubicBezTo>
                  <a:cubicBezTo>
                    <a:pt x="649" y="69"/>
                    <a:pt x="649" y="69"/>
                    <a:pt x="649" y="69"/>
                  </a:cubicBezTo>
                  <a:cubicBezTo>
                    <a:pt x="648" y="79"/>
                    <a:pt x="648" y="89"/>
                    <a:pt x="649" y="98"/>
                  </a:cubicBezTo>
                  <a:cubicBezTo>
                    <a:pt x="649" y="103"/>
                    <a:pt x="649" y="108"/>
                    <a:pt x="649" y="114"/>
                  </a:cubicBezTo>
                  <a:cubicBezTo>
                    <a:pt x="649" y="113"/>
                    <a:pt x="648" y="112"/>
                    <a:pt x="648" y="111"/>
                  </a:cubicBezTo>
                  <a:cubicBezTo>
                    <a:pt x="646" y="108"/>
                    <a:pt x="645" y="105"/>
                    <a:pt x="643" y="102"/>
                  </a:cubicBezTo>
                  <a:cubicBezTo>
                    <a:pt x="641" y="99"/>
                    <a:pt x="639" y="96"/>
                    <a:pt x="637" y="94"/>
                  </a:cubicBezTo>
                  <a:cubicBezTo>
                    <a:pt x="632" y="100"/>
                    <a:pt x="632" y="100"/>
                    <a:pt x="632" y="100"/>
                  </a:cubicBezTo>
                  <a:cubicBezTo>
                    <a:pt x="634" y="101"/>
                    <a:pt x="635" y="103"/>
                    <a:pt x="637" y="106"/>
                  </a:cubicBezTo>
                  <a:cubicBezTo>
                    <a:pt x="638" y="108"/>
                    <a:pt x="639" y="110"/>
                    <a:pt x="640" y="112"/>
                  </a:cubicBezTo>
                  <a:cubicBezTo>
                    <a:pt x="641" y="114"/>
                    <a:pt x="641" y="114"/>
                    <a:pt x="641" y="114"/>
                  </a:cubicBezTo>
                  <a:cubicBezTo>
                    <a:pt x="651" y="139"/>
                    <a:pt x="644" y="173"/>
                    <a:pt x="633" y="197"/>
                  </a:cubicBezTo>
                  <a:cubicBezTo>
                    <a:pt x="627" y="186"/>
                    <a:pt x="623" y="174"/>
                    <a:pt x="619" y="162"/>
                  </a:cubicBezTo>
                  <a:cubicBezTo>
                    <a:pt x="614" y="150"/>
                    <a:pt x="610" y="138"/>
                    <a:pt x="604" y="126"/>
                  </a:cubicBezTo>
                  <a:cubicBezTo>
                    <a:pt x="591" y="100"/>
                    <a:pt x="591" y="100"/>
                    <a:pt x="591" y="100"/>
                  </a:cubicBezTo>
                  <a:cubicBezTo>
                    <a:pt x="590" y="97"/>
                    <a:pt x="590" y="97"/>
                    <a:pt x="590" y="97"/>
                  </a:cubicBezTo>
                  <a:cubicBezTo>
                    <a:pt x="590" y="125"/>
                    <a:pt x="590" y="125"/>
                    <a:pt x="590" y="125"/>
                  </a:cubicBezTo>
                  <a:cubicBezTo>
                    <a:pt x="589" y="182"/>
                    <a:pt x="594" y="233"/>
                    <a:pt x="598" y="283"/>
                  </a:cubicBezTo>
                  <a:cubicBezTo>
                    <a:pt x="599" y="294"/>
                    <a:pt x="600" y="305"/>
                    <a:pt x="601" y="316"/>
                  </a:cubicBezTo>
                  <a:cubicBezTo>
                    <a:pt x="561" y="271"/>
                    <a:pt x="528" y="212"/>
                    <a:pt x="502" y="137"/>
                  </a:cubicBezTo>
                  <a:cubicBezTo>
                    <a:pt x="495" y="139"/>
                    <a:pt x="495" y="139"/>
                    <a:pt x="495" y="139"/>
                  </a:cubicBezTo>
                  <a:cubicBezTo>
                    <a:pt x="505" y="168"/>
                    <a:pt x="514" y="196"/>
                    <a:pt x="526" y="222"/>
                  </a:cubicBezTo>
                  <a:cubicBezTo>
                    <a:pt x="525" y="221"/>
                    <a:pt x="525" y="221"/>
                    <a:pt x="525" y="221"/>
                  </a:cubicBezTo>
                  <a:cubicBezTo>
                    <a:pt x="517" y="213"/>
                    <a:pt x="510" y="204"/>
                    <a:pt x="502" y="202"/>
                  </a:cubicBezTo>
                  <a:cubicBezTo>
                    <a:pt x="480" y="194"/>
                    <a:pt x="480" y="194"/>
                    <a:pt x="480" y="194"/>
                  </a:cubicBezTo>
                  <a:cubicBezTo>
                    <a:pt x="499" y="208"/>
                    <a:pt x="499" y="208"/>
                    <a:pt x="499" y="208"/>
                  </a:cubicBezTo>
                  <a:cubicBezTo>
                    <a:pt x="521" y="225"/>
                    <a:pt x="536" y="247"/>
                    <a:pt x="552" y="271"/>
                  </a:cubicBezTo>
                  <a:cubicBezTo>
                    <a:pt x="562" y="284"/>
                    <a:pt x="572" y="299"/>
                    <a:pt x="583" y="312"/>
                  </a:cubicBezTo>
                  <a:cubicBezTo>
                    <a:pt x="586" y="315"/>
                    <a:pt x="589" y="318"/>
                    <a:pt x="592" y="321"/>
                  </a:cubicBezTo>
                  <a:cubicBezTo>
                    <a:pt x="597" y="325"/>
                    <a:pt x="602" y="329"/>
                    <a:pt x="604" y="334"/>
                  </a:cubicBezTo>
                  <a:cubicBezTo>
                    <a:pt x="608" y="342"/>
                    <a:pt x="609" y="352"/>
                    <a:pt x="610" y="362"/>
                  </a:cubicBezTo>
                  <a:cubicBezTo>
                    <a:pt x="612" y="370"/>
                    <a:pt x="613" y="379"/>
                    <a:pt x="616" y="387"/>
                  </a:cubicBezTo>
                  <a:cubicBezTo>
                    <a:pt x="618" y="395"/>
                    <a:pt x="621" y="403"/>
                    <a:pt x="624" y="410"/>
                  </a:cubicBezTo>
                  <a:cubicBezTo>
                    <a:pt x="627" y="418"/>
                    <a:pt x="631" y="426"/>
                    <a:pt x="633" y="434"/>
                  </a:cubicBezTo>
                  <a:cubicBezTo>
                    <a:pt x="632" y="437"/>
                    <a:pt x="630" y="441"/>
                    <a:pt x="629" y="444"/>
                  </a:cubicBezTo>
                  <a:cubicBezTo>
                    <a:pt x="627" y="449"/>
                    <a:pt x="626" y="454"/>
                    <a:pt x="622" y="457"/>
                  </a:cubicBezTo>
                  <a:cubicBezTo>
                    <a:pt x="611" y="454"/>
                    <a:pt x="612" y="439"/>
                    <a:pt x="615" y="417"/>
                  </a:cubicBezTo>
                  <a:cubicBezTo>
                    <a:pt x="616" y="408"/>
                    <a:pt x="616" y="408"/>
                    <a:pt x="616" y="408"/>
                  </a:cubicBezTo>
                  <a:cubicBezTo>
                    <a:pt x="609" y="414"/>
                    <a:pt x="609" y="414"/>
                    <a:pt x="609" y="414"/>
                  </a:cubicBezTo>
                  <a:cubicBezTo>
                    <a:pt x="604" y="418"/>
                    <a:pt x="604" y="425"/>
                    <a:pt x="604" y="433"/>
                  </a:cubicBezTo>
                  <a:cubicBezTo>
                    <a:pt x="604" y="435"/>
                    <a:pt x="604" y="439"/>
                    <a:pt x="604" y="441"/>
                  </a:cubicBezTo>
                  <a:cubicBezTo>
                    <a:pt x="597" y="433"/>
                    <a:pt x="589" y="426"/>
                    <a:pt x="581" y="419"/>
                  </a:cubicBezTo>
                  <a:cubicBezTo>
                    <a:pt x="566" y="404"/>
                    <a:pt x="550" y="390"/>
                    <a:pt x="541" y="369"/>
                  </a:cubicBezTo>
                  <a:cubicBezTo>
                    <a:pt x="534" y="354"/>
                    <a:pt x="531" y="335"/>
                    <a:pt x="527" y="317"/>
                  </a:cubicBezTo>
                  <a:cubicBezTo>
                    <a:pt x="523" y="298"/>
                    <a:pt x="520" y="279"/>
                    <a:pt x="512" y="263"/>
                  </a:cubicBezTo>
                  <a:cubicBezTo>
                    <a:pt x="500" y="239"/>
                    <a:pt x="500" y="239"/>
                    <a:pt x="500" y="239"/>
                  </a:cubicBezTo>
                  <a:cubicBezTo>
                    <a:pt x="505" y="265"/>
                    <a:pt x="505" y="265"/>
                    <a:pt x="505" y="265"/>
                  </a:cubicBezTo>
                  <a:cubicBezTo>
                    <a:pt x="509" y="287"/>
                    <a:pt x="514" y="308"/>
                    <a:pt x="520" y="328"/>
                  </a:cubicBezTo>
                  <a:cubicBezTo>
                    <a:pt x="521" y="334"/>
                    <a:pt x="523" y="341"/>
                    <a:pt x="525" y="348"/>
                  </a:cubicBezTo>
                  <a:cubicBezTo>
                    <a:pt x="521" y="343"/>
                    <a:pt x="517" y="339"/>
                    <a:pt x="514" y="334"/>
                  </a:cubicBezTo>
                  <a:cubicBezTo>
                    <a:pt x="499" y="317"/>
                    <a:pt x="484" y="300"/>
                    <a:pt x="479" y="281"/>
                  </a:cubicBezTo>
                  <a:cubicBezTo>
                    <a:pt x="478" y="277"/>
                    <a:pt x="478" y="277"/>
                    <a:pt x="478" y="277"/>
                  </a:cubicBezTo>
                  <a:cubicBezTo>
                    <a:pt x="474" y="278"/>
                    <a:pt x="474" y="278"/>
                    <a:pt x="474" y="278"/>
                  </a:cubicBezTo>
                  <a:cubicBezTo>
                    <a:pt x="473" y="278"/>
                    <a:pt x="471" y="273"/>
                    <a:pt x="470" y="270"/>
                  </a:cubicBezTo>
                  <a:cubicBezTo>
                    <a:pt x="468" y="263"/>
                    <a:pt x="466" y="257"/>
                    <a:pt x="460" y="256"/>
                  </a:cubicBezTo>
                  <a:cubicBezTo>
                    <a:pt x="459" y="256"/>
                    <a:pt x="458" y="257"/>
                    <a:pt x="456" y="257"/>
                  </a:cubicBezTo>
                  <a:cubicBezTo>
                    <a:pt x="452" y="259"/>
                    <a:pt x="452" y="259"/>
                    <a:pt x="452" y="259"/>
                  </a:cubicBezTo>
                  <a:cubicBezTo>
                    <a:pt x="455" y="263"/>
                    <a:pt x="455" y="263"/>
                    <a:pt x="455" y="263"/>
                  </a:cubicBezTo>
                  <a:cubicBezTo>
                    <a:pt x="467" y="276"/>
                    <a:pt x="471" y="297"/>
                    <a:pt x="464" y="320"/>
                  </a:cubicBezTo>
                  <a:cubicBezTo>
                    <a:pt x="464" y="320"/>
                    <a:pt x="464" y="320"/>
                    <a:pt x="464" y="320"/>
                  </a:cubicBezTo>
                  <a:cubicBezTo>
                    <a:pt x="461" y="309"/>
                    <a:pt x="458" y="299"/>
                    <a:pt x="451" y="298"/>
                  </a:cubicBezTo>
                  <a:cubicBezTo>
                    <a:pt x="443" y="296"/>
                    <a:pt x="443" y="296"/>
                    <a:pt x="443" y="296"/>
                  </a:cubicBezTo>
                  <a:cubicBezTo>
                    <a:pt x="448" y="303"/>
                    <a:pt x="448" y="303"/>
                    <a:pt x="448" y="303"/>
                  </a:cubicBezTo>
                  <a:cubicBezTo>
                    <a:pt x="465" y="328"/>
                    <a:pt x="456" y="351"/>
                    <a:pt x="443" y="375"/>
                  </a:cubicBezTo>
                  <a:cubicBezTo>
                    <a:pt x="439" y="368"/>
                    <a:pt x="435" y="361"/>
                    <a:pt x="432" y="355"/>
                  </a:cubicBezTo>
                  <a:cubicBezTo>
                    <a:pt x="420" y="334"/>
                    <a:pt x="409" y="313"/>
                    <a:pt x="402" y="289"/>
                  </a:cubicBezTo>
                  <a:cubicBezTo>
                    <a:pt x="395" y="290"/>
                    <a:pt x="395" y="290"/>
                    <a:pt x="395" y="290"/>
                  </a:cubicBezTo>
                  <a:cubicBezTo>
                    <a:pt x="397" y="306"/>
                    <a:pt x="402" y="319"/>
                    <a:pt x="407" y="332"/>
                  </a:cubicBezTo>
                  <a:cubicBezTo>
                    <a:pt x="409" y="335"/>
                    <a:pt x="410" y="338"/>
                    <a:pt x="411" y="341"/>
                  </a:cubicBezTo>
                  <a:cubicBezTo>
                    <a:pt x="393" y="345"/>
                    <a:pt x="366" y="340"/>
                    <a:pt x="352" y="330"/>
                  </a:cubicBezTo>
                  <a:cubicBezTo>
                    <a:pt x="332" y="315"/>
                    <a:pt x="332" y="315"/>
                    <a:pt x="332" y="315"/>
                  </a:cubicBezTo>
                  <a:cubicBezTo>
                    <a:pt x="348" y="335"/>
                    <a:pt x="348" y="335"/>
                    <a:pt x="348" y="335"/>
                  </a:cubicBezTo>
                  <a:cubicBezTo>
                    <a:pt x="358" y="348"/>
                    <a:pt x="377" y="351"/>
                    <a:pt x="388" y="352"/>
                  </a:cubicBezTo>
                  <a:cubicBezTo>
                    <a:pt x="397" y="353"/>
                    <a:pt x="407" y="352"/>
                    <a:pt x="416" y="350"/>
                  </a:cubicBezTo>
                  <a:cubicBezTo>
                    <a:pt x="423" y="364"/>
                    <a:pt x="431" y="377"/>
                    <a:pt x="439" y="391"/>
                  </a:cubicBezTo>
                  <a:cubicBezTo>
                    <a:pt x="472" y="448"/>
                    <a:pt x="506" y="506"/>
                    <a:pt x="497" y="585"/>
                  </a:cubicBezTo>
                  <a:cubicBezTo>
                    <a:pt x="483" y="564"/>
                    <a:pt x="463" y="539"/>
                    <a:pt x="441" y="516"/>
                  </a:cubicBezTo>
                  <a:cubicBezTo>
                    <a:pt x="440" y="514"/>
                    <a:pt x="439" y="513"/>
                    <a:pt x="437" y="511"/>
                  </a:cubicBezTo>
                  <a:cubicBezTo>
                    <a:pt x="428" y="500"/>
                    <a:pt x="424" y="496"/>
                    <a:pt x="421" y="496"/>
                  </a:cubicBezTo>
                  <a:cubicBezTo>
                    <a:pt x="419" y="496"/>
                    <a:pt x="419" y="496"/>
                    <a:pt x="419" y="496"/>
                  </a:cubicBezTo>
                  <a:cubicBezTo>
                    <a:pt x="419" y="497"/>
                    <a:pt x="419" y="497"/>
                    <a:pt x="419" y="497"/>
                  </a:cubicBezTo>
                  <a:cubicBezTo>
                    <a:pt x="416" y="494"/>
                    <a:pt x="413" y="492"/>
                    <a:pt x="410" y="490"/>
                  </a:cubicBezTo>
                  <a:cubicBezTo>
                    <a:pt x="407" y="487"/>
                    <a:pt x="404" y="484"/>
                    <a:pt x="401" y="482"/>
                  </a:cubicBezTo>
                  <a:cubicBezTo>
                    <a:pt x="401" y="479"/>
                    <a:pt x="401" y="479"/>
                    <a:pt x="401" y="479"/>
                  </a:cubicBezTo>
                  <a:cubicBezTo>
                    <a:pt x="395" y="452"/>
                    <a:pt x="389" y="425"/>
                    <a:pt x="375" y="405"/>
                  </a:cubicBezTo>
                  <a:cubicBezTo>
                    <a:pt x="378" y="394"/>
                    <a:pt x="374" y="378"/>
                    <a:pt x="370" y="370"/>
                  </a:cubicBezTo>
                  <a:cubicBezTo>
                    <a:pt x="364" y="357"/>
                    <a:pt x="364" y="357"/>
                    <a:pt x="364" y="357"/>
                  </a:cubicBezTo>
                  <a:cubicBezTo>
                    <a:pt x="364" y="371"/>
                    <a:pt x="364" y="371"/>
                    <a:pt x="364" y="371"/>
                  </a:cubicBezTo>
                  <a:cubicBezTo>
                    <a:pt x="363" y="377"/>
                    <a:pt x="364" y="381"/>
                    <a:pt x="365" y="386"/>
                  </a:cubicBezTo>
                  <a:cubicBezTo>
                    <a:pt x="365" y="389"/>
                    <a:pt x="366" y="391"/>
                    <a:pt x="366" y="395"/>
                  </a:cubicBezTo>
                  <a:cubicBezTo>
                    <a:pt x="365" y="393"/>
                    <a:pt x="364" y="391"/>
                    <a:pt x="363" y="390"/>
                  </a:cubicBezTo>
                  <a:cubicBezTo>
                    <a:pt x="358" y="383"/>
                    <a:pt x="354" y="376"/>
                    <a:pt x="347" y="376"/>
                  </a:cubicBezTo>
                  <a:cubicBezTo>
                    <a:pt x="339" y="377"/>
                    <a:pt x="339" y="377"/>
                    <a:pt x="339" y="377"/>
                  </a:cubicBezTo>
                  <a:cubicBezTo>
                    <a:pt x="344" y="382"/>
                    <a:pt x="344" y="382"/>
                    <a:pt x="344" y="382"/>
                  </a:cubicBezTo>
                  <a:cubicBezTo>
                    <a:pt x="369" y="409"/>
                    <a:pt x="384" y="439"/>
                    <a:pt x="390" y="473"/>
                  </a:cubicBezTo>
                  <a:cubicBezTo>
                    <a:pt x="378" y="465"/>
                    <a:pt x="365" y="457"/>
                    <a:pt x="353" y="450"/>
                  </a:cubicBezTo>
                  <a:cubicBezTo>
                    <a:pt x="332" y="437"/>
                    <a:pt x="310" y="424"/>
                    <a:pt x="294" y="406"/>
                  </a:cubicBezTo>
                  <a:cubicBezTo>
                    <a:pt x="303" y="386"/>
                    <a:pt x="294" y="361"/>
                    <a:pt x="286" y="342"/>
                  </a:cubicBezTo>
                  <a:cubicBezTo>
                    <a:pt x="279" y="325"/>
                    <a:pt x="279" y="325"/>
                    <a:pt x="279" y="325"/>
                  </a:cubicBezTo>
                  <a:cubicBezTo>
                    <a:pt x="279" y="344"/>
                    <a:pt x="279" y="344"/>
                    <a:pt x="279" y="344"/>
                  </a:cubicBezTo>
                  <a:cubicBezTo>
                    <a:pt x="279" y="351"/>
                    <a:pt x="282" y="359"/>
                    <a:pt x="284" y="366"/>
                  </a:cubicBezTo>
                  <a:cubicBezTo>
                    <a:pt x="287" y="378"/>
                    <a:pt x="291" y="390"/>
                    <a:pt x="285" y="401"/>
                  </a:cubicBezTo>
                  <a:cubicBezTo>
                    <a:pt x="273" y="391"/>
                    <a:pt x="268" y="375"/>
                    <a:pt x="262" y="358"/>
                  </a:cubicBezTo>
                  <a:cubicBezTo>
                    <a:pt x="259" y="349"/>
                    <a:pt x="256" y="340"/>
                    <a:pt x="252" y="332"/>
                  </a:cubicBezTo>
                  <a:cubicBezTo>
                    <a:pt x="243" y="313"/>
                    <a:pt x="243" y="313"/>
                    <a:pt x="243" y="313"/>
                  </a:cubicBezTo>
                  <a:cubicBezTo>
                    <a:pt x="245" y="334"/>
                    <a:pt x="245" y="334"/>
                    <a:pt x="245" y="334"/>
                  </a:cubicBezTo>
                  <a:cubicBezTo>
                    <a:pt x="246" y="342"/>
                    <a:pt x="249" y="350"/>
                    <a:pt x="251" y="357"/>
                  </a:cubicBezTo>
                  <a:cubicBezTo>
                    <a:pt x="254" y="365"/>
                    <a:pt x="257" y="372"/>
                    <a:pt x="257" y="378"/>
                  </a:cubicBezTo>
                  <a:cubicBezTo>
                    <a:pt x="247" y="378"/>
                    <a:pt x="240" y="372"/>
                    <a:pt x="233" y="368"/>
                  </a:cubicBezTo>
                  <a:cubicBezTo>
                    <a:pt x="228" y="365"/>
                    <a:pt x="224" y="362"/>
                    <a:pt x="219" y="361"/>
                  </a:cubicBezTo>
                  <a:cubicBezTo>
                    <a:pt x="208" y="360"/>
                    <a:pt x="208" y="360"/>
                    <a:pt x="208" y="360"/>
                  </a:cubicBezTo>
                  <a:cubicBezTo>
                    <a:pt x="216" y="367"/>
                    <a:pt x="216" y="367"/>
                    <a:pt x="216" y="367"/>
                  </a:cubicBezTo>
                  <a:cubicBezTo>
                    <a:pt x="229" y="380"/>
                    <a:pt x="244" y="387"/>
                    <a:pt x="264" y="389"/>
                  </a:cubicBezTo>
                  <a:cubicBezTo>
                    <a:pt x="270" y="403"/>
                    <a:pt x="281" y="412"/>
                    <a:pt x="292" y="421"/>
                  </a:cubicBezTo>
                  <a:cubicBezTo>
                    <a:pt x="297" y="425"/>
                    <a:pt x="302" y="430"/>
                    <a:pt x="307" y="435"/>
                  </a:cubicBezTo>
                  <a:cubicBezTo>
                    <a:pt x="275" y="447"/>
                    <a:pt x="224" y="458"/>
                    <a:pt x="190" y="457"/>
                  </a:cubicBezTo>
                  <a:cubicBezTo>
                    <a:pt x="190" y="464"/>
                    <a:pt x="190" y="464"/>
                    <a:pt x="190" y="464"/>
                  </a:cubicBezTo>
                  <a:cubicBezTo>
                    <a:pt x="204" y="466"/>
                    <a:pt x="216" y="465"/>
                    <a:pt x="228" y="464"/>
                  </a:cubicBezTo>
                  <a:cubicBezTo>
                    <a:pt x="226" y="466"/>
                    <a:pt x="224" y="467"/>
                    <a:pt x="222" y="469"/>
                  </a:cubicBezTo>
                  <a:cubicBezTo>
                    <a:pt x="219" y="471"/>
                    <a:pt x="216" y="473"/>
                    <a:pt x="214" y="476"/>
                  </a:cubicBezTo>
                  <a:cubicBezTo>
                    <a:pt x="218" y="481"/>
                    <a:pt x="218" y="481"/>
                    <a:pt x="218" y="481"/>
                  </a:cubicBezTo>
                  <a:cubicBezTo>
                    <a:pt x="237" y="466"/>
                    <a:pt x="262" y="458"/>
                    <a:pt x="287" y="451"/>
                  </a:cubicBezTo>
                  <a:cubicBezTo>
                    <a:pt x="298" y="448"/>
                    <a:pt x="308" y="445"/>
                    <a:pt x="319" y="441"/>
                  </a:cubicBezTo>
                  <a:cubicBezTo>
                    <a:pt x="326" y="446"/>
                    <a:pt x="335" y="451"/>
                    <a:pt x="343" y="456"/>
                  </a:cubicBezTo>
                  <a:cubicBezTo>
                    <a:pt x="349" y="461"/>
                    <a:pt x="357" y="465"/>
                    <a:pt x="363" y="470"/>
                  </a:cubicBezTo>
                  <a:cubicBezTo>
                    <a:pt x="345" y="481"/>
                    <a:pt x="322" y="489"/>
                    <a:pt x="299" y="496"/>
                  </a:cubicBezTo>
                  <a:cubicBezTo>
                    <a:pt x="289" y="499"/>
                    <a:pt x="278" y="502"/>
                    <a:pt x="267" y="506"/>
                  </a:cubicBezTo>
                  <a:cubicBezTo>
                    <a:pt x="245" y="515"/>
                    <a:pt x="245" y="515"/>
                    <a:pt x="245" y="515"/>
                  </a:cubicBezTo>
                  <a:cubicBezTo>
                    <a:pt x="269" y="513"/>
                    <a:pt x="269" y="513"/>
                    <a:pt x="269" y="513"/>
                  </a:cubicBezTo>
                  <a:cubicBezTo>
                    <a:pt x="277" y="513"/>
                    <a:pt x="283" y="511"/>
                    <a:pt x="289" y="509"/>
                  </a:cubicBezTo>
                  <a:cubicBezTo>
                    <a:pt x="292" y="508"/>
                    <a:pt x="295" y="507"/>
                    <a:pt x="298" y="506"/>
                  </a:cubicBezTo>
                  <a:cubicBezTo>
                    <a:pt x="297" y="506"/>
                    <a:pt x="296" y="507"/>
                    <a:pt x="295" y="508"/>
                  </a:cubicBezTo>
                  <a:cubicBezTo>
                    <a:pt x="289" y="511"/>
                    <a:pt x="283" y="515"/>
                    <a:pt x="284" y="521"/>
                  </a:cubicBezTo>
                  <a:cubicBezTo>
                    <a:pt x="285" y="528"/>
                    <a:pt x="285" y="528"/>
                    <a:pt x="285" y="528"/>
                  </a:cubicBezTo>
                  <a:cubicBezTo>
                    <a:pt x="290" y="523"/>
                    <a:pt x="290" y="523"/>
                    <a:pt x="290" y="523"/>
                  </a:cubicBezTo>
                  <a:cubicBezTo>
                    <a:pt x="308" y="506"/>
                    <a:pt x="332" y="495"/>
                    <a:pt x="355" y="485"/>
                  </a:cubicBezTo>
                  <a:cubicBezTo>
                    <a:pt x="361" y="482"/>
                    <a:pt x="367" y="479"/>
                    <a:pt x="373" y="476"/>
                  </a:cubicBezTo>
                  <a:cubicBezTo>
                    <a:pt x="406" y="499"/>
                    <a:pt x="434" y="521"/>
                    <a:pt x="454" y="550"/>
                  </a:cubicBezTo>
                  <a:cubicBezTo>
                    <a:pt x="449" y="549"/>
                    <a:pt x="444" y="549"/>
                    <a:pt x="439" y="548"/>
                  </a:cubicBezTo>
                  <a:cubicBezTo>
                    <a:pt x="413" y="546"/>
                    <a:pt x="386" y="549"/>
                    <a:pt x="360" y="552"/>
                  </a:cubicBezTo>
                  <a:cubicBezTo>
                    <a:pt x="334" y="555"/>
                    <a:pt x="308" y="558"/>
                    <a:pt x="283" y="556"/>
                  </a:cubicBezTo>
                  <a:cubicBezTo>
                    <a:pt x="264" y="555"/>
                    <a:pt x="247" y="550"/>
                    <a:pt x="232" y="543"/>
                  </a:cubicBezTo>
                  <a:cubicBezTo>
                    <a:pt x="229" y="549"/>
                    <a:pt x="229" y="549"/>
                    <a:pt x="229" y="549"/>
                  </a:cubicBezTo>
                  <a:cubicBezTo>
                    <a:pt x="233" y="552"/>
                    <a:pt x="239" y="554"/>
                    <a:pt x="244" y="556"/>
                  </a:cubicBezTo>
                  <a:cubicBezTo>
                    <a:pt x="249" y="558"/>
                    <a:pt x="254" y="560"/>
                    <a:pt x="258" y="563"/>
                  </a:cubicBezTo>
                  <a:cubicBezTo>
                    <a:pt x="241" y="581"/>
                    <a:pt x="218" y="593"/>
                    <a:pt x="188" y="600"/>
                  </a:cubicBezTo>
                  <a:cubicBezTo>
                    <a:pt x="189" y="607"/>
                    <a:pt x="189" y="607"/>
                    <a:pt x="189" y="607"/>
                  </a:cubicBezTo>
                  <a:cubicBezTo>
                    <a:pt x="224" y="606"/>
                    <a:pt x="244" y="588"/>
                    <a:pt x="263" y="570"/>
                  </a:cubicBezTo>
                  <a:cubicBezTo>
                    <a:pt x="265" y="569"/>
                    <a:pt x="267" y="567"/>
                    <a:pt x="269" y="565"/>
                  </a:cubicBezTo>
                  <a:cubicBezTo>
                    <a:pt x="274" y="567"/>
                    <a:pt x="278" y="567"/>
                    <a:pt x="283" y="567"/>
                  </a:cubicBezTo>
                  <a:cubicBezTo>
                    <a:pt x="285" y="567"/>
                    <a:pt x="286" y="567"/>
                    <a:pt x="288" y="567"/>
                  </a:cubicBezTo>
                  <a:cubicBezTo>
                    <a:pt x="289" y="567"/>
                    <a:pt x="292" y="568"/>
                    <a:pt x="294" y="568"/>
                  </a:cubicBezTo>
                  <a:cubicBezTo>
                    <a:pt x="290" y="584"/>
                    <a:pt x="280" y="596"/>
                    <a:pt x="271" y="607"/>
                  </a:cubicBezTo>
                  <a:cubicBezTo>
                    <a:pt x="264" y="614"/>
                    <a:pt x="258" y="621"/>
                    <a:pt x="255" y="629"/>
                  </a:cubicBezTo>
                  <a:cubicBezTo>
                    <a:pt x="247" y="645"/>
                    <a:pt x="247" y="645"/>
                    <a:pt x="247" y="645"/>
                  </a:cubicBezTo>
                  <a:cubicBezTo>
                    <a:pt x="260" y="633"/>
                    <a:pt x="260" y="633"/>
                    <a:pt x="260" y="633"/>
                  </a:cubicBezTo>
                  <a:cubicBezTo>
                    <a:pt x="280" y="614"/>
                    <a:pt x="296" y="589"/>
                    <a:pt x="308" y="567"/>
                  </a:cubicBezTo>
                  <a:cubicBezTo>
                    <a:pt x="325" y="566"/>
                    <a:pt x="342" y="564"/>
                    <a:pt x="358" y="562"/>
                  </a:cubicBezTo>
                  <a:cubicBezTo>
                    <a:pt x="383" y="560"/>
                    <a:pt x="409" y="557"/>
                    <a:pt x="436" y="559"/>
                  </a:cubicBezTo>
                  <a:cubicBezTo>
                    <a:pt x="445" y="559"/>
                    <a:pt x="454" y="561"/>
                    <a:pt x="463" y="563"/>
                  </a:cubicBezTo>
                  <a:cubicBezTo>
                    <a:pt x="480" y="584"/>
                    <a:pt x="495" y="607"/>
                    <a:pt x="509" y="630"/>
                  </a:cubicBezTo>
                  <a:cubicBezTo>
                    <a:pt x="463" y="633"/>
                    <a:pt x="422" y="646"/>
                    <a:pt x="383" y="658"/>
                  </a:cubicBezTo>
                  <a:cubicBezTo>
                    <a:pt x="343" y="671"/>
                    <a:pt x="303" y="683"/>
                    <a:pt x="257" y="686"/>
                  </a:cubicBezTo>
                  <a:cubicBezTo>
                    <a:pt x="252" y="686"/>
                    <a:pt x="246" y="686"/>
                    <a:pt x="241" y="685"/>
                  </a:cubicBezTo>
                  <a:cubicBezTo>
                    <a:pt x="228" y="685"/>
                    <a:pt x="215" y="684"/>
                    <a:pt x="203" y="690"/>
                  </a:cubicBezTo>
                  <a:cubicBezTo>
                    <a:pt x="192" y="695"/>
                    <a:pt x="192" y="695"/>
                    <a:pt x="192" y="695"/>
                  </a:cubicBezTo>
                  <a:cubicBezTo>
                    <a:pt x="204" y="697"/>
                    <a:pt x="204" y="697"/>
                    <a:pt x="204" y="697"/>
                  </a:cubicBezTo>
                  <a:cubicBezTo>
                    <a:pt x="209" y="697"/>
                    <a:pt x="214" y="698"/>
                    <a:pt x="220" y="698"/>
                  </a:cubicBezTo>
                  <a:cubicBezTo>
                    <a:pt x="249" y="701"/>
                    <a:pt x="281" y="698"/>
                    <a:pt x="313" y="690"/>
                  </a:cubicBezTo>
                  <a:cubicBezTo>
                    <a:pt x="266" y="720"/>
                    <a:pt x="207" y="738"/>
                    <a:pt x="181" y="745"/>
                  </a:cubicBezTo>
                  <a:cubicBezTo>
                    <a:pt x="181" y="745"/>
                    <a:pt x="179" y="745"/>
                    <a:pt x="178" y="745"/>
                  </a:cubicBezTo>
                  <a:cubicBezTo>
                    <a:pt x="173" y="745"/>
                    <a:pt x="164" y="746"/>
                    <a:pt x="163" y="755"/>
                  </a:cubicBezTo>
                  <a:cubicBezTo>
                    <a:pt x="162" y="760"/>
                    <a:pt x="162" y="760"/>
                    <a:pt x="162" y="760"/>
                  </a:cubicBezTo>
                  <a:cubicBezTo>
                    <a:pt x="167" y="759"/>
                    <a:pt x="167" y="759"/>
                    <a:pt x="167" y="759"/>
                  </a:cubicBezTo>
                  <a:cubicBezTo>
                    <a:pt x="189" y="753"/>
                    <a:pt x="212" y="746"/>
                    <a:pt x="236" y="738"/>
                  </a:cubicBezTo>
                  <a:cubicBezTo>
                    <a:pt x="226" y="755"/>
                    <a:pt x="209" y="765"/>
                    <a:pt x="192" y="776"/>
                  </a:cubicBezTo>
                  <a:cubicBezTo>
                    <a:pt x="180" y="783"/>
                    <a:pt x="168" y="790"/>
                    <a:pt x="160" y="799"/>
                  </a:cubicBezTo>
                  <a:cubicBezTo>
                    <a:pt x="138" y="825"/>
                    <a:pt x="138" y="825"/>
                    <a:pt x="138" y="825"/>
                  </a:cubicBezTo>
                  <a:cubicBezTo>
                    <a:pt x="165" y="805"/>
                    <a:pt x="165" y="805"/>
                    <a:pt x="165" y="805"/>
                  </a:cubicBezTo>
                  <a:cubicBezTo>
                    <a:pt x="173" y="799"/>
                    <a:pt x="182" y="793"/>
                    <a:pt x="191" y="788"/>
                  </a:cubicBezTo>
                  <a:cubicBezTo>
                    <a:pt x="214" y="774"/>
                    <a:pt x="238" y="760"/>
                    <a:pt x="249" y="731"/>
                  </a:cubicBezTo>
                  <a:cubicBezTo>
                    <a:pt x="264" y="728"/>
                    <a:pt x="276" y="721"/>
                    <a:pt x="288" y="715"/>
                  </a:cubicBezTo>
                  <a:cubicBezTo>
                    <a:pt x="292" y="713"/>
                    <a:pt x="295" y="711"/>
                    <a:pt x="299" y="709"/>
                  </a:cubicBezTo>
                  <a:cubicBezTo>
                    <a:pt x="307" y="705"/>
                    <a:pt x="313" y="700"/>
                    <a:pt x="320" y="696"/>
                  </a:cubicBezTo>
                  <a:cubicBezTo>
                    <a:pt x="328" y="690"/>
                    <a:pt x="336" y="684"/>
                    <a:pt x="344" y="681"/>
                  </a:cubicBezTo>
                  <a:cubicBezTo>
                    <a:pt x="356" y="676"/>
                    <a:pt x="369" y="674"/>
                    <a:pt x="383" y="672"/>
                  </a:cubicBezTo>
                  <a:cubicBezTo>
                    <a:pt x="394" y="670"/>
                    <a:pt x="405" y="668"/>
                    <a:pt x="416" y="665"/>
                  </a:cubicBezTo>
                  <a:cubicBezTo>
                    <a:pt x="412" y="671"/>
                    <a:pt x="409" y="675"/>
                    <a:pt x="401" y="675"/>
                  </a:cubicBezTo>
                  <a:cubicBezTo>
                    <a:pt x="396" y="674"/>
                    <a:pt x="396" y="674"/>
                    <a:pt x="396" y="674"/>
                  </a:cubicBezTo>
                  <a:cubicBezTo>
                    <a:pt x="396" y="678"/>
                    <a:pt x="396" y="678"/>
                    <a:pt x="396" y="678"/>
                  </a:cubicBezTo>
                  <a:cubicBezTo>
                    <a:pt x="396" y="679"/>
                    <a:pt x="396" y="682"/>
                    <a:pt x="397" y="683"/>
                  </a:cubicBezTo>
                  <a:cubicBezTo>
                    <a:pt x="398" y="684"/>
                    <a:pt x="398" y="685"/>
                    <a:pt x="400" y="685"/>
                  </a:cubicBezTo>
                  <a:cubicBezTo>
                    <a:pt x="397" y="688"/>
                    <a:pt x="394" y="692"/>
                    <a:pt x="391" y="695"/>
                  </a:cubicBezTo>
                  <a:cubicBezTo>
                    <a:pt x="381" y="707"/>
                    <a:pt x="371" y="720"/>
                    <a:pt x="357" y="725"/>
                  </a:cubicBezTo>
                  <a:cubicBezTo>
                    <a:pt x="349" y="728"/>
                    <a:pt x="341" y="729"/>
                    <a:pt x="332" y="731"/>
                  </a:cubicBezTo>
                  <a:cubicBezTo>
                    <a:pt x="322" y="733"/>
                    <a:pt x="311" y="736"/>
                    <a:pt x="301" y="740"/>
                  </a:cubicBezTo>
                  <a:cubicBezTo>
                    <a:pt x="276" y="751"/>
                    <a:pt x="253" y="763"/>
                    <a:pt x="230" y="775"/>
                  </a:cubicBezTo>
                  <a:cubicBezTo>
                    <a:pt x="213" y="784"/>
                    <a:pt x="197" y="793"/>
                    <a:pt x="181" y="800"/>
                  </a:cubicBezTo>
                  <a:cubicBezTo>
                    <a:pt x="184" y="807"/>
                    <a:pt x="184" y="807"/>
                    <a:pt x="184" y="807"/>
                  </a:cubicBezTo>
                  <a:cubicBezTo>
                    <a:pt x="186" y="806"/>
                    <a:pt x="189" y="805"/>
                    <a:pt x="191" y="803"/>
                  </a:cubicBezTo>
                  <a:cubicBezTo>
                    <a:pt x="193" y="803"/>
                    <a:pt x="195" y="802"/>
                    <a:pt x="197" y="801"/>
                  </a:cubicBezTo>
                  <a:cubicBezTo>
                    <a:pt x="193" y="805"/>
                    <a:pt x="189" y="810"/>
                    <a:pt x="185" y="814"/>
                  </a:cubicBezTo>
                  <a:cubicBezTo>
                    <a:pt x="182" y="817"/>
                    <a:pt x="180" y="818"/>
                    <a:pt x="180" y="821"/>
                  </a:cubicBezTo>
                  <a:cubicBezTo>
                    <a:pt x="181" y="823"/>
                    <a:pt x="181" y="823"/>
                    <a:pt x="181" y="823"/>
                  </a:cubicBezTo>
                  <a:cubicBezTo>
                    <a:pt x="184" y="824"/>
                    <a:pt x="184" y="824"/>
                    <a:pt x="184" y="824"/>
                  </a:cubicBezTo>
                  <a:cubicBezTo>
                    <a:pt x="187" y="824"/>
                    <a:pt x="193" y="819"/>
                    <a:pt x="194" y="818"/>
                  </a:cubicBezTo>
                  <a:cubicBezTo>
                    <a:pt x="196" y="815"/>
                    <a:pt x="199" y="813"/>
                    <a:pt x="201" y="811"/>
                  </a:cubicBezTo>
                  <a:cubicBezTo>
                    <a:pt x="207" y="806"/>
                    <a:pt x="212" y="801"/>
                    <a:pt x="215" y="793"/>
                  </a:cubicBezTo>
                  <a:cubicBezTo>
                    <a:pt x="235" y="787"/>
                    <a:pt x="253" y="777"/>
                    <a:pt x="271" y="769"/>
                  </a:cubicBezTo>
                  <a:cubicBezTo>
                    <a:pt x="284" y="762"/>
                    <a:pt x="297" y="755"/>
                    <a:pt x="310" y="750"/>
                  </a:cubicBezTo>
                  <a:cubicBezTo>
                    <a:pt x="295" y="783"/>
                    <a:pt x="267" y="802"/>
                    <a:pt x="237" y="821"/>
                  </a:cubicBezTo>
                  <a:cubicBezTo>
                    <a:pt x="233" y="824"/>
                    <a:pt x="229" y="826"/>
                    <a:pt x="225" y="829"/>
                  </a:cubicBezTo>
                  <a:cubicBezTo>
                    <a:pt x="229" y="835"/>
                    <a:pt x="229" y="835"/>
                    <a:pt x="229" y="835"/>
                  </a:cubicBezTo>
                  <a:cubicBezTo>
                    <a:pt x="261" y="819"/>
                    <a:pt x="297" y="797"/>
                    <a:pt x="318" y="757"/>
                  </a:cubicBezTo>
                  <a:cubicBezTo>
                    <a:pt x="328" y="755"/>
                    <a:pt x="336" y="750"/>
                    <a:pt x="345" y="745"/>
                  </a:cubicBezTo>
                  <a:cubicBezTo>
                    <a:pt x="351" y="741"/>
                    <a:pt x="358" y="736"/>
                    <a:pt x="365" y="734"/>
                  </a:cubicBezTo>
                  <a:cubicBezTo>
                    <a:pt x="362" y="753"/>
                    <a:pt x="362" y="753"/>
                    <a:pt x="362" y="753"/>
                  </a:cubicBezTo>
                  <a:cubicBezTo>
                    <a:pt x="372" y="733"/>
                    <a:pt x="372" y="733"/>
                    <a:pt x="372" y="733"/>
                  </a:cubicBezTo>
                  <a:cubicBezTo>
                    <a:pt x="375" y="732"/>
                    <a:pt x="379" y="732"/>
                    <a:pt x="383" y="733"/>
                  </a:cubicBezTo>
                  <a:cubicBezTo>
                    <a:pt x="380" y="738"/>
                    <a:pt x="372" y="746"/>
                    <a:pt x="367" y="751"/>
                  </a:cubicBezTo>
                  <a:cubicBezTo>
                    <a:pt x="359" y="758"/>
                    <a:pt x="356" y="761"/>
                    <a:pt x="358" y="764"/>
                  </a:cubicBezTo>
                  <a:cubicBezTo>
                    <a:pt x="358" y="766"/>
                    <a:pt x="360" y="767"/>
                    <a:pt x="361" y="767"/>
                  </a:cubicBezTo>
                  <a:cubicBezTo>
                    <a:pt x="363" y="767"/>
                    <a:pt x="363" y="767"/>
                    <a:pt x="363" y="767"/>
                  </a:cubicBezTo>
                  <a:cubicBezTo>
                    <a:pt x="364" y="766"/>
                    <a:pt x="364" y="766"/>
                    <a:pt x="364" y="766"/>
                  </a:cubicBezTo>
                  <a:cubicBezTo>
                    <a:pt x="375" y="756"/>
                    <a:pt x="386" y="745"/>
                    <a:pt x="398" y="731"/>
                  </a:cubicBezTo>
                  <a:cubicBezTo>
                    <a:pt x="412" y="731"/>
                    <a:pt x="426" y="730"/>
                    <a:pt x="439" y="730"/>
                  </a:cubicBezTo>
                  <a:cubicBezTo>
                    <a:pt x="451" y="729"/>
                    <a:pt x="463" y="728"/>
                    <a:pt x="475" y="729"/>
                  </a:cubicBezTo>
                  <a:cubicBezTo>
                    <a:pt x="449" y="764"/>
                    <a:pt x="409" y="783"/>
                    <a:pt x="361" y="803"/>
                  </a:cubicBezTo>
                  <a:cubicBezTo>
                    <a:pt x="353" y="807"/>
                    <a:pt x="353" y="807"/>
                    <a:pt x="353" y="807"/>
                  </a:cubicBezTo>
                  <a:cubicBezTo>
                    <a:pt x="361" y="810"/>
                    <a:pt x="361" y="810"/>
                    <a:pt x="361" y="810"/>
                  </a:cubicBezTo>
                  <a:cubicBezTo>
                    <a:pt x="363" y="811"/>
                    <a:pt x="366" y="811"/>
                    <a:pt x="368" y="810"/>
                  </a:cubicBezTo>
                  <a:cubicBezTo>
                    <a:pt x="362" y="818"/>
                    <a:pt x="353" y="823"/>
                    <a:pt x="344" y="828"/>
                  </a:cubicBezTo>
                  <a:cubicBezTo>
                    <a:pt x="339" y="831"/>
                    <a:pt x="333" y="835"/>
                    <a:pt x="328" y="839"/>
                  </a:cubicBezTo>
                  <a:cubicBezTo>
                    <a:pt x="310" y="853"/>
                    <a:pt x="310" y="853"/>
                    <a:pt x="310" y="853"/>
                  </a:cubicBezTo>
                  <a:cubicBezTo>
                    <a:pt x="332" y="845"/>
                    <a:pt x="332" y="845"/>
                    <a:pt x="332" y="845"/>
                  </a:cubicBezTo>
                  <a:cubicBezTo>
                    <a:pt x="356" y="836"/>
                    <a:pt x="372" y="822"/>
                    <a:pt x="383" y="803"/>
                  </a:cubicBezTo>
                  <a:cubicBezTo>
                    <a:pt x="430" y="791"/>
                    <a:pt x="461" y="760"/>
                    <a:pt x="491" y="730"/>
                  </a:cubicBezTo>
                  <a:cubicBezTo>
                    <a:pt x="491" y="730"/>
                    <a:pt x="491" y="730"/>
                    <a:pt x="491" y="730"/>
                  </a:cubicBezTo>
                  <a:cubicBezTo>
                    <a:pt x="529" y="734"/>
                    <a:pt x="558" y="745"/>
                    <a:pt x="586" y="757"/>
                  </a:cubicBezTo>
                  <a:cubicBezTo>
                    <a:pt x="550" y="770"/>
                    <a:pt x="518" y="787"/>
                    <a:pt x="487" y="803"/>
                  </a:cubicBezTo>
                  <a:cubicBezTo>
                    <a:pt x="449" y="823"/>
                    <a:pt x="411" y="843"/>
                    <a:pt x="367" y="857"/>
                  </a:cubicBezTo>
                  <a:cubicBezTo>
                    <a:pt x="365" y="858"/>
                    <a:pt x="363" y="859"/>
                    <a:pt x="363" y="863"/>
                  </a:cubicBezTo>
                  <a:cubicBezTo>
                    <a:pt x="354" y="865"/>
                    <a:pt x="345" y="867"/>
                    <a:pt x="335" y="869"/>
                  </a:cubicBezTo>
                  <a:cubicBezTo>
                    <a:pt x="338" y="867"/>
                    <a:pt x="338" y="867"/>
                    <a:pt x="338" y="867"/>
                  </a:cubicBezTo>
                  <a:cubicBezTo>
                    <a:pt x="333" y="870"/>
                    <a:pt x="333" y="870"/>
                    <a:pt x="333" y="870"/>
                  </a:cubicBezTo>
                  <a:cubicBezTo>
                    <a:pt x="326" y="871"/>
                    <a:pt x="319" y="873"/>
                    <a:pt x="312" y="875"/>
                  </a:cubicBezTo>
                  <a:cubicBezTo>
                    <a:pt x="287" y="881"/>
                    <a:pt x="261" y="887"/>
                    <a:pt x="238" y="892"/>
                  </a:cubicBezTo>
                  <a:cubicBezTo>
                    <a:pt x="238" y="899"/>
                    <a:pt x="238" y="899"/>
                    <a:pt x="238" y="899"/>
                  </a:cubicBezTo>
                  <a:cubicBezTo>
                    <a:pt x="253" y="898"/>
                    <a:pt x="269" y="895"/>
                    <a:pt x="283" y="893"/>
                  </a:cubicBezTo>
                  <a:cubicBezTo>
                    <a:pt x="292" y="891"/>
                    <a:pt x="300" y="889"/>
                    <a:pt x="308" y="888"/>
                  </a:cubicBezTo>
                  <a:cubicBezTo>
                    <a:pt x="303" y="892"/>
                    <a:pt x="299" y="896"/>
                    <a:pt x="294" y="901"/>
                  </a:cubicBezTo>
                  <a:cubicBezTo>
                    <a:pt x="285" y="908"/>
                    <a:pt x="275" y="914"/>
                    <a:pt x="265" y="920"/>
                  </a:cubicBezTo>
                  <a:cubicBezTo>
                    <a:pt x="254" y="926"/>
                    <a:pt x="244" y="932"/>
                    <a:pt x="237" y="938"/>
                  </a:cubicBezTo>
                  <a:cubicBezTo>
                    <a:pt x="241" y="944"/>
                    <a:pt x="241" y="944"/>
                    <a:pt x="241" y="944"/>
                  </a:cubicBezTo>
                  <a:cubicBezTo>
                    <a:pt x="249" y="939"/>
                    <a:pt x="261" y="933"/>
                    <a:pt x="269" y="930"/>
                  </a:cubicBezTo>
                  <a:cubicBezTo>
                    <a:pt x="267" y="933"/>
                    <a:pt x="264" y="936"/>
                    <a:pt x="261" y="938"/>
                  </a:cubicBezTo>
                  <a:cubicBezTo>
                    <a:pt x="257" y="943"/>
                    <a:pt x="252" y="948"/>
                    <a:pt x="252" y="954"/>
                  </a:cubicBezTo>
                  <a:cubicBezTo>
                    <a:pt x="252" y="963"/>
                    <a:pt x="252" y="963"/>
                    <a:pt x="252" y="963"/>
                  </a:cubicBezTo>
                  <a:cubicBezTo>
                    <a:pt x="258" y="956"/>
                    <a:pt x="258" y="956"/>
                    <a:pt x="258" y="956"/>
                  </a:cubicBezTo>
                  <a:cubicBezTo>
                    <a:pt x="267" y="948"/>
                    <a:pt x="274" y="938"/>
                    <a:pt x="281" y="929"/>
                  </a:cubicBezTo>
                  <a:cubicBezTo>
                    <a:pt x="287" y="921"/>
                    <a:pt x="293" y="913"/>
                    <a:pt x="299" y="906"/>
                  </a:cubicBezTo>
                  <a:cubicBezTo>
                    <a:pt x="307" y="901"/>
                    <a:pt x="313" y="895"/>
                    <a:pt x="317" y="890"/>
                  </a:cubicBezTo>
                  <a:cubicBezTo>
                    <a:pt x="321" y="888"/>
                    <a:pt x="324" y="886"/>
                    <a:pt x="327" y="884"/>
                  </a:cubicBezTo>
                  <a:cubicBezTo>
                    <a:pt x="339" y="878"/>
                    <a:pt x="353" y="874"/>
                    <a:pt x="368" y="871"/>
                  </a:cubicBezTo>
                  <a:cubicBezTo>
                    <a:pt x="379" y="869"/>
                    <a:pt x="391" y="866"/>
                    <a:pt x="401" y="862"/>
                  </a:cubicBezTo>
                  <a:cubicBezTo>
                    <a:pt x="412" y="858"/>
                    <a:pt x="422" y="853"/>
                    <a:pt x="431" y="848"/>
                  </a:cubicBezTo>
                  <a:cubicBezTo>
                    <a:pt x="439" y="843"/>
                    <a:pt x="448" y="839"/>
                    <a:pt x="456" y="836"/>
                  </a:cubicBezTo>
                  <a:cubicBezTo>
                    <a:pt x="438" y="856"/>
                    <a:pt x="414" y="872"/>
                    <a:pt x="388" y="888"/>
                  </a:cubicBezTo>
                  <a:cubicBezTo>
                    <a:pt x="367" y="901"/>
                    <a:pt x="367" y="901"/>
                    <a:pt x="367" y="901"/>
                  </a:cubicBezTo>
                  <a:cubicBezTo>
                    <a:pt x="391" y="895"/>
                    <a:pt x="391" y="895"/>
                    <a:pt x="391" y="895"/>
                  </a:cubicBezTo>
                  <a:cubicBezTo>
                    <a:pt x="391" y="895"/>
                    <a:pt x="391" y="894"/>
                    <a:pt x="392" y="894"/>
                  </a:cubicBezTo>
                  <a:cubicBezTo>
                    <a:pt x="389" y="897"/>
                    <a:pt x="386" y="899"/>
                    <a:pt x="383" y="901"/>
                  </a:cubicBezTo>
                  <a:cubicBezTo>
                    <a:pt x="383" y="902"/>
                    <a:pt x="383" y="902"/>
                    <a:pt x="383" y="902"/>
                  </a:cubicBezTo>
                  <a:cubicBezTo>
                    <a:pt x="387" y="908"/>
                    <a:pt x="387" y="908"/>
                    <a:pt x="387" y="908"/>
                  </a:cubicBezTo>
                  <a:cubicBezTo>
                    <a:pt x="390" y="906"/>
                    <a:pt x="393" y="904"/>
                    <a:pt x="396" y="902"/>
                  </a:cubicBezTo>
                  <a:cubicBezTo>
                    <a:pt x="398" y="900"/>
                    <a:pt x="401" y="898"/>
                    <a:pt x="404" y="897"/>
                  </a:cubicBezTo>
                  <a:cubicBezTo>
                    <a:pt x="401" y="901"/>
                    <a:pt x="397" y="906"/>
                    <a:pt x="393" y="910"/>
                  </a:cubicBezTo>
                  <a:cubicBezTo>
                    <a:pt x="388" y="915"/>
                    <a:pt x="383" y="920"/>
                    <a:pt x="382" y="925"/>
                  </a:cubicBezTo>
                  <a:cubicBezTo>
                    <a:pt x="377" y="942"/>
                    <a:pt x="377" y="942"/>
                    <a:pt x="377" y="942"/>
                  </a:cubicBezTo>
                  <a:cubicBezTo>
                    <a:pt x="388" y="928"/>
                    <a:pt x="388" y="928"/>
                    <a:pt x="388" y="928"/>
                  </a:cubicBezTo>
                  <a:cubicBezTo>
                    <a:pt x="391" y="925"/>
                    <a:pt x="394" y="922"/>
                    <a:pt x="397" y="919"/>
                  </a:cubicBezTo>
                  <a:cubicBezTo>
                    <a:pt x="406" y="911"/>
                    <a:pt x="415" y="903"/>
                    <a:pt x="417" y="887"/>
                  </a:cubicBezTo>
                  <a:cubicBezTo>
                    <a:pt x="435" y="875"/>
                    <a:pt x="463" y="869"/>
                    <a:pt x="490" y="871"/>
                  </a:cubicBezTo>
                  <a:cubicBezTo>
                    <a:pt x="504" y="872"/>
                    <a:pt x="523" y="875"/>
                    <a:pt x="537" y="886"/>
                  </a:cubicBezTo>
                  <a:cubicBezTo>
                    <a:pt x="524" y="895"/>
                    <a:pt x="508" y="900"/>
                    <a:pt x="493" y="905"/>
                  </a:cubicBezTo>
                  <a:cubicBezTo>
                    <a:pt x="480" y="909"/>
                    <a:pt x="466" y="914"/>
                    <a:pt x="454" y="920"/>
                  </a:cubicBezTo>
                  <a:cubicBezTo>
                    <a:pt x="433" y="932"/>
                    <a:pt x="433" y="932"/>
                    <a:pt x="433" y="932"/>
                  </a:cubicBezTo>
                  <a:cubicBezTo>
                    <a:pt x="457" y="927"/>
                    <a:pt x="457" y="927"/>
                    <a:pt x="457" y="927"/>
                  </a:cubicBezTo>
                  <a:cubicBezTo>
                    <a:pt x="464" y="926"/>
                    <a:pt x="470" y="923"/>
                    <a:pt x="476" y="921"/>
                  </a:cubicBezTo>
                  <a:cubicBezTo>
                    <a:pt x="482" y="919"/>
                    <a:pt x="487" y="917"/>
                    <a:pt x="493" y="916"/>
                  </a:cubicBezTo>
                  <a:cubicBezTo>
                    <a:pt x="493" y="916"/>
                    <a:pt x="492" y="917"/>
                    <a:pt x="492" y="917"/>
                  </a:cubicBezTo>
                  <a:cubicBezTo>
                    <a:pt x="489" y="921"/>
                    <a:pt x="484" y="927"/>
                    <a:pt x="488" y="932"/>
                  </a:cubicBezTo>
                  <a:cubicBezTo>
                    <a:pt x="492" y="938"/>
                    <a:pt x="492" y="938"/>
                    <a:pt x="492" y="938"/>
                  </a:cubicBezTo>
                  <a:cubicBezTo>
                    <a:pt x="494" y="931"/>
                    <a:pt x="494" y="931"/>
                    <a:pt x="494" y="931"/>
                  </a:cubicBezTo>
                  <a:cubicBezTo>
                    <a:pt x="501" y="912"/>
                    <a:pt x="519" y="905"/>
                    <a:pt x="538" y="898"/>
                  </a:cubicBezTo>
                  <a:cubicBezTo>
                    <a:pt x="541" y="896"/>
                    <a:pt x="545" y="895"/>
                    <a:pt x="548" y="893"/>
                  </a:cubicBezTo>
                  <a:cubicBezTo>
                    <a:pt x="554" y="899"/>
                    <a:pt x="561" y="902"/>
                    <a:pt x="567" y="906"/>
                  </a:cubicBezTo>
                  <a:cubicBezTo>
                    <a:pt x="575" y="910"/>
                    <a:pt x="583" y="914"/>
                    <a:pt x="588" y="920"/>
                  </a:cubicBezTo>
                  <a:cubicBezTo>
                    <a:pt x="565" y="931"/>
                    <a:pt x="536" y="934"/>
                    <a:pt x="508" y="938"/>
                  </a:cubicBezTo>
                  <a:cubicBezTo>
                    <a:pt x="490" y="940"/>
                    <a:pt x="470" y="943"/>
                    <a:pt x="453" y="947"/>
                  </a:cubicBezTo>
                  <a:cubicBezTo>
                    <a:pt x="454" y="954"/>
                    <a:pt x="454" y="954"/>
                    <a:pt x="454" y="954"/>
                  </a:cubicBezTo>
                  <a:cubicBezTo>
                    <a:pt x="470" y="953"/>
                    <a:pt x="486" y="951"/>
                    <a:pt x="501" y="949"/>
                  </a:cubicBezTo>
                  <a:cubicBezTo>
                    <a:pt x="511" y="948"/>
                    <a:pt x="521" y="947"/>
                    <a:pt x="531" y="946"/>
                  </a:cubicBezTo>
                  <a:cubicBezTo>
                    <a:pt x="529" y="948"/>
                    <a:pt x="527" y="950"/>
                    <a:pt x="524" y="951"/>
                  </a:cubicBezTo>
                  <a:cubicBezTo>
                    <a:pt x="522" y="952"/>
                    <a:pt x="522" y="952"/>
                    <a:pt x="522" y="952"/>
                  </a:cubicBezTo>
                  <a:cubicBezTo>
                    <a:pt x="466" y="952"/>
                    <a:pt x="415" y="960"/>
                    <a:pt x="380" y="977"/>
                  </a:cubicBezTo>
                  <a:cubicBezTo>
                    <a:pt x="375" y="980"/>
                    <a:pt x="370" y="983"/>
                    <a:pt x="365" y="987"/>
                  </a:cubicBezTo>
                  <a:cubicBezTo>
                    <a:pt x="358" y="992"/>
                    <a:pt x="352" y="997"/>
                    <a:pt x="345" y="998"/>
                  </a:cubicBezTo>
                  <a:cubicBezTo>
                    <a:pt x="325" y="988"/>
                    <a:pt x="304" y="982"/>
                    <a:pt x="281" y="980"/>
                  </a:cubicBezTo>
                  <a:cubicBezTo>
                    <a:pt x="231" y="977"/>
                    <a:pt x="182" y="993"/>
                    <a:pt x="134" y="1009"/>
                  </a:cubicBezTo>
                  <a:cubicBezTo>
                    <a:pt x="112" y="1017"/>
                    <a:pt x="91" y="1024"/>
                    <a:pt x="70" y="1029"/>
                  </a:cubicBezTo>
                  <a:cubicBezTo>
                    <a:pt x="72" y="1036"/>
                    <a:pt x="72" y="1036"/>
                    <a:pt x="72" y="1036"/>
                  </a:cubicBezTo>
                  <a:cubicBezTo>
                    <a:pt x="85" y="1034"/>
                    <a:pt x="97" y="1030"/>
                    <a:pt x="108" y="1027"/>
                  </a:cubicBezTo>
                  <a:cubicBezTo>
                    <a:pt x="122" y="1022"/>
                    <a:pt x="137" y="1018"/>
                    <a:pt x="153" y="1016"/>
                  </a:cubicBezTo>
                  <a:cubicBezTo>
                    <a:pt x="141" y="1038"/>
                    <a:pt x="118" y="1047"/>
                    <a:pt x="94" y="1057"/>
                  </a:cubicBezTo>
                  <a:cubicBezTo>
                    <a:pt x="87" y="1060"/>
                    <a:pt x="81" y="1062"/>
                    <a:pt x="75" y="1065"/>
                  </a:cubicBezTo>
                  <a:cubicBezTo>
                    <a:pt x="59" y="1072"/>
                    <a:pt x="59" y="1072"/>
                    <a:pt x="59" y="1072"/>
                  </a:cubicBezTo>
                  <a:cubicBezTo>
                    <a:pt x="77" y="1072"/>
                    <a:pt x="77" y="1072"/>
                    <a:pt x="77" y="1072"/>
                  </a:cubicBezTo>
                  <a:cubicBezTo>
                    <a:pt x="87" y="1072"/>
                    <a:pt x="96" y="1067"/>
                    <a:pt x="104" y="1063"/>
                  </a:cubicBezTo>
                  <a:cubicBezTo>
                    <a:pt x="109" y="1061"/>
                    <a:pt x="114" y="1059"/>
                    <a:pt x="118" y="1058"/>
                  </a:cubicBezTo>
                  <a:cubicBezTo>
                    <a:pt x="116" y="1065"/>
                    <a:pt x="113" y="1071"/>
                    <a:pt x="108" y="1076"/>
                  </a:cubicBezTo>
                  <a:cubicBezTo>
                    <a:pt x="100" y="1085"/>
                    <a:pt x="100" y="1085"/>
                    <a:pt x="100" y="1085"/>
                  </a:cubicBezTo>
                  <a:cubicBezTo>
                    <a:pt x="112" y="1082"/>
                    <a:pt x="112" y="1082"/>
                    <a:pt x="112" y="1082"/>
                  </a:cubicBezTo>
                  <a:cubicBezTo>
                    <a:pt x="124" y="1079"/>
                    <a:pt x="127" y="1066"/>
                    <a:pt x="128" y="1053"/>
                  </a:cubicBezTo>
                  <a:cubicBezTo>
                    <a:pt x="145" y="1046"/>
                    <a:pt x="157" y="1032"/>
                    <a:pt x="166" y="1011"/>
                  </a:cubicBezTo>
                  <a:cubicBezTo>
                    <a:pt x="170" y="1010"/>
                    <a:pt x="170" y="1010"/>
                    <a:pt x="170" y="1010"/>
                  </a:cubicBezTo>
                  <a:cubicBezTo>
                    <a:pt x="193" y="1001"/>
                    <a:pt x="222" y="991"/>
                    <a:pt x="250" y="991"/>
                  </a:cubicBezTo>
                  <a:cubicBezTo>
                    <a:pt x="241" y="998"/>
                    <a:pt x="234" y="1006"/>
                    <a:pt x="226" y="1015"/>
                  </a:cubicBezTo>
                  <a:cubicBezTo>
                    <a:pt x="215" y="1028"/>
                    <a:pt x="205" y="1040"/>
                    <a:pt x="189" y="1046"/>
                  </a:cubicBezTo>
                  <a:cubicBezTo>
                    <a:pt x="190" y="1053"/>
                    <a:pt x="190" y="1053"/>
                    <a:pt x="190" y="1053"/>
                  </a:cubicBezTo>
                  <a:cubicBezTo>
                    <a:pt x="211" y="1049"/>
                    <a:pt x="224" y="1034"/>
                    <a:pt x="236" y="1019"/>
                  </a:cubicBezTo>
                  <a:cubicBezTo>
                    <a:pt x="247" y="1007"/>
                    <a:pt x="257" y="995"/>
                    <a:pt x="271" y="992"/>
                  </a:cubicBezTo>
                  <a:cubicBezTo>
                    <a:pt x="284" y="989"/>
                    <a:pt x="284" y="989"/>
                    <a:pt x="284" y="989"/>
                  </a:cubicBezTo>
                  <a:cubicBezTo>
                    <a:pt x="302" y="992"/>
                    <a:pt x="316" y="997"/>
                    <a:pt x="332" y="1004"/>
                  </a:cubicBezTo>
                  <a:cubicBezTo>
                    <a:pt x="325" y="1008"/>
                    <a:pt x="317" y="1013"/>
                    <a:pt x="309" y="1018"/>
                  </a:cubicBezTo>
                  <a:cubicBezTo>
                    <a:pt x="284" y="1033"/>
                    <a:pt x="259" y="1049"/>
                    <a:pt x="233" y="1063"/>
                  </a:cubicBezTo>
                  <a:cubicBezTo>
                    <a:pt x="233" y="1061"/>
                    <a:pt x="233" y="1061"/>
                    <a:pt x="233" y="1061"/>
                  </a:cubicBezTo>
                  <a:cubicBezTo>
                    <a:pt x="232" y="1064"/>
                    <a:pt x="232" y="1064"/>
                    <a:pt x="232" y="1064"/>
                  </a:cubicBezTo>
                  <a:cubicBezTo>
                    <a:pt x="187" y="1089"/>
                    <a:pt x="140" y="1112"/>
                    <a:pt x="86" y="1130"/>
                  </a:cubicBezTo>
                  <a:cubicBezTo>
                    <a:pt x="88" y="1137"/>
                    <a:pt x="88" y="1137"/>
                    <a:pt x="88" y="1137"/>
                  </a:cubicBezTo>
                  <a:cubicBezTo>
                    <a:pt x="139" y="1127"/>
                    <a:pt x="182" y="1107"/>
                    <a:pt x="222" y="1084"/>
                  </a:cubicBezTo>
                  <a:cubicBezTo>
                    <a:pt x="217" y="1095"/>
                    <a:pt x="212" y="1106"/>
                    <a:pt x="208" y="1118"/>
                  </a:cubicBezTo>
                  <a:cubicBezTo>
                    <a:pt x="205" y="1127"/>
                    <a:pt x="202" y="1136"/>
                    <a:pt x="198" y="1145"/>
                  </a:cubicBezTo>
                  <a:cubicBezTo>
                    <a:pt x="198" y="1142"/>
                    <a:pt x="198" y="1142"/>
                    <a:pt x="198" y="1142"/>
                  </a:cubicBezTo>
                  <a:cubicBezTo>
                    <a:pt x="197" y="1147"/>
                    <a:pt x="197" y="1147"/>
                    <a:pt x="197" y="1147"/>
                  </a:cubicBezTo>
                  <a:cubicBezTo>
                    <a:pt x="196" y="1149"/>
                    <a:pt x="195" y="1151"/>
                    <a:pt x="194" y="1153"/>
                  </a:cubicBezTo>
                  <a:cubicBezTo>
                    <a:pt x="191" y="1145"/>
                    <a:pt x="191" y="1145"/>
                    <a:pt x="191" y="1145"/>
                  </a:cubicBezTo>
                  <a:cubicBezTo>
                    <a:pt x="192" y="1157"/>
                    <a:pt x="192" y="1157"/>
                    <a:pt x="192" y="1157"/>
                  </a:cubicBezTo>
                  <a:cubicBezTo>
                    <a:pt x="188" y="1165"/>
                    <a:pt x="183" y="1173"/>
                    <a:pt x="177" y="1179"/>
                  </a:cubicBezTo>
                  <a:cubicBezTo>
                    <a:pt x="171" y="1186"/>
                    <a:pt x="163" y="1191"/>
                    <a:pt x="156" y="1196"/>
                  </a:cubicBezTo>
                  <a:cubicBezTo>
                    <a:pt x="146" y="1202"/>
                    <a:pt x="137" y="1208"/>
                    <a:pt x="131" y="1218"/>
                  </a:cubicBezTo>
                  <a:cubicBezTo>
                    <a:pt x="119" y="1238"/>
                    <a:pt x="119" y="1238"/>
                    <a:pt x="119" y="1238"/>
                  </a:cubicBezTo>
                  <a:cubicBezTo>
                    <a:pt x="136" y="1222"/>
                    <a:pt x="136" y="1222"/>
                    <a:pt x="136" y="1222"/>
                  </a:cubicBezTo>
                  <a:cubicBezTo>
                    <a:pt x="142" y="1217"/>
                    <a:pt x="150" y="1212"/>
                    <a:pt x="157" y="1208"/>
                  </a:cubicBezTo>
                  <a:cubicBezTo>
                    <a:pt x="165" y="1202"/>
                    <a:pt x="173" y="1197"/>
                    <a:pt x="180" y="1190"/>
                  </a:cubicBezTo>
                  <a:cubicBezTo>
                    <a:pt x="182" y="1188"/>
                    <a:pt x="184" y="1185"/>
                    <a:pt x="186" y="1182"/>
                  </a:cubicBezTo>
                  <a:cubicBezTo>
                    <a:pt x="189" y="1178"/>
                    <a:pt x="191" y="1175"/>
                    <a:pt x="194" y="1174"/>
                  </a:cubicBezTo>
                  <a:cubicBezTo>
                    <a:pt x="194" y="1175"/>
                    <a:pt x="194" y="1175"/>
                    <a:pt x="194" y="1175"/>
                  </a:cubicBezTo>
                  <a:cubicBezTo>
                    <a:pt x="193" y="1178"/>
                    <a:pt x="192" y="1182"/>
                    <a:pt x="190" y="1185"/>
                  </a:cubicBezTo>
                  <a:cubicBezTo>
                    <a:pt x="188" y="1191"/>
                    <a:pt x="185" y="1196"/>
                    <a:pt x="187" y="1200"/>
                  </a:cubicBezTo>
                  <a:cubicBezTo>
                    <a:pt x="189" y="1204"/>
                    <a:pt x="189" y="1204"/>
                    <a:pt x="189" y="1204"/>
                  </a:cubicBezTo>
                  <a:cubicBezTo>
                    <a:pt x="193" y="1201"/>
                    <a:pt x="193" y="1201"/>
                    <a:pt x="193" y="1201"/>
                  </a:cubicBezTo>
                  <a:cubicBezTo>
                    <a:pt x="194" y="1200"/>
                    <a:pt x="195" y="1199"/>
                    <a:pt x="196" y="1198"/>
                  </a:cubicBezTo>
                  <a:cubicBezTo>
                    <a:pt x="197" y="1208"/>
                    <a:pt x="197" y="1208"/>
                    <a:pt x="197" y="1208"/>
                  </a:cubicBezTo>
                  <a:cubicBezTo>
                    <a:pt x="199" y="1193"/>
                    <a:pt x="199" y="1193"/>
                    <a:pt x="199" y="1193"/>
                  </a:cubicBezTo>
                  <a:cubicBezTo>
                    <a:pt x="200" y="1192"/>
                    <a:pt x="200" y="1190"/>
                    <a:pt x="201" y="1189"/>
                  </a:cubicBezTo>
                  <a:cubicBezTo>
                    <a:pt x="203" y="1195"/>
                    <a:pt x="203" y="1195"/>
                    <a:pt x="203" y="1195"/>
                  </a:cubicBezTo>
                  <a:cubicBezTo>
                    <a:pt x="202" y="1178"/>
                    <a:pt x="202" y="1178"/>
                    <a:pt x="202" y="1178"/>
                  </a:cubicBezTo>
                  <a:cubicBezTo>
                    <a:pt x="201" y="1177"/>
                    <a:pt x="201" y="1176"/>
                    <a:pt x="201" y="1175"/>
                  </a:cubicBezTo>
                  <a:cubicBezTo>
                    <a:pt x="201" y="1173"/>
                    <a:pt x="201" y="1171"/>
                    <a:pt x="201" y="1169"/>
                  </a:cubicBezTo>
                  <a:cubicBezTo>
                    <a:pt x="200" y="1168"/>
                    <a:pt x="200" y="1168"/>
                    <a:pt x="200" y="1168"/>
                  </a:cubicBezTo>
                  <a:cubicBezTo>
                    <a:pt x="200" y="1167"/>
                    <a:pt x="200" y="1166"/>
                    <a:pt x="200" y="1166"/>
                  </a:cubicBezTo>
                  <a:cubicBezTo>
                    <a:pt x="201" y="1159"/>
                    <a:pt x="206" y="1149"/>
                    <a:pt x="210" y="1139"/>
                  </a:cubicBezTo>
                  <a:cubicBezTo>
                    <a:pt x="213" y="1133"/>
                    <a:pt x="215" y="1128"/>
                    <a:pt x="217" y="1123"/>
                  </a:cubicBezTo>
                  <a:cubicBezTo>
                    <a:pt x="219" y="1118"/>
                    <a:pt x="221" y="1113"/>
                    <a:pt x="223" y="1108"/>
                  </a:cubicBezTo>
                  <a:cubicBezTo>
                    <a:pt x="228" y="1098"/>
                    <a:pt x="232" y="1089"/>
                    <a:pt x="232" y="1078"/>
                  </a:cubicBezTo>
                  <a:cubicBezTo>
                    <a:pt x="244" y="1072"/>
                    <a:pt x="255" y="1065"/>
                    <a:pt x="267" y="1058"/>
                  </a:cubicBezTo>
                  <a:cubicBezTo>
                    <a:pt x="296" y="1040"/>
                    <a:pt x="326" y="1022"/>
                    <a:pt x="359" y="1007"/>
                  </a:cubicBezTo>
                  <a:cubicBezTo>
                    <a:pt x="343" y="1027"/>
                    <a:pt x="330" y="1050"/>
                    <a:pt x="317" y="1072"/>
                  </a:cubicBezTo>
                  <a:cubicBezTo>
                    <a:pt x="301" y="1100"/>
                    <a:pt x="285" y="1129"/>
                    <a:pt x="264" y="1150"/>
                  </a:cubicBezTo>
                  <a:cubicBezTo>
                    <a:pt x="257" y="1157"/>
                    <a:pt x="257" y="1157"/>
                    <a:pt x="257" y="1157"/>
                  </a:cubicBezTo>
                  <a:cubicBezTo>
                    <a:pt x="267" y="1156"/>
                    <a:pt x="267" y="1156"/>
                    <a:pt x="267" y="1156"/>
                  </a:cubicBezTo>
                  <a:cubicBezTo>
                    <a:pt x="273" y="1156"/>
                    <a:pt x="277" y="1150"/>
                    <a:pt x="281" y="1145"/>
                  </a:cubicBezTo>
                  <a:cubicBezTo>
                    <a:pt x="281" y="1144"/>
                    <a:pt x="282" y="1143"/>
                    <a:pt x="283" y="1142"/>
                  </a:cubicBezTo>
                  <a:cubicBezTo>
                    <a:pt x="282" y="1155"/>
                    <a:pt x="278" y="1168"/>
                    <a:pt x="274" y="1179"/>
                  </a:cubicBezTo>
                  <a:cubicBezTo>
                    <a:pt x="271" y="1188"/>
                    <a:pt x="268" y="1197"/>
                    <a:pt x="267" y="1206"/>
                  </a:cubicBezTo>
                  <a:cubicBezTo>
                    <a:pt x="266" y="1209"/>
                    <a:pt x="266" y="1209"/>
                    <a:pt x="266" y="1209"/>
                  </a:cubicBezTo>
                  <a:cubicBezTo>
                    <a:pt x="251" y="1220"/>
                    <a:pt x="235" y="1230"/>
                    <a:pt x="220" y="1240"/>
                  </a:cubicBezTo>
                  <a:cubicBezTo>
                    <a:pt x="211" y="1245"/>
                    <a:pt x="211" y="1245"/>
                    <a:pt x="211" y="1245"/>
                  </a:cubicBezTo>
                  <a:cubicBezTo>
                    <a:pt x="170" y="1245"/>
                    <a:pt x="148" y="1265"/>
                    <a:pt x="126" y="1285"/>
                  </a:cubicBezTo>
                  <a:cubicBezTo>
                    <a:pt x="121" y="1289"/>
                    <a:pt x="117" y="1294"/>
                    <a:pt x="112" y="1297"/>
                  </a:cubicBezTo>
                  <a:cubicBezTo>
                    <a:pt x="110" y="1299"/>
                    <a:pt x="110" y="1299"/>
                    <a:pt x="110" y="1299"/>
                  </a:cubicBezTo>
                  <a:cubicBezTo>
                    <a:pt x="109" y="1300"/>
                    <a:pt x="106" y="1301"/>
                    <a:pt x="105" y="1303"/>
                  </a:cubicBezTo>
                  <a:cubicBezTo>
                    <a:pt x="86" y="1320"/>
                    <a:pt x="86" y="1320"/>
                    <a:pt x="86" y="1320"/>
                  </a:cubicBezTo>
                  <a:cubicBezTo>
                    <a:pt x="107" y="1308"/>
                    <a:pt x="107" y="1308"/>
                    <a:pt x="107" y="1308"/>
                  </a:cubicBezTo>
                  <a:cubicBezTo>
                    <a:pt x="108" y="1308"/>
                    <a:pt x="108" y="1308"/>
                    <a:pt x="108" y="1308"/>
                  </a:cubicBezTo>
                  <a:cubicBezTo>
                    <a:pt x="108" y="1311"/>
                    <a:pt x="108" y="1311"/>
                    <a:pt x="108" y="1311"/>
                  </a:cubicBezTo>
                  <a:cubicBezTo>
                    <a:pt x="111" y="1308"/>
                    <a:pt x="111" y="1308"/>
                    <a:pt x="111" y="1308"/>
                  </a:cubicBezTo>
                  <a:cubicBezTo>
                    <a:pt x="113" y="1308"/>
                    <a:pt x="116" y="1306"/>
                    <a:pt x="117" y="1303"/>
                  </a:cubicBezTo>
                  <a:cubicBezTo>
                    <a:pt x="126" y="1298"/>
                    <a:pt x="135" y="1291"/>
                    <a:pt x="143" y="1284"/>
                  </a:cubicBezTo>
                  <a:cubicBezTo>
                    <a:pt x="159" y="1270"/>
                    <a:pt x="174" y="1258"/>
                    <a:pt x="195" y="1257"/>
                  </a:cubicBezTo>
                  <a:cubicBezTo>
                    <a:pt x="196" y="1261"/>
                    <a:pt x="199" y="1261"/>
                    <a:pt x="200" y="1262"/>
                  </a:cubicBezTo>
                  <a:cubicBezTo>
                    <a:pt x="203" y="1262"/>
                    <a:pt x="205" y="1260"/>
                    <a:pt x="208" y="1258"/>
                  </a:cubicBezTo>
                  <a:cubicBezTo>
                    <a:pt x="210" y="1257"/>
                    <a:pt x="212" y="1255"/>
                    <a:pt x="215" y="1254"/>
                  </a:cubicBezTo>
                  <a:cubicBezTo>
                    <a:pt x="219" y="1254"/>
                    <a:pt x="224" y="1254"/>
                    <a:pt x="230" y="1254"/>
                  </a:cubicBezTo>
                  <a:cubicBezTo>
                    <a:pt x="242" y="1255"/>
                    <a:pt x="255" y="1258"/>
                    <a:pt x="265" y="1261"/>
                  </a:cubicBezTo>
                  <a:cubicBezTo>
                    <a:pt x="221" y="1274"/>
                    <a:pt x="178" y="1289"/>
                    <a:pt x="144" y="1318"/>
                  </a:cubicBezTo>
                  <a:cubicBezTo>
                    <a:pt x="123" y="1335"/>
                    <a:pt x="102" y="1345"/>
                    <a:pt x="75" y="1357"/>
                  </a:cubicBezTo>
                  <a:cubicBezTo>
                    <a:pt x="68" y="1360"/>
                    <a:pt x="60" y="1363"/>
                    <a:pt x="53" y="1365"/>
                  </a:cubicBezTo>
                  <a:cubicBezTo>
                    <a:pt x="38" y="1370"/>
                    <a:pt x="23" y="1374"/>
                    <a:pt x="15" y="1385"/>
                  </a:cubicBezTo>
                  <a:cubicBezTo>
                    <a:pt x="0" y="1405"/>
                    <a:pt x="0" y="1405"/>
                    <a:pt x="0" y="1405"/>
                  </a:cubicBezTo>
                  <a:cubicBezTo>
                    <a:pt x="20" y="1390"/>
                    <a:pt x="20" y="1390"/>
                    <a:pt x="20" y="1390"/>
                  </a:cubicBezTo>
                  <a:cubicBezTo>
                    <a:pt x="31" y="1382"/>
                    <a:pt x="47" y="1378"/>
                    <a:pt x="62" y="1374"/>
                  </a:cubicBezTo>
                  <a:cubicBezTo>
                    <a:pt x="67" y="1373"/>
                    <a:pt x="73" y="1371"/>
                    <a:pt x="79" y="1369"/>
                  </a:cubicBezTo>
                  <a:cubicBezTo>
                    <a:pt x="75" y="1373"/>
                    <a:pt x="71" y="1376"/>
                    <a:pt x="67" y="1379"/>
                  </a:cubicBezTo>
                  <a:cubicBezTo>
                    <a:pt x="58" y="1386"/>
                    <a:pt x="50" y="1393"/>
                    <a:pt x="47" y="1400"/>
                  </a:cubicBezTo>
                  <a:cubicBezTo>
                    <a:pt x="40" y="1415"/>
                    <a:pt x="40" y="1415"/>
                    <a:pt x="40" y="1415"/>
                  </a:cubicBezTo>
                  <a:cubicBezTo>
                    <a:pt x="52" y="1404"/>
                    <a:pt x="52" y="1404"/>
                    <a:pt x="52" y="1404"/>
                  </a:cubicBezTo>
                  <a:cubicBezTo>
                    <a:pt x="57" y="1400"/>
                    <a:pt x="62" y="1396"/>
                    <a:pt x="67" y="1392"/>
                  </a:cubicBezTo>
                  <a:cubicBezTo>
                    <a:pt x="80" y="1381"/>
                    <a:pt x="93" y="1370"/>
                    <a:pt x="104" y="1358"/>
                  </a:cubicBezTo>
                  <a:cubicBezTo>
                    <a:pt x="127" y="1351"/>
                    <a:pt x="145" y="1338"/>
                    <a:pt x="163" y="1325"/>
                  </a:cubicBezTo>
                  <a:cubicBezTo>
                    <a:pt x="180" y="1312"/>
                    <a:pt x="197" y="1300"/>
                    <a:pt x="217" y="1295"/>
                  </a:cubicBezTo>
                  <a:cubicBezTo>
                    <a:pt x="201" y="1315"/>
                    <a:pt x="182" y="1332"/>
                    <a:pt x="163" y="1349"/>
                  </a:cubicBezTo>
                  <a:cubicBezTo>
                    <a:pt x="156" y="1356"/>
                    <a:pt x="149" y="1362"/>
                    <a:pt x="142" y="1369"/>
                  </a:cubicBezTo>
                  <a:cubicBezTo>
                    <a:pt x="147" y="1374"/>
                    <a:pt x="147" y="1374"/>
                    <a:pt x="147" y="1374"/>
                  </a:cubicBezTo>
                  <a:cubicBezTo>
                    <a:pt x="153" y="1368"/>
                    <a:pt x="160" y="1364"/>
                    <a:pt x="167" y="1359"/>
                  </a:cubicBezTo>
                  <a:cubicBezTo>
                    <a:pt x="177" y="1352"/>
                    <a:pt x="187" y="1344"/>
                    <a:pt x="197" y="1334"/>
                  </a:cubicBezTo>
                  <a:cubicBezTo>
                    <a:pt x="203" y="1328"/>
                    <a:pt x="208" y="1321"/>
                    <a:pt x="213" y="1313"/>
                  </a:cubicBezTo>
                  <a:cubicBezTo>
                    <a:pt x="221" y="1303"/>
                    <a:pt x="228" y="1293"/>
                    <a:pt x="237" y="1287"/>
                  </a:cubicBezTo>
                  <a:cubicBezTo>
                    <a:pt x="258" y="1274"/>
                    <a:pt x="282" y="1271"/>
                    <a:pt x="313" y="1268"/>
                  </a:cubicBezTo>
                  <a:cubicBezTo>
                    <a:pt x="314" y="1268"/>
                    <a:pt x="315" y="1268"/>
                    <a:pt x="316" y="1268"/>
                  </a:cubicBezTo>
                  <a:cubicBezTo>
                    <a:pt x="314" y="1269"/>
                    <a:pt x="312" y="1270"/>
                    <a:pt x="309" y="1271"/>
                  </a:cubicBezTo>
                  <a:cubicBezTo>
                    <a:pt x="302" y="1274"/>
                    <a:pt x="295" y="1278"/>
                    <a:pt x="294" y="1284"/>
                  </a:cubicBezTo>
                  <a:cubicBezTo>
                    <a:pt x="294" y="1293"/>
                    <a:pt x="294" y="1293"/>
                    <a:pt x="294" y="1293"/>
                  </a:cubicBezTo>
                  <a:cubicBezTo>
                    <a:pt x="300" y="1287"/>
                    <a:pt x="300" y="1287"/>
                    <a:pt x="300" y="1287"/>
                  </a:cubicBezTo>
                  <a:cubicBezTo>
                    <a:pt x="323" y="1268"/>
                    <a:pt x="361" y="1262"/>
                    <a:pt x="394" y="1272"/>
                  </a:cubicBezTo>
                  <a:cubicBezTo>
                    <a:pt x="378" y="1281"/>
                    <a:pt x="363" y="1291"/>
                    <a:pt x="349" y="1300"/>
                  </a:cubicBezTo>
                  <a:cubicBezTo>
                    <a:pt x="326" y="1315"/>
                    <a:pt x="303" y="1331"/>
                    <a:pt x="278" y="1343"/>
                  </a:cubicBezTo>
                  <a:cubicBezTo>
                    <a:pt x="266" y="1348"/>
                    <a:pt x="253" y="1352"/>
                    <a:pt x="240" y="1356"/>
                  </a:cubicBezTo>
                  <a:cubicBezTo>
                    <a:pt x="222" y="1360"/>
                    <a:pt x="204" y="1365"/>
                    <a:pt x="189" y="1376"/>
                  </a:cubicBezTo>
                  <a:cubicBezTo>
                    <a:pt x="164" y="1392"/>
                    <a:pt x="164" y="1392"/>
                    <a:pt x="164" y="1392"/>
                  </a:cubicBezTo>
                  <a:cubicBezTo>
                    <a:pt x="192" y="1382"/>
                    <a:pt x="192" y="1382"/>
                    <a:pt x="192" y="1382"/>
                  </a:cubicBezTo>
                  <a:cubicBezTo>
                    <a:pt x="205" y="1377"/>
                    <a:pt x="220" y="1373"/>
                    <a:pt x="234" y="1369"/>
                  </a:cubicBezTo>
                  <a:cubicBezTo>
                    <a:pt x="257" y="1362"/>
                    <a:pt x="281" y="1355"/>
                    <a:pt x="300" y="1345"/>
                  </a:cubicBezTo>
                  <a:cubicBezTo>
                    <a:pt x="299" y="1347"/>
                    <a:pt x="298" y="1349"/>
                    <a:pt x="297" y="1351"/>
                  </a:cubicBezTo>
                  <a:cubicBezTo>
                    <a:pt x="284" y="1371"/>
                    <a:pt x="271" y="1390"/>
                    <a:pt x="252" y="1402"/>
                  </a:cubicBezTo>
                  <a:cubicBezTo>
                    <a:pt x="255" y="1408"/>
                    <a:pt x="255" y="1408"/>
                    <a:pt x="255" y="1408"/>
                  </a:cubicBezTo>
                  <a:cubicBezTo>
                    <a:pt x="269" y="1403"/>
                    <a:pt x="280" y="1395"/>
                    <a:pt x="289" y="1386"/>
                  </a:cubicBezTo>
                  <a:cubicBezTo>
                    <a:pt x="298" y="1378"/>
                    <a:pt x="303" y="1367"/>
                    <a:pt x="308" y="1356"/>
                  </a:cubicBezTo>
                  <a:cubicBezTo>
                    <a:pt x="313" y="1345"/>
                    <a:pt x="318" y="1335"/>
                    <a:pt x="325" y="1328"/>
                  </a:cubicBezTo>
                  <a:cubicBezTo>
                    <a:pt x="335" y="1318"/>
                    <a:pt x="353" y="1311"/>
                    <a:pt x="370" y="1304"/>
                  </a:cubicBezTo>
                  <a:cubicBezTo>
                    <a:pt x="376" y="1301"/>
                    <a:pt x="381" y="1299"/>
                    <a:pt x="387" y="1296"/>
                  </a:cubicBezTo>
                  <a:cubicBezTo>
                    <a:pt x="417" y="1283"/>
                    <a:pt x="462" y="1267"/>
                    <a:pt x="510" y="1265"/>
                  </a:cubicBezTo>
                  <a:cubicBezTo>
                    <a:pt x="468" y="1321"/>
                    <a:pt x="424" y="1365"/>
                    <a:pt x="375" y="1399"/>
                  </a:cubicBezTo>
                  <a:cubicBezTo>
                    <a:pt x="348" y="1419"/>
                    <a:pt x="348" y="1419"/>
                    <a:pt x="348" y="1419"/>
                  </a:cubicBezTo>
                  <a:cubicBezTo>
                    <a:pt x="379" y="1406"/>
                    <a:pt x="379" y="1406"/>
                    <a:pt x="379" y="1406"/>
                  </a:cubicBezTo>
                  <a:cubicBezTo>
                    <a:pt x="393" y="1399"/>
                    <a:pt x="406" y="1389"/>
                    <a:pt x="419" y="1379"/>
                  </a:cubicBezTo>
                  <a:cubicBezTo>
                    <a:pt x="428" y="1372"/>
                    <a:pt x="436" y="1366"/>
                    <a:pt x="445" y="1361"/>
                  </a:cubicBezTo>
                  <a:cubicBezTo>
                    <a:pt x="444" y="1362"/>
                    <a:pt x="444" y="1362"/>
                    <a:pt x="444" y="1362"/>
                  </a:cubicBezTo>
                  <a:cubicBezTo>
                    <a:pt x="443" y="1367"/>
                    <a:pt x="443" y="1367"/>
                    <a:pt x="443" y="1367"/>
                  </a:cubicBezTo>
                  <a:cubicBezTo>
                    <a:pt x="440" y="1374"/>
                    <a:pt x="435" y="1380"/>
                    <a:pt x="430" y="1386"/>
                  </a:cubicBezTo>
                  <a:cubicBezTo>
                    <a:pt x="425" y="1393"/>
                    <a:pt x="421" y="1398"/>
                    <a:pt x="419" y="1404"/>
                  </a:cubicBezTo>
                  <a:cubicBezTo>
                    <a:pt x="416" y="1414"/>
                    <a:pt x="416" y="1414"/>
                    <a:pt x="416" y="1414"/>
                  </a:cubicBezTo>
                  <a:cubicBezTo>
                    <a:pt x="424" y="1409"/>
                    <a:pt x="424" y="1409"/>
                    <a:pt x="424" y="1409"/>
                  </a:cubicBezTo>
                  <a:cubicBezTo>
                    <a:pt x="438" y="1399"/>
                    <a:pt x="444" y="1384"/>
                    <a:pt x="449" y="1369"/>
                  </a:cubicBezTo>
                  <a:cubicBezTo>
                    <a:pt x="450" y="1368"/>
                    <a:pt x="451" y="1366"/>
                    <a:pt x="451" y="1364"/>
                  </a:cubicBezTo>
                  <a:cubicBezTo>
                    <a:pt x="453" y="1360"/>
                    <a:pt x="455" y="1355"/>
                    <a:pt x="457" y="1351"/>
                  </a:cubicBezTo>
                  <a:cubicBezTo>
                    <a:pt x="460" y="1346"/>
                    <a:pt x="465" y="1341"/>
                    <a:pt x="470" y="1337"/>
                  </a:cubicBezTo>
                  <a:cubicBezTo>
                    <a:pt x="474" y="1333"/>
                    <a:pt x="478" y="1330"/>
                    <a:pt x="482" y="1326"/>
                  </a:cubicBezTo>
                  <a:cubicBezTo>
                    <a:pt x="489" y="1318"/>
                    <a:pt x="495" y="1309"/>
                    <a:pt x="501" y="1301"/>
                  </a:cubicBezTo>
                  <a:cubicBezTo>
                    <a:pt x="509" y="1289"/>
                    <a:pt x="516" y="1277"/>
                    <a:pt x="526" y="1271"/>
                  </a:cubicBezTo>
                  <a:cubicBezTo>
                    <a:pt x="522" y="1283"/>
                    <a:pt x="514" y="1295"/>
                    <a:pt x="508" y="1305"/>
                  </a:cubicBezTo>
                  <a:cubicBezTo>
                    <a:pt x="503" y="1313"/>
                    <a:pt x="498" y="1321"/>
                    <a:pt x="495" y="1327"/>
                  </a:cubicBezTo>
                  <a:cubicBezTo>
                    <a:pt x="483" y="1354"/>
                    <a:pt x="483" y="1354"/>
                    <a:pt x="483" y="1354"/>
                  </a:cubicBezTo>
                  <a:cubicBezTo>
                    <a:pt x="504" y="1328"/>
                    <a:pt x="504" y="1328"/>
                    <a:pt x="504" y="1328"/>
                  </a:cubicBezTo>
                  <a:cubicBezTo>
                    <a:pt x="506" y="1326"/>
                    <a:pt x="507" y="1324"/>
                    <a:pt x="509" y="1321"/>
                  </a:cubicBezTo>
                  <a:cubicBezTo>
                    <a:pt x="507" y="1327"/>
                    <a:pt x="504" y="1332"/>
                    <a:pt x="501" y="1337"/>
                  </a:cubicBezTo>
                  <a:cubicBezTo>
                    <a:pt x="498" y="1342"/>
                    <a:pt x="496" y="1346"/>
                    <a:pt x="494" y="1351"/>
                  </a:cubicBezTo>
                  <a:cubicBezTo>
                    <a:pt x="484" y="1371"/>
                    <a:pt x="484" y="1371"/>
                    <a:pt x="484" y="1371"/>
                  </a:cubicBezTo>
                  <a:cubicBezTo>
                    <a:pt x="500" y="1355"/>
                    <a:pt x="500" y="1355"/>
                    <a:pt x="500" y="1355"/>
                  </a:cubicBezTo>
                  <a:cubicBezTo>
                    <a:pt x="514" y="1340"/>
                    <a:pt x="522" y="1317"/>
                    <a:pt x="529" y="1295"/>
                  </a:cubicBezTo>
                  <a:cubicBezTo>
                    <a:pt x="534" y="1283"/>
                    <a:pt x="538" y="1269"/>
                    <a:pt x="544" y="1258"/>
                  </a:cubicBezTo>
                  <a:cubicBezTo>
                    <a:pt x="563" y="1249"/>
                    <a:pt x="585" y="1243"/>
                    <a:pt x="611" y="1240"/>
                  </a:cubicBezTo>
                  <a:cubicBezTo>
                    <a:pt x="596" y="1258"/>
                    <a:pt x="583" y="1279"/>
                    <a:pt x="571" y="1300"/>
                  </a:cubicBezTo>
                  <a:cubicBezTo>
                    <a:pt x="551" y="1334"/>
                    <a:pt x="530" y="1369"/>
                    <a:pt x="498" y="1391"/>
                  </a:cubicBezTo>
                  <a:cubicBezTo>
                    <a:pt x="501" y="1397"/>
                    <a:pt x="501" y="1397"/>
                    <a:pt x="501" y="1397"/>
                  </a:cubicBezTo>
                  <a:cubicBezTo>
                    <a:pt x="531" y="1382"/>
                    <a:pt x="550" y="1355"/>
                    <a:pt x="568" y="1328"/>
                  </a:cubicBezTo>
                  <a:cubicBezTo>
                    <a:pt x="570" y="1326"/>
                    <a:pt x="571" y="1325"/>
                    <a:pt x="572" y="1323"/>
                  </a:cubicBezTo>
                  <a:cubicBezTo>
                    <a:pt x="567" y="1348"/>
                    <a:pt x="561" y="1369"/>
                    <a:pt x="547" y="1381"/>
                  </a:cubicBezTo>
                  <a:cubicBezTo>
                    <a:pt x="538" y="1389"/>
                    <a:pt x="538" y="1389"/>
                    <a:pt x="538" y="1389"/>
                  </a:cubicBezTo>
                  <a:cubicBezTo>
                    <a:pt x="550" y="1387"/>
                    <a:pt x="550" y="1387"/>
                    <a:pt x="550" y="1387"/>
                  </a:cubicBezTo>
                  <a:cubicBezTo>
                    <a:pt x="560" y="1386"/>
                    <a:pt x="563" y="1378"/>
                    <a:pt x="567" y="1372"/>
                  </a:cubicBezTo>
                  <a:cubicBezTo>
                    <a:pt x="567" y="1371"/>
                    <a:pt x="568" y="1370"/>
                    <a:pt x="568" y="1370"/>
                  </a:cubicBezTo>
                  <a:cubicBezTo>
                    <a:pt x="568" y="1373"/>
                    <a:pt x="568" y="1377"/>
                    <a:pt x="567" y="1381"/>
                  </a:cubicBezTo>
                  <a:cubicBezTo>
                    <a:pt x="567" y="1385"/>
                    <a:pt x="567" y="1389"/>
                    <a:pt x="567" y="1391"/>
                  </a:cubicBezTo>
                  <a:cubicBezTo>
                    <a:pt x="574" y="1391"/>
                    <a:pt x="574" y="1391"/>
                    <a:pt x="574" y="1391"/>
                  </a:cubicBezTo>
                  <a:cubicBezTo>
                    <a:pt x="575" y="1386"/>
                    <a:pt x="575" y="1380"/>
                    <a:pt x="576" y="1375"/>
                  </a:cubicBezTo>
                  <a:cubicBezTo>
                    <a:pt x="579" y="1349"/>
                    <a:pt x="581" y="1322"/>
                    <a:pt x="589" y="1292"/>
                  </a:cubicBezTo>
                  <a:cubicBezTo>
                    <a:pt x="593" y="1287"/>
                    <a:pt x="596" y="1282"/>
                    <a:pt x="600" y="1277"/>
                  </a:cubicBezTo>
                  <a:cubicBezTo>
                    <a:pt x="614" y="1256"/>
                    <a:pt x="626" y="1239"/>
                    <a:pt x="657" y="1236"/>
                  </a:cubicBezTo>
                  <a:cubicBezTo>
                    <a:pt x="704" y="1232"/>
                    <a:pt x="744" y="1237"/>
                    <a:pt x="771" y="1250"/>
                  </a:cubicBezTo>
                  <a:cubicBezTo>
                    <a:pt x="775" y="1253"/>
                    <a:pt x="775" y="1254"/>
                    <a:pt x="775" y="1256"/>
                  </a:cubicBezTo>
                  <a:cubicBezTo>
                    <a:pt x="775" y="1259"/>
                    <a:pt x="775" y="1262"/>
                    <a:pt x="778" y="1265"/>
                  </a:cubicBezTo>
                  <a:cubicBezTo>
                    <a:pt x="777" y="1280"/>
                    <a:pt x="777" y="1292"/>
                    <a:pt x="776" y="1303"/>
                  </a:cubicBezTo>
                  <a:cubicBezTo>
                    <a:pt x="776" y="1312"/>
                    <a:pt x="776" y="1321"/>
                    <a:pt x="775" y="1333"/>
                  </a:cubicBezTo>
                  <a:cubicBezTo>
                    <a:pt x="755" y="1329"/>
                    <a:pt x="733" y="1331"/>
                    <a:pt x="712" y="1339"/>
                  </a:cubicBezTo>
                  <a:cubicBezTo>
                    <a:pt x="674" y="1354"/>
                    <a:pt x="642" y="1380"/>
                    <a:pt x="611" y="1405"/>
                  </a:cubicBezTo>
                  <a:cubicBezTo>
                    <a:pt x="571" y="1437"/>
                    <a:pt x="529" y="1471"/>
                    <a:pt x="474" y="1481"/>
                  </a:cubicBezTo>
                  <a:cubicBezTo>
                    <a:pt x="470" y="1483"/>
                    <a:pt x="470" y="1483"/>
                    <a:pt x="470" y="1483"/>
                  </a:cubicBezTo>
                  <a:cubicBezTo>
                    <a:pt x="451" y="1491"/>
                    <a:pt x="407" y="1510"/>
                    <a:pt x="389" y="1509"/>
                  </a:cubicBezTo>
                  <a:cubicBezTo>
                    <a:pt x="379" y="1509"/>
                    <a:pt x="367" y="1504"/>
                    <a:pt x="354" y="1499"/>
                  </a:cubicBezTo>
                  <a:cubicBezTo>
                    <a:pt x="342" y="1495"/>
                    <a:pt x="331" y="1491"/>
                    <a:pt x="319" y="1488"/>
                  </a:cubicBezTo>
                  <a:cubicBezTo>
                    <a:pt x="303" y="1485"/>
                    <a:pt x="287" y="1483"/>
                    <a:pt x="269" y="1482"/>
                  </a:cubicBezTo>
                  <a:cubicBezTo>
                    <a:pt x="256" y="1481"/>
                    <a:pt x="244" y="1480"/>
                    <a:pt x="234" y="1480"/>
                  </a:cubicBezTo>
                  <a:cubicBezTo>
                    <a:pt x="215" y="1480"/>
                    <a:pt x="215" y="1480"/>
                    <a:pt x="215" y="1480"/>
                  </a:cubicBezTo>
                  <a:cubicBezTo>
                    <a:pt x="233" y="1487"/>
                    <a:pt x="233" y="1487"/>
                    <a:pt x="233" y="1487"/>
                  </a:cubicBezTo>
                  <a:cubicBezTo>
                    <a:pt x="239" y="1490"/>
                    <a:pt x="247" y="1491"/>
                    <a:pt x="257" y="1492"/>
                  </a:cubicBezTo>
                  <a:cubicBezTo>
                    <a:pt x="252" y="1492"/>
                    <a:pt x="247" y="1493"/>
                    <a:pt x="242" y="1495"/>
                  </a:cubicBezTo>
                  <a:cubicBezTo>
                    <a:pt x="219" y="1502"/>
                    <a:pt x="219" y="1502"/>
                    <a:pt x="219" y="1502"/>
                  </a:cubicBezTo>
                  <a:cubicBezTo>
                    <a:pt x="243" y="1502"/>
                    <a:pt x="243" y="1502"/>
                    <a:pt x="243" y="1502"/>
                  </a:cubicBezTo>
                  <a:cubicBezTo>
                    <a:pt x="250" y="1502"/>
                    <a:pt x="257" y="1501"/>
                    <a:pt x="263" y="1501"/>
                  </a:cubicBezTo>
                  <a:cubicBezTo>
                    <a:pt x="283" y="1501"/>
                    <a:pt x="301" y="1500"/>
                    <a:pt x="318" y="1501"/>
                  </a:cubicBezTo>
                  <a:cubicBezTo>
                    <a:pt x="340" y="1503"/>
                    <a:pt x="357" y="1507"/>
                    <a:pt x="372" y="1515"/>
                  </a:cubicBezTo>
                  <a:cubicBezTo>
                    <a:pt x="319" y="1525"/>
                    <a:pt x="256" y="1527"/>
                    <a:pt x="194" y="1528"/>
                  </a:cubicBezTo>
                  <a:cubicBezTo>
                    <a:pt x="149" y="1529"/>
                    <a:pt x="106" y="1530"/>
                    <a:pt x="67" y="1535"/>
                  </a:cubicBezTo>
                  <a:cubicBezTo>
                    <a:pt x="34" y="1538"/>
                    <a:pt x="34" y="1538"/>
                    <a:pt x="34" y="1538"/>
                  </a:cubicBezTo>
                  <a:cubicBezTo>
                    <a:pt x="67" y="1542"/>
                    <a:pt x="67" y="1542"/>
                    <a:pt x="67" y="1542"/>
                  </a:cubicBezTo>
                  <a:cubicBezTo>
                    <a:pt x="81" y="1543"/>
                    <a:pt x="97" y="1543"/>
                    <a:pt x="113" y="1542"/>
                  </a:cubicBezTo>
                  <a:cubicBezTo>
                    <a:pt x="132" y="1541"/>
                    <a:pt x="150" y="1540"/>
                    <a:pt x="161" y="1543"/>
                  </a:cubicBezTo>
                  <a:cubicBezTo>
                    <a:pt x="150" y="1548"/>
                    <a:pt x="139" y="1553"/>
                    <a:pt x="128" y="1557"/>
                  </a:cubicBezTo>
                  <a:cubicBezTo>
                    <a:pt x="114" y="1563"/>
                    <a:pt x="100" y="1569"/>
                    <a:pt x="86" y="1576"/>
                  </a:cubicBezTo>
                  <a:cubicBezTo>
                    <a:pt x="63" y="1587"/>
                    <a:pt x="63" y="1587"/>
                    <a:pt x="63" y="1587"/>
                  </a:cubicBezTo>
                  <a:cubicBezTo>
                    <a:pt x="89" y="1583"/>
                    <a:pt x="89" y="1583"/>
                    <a:pt x="89" y="1583"/>
                  </a:cubicBezTo>
                  <a:cubicBezTo>
                    <a:pt x="110" y="1579"/>
                    <a:pt x="128" y="1570"/>
                    <a:pt x="146" y="1562"/>
                  </a:cubicBezTo>
                  <a:cubicBezTo>
                    <a:pt x="173" y="1549"/>
                    <a:pt x="199" y="1537"/>
                    <a:pt x="234" y="1539"/>
                  </a:cubicBezTo>
                  <a:cubicBezTo>
                    <a:pt x="236" y="1540"/>
                    <a:pt x="238" y="1540"/>
                    <a:pt x="240" y="1540"/>
                  </a:cubicBezTo>
                  <a:cubicBezTo>
                    <a:pt x="240" y="1541"/>
                    <a:pt x="241" y="1543"/>
                    <a:pt x="244" y="1545"/>
                  </a:cubicBezTo>
                  <a:cubicBezTo>
                    <a:pt x="245" y="1545"/>
                    <a:pt x="245" y="1545"/>
                    <a:pt x="245" y="1545"/>
                  </a:cubicBezTo>
                  <a:cubicBezTo>
                    <a:pt x="246" y="1545"/>
                    <a:pt x="246" y="1545"/>
                    <a:pt x="246" y="1545"/>
                  </a:cubicBezTo>
                  <a:cubicBezTo>
                    <a:pt x="251" y="1544"/>
                    <a:pt x="255" y="1544"/>
                    <a:pt x="260" y="1544"/>
                  </a:cubicBezTo>
                  <a:cubicBezTo>
                    <a:pt x="276" y="1547"/>
                    <a:pt x="276" y="1547"/>
                    <a:pt x="276" y="1547"/>
                  </a:cubicBezTo>
                  <a:cubicBezTo>
                    <a:pt x="269" y="1543"/>
                    <a:pt x="269" y="1543"/>
                    <a:pt x="269" y="1543"/>
                  </a:cubicBezTo>
                  <a:cubicBezTo>
                    <a:pt x="272" y="1543"/>
                    <a:pt x="275" y="1542"/>
                    <a:pt x="278" y="1542"/>
                  </a:cubicBezTo>
                  <a:cubicBezTo>
                    <a:pt x="283" y="1542"/>
                    <a:pt x="288" y="1541"/>
                    <a:pt x="293" y="1541"/>
                  </a:cubicBezTo>
                  <a:cubicBezTo>
                    <a:pt x="289" y="1545"/>
                    <a:pt x="285" y="1549"/>
                    <a:pt x="281" y="1553"/>
                  </a:cubicBezTo>
                  <a:cubicBezTo>
                    <a:pt x="277" y="1557"/>
                    <a:pt x="274" y="1561"/>
                    <a:pt x="270" y="1564"/>
                  </a:cubicBezTo>
                  <a:cubicBezTo>
                    <a:pt x="265" y="1569"/>
                    <a:pt x="265" y="1569"/>
                    <a:pt x="265" y="1569"/>
                  </a:cubicBezTo>
                  <a:cubicBezTo>
                    <a:pt x="260" y="1573"/>
                    <a:pt x="255" y="1576"/>
                    <a:pt x="249" y="1578"/>
                  </a:cubicBezTo>
                  <a:cubicBezTo>
                    <a:pt x="241" y="1581"/>
                    <a:pt x="232" y="1581"/>
                    <a:pt x="222" y="1582"/>
                  </a:cubicBezTo>
                  <a:cubicBezTo>
                    <a:pt x="210" y="1583"/>
                    <a:pt x="198" y="1584"/>
                    <a:pt x="186" y="1589"/>
                  </a:cubicBezTo>
                  <a:cubicBezTo>
                    <a:pt x="172" y="1595"/>
                    <a:pt x="172" y="1595"/>
                    <a:pt x="172" y="1595"/>
                  </a:cubicBezTo>
                  <a:cubicBezTo>
                    <a:pt x="187" y="1596"/>
                    <a:pt x="187" y="1596"/>
                    <a:pt x="187" y="1596"/>
                  </a:cubicBezTo>
                  <a:cubicBezTo>
                    <a:pt x="197" y="1596"/>
                    <a:pt x="208" y="1595"/>
                    <a:pt x="218" y="1594"/>
                  </a:cubicBezTo>
                  <a:cubicBezTo>
                    <a:pt x="220" y="1593"/>
                    <a:pt x="221" y="1593"/>
                    <a:pt x="222" y="1593"/>
                  </a:cubicBezTo>
                  <a:cubicBezTo>
                    <a:pt x="213" y="1596"/>
                    <a:pt x="205" y="1600"/>
                    <a:pt x="204" y="1607"/>
                  </a:cubicBezTo>
                  <a:cubicBezTo>
                    <a:pt x="203" y="1610"/>
                    <a:pt x="203" y="1610"/>
                    <a:pt x="203" y="1610"/>
                  </a:cubicBezTo>
                  <a:cubicBezTo>
                    <a:pt x="194" y="1618"/>
                    <a:pt x="194" y="1618"/>
                    <a:pt x="194" y="1618"/>
                  </a:cubicBezTo>
                  <a:cubicBezTo>
                    <a:pt x="202" y="1616"/>
                    <a:pt x="202" y="1616"/>
                    <a:pt x="202" y="1616"/>
                  </a:cubicBezTo>
                  <a:cubicBezTo>
                    <a:pt x="201" y="1619"/>
                    <a:pt x="201" y="1619"/>
                    <a:pt x="201" y="1619"/>
                  </a:cubicBezTo>
                  <a:cubicBezTo>
                    <a:pt x="205" y="1614"/>
                    <a:pt x="205" y="1614"/>
                    <a:pt x="205" y="1614"/>
                  </a:cubicBezTo>
                  <a:cubicBezTo>
                    <a:pt x="210" y="1613"/>
                    <a:pt x="210" y="1613"/>
                    <a:pt x="210" y="1613"/>
                  </a:cubicBezTo>
                  <a:cubicBezTo>
                    <a:pt x="234" y="1606"/>
                    <a:pt x="251" y="1591"/>
                    <a:pt x="270" y="1574"/>
                  </a:cubicBezTo>
                  <a:cubicBezTo>
                    <a:pt x="271" y="1573"/>
                    <a:pt x="273" y="1571"/>
                    <a:pt x="275" y="1569"/>
                  </a:cubicBezTo>
                  <a:cubicBezTo>
                    <a:pt x="284" y="1562"/>
                    <a:pt x="294" y="1554"/>
                    <a:pt x="304" y="1547"/>
                  </a:cubicBezTo>
                  <a:cubicBezTo>
                    <a:pt x="313" y="1541"/>
                    <a:pt x="322" y="1538"/>
                    <a:pt x="331" y="1536"/>
                  </a:cubicBezTo>
                  <a:cubicBezTo>
                    <a:pt x="388" y="1524"/>
                    <a:pt x="447" y="1512"/>
                    <a:pt x="498" y="1500"/>
                  </a:cubicBezTo>
                  <a:cubicBezTo>
                    <a:pt x="458" y="1542"/>
                    <a:pt x="398" y="1562"/>
                    <a:pt x="340" y="1581"/>
                  </a:cubicBezTo>
                  <a:cubicBezTo>
                    <a:pt x="330" y="1585"/>
                    <a:pt x="319" y="1588"/>
                    <a:pt x="309" y="1592"/>
                  </a:cubicBezTo>
                  <a:cubicBezTo>
                    <a:pt x="287" y="1600"/>
                    <a:pt x="287" y="1600"/>
                    <a:pt x="287" y="1600"/>
                  </a:cubicBezTo>
                  <a:cubicBezTo>
                    <a:pt x="310" y="1599"/>
                    <a:pt x="310" y="1599"/>
                    <a:pt x="310" y="1599"/>
                  </a:cubicBezTo>
                  <a:cubicBezTo>
                    <a:pt x="320" y="1599"/>
                    <a:pt x="332" y="1595"/>
                    <a:pt x="345" y="1592"/>
                  </a:cubicBezTo>
                  <a:cubicBezTo>
                    <a:pt x="350" y="1591"/>
                    <a:pt x="356" y="1589"/>
                    <a:pt x="361" y="1588"/>
                  </a:cubicBezTo>
                  <a:cubicBezTo>
                    <a:pt x="356" y="1593"/>
                    <a:pt x="350" y="1598"/>
                    <a:pt x="344" y="1603"/>
                  </a:cubicBezTo>
                  <a:cubicBezTo>
                    <a:pt x="339" y="1607"/>
                    <a:pt x="334" y="1611"/>
                    <a:pt x="330" y="1616"/>
                  </a:cubicBezTo>
                  <a:cubicBezTo>
                    <a:pt x="323" y="1623"/>
                    <a:pt x="323" y="1623"/>
                    <a:pt x="323" y="1623"/>
                  </a:cubicBezTo>
                  <a:cubicBezTo>
                    <a:pt x="332" y="1622"/>
                    <a:pt x="332" y="1622"/>
                    <a:pt x="332" y="1622"/>
                  </a:cubicBezTo>
                  <a:cubicBezTo>
                    <a:pt x="337" y="1622"/>
                    <a:pt x="341" y="1619"/>
                    <a:pt x="344" y="1616"/>
                  </a:cubicBezTo>
                  <a:cubicBezTo>
                    <a:pt x="342" y="1619"/>
                    <a:pt x="341" y="1621"/>
                    <a:pt x="340" y="1624"/>
                  </a:cubicBezTo>
                  <a:cubicBezTo>
                    <a:pt x="337" y="1635"/>
                    <a:pt x="337" y="1635"/>
                    <a:pt x="337" y="1635"/>
                  </a:cubicBezTo>
                  <a:cubicBezTo>
                    <a:pt x="346" y="1628"/>
                    <a:pt x="346" y="1628"/>
                    <a:pt x="346" y="1628"/>
                  </a:cubicBezTo>
                  <a:cubicBezTo>
                    <a:pt x="353" y="1622"/>
                    <a:pt x="358" y="1614"/>
                    <a:pt x="363" y="1606"/>
                  </a:cubicBezTo>
                  <a:cubicBezTo>
                    <a:pt x="368" y="1596"/>
                    <a:pt x="374" y="1587"/>
                    <a:pt x="381" y="1582"/>
                  </a:cubicBezTo>
                  <a:cubicBezTo>
                    <a:pt x="397" y="1576"/>
                    <a:pt x="414" y="1569"/>
                    <a:pt x="431" y="1561"/>
                  </a:cubicBezTo>
                  <a:cubicBezTo>
                    <a:pt x="438" y="1558"/>
                    <a:pt x="445" y="1555"/>
                    <a:pt x="451" y="1552"/>
                  </a:cubicBezTo>
                  <a:cubicBezTo>
                    <a:pt x="438" y="1565"/>
                    <a:pt x="422" y="1576"/>
                    <a:pt x="406" y="1587"/>
                  </a:cubicBezTo>
                  <a:cubicBezTo>
                    <a:pt x="397" y="1594"/>
                    <a:pt x="387" y="1600"/>
                    <a:pt x="378" y="1608"/>
                  </a:cubicBezTo>
                  <a:cubicBezTo>
                    <a:pt x="363" y="1619"/>
                    <a:pt x="363" y="1619"/>
                    <a:pt x="363" y="1619"/>
                  </a:cubicBezTo>
                  <a:cubicBezTo>
                    <a:pt x="381" y="1614"/>
                    <a:pt x="381" y="1614"/>
                    <a:pt x="381" y="1614"/>
                  </a:cubicBezTo>
                  <a:cubicBezTo>
                    <a:pt x="395" y="1609"/>
                    <a:pt x="408" y="1600"/>
                    <a:pt x="419" y="1591"/>
                  </a:cubicBezTo>
                  <a:cubicBezTo>
                    <a:pt x="425" y="1587"/>
                    <a:pt x="430" y="1583"/>
                    <a:pt x="434" y="1580"/>
                  </a:cubicBezTo>
                  <a:cubicBezTo>
                    <a:pt x="429" y="1600"/>
                    <a:pt x="420" y="1615"/>
                    <a:pt x="408" y="1625"/>
                  </a:cubicBezTo>
                  <a:cubicBezTo>
                    <a:pt x="412" y="1631"/>
                    <a:pt x="412" y="1631"/>
                    <a:pt x="412" y="1631"/>
                  </a:cubicBezTo>
                  <a:cubicBezTo>
                    <a:pt x="431" y="1620"/>
                    <a:pt x="442" y="1600"/>
                    <a:pt x="445" y="1571"/>
                  </a:cubicBezTo>
                  <a:cubicBezTo>
                    <a:pt x="489" y="1521"/>
                    <a:pt x="560" y="1471"/>
                    <a:pt x="618" y="1431"/>
                  </a:cubicBezTo>
                  <a:cubicBezTo>
                    <a:pt x="621" y="1429"/>
                    <a:pt x="621" y="1429"/>
                    <a:pt x="621" y="1429"/>
                  </a:cubicBezTo>
                  <a:cubicBezTo>
                    <a:pt x="633" y="1421"/>
                    <a:pt x="645" y="1414"/>
                    <a:pt x="657" y="1407"/>
                  </a:cubicBezTo>
                  <a:cubicBezTo>
                    <a:pt x="667" y="1401"/>
                    <a:pt x="677" y="1395"/>
                    <a:pt x="687" y="1389"/>
                  </a:cubicBezTo>
                  <a:cubicBezTo>
                    <a:pt x="689" y="1387"/>
                    <a:pt x="691" y="1386"/>
                    <a:pt x="694" y="1384"/>
                  </a:cubicBezTo>
                  <a:cubicBezTo>
                    <a:pt x="711" y="1372"/>
                    <a:pt x="730" y="1358"/>
                    <a:pt x="753" y="1360"/>
                  </a:cubicBezTo>
                  <a:cubicBezTo>
                    <a:pt x="761" y="1360"/>
                    <a:pt x="769" y="1363"/>
                    <a:pt x="777" y="1367"/>
                  </a:cubicBezTo>
                  <a:cubicBezTo>
                    <a:pt x="775" y="1413"/>
                    <a:pt x="778" y="1458"/>
                    <a:pt x="781" y="1502"/>
                  </a:cubicBezTo>
                  <a:cubicBezTo>
                    <a:pt x="783" y="1528"/>
                    <a:pt x="784" y="1554"/>
                    <a:pt x="785" y="1580"/>
                  </a:cubicBezTo>
                  <a:cubicBezTo>
                    <a:pt x="785" y="1586"/>
                    <a:pt x="784" y="1593"/>
                    <a:pt x="783" y="1600"/>
                  </a:cubicBezTo>
                  <a:cubicBezTo>
                    <a:pt x="782" y="1608"/>
                    <a:pt x="780" y="1617"/>
                    <a:pt x="780" y="1625"/>
                  </a:cubicBezTo>
                  <a:cubicBezTo>
                    <a:pt x="780" y="1631"/>
                    <a:pt x="781" y="1639"/>
                    <a:pt x="783" y="1648"/>
                  </a:cubicBezTo>
                  <a:cubicBezTo>
                    <a:pt x="784" y="1662"/>
                    <a:pt x="787" y="1677"/>
                    <a:pt x="785" y="1690"/>
                  </a:cubicBezTo>
                  <a:cubicBezTo>
                    <a:pt x="784" y="1711"/>
                    <a:pt x="784" y="1711"/>
                    <a:pt x="784" y="1711"/>
                  </a:cubicBezTo>
                  <a:cubicBezTo>
                    <a:pt x="777" y="1787"/>
                    <a:pt x="771" y="1866"/>
                    <a:pt x="768" y="1940"/>
                  </a:cubicBezTo>
                  <a:cubicBezTo>
                    <a:pt x="768" y="1949"/>
                    <a:pt x="768" y="1959"/>
                    <a:pt x="769" y="1967"/>
                  </a:cubicBezTo>
                  <a:cubicBezTo>
                    <a:pt x="769" y="1986"/>
                    <a:pt x="769" y="2003"/>
                    <a:pt x="766" y="2020"/>
                  </a:cubicBezTo>
                  <a:cubicBezTo>
                    <a:pt x="765" y="2018"/>
                    <a:pt x="765" y="2018"/>
                    <a:pt x="765" y="2018"/>
                  </a:cubicBezTo>
                  <a:cubicBezTo>
                    <a:pt x="763" y="2018"/>
                    <a:pt x="763" y="2018"/>
                    <a:pt x="763" y="2018"/>
                  </a:cubicBezTo>
                  <a:cubicBezTo>
                    <a:pt x="761" y="2018"/>
                    <a:pt x="760" y="2020"/>
                    <a:pt x="759" y="2021"/>
                  </a:cubicBezTo>
                  <a:cubicBezTo>
                    <a:pt x="758" y="2022"/>
                    <a:pt x="758" y="2022"/>
                    <a:pt x="758" y="2022"/>
                  </a:cubicBezTo>
                  <a:cubicBezTo>
                    <a:pt x="758" y="2023"/>
                    <a:pt x="758" y="2023"/>
                    <a:pt x="758" y="2023"/>
                  </a:cubicBezTo>
                  <a:cubicBezTo>
                    <a:pt x="759" y="2032"/>
                    <a:pt x="756" y="2038"/>
                    <a:pt x="753" y="2044"/>
                  </a:cubicBezTo>
                  <a:cubicBezTo>
                    <a:pt x="750" y="2049"/>
                    <a:pt x="747" y="2054"/>
                    <a:pt x="747" y="2063"/>
                  </a:cubicBezTo>
                  <a:cubicBezTo>
                    <a:pt x="744" y="2062"/>
                    <a:pt x="742" y="2063"/>
                    <a:pt x="739" y="2063"/>
                  </a:cubicBezTo>
                  <a:cubicBezTo>
                    <a:pt x="738" y="2063"/>
                    <a:pt x="738" y="2063"/>
                    <a:pt x="738" y="2063"/>
                  </a:cubicBezTo>
                  <a:cubicBezTo>
                    <a:pt x="738" y="2061"/>
                    <a:pt x="737" y="2059"/>
                    <a:pt x="736" y="2057"/>
                  </a:cubicBezTo>
                  <a:cubicBezTo>
                    <a:pt x="734" y="2055"/>
                    <a:pt x="730" y="2053"/>
                    <a:pt x="725" y="2053"/>
                  </a:cubicBezTo>
                  <a:cubicBezTo>
                    <a:pt x="716" y="2054"/>
                    <a:pt x="716" y="2054"/>
                    <a:pt x="716" y="2054"/>
                  </a:cubicBezTo>
                  <a:cubicBezTo>
                    <a:pt x="721" y="2059"/>
                    <a:pt x="721" y="2059"/>
                    <a:pt x="721" y="2059"/>
                  </a:cubicBezTo>
                  <a:cubicBezTo>
                    <a:pt x="722" y="2062"/>
                    <a:pt x="724" y="2063"/>
                    <a:pt x="725" y="2064"/>
                  </a:cubicBezTo>
                  <a:cubicBezTo>
                    <a:pt x="727" y="2065"/>
                    <a:pt x="727" y="2065"/>
                    <a:pt x="729" y="2070"/>
                  </a:cubicBezTo>
                  <a:cubicBezTo>
                    <a:pt x="722" y="2078"/>
                    <a:pt x="722" y="2087"/>
                    <a:pt x="727" y="2096"/>
                  </a:cubicBezTo>
                  <a:cubicBezTo>
                    <a:pt x="724" y="2098"/>
                    <a:pt x="723" y="2100"/>
                    <a:pt x="721" y="2101"/>
                  </a:cubicBezTo>
                  <a:cubicBezTo>
                    <a:pt x="721" y="2099"/>
                    <a:pt x="721" y="2096"/>
                    <a:pt x="719" y="2094"/>
                  </a:cubicBezTo>
                  <a:cubicBezTo>
                    <a:pt x="717" y="2091"/>
                    <a:pt x="717" y="2091"/>
                    <a:pt x="717" y="2091"/>
                  </a:cubicBezTo>
                  <a:cubicBezTo>
                    <a:pt x="714" y="2094"/>
                    <a:pt x="714" y="2094"/>
                    <a:pt x="714" y="2094"/>
                  </a:cubicBezTo>
                  <a:cubicBezTo>
                    <a:pt x="713" y="2094"/>
                    <a:pt x="712" y="2095"/>
                    <a:pt x="712" y="2095"/>
                  </a:cubicBezTo>
                  <a:cubicBezTo>
                    <a:pt x="712" y="2094"/>
                    <a:pt x="712" y="2092"/>
                    <a:pt x="713" y="2088"/>
                  </a:cubicBezTo>
                  <a:cubicBezTo>
                    <a:pt x="716" y="2082"/>
                    <a:pt x="716" y="2082"/>
                    <a:pt x="716" y="2082"/>
                  </a:cubicBezTo>
                  <a:cubicBezTo>
                    <a:pt x="710" y="2083"/>
                    <a:pt x="710" y="2083"/>
                    <a:pt x="710" y="2083"/>
                  </a:cubicBezTo>
                  <a:cubicBezTo>
                    <a:pt x="702" y="2084"/>
                    <a:pt x="700" y="2091"/>
                    <a:pt x="699" y="2096"/>
                  </a:cubicBezTo>
                  <a:cubicBezTo>
                    <a:pt x="699" y="2096"/>
                    <a:pt x="699" y="2096"/>
                    <a:pt x="699" y="2096"/>
                  </a:cubicBezTo>
                  <a:cubicBezTo>
                    <a:pt x="699" y="2095"/>
                    <a:pt x="698" y="2095"/>
                    <a:pt x="697" y="2094"/>
                  </a:cubicBezTo>
                  <a:cubicBezTo>
                    <a:pt x="694" y="2092"/>
                    <a:pt x="694" y="2091"/>
                    <a:pt x="695" y="2089"/>
                  </a:cubicBezTo>
                  <a:cubicBezTo>
                    <a:pt x="708" y="2072"/>
                    <a:pt x="708" y="2072"/>
                    <a:pt x="708" y="2072"/>
                  </a:cubicBezTo>
                  <a:cubicBezTo>
                    <a:pt x="691" y="2084"/>
                    <a:pt x="691" y="2084"/>
                    <a:pt x="691" y="2084"/>
                  </a:cubicBezTo>
                  <a:cubicBezTo>
                    <a:pt x="689" y="2085"/>
                    <a:pt x="686" y="2085"/>
                    <a:pt x="683" y="2084"/>
                  </a:cubicBezTo>
                  <a:cubicBezTo>
                    <a:pt x="681" y="2084"/>
                    <a:pt x="679" y="2084"/>
                    <a:pt x="678" y="2084"/>
                  </a:cubicBezTo>
                  <a:cubicBezTo>
                    <a:pt x="672" y="2084"/>
                    <a:pt x="669" y="2087"/>
                    <a:pt x="668" y="2092"/>
                  </a:cubicBezTo>
                  <a:cubicBezTo>
                    <a:pt x="666" y="2100"/>
                    <a:pt x="666" y="2100"/>
                    <a:pt x="666" y="2100"/>
                  </a:cubicBezTo>
                  <a:cubicBezTo>
                    <a:pt x="673" y="2096"/>
                    <a:pt x="673" y="2096"/>
                    <a:pt x="673" y="2096"/>
                  </a:cubicBezTo>
                  <a:cubicBezTo>
                    <a:pt x="677" y="2094"/>
                    <a:pt x="682" y="2094"/>
                    <a:pt x="685" y="2096"/>
                  </a:cubicBezTo>
                  <a:cubicBezTo>
                    <a:pt x="681" y="2097"/>
                    <a:pt x="679" y="2102"/>
                    <a:pt x="676" y="2106"/>
                  </a:cubicBezTo>
                  <a:cubicBezTo>
                    <a:pt x="674" y="2110"/>
                    <a:pt x="671" y="2115"/>
                    <a:pt x="669" y="2115"/>
                  </a:cubicBezTo>
                  <a:cubicBezTo>
                    <a:pt x="668" y="2115"/>
                    <a:pt x="667" y="2115"/>
                    <a:pt x="666" y="2114"/>
                  </a:cubicBezTo>
                  <a:cubicBezTo>
                    <a:pt x="660" y="2109"/>
                    <a:pt x="660" y="2109"/>
                    <a:pt x="660" y="2109"/>
                  </a:cubicBezTo>
                  <a:cubicBezTo>
                    <a:pt x="663" y="2106"/>
                    <a:pt x="666" y="2104"/>
                    <a:pt x="665" y="2100"/>
                  </a:cubicBezTo>
                  <a:cubicBezTo>
                    <a:pt x="665" y="2099"/>
                    <a:pt x="664" y="2097"/>
                    <a:pt x="661" y="2096"/>
                  </a:cubicBezTo>
                  <a:cubicBezTo>
                    <a:pt x="659" y="2095"/>
                    <a:pt x="659" y="2095"/>
                    <a:pt x="659" y="2095"/>
                  </a:cubicBezTo>
                  <a:cubicBezTo>
                    <a:pt x="657" y="2097"/>
                    <a:pt x="657" y="2097"/>
                    <a:pt x="657" y="2097"/>
                  </a:cubicBezTo>
                  <a:cubicBezTo>
                    <a:pt x="656" y="2096"/>
                    <a:pt x="655" y="2094"/>
                    <a:pt x="653" y="2094"/>
                  </a:cubicBezTo>
                  <a:cubicBezTo>
                    <a:pt x="649" y="2093"/>
                    <a:pt x="649" y="2093"/>
                    <a:pt x="649" y="2093"/>
                  </a:cubicBezTo>
                  <a:cubicBezTo>
                    <a:pt x="648" y="2096"/>
                    <a:pt x="648" y="2096"/>
                    <a:pt x="648" y="2096"/>
                  </a:cubicBezTo>
                  <a:cubicBezTo>
                    <a:pt x="648" y="2097"/>
                    <a:pt x="648" y="2098"/>
                    <a:pt x="647" y="2099"/>
                  </a:cubicBezTo>
                  <a:cubicBezTo>
                    <a:pt x="647" y="2099"/>
                    <a:pt x="646" y="2099"/>
                    <a:pt x="646" y="2098"/>
                  </a:cubicBezTo>
                  <a:cubicBezTo>
                    <a:pt x="644" y="2097"/>
                    <a:pt x="644" y="2097"/>
                    <a:pt x="644" y="2097"/>
                  </a:cubicBezTo>
                  <a:cubicBezTo>
                    <a:pt x="642" y="2098"/>
                    <a:pt x="642" y="2098"/>
                    <a:pt x="642" y="2098"/>
                  </a:cubicBezTo>
                  <a:cubicBezTo>
                    <a:pt x="639" y="2101"/>
                    <a:pt x="636" y="2103"/>
                    <a:pt x="635" y="2106"/>
                  </a:cubicBezTo>
                  <a:cubicBezTo>
                    <a:pt x="634" y="2107"/>
                    <a:pt x="632" y="2109"/>
                    <a:pt x="632" y="2109"/>
                  </a:cubicBezTo>
                  <a:cubicBezTo>
                    <a:pt x="631" y="2109"/>
                    <a:pt x="631" y="2109"/>
                    <a:pt x="630" y="2108"/>
                  </a:cubicBezTo>
                  <a:cubicBezTo>
                    <a:pt x="629" y="2108"/>
                    <a:pt x="627" y="2107"/>
                    <a:pt x="625" y="2107"/>
                  </a:cubicBezTo>
                  <a:cubicBezTo>
                    <a:pt x="618" y="2107"/>
                    <a:pt x="610" y="2114"/>
                    <a:pt x="605" y="2118"/>
                  </a:cubicBezTo>
                  <a:cubicBezTo>
                    <a:pt x="605" y="2118"/>
                    <a:pt x="605" y="2118"/>
                    <a:pt x="605" y="2118"/>
                  </a:cubicBezTo>
                  <a:cubicBezTo>
                    <a:pt x="601" y="2118"/>
                    <a:pt x="601" y="2118"/>
                    <a:pt x="601" y="2118"/>
                  </a:cubicBezTo>
                  <a:cubicBezTo>
                    <a:pt x="600" y="2118"/>
                    <a:pt x="600" y="2118"/>
                    <a:pt x="600" y="2118"/>
                  </a:cubicBezTo>
                  <a:cubicBezTo>
                    <a:pt x="598" y="2117"/>
                    <a:pt x="596" y="2116"/>
                    <a:pt x="592" y="2116"/>
                  </a:cubicBezTo>
                  <a:cubicBezTo>
                    <a:pt x="585" y="2118"/>
                    <a:pt x="580" y="2123"/>
                    <a:pt x="575" y="2127"/>
                  </a:cubicBezTo>
                  <a:cubicBezTo>
                    <a:pt x="572" y="2130"/>
                    <a:pt x="569" y="2132"/>
                    <a:pt x="566" y="2134"/>
                  </a:cubicBezTo>
                  <a:cubicBezTo>
                    <a:pt x="562" y="2134"/>
                    <a:pt x="558" y="2133"/>
                    <a:pt x="554" y="2132"/>
                  </a:cubicBezTo>
                  <a:cubicBezTo>
                    <a:pt x="547" y="2130"/>
                    <a:pt x="540" y="2129"/>
                    <a:pt x="534" y="2129"/>
                  </a:cubicBezTo>
                  <a:cubicBezTo>
                    <a:pt x="525" y="2129"/>
                    <a:pt x="519" y="2132"/>
                    <a:pt x="514" y="2139"/>
                  </a:cubicBezTo>
                  <a:cubicBezTo>
                    <a:pt x="510" y="2145"/>
                    <a:pt x="510" y="2145"/>
                    <a:pt x="510" y="2145"/>
                  </a:cubicBezTo>
                  <a:cubicBezTo>
                    <a:pt x="518" y="2145"/>
                    <a:pt x="518" y="2145"/>
                    <a:pt x="518" y="2145"/>
                  </a:cubicBezTo>
                  <a:cubicBezTo>
                    <a:pt x="530" y="2144"/>
                    <a:pt x="540" y="2144"/>
                    <a:pt x="550" y="2144"/>
                  </a:cubicBezTo>
                  <a:cubicBezTo>
                    <a:pt x="554" y="2144"/>
                    <a:pt x="558" y="2144"/>
                    <a:pt x="562" y="2144"/>
                  </a:cubicBezTo>
                  <a:cubicBezTo>
                    <a:pt x="563" y="2144"/>
                    <a:pt x="563" y="2144"/>
                    <a:pt x="563" y="2144"/>
                  </a:cubicBezTo>
                  <a:cubicBezTo>
                    <a:pt x="571" y="2143"/>
                    <a:pt x="579" y="2143"/>
                    <a:pt x="587" y="2142"/>
                  </a:cubicBezTo>
                  <a:cubicBezTo>
                    <a:pt x="586" y="2144"/>
                    <a:pt x="586" y="2145"/>
                    <a:pt x="587" y="2147"/>
                  </a:cubicBezTo>
                  <a:cubicBezTo>
                    <a:pt x="587" y="2148"/>
                    <a:pt x="588" y="2150"/>
                    <a:pt x="591" y="2151"/>
                  </a:cubicBezTo>
                  <a:cubicBezTo>
                    <a:pt x="593" y="2151"/>
                    <a:pt x="593" y="2151"/>
                    <a:pt x="593" y="2151"/>
                  </a:cubicBezTo>
                  <a:cubicBezTo>
                    <a:pt x="594" y="2150"/>
                    <a:pt x="594" y="2150"/>
                    <a:pt x="594" y="2150"/>
                  </a:cubicBezTo>
                  <a:cubicBezTo>
                    <a:pt x="595" y="2150"/>
                    <a:pt x="595" y="2150"/>
                    <a:pt x="596" y="2150"/>
                  </a:cubicBezTo>
                  <a:cubicBezTo>
                    <a:pt x="597" y="2149"/>
                    <a:pt x="599" y="2149"/>
                    <a:pt x="600" y="2148"/>
                  </a:cubicBezTo>
                  <a:cubicBezTo>
                    <a:pt x="602" y="2153"/>
                    <a:pt x="602" y="2159"/>
                    <a:pt x="602" y="2163"/>
                  </a:cubicBezTo>
                  <a:cubicBezTo>
                    <a:pt x="603" y="2173"/>
                    <a:pt x="603" y="2173"/>
                    <a:pt x="603" y="2173"/>
                  </a:cubicBezTo>
                  <a:cubicBezTo>
                    <a:pt x="609" y="2165"/>
                    <a:pt x="609" y="2165"/>
                    <a:pt x="609" y="2165"/>
                  </a:cubicBezTo>
                  <a:cubicBezTo>
                    <a:pt x="611" y="2161"/>
                    <a:pt x="612" y="2157"/>
                    <a:pt x="612" y="2152"/>
                  </a:cubicBezTo>
                  <a:cubicBezTo>
                    <a:pt x="612" y="2149"/>
                    <a:pt x="613" y="2145"/>
                    <a:pt x="614" y="2143"/>
                  </a:cubicBezTo>
                  <a:cubicBezTo>
                    <a:pt x="614" y="2144"/>
                    <a:pt x="614" y="2145"/>
                    <a:pt x="614" y="2146"/>
                  </a:cubicBezTo>
                  <a:cubicBezTo>
                    <a:pt x="613" y="2149"/>
                    <a:pt x="612" y="2152"/>
                    <a:pt x="615" y="2155"/>
                  </a:cubicBezTo>
                  <a:cubicBezTo>
                    <a:pt x="619" y="2161"/>
                    <a:pt x="619" y="2161"/>
                    <a:pt x="619" y="2161"/>
                  </a:cubicBezTo>
                  <a:cubicBezTo>
                    <a:pt x="621" y="2153"/>
                    <a:pt x="621" y="2153"/>
                    <a:pt x="621" y="2153"/>
                  </a:cubicBezTo>
                  <a:cubicBezTo>
                    <a:pt x="621" y="2153"/>
                    <a:pt x="621" y="2153"/>
                    <a:pt x="621" y="2153"/>
                  </a:cubicBezTo>
                  <a:cubicBezTo>
                    <a:pt x="622" y="2153"/>
                    <a:pt x="624" y="2154"/>
                    <a:pt x="625" y="2154"/>
                  </a:cubicBezTo>
                  <a:cubicBezTo>
                    <a:pt x="624" y="2159"/>
                    <a:pt x="623" y="2166"/>
                    <a:pt x="625" y="2169"/>
                  </a:cubicBezTo>
                  <a:cubicBezTo>
                    <a:pt x="626" y="2171"/>
                    <a:pt x="626" y="2171"/>
                    <a:pt x="626" y="2171"/>
                  </a:cubicBezTo>
                  <a:cubicBezTo>
                    <a:pt x="628" y="2171"/>
                    <a:pt x="628" y="2171"/>
                    <a:pt x="628" y="2171"/>
                  </a:cubicBezTo>
                  <a:cubicBezTo>
                    <a:pt x="631" y="2171"/>
                    <a:pt x="632" y="2169"/>
                    <a:pt x="632" y="2168"/>
                  </a:cubicBezTo>
                  <a:cubicBezTo>
                    <a:pt x="633" y="2167"/>
                    <a:pt x="633" y="2167"/>
                    <a:pt x="633" y="2167"/>
                  </a:cubicBezTo>
                  <a:cubicBezTo>
                    <a:pt x="633" y="2166"/>
                    <a:pt x="633" y="2166"/>
                    <a:pt x="633" y="2166"/>
                  </a:cubicBezTo>
                  <a:cubicBezTo>
                    <a:pt x="633" y="2165"/>
                    <a:pt x="633" y="2162"/>
                    <a:pt x="633" y="2160"/>
                  </a:cubicBezTo>
                  <a:cubicBezTo>
                    <a:pt x="634" y="2161"/>
                    <a:pt x="634" y="2161"/>
                    <a:pt x="634" y="2162"/>
                  </a:cubicBezTo>
                  <a:cubicBezTo>
                    <a:pt x="637" y="2164"/>
                    <a:pt x="639" y="2166"/>
                    <a:pt x="642" y="2166"/>
                  </a:cubicBezTo>
                  <a:cubicBezTo>
                    <a:pt x="644" y="2166"/>
                    <a:pt x="646" y="2165"/>
                    <a:pt x="648" y="2162"/>
                  </a:cubicBezTo>
                  <a:cubicBezTo>
                    <a:pt x="650" y="2158"/>
                    <a:pt x="650" y="2158"/>
                    <a:pt x="650" y="2158"/>
                  </a:cubicBezTo>
                  <a:cubicBezTo>
                    <a:pt x="646" y="2157"/>
                    <a:pt x="646" y="2157"/>
                    <a:pt x="646" y="2157"/>
                  </a:cubicBezTo>
                  <a:cubicBezTo>
                    <a:pt x="646" y="2156"/>
                    <a:pt x="645" y="2156"/>
                    <a:pt x="644" y="2156"/>
                  </a:cubicBezTo>
                  <a:cubicBezTo>
                    <a:pt x="645" y="2155"/>
                    <a:pt x="646" y="2154"/>
                    <a:pt x="648" y="2152"/>
                  </a:cubicBezTo>
                  <a:cubicBezTo>
                    <a:pt x="649" y="2150"/>
                    <a:pt x="652" y="2147"/>
                    <a:pt x="654" y="2145"/>
                  </a:cubicBezTo>
                  <a:cubicBezTo>
                    <a:pt x="654" y="2147"/>
                    <a:pt x="655" y="2149"/>
                    <a:pt x="656" y="2151"/>
                  </a:cubicBezTo>
                  <a:cubicBezTo>
                    <a:pt x="657" y="2153"/>
                    <a:pt x="658" y="2155"/>
                    <a:pt x="659" y="2158"/>
                  </a:cubicBezTo>
                  <a:cubicBezTo>
                    <a:pt x="659" y="2159"/>
                    <a:pt x="657" y="2159"/>
                    <a:pt x="657" y="2159"/>
                  </a:cubicBezTo>
                  <a:cubicBezTo>
                    <a:pt x="654" y="2160"/>
                    <a:pt x="649" y="2162"/>
                    <a:pt x="649" y="2168"/>
                  </a:cubicBezTo>
                  <a:cubicBezTo>
                    <a:pt x="650" y="2172"/>
                    <a:pt x="650" y="2172"/>
                    <a:pt x="650" y="2172"/>
                  </a:cubicBezTo>
                  <a:cubicBezTo>
                    <a:pt x="654" y="2171"/>
                    <a:pt x="654" y="2171"/>
                    <a:pt x="654" y="2171"/>
                  </a:cubicBezTo>
                  <a:cubicBezTo>
                    <a:pt x="654" y="2171"/>
                    <a:pt x="655" y="2171"/>
                    <a:pt x="656" y="2171"/>
                  </a:cubicBezTo>
                  <a:cubicBezTo>
                    <a:pt x="655" y="2173"/>
                    <a:pt x="655" y="2173"/>
                    <a:pt x="655" y="2173"/>
                  </a:cubicBezTo>
                  <a:cubicBezTo>
                    <a:pt x="661" y="2173"/>
                    <a:pt x="661" y="2173"/>
                    <a:pt x="661" y="2173"/>
                  </a:cubicBezTo>
                  <a:cubicBezTo>
                    <a:pt x="665" y="2173"/>
                    <a:pt x="667" y="2171"/>
                    <a:pt x="668" y="2168"/>
                  </a:cubicBezTo>
                  <a:cubicBezTo>
                    <a:pt x="668" y="2169"/>
                    <a:pt x="669" y="2169"/>
                    <a:pt x="669" y="2169"/>
                  </a:cubicBezTo>
                  <a:cubicBezTo>
                    <a:pt x="673" y="2170"/>
                    <a:pt x="673" y="2170"/>
                    <a:pt x="673" y="2170"/>
                  </a:cubicBezTo>
                  <a:cubicBezTo>
                    <a:pt x="674" y="2167"/>
                    <a:pt x="674" y="2167"/>
                    <a:pt x="674" y="2167"/>
                  </a:cubicBezTo>
                  <a:cubicBezTo>
                    <a:pt x="675" y="2164"/>
                    <a:pt x="676" y="2162"/>
                    <a:pt x="677" y="2160"/>
                  </a:cubicBezTo>
                  <a:cubicBezTo>
                    <a:pt x="679" y="2157"/>
                    <a:pt x="681" y="2155"/>
                    <a:pt x="681" y="2152"/>
                  </a:cubicBezTo>
                  <a:cubicBezTo>
                    <a:pt x="681" y="2163"/>
                    <a:pt x="677" y="2178"/>
                    <a:pt x="668" y="2189"/>
                  </a:cubicBezTo>
                  <a:cubicBezTo>
                    <a:pt x="660" y="2198"/>
                    <a:pt x="660" y="2198"/>
                    <a:pt x="660" y="2198"/>
                  </a:cubicBezTo>
                  <a:cubicBezTo>
                    <a:pt x="672" y="2194"/>
                    <a:pt x="672" y="2194"/>
                    <a:pt x="672" y="2194"/>
                  </a:cubicBezTo>
                  <a:cubicBezTo>
                    <a:pt x="679" y="2192"/>
                    <a:pt x="682" y="2187"/>
                    <a:pt x="685" y="2183"/>
                  </a:cubicBezTo>
                  <a:cubicBezTo>
                    <a:pt x="687" y="2180"/>
                    <a:pt x="689" y="2178"/>
                    <a:pt x="691" y="2176"/>
                  </a:cubicBezTo>
                  <a:cubicBezTo>
                    <a:pt x="692" y="2177"/>
                    <a:pt x="694" y="2178"/>
                    <a:pt x="695" y="2178"/>
                  </a:cubicBezTo>
                  <a:cubicBezTo>
                    <a:pt x="693" y="2181"/>
                    <a:pt x="693" y="2181"/>
                    <a:pt x="693" y="2181"/>
                  </a:cubicBezTo>
                  <a:cubicBezTo>
                    <a:pt x="697" y="2180"/>
                    <a:pt x="697" y="2180"/>
                    <a:pt x="697" y="2180"/>
                  </a:cubicBezTo>
                  <a:cubicBezTo>
                    <a:pt x="697" y="2186"/>
                    <a:pt x="697" y="2186"/>
                    <a:pt x="697" y="2186"/>
                  </a:cubicBezTo>
                  <a:cubicBezTo>
                    <a:pt x="700" y="2179"/>
                    <a:pt x="700" y="2179"/>
                    <a:pt x="700" y="2179"/>
                  </a:cubicBezTo>
                  <a:cubicBezTo>
                    <a:pt x="703" y="2178"/>
                    <a:pt x="703" y="2178"/>
                    <a:pt x="703" y="2178"/>
                  </a:cubicBezTo>
                  <a:cubicBezTo>
                    <a:pt x="710" y="2176"/>
                    <a:pt x="715" y="2172"/>
                    <a:pt x="721" y="2167"/>
                  </a:cubicBezTo>
                  <a:cubicBezTo>
                    <a:pt x="725" y="2163"/>
                    <a:pt x="730" y="2159"/>
                    <a:pt x="735" y="2158"/>
                  </a:cubicBezTo>
                  <a:cubicBezTo>
                    <a:pt x="732" y="2160"/>
                    <a:pt x="730" y="2163"/>
                    <a:pt x="732" y="2169"/>
                  </a:cubicBezTo>
                  <a:cubicBezTo>
                    <a:pt x="732" y="2170"/>
                    <a:pt x="732" y="2170"/>
                    <a:pt x="732" y="2170"/>
                  </a:cubicBezTo>
                  <a:cubicBezTo>
                    <a:pt x="733" y="2171"/>
                    <a:pt x="733" y="2171"/>
                    <a:pt x="733" y="2171"/>
                  </a:cubicBezTo>
                  <a:cubicBezTo>
                    <a:pt x="734" y="2172"/>
                    <a:pt x="735" y="2173"/>
                    <a:pt x="737" y="2173"/>
                  </a:cubicBezTo>
                  <a:cubicBezTo>
                    <a:pt x="741" y="2173"/>
                    <a:pt x="742" y="2168"/>
                    <a:pt x="744" y="2164"/>
                  </a:cubicBezTo>
                  <a:cubicBezTo>
                    <a:pt x="744" y="2163"/>
                    <a:pt x="744" y="2162"/>
                    <a:pt x="744" y="2162"/>
                  </a:cubicBezTo>
                  <a:cubicBezTo>
                    <a:pt x="744" y="2163"/>
                    <a:pt x="745" y="2163"/>
                    <a:pt x="745" y="2164"/>
                  </a:cubicBezTo>
                  <a:cubicBezTo>
                    <a:pt x="746" y="2167"/>
                    <a:pt x="747" y="2172"/>
                    <a:pt x="751" y="2173"/>
                  </a:cubicBezTo>
                  <a:cubicBezTo>
                    <a:pt x="752" y="2174"/>
                    <a:pt x="753" y="2174"/>
                    <a:pt x="755" y="2174"/>
                  </a:cubicBezTo>
                  <a:cubicBezTo>
                    <a:pt x="756" y="2180"/>
                    <a:pt x="756" y="2180"/>
                    <a:pt x="756" y="2180"/>
                  </a:cubicBezTo>
                  <a:cubicBezTo>
                    <a:pt x="757" y="2174"/>
                    <a:pt x="757" y="2174"/>
                    <a:pt x="757" y="2174"/>
                  </a:cubicBezTo>
                  <a:cubicBezTo>
                    <a:pt x="762" y="2173"/>
                    <a:pt x="769" y="2170"/>
                    <a:pt x="770" y="2165"/>
                  </a:cubicBezTo>
                  <a:cubicBezTo>
                    <a:pt x="770" y="2164"/>
                    <a:pt x="770" y="2164"/>
                    <a:pt x="770" y="2164"/>
                  </a:cubicBezTo>
                  <a:cubicBezTo>
                    <a:pt x="776" y="2164"/>
                    <a:pt x="776" y="2164"/>
                    <a:pt x="776" y="2164"/>
                  </a:cubicBezTo>
                  <a:cubicBezTo>
                    <a:pt x="776" y="2162"/>
                    <a:pt x="776" y="2162"/>
                    <a:pt x="776" y="2162"/>
                  </a:cubicBezTo>
                  <a:cubicBezTo>
                    <a:pt x="776" y="2161"/>
                    <a:pt x="777" y="2160"/>
                    <a:pt x="777" y="2159"/>
                  </a:cubicBezTo>
                  <a:cubicBezTo>
                    <a:pt x="778" y="2161"/>
                    <a:pt x="779" y="2162"/>
                    <a:pt x="780" y="2164"/>
                  </a:cubicBezTo>
                  <a:cubicBezTo>
                    <a:pt x="781" y="2166"/>
                    <a:pt x="782" y="2169"/>
                    <a:pt x="783" y="2172"/>
                  </a:cubicBezTo>
                  <a:cubicBezTo>
                    <a:pt x="783" y="2175"/>
                    <a:pt x="783" y="2175"/>
                    <a:pt x="783" y="2175"/>
                  </a:cubicBezTo>
                  <a:cubicBezTo>
                    <a:pt x="786" y="2175"/>
                    <a:pt x="786" y="2175"/>
                    <a:pt x="786" y="2175"/>
                  </a:cubicBezTo>
                  <a:cubicBezTo>
                    <a:pt x="787" y="2175"/>
                    <a:pt x="789" y="2175"/>
                    <a:pt x="790" y="2175"/>
                  </a:cubicBezTo>
                  <a:cubicBezTo>
                    <a:pt x="792" y="2175"/>
                    <a:pt x="796" y="2174"/>
                    <a:pt x="799" y="2173"/>
                  </a:cubicBezTo>
                  <a:cubicBezTo>
                    <a:pt x="798" y="2175"/>
                    <a:pt x="798" y="2175"/>
                    <a:pt x="798" y="2175"/>
                  </a:cubicBezTo>
                  <a:cubicBezTo>
                    <a:pt x="804" y="2175"/>
                    <a:pt x="804" y="2175"/>
                    <a:pt x="804" y="2175"/>
                  </a:cubicBezTo>
                  <a:cubicBezTo>
                    <a:pt x="809" y="2174"/>
                    <a:pt x="814" y="2173"/>
                    <a:pt x="818" y="2172"/>
                  </a:cubicBezTo>
                  <a:cubicBezTo>
                    <a:pt x="821" y="2171"/>
                    <a:pt x="825" y="2170"/>
                    <a:pt x="829" y="2170"/>
                  </a:cubicBezTo>
                  <a:cubicBezTo>
                    <a:pt x="827" y="2172"/>
                    <a:pt x="824" y="2174"/>
                    <a:pt x="824" y="2178"/>
                  </a:cubicBezTo>
                  <a:cubicBezTo>
                    <a:pt x="823" y="2184"/>
                    <a:pt x="823" y="2184"/>
                    <a:pt x="823" y="2184"/>
                  </a:cubicBezTo>
                  <a:cubicBezTo>
                    <a:pt x="829" y="2182"/>
                    <a:pt x="829" y="2182"/>
                    <a:pt x="829" y="2182"/>
                  </a:cubicBezTo>
                  <a:cubicBezTo>
                    <a:pt x="831" y="2181"/>
                    <a:pt x="834" y="2179"/>
                    <a:pt x="837" y="2176"/>
                  </a:cubicBezTo>
                  <a:cubicBezTo>
                    <a:pt x="841" y="2176"/>
                    <a:pt x="841" y="2176"/>
                    <a:pt x="841" y="2176"/>
                  </a:cubicBezTo>
                  <a:cubicBezTo>
                    <a:pt x="847" y="2175"/>
                    <a:pt x="851" y="2171"/>
                    <a:pt x="853" y="2168"/>
                  </a:cubicBezTo>
                  <a:cubicBezTo>
                    <a:pt x="856" y="2166"/>
                    <a:pt x="856" y="2166"/>
                    <a:pt x="856" y="2166"/>
                  </a:cubicBezTo>
                  <a:cubicBezTo>
                    <a:pt x="854" y="2165"/>
                    <a:pt x="854" y="2165"/>
                    <a:pt x="854" y="2165"/>
                  </a:cubicBezTo>
                  <a:cubicBezTo>
                    <a:pt x="854" y="2165"/>
                    <a:pt x="855" y="2164"/>
                    <a:pt x="855" y="2163"/>
                  </a:cubicBezTo>
                  <a:cubicBezTo>
                    <a:pt x="856" y="2162"/>
                    <a:pt x="857" y="2160"/>
                    <a:pt x="858" y="2158"/>
                  </a:cubicBezTo>
                  <a:cubicBezTo>
                    <a:pt x="859" y="2163"/>
                    <a:pt x="860" y="2167"/>
                    <a:pt x="863" y="2167"/>
                  </a:cubicBezTo>
                  <a:cubicBezTo>
                    <a:pt x="865" y="2167"/>
                    <a:pt x="867" y="2166"/>
                    <a:pt x="868" y="2163"/>
                  </a:cubicBezTo>
                  <a:cubicBezTo>
                    <a:pt x="869" y="2158"/>
                    <a:pt x="867" y="2155"/>
                    <a:pt x="866" y="2153"/>
                  </a:cubicBezTo>
                  <a:cubicBezTo>
                    <a:pt x="866" y="2153"/>
                    <a:pt x="866" y="2153"/>
                    <a:pt x="866" y="2152"/>
                  </a:cubicBezTo>
                  <a:cubicBezTo>
                    <a:pt x="867" y="2152"/>
                    <a:pt x="868" y="2151"/>
                    <a:pt x="869" y="2151"/>
                  </a:cubicBezTo>
                  <a:cubicBezTo>
                    <a:pt x="870" y="2150"/>
                    <a:pt x="872" y="2149"/>
                    <a:pt x="874" y="2148"/>
                  </a:cubicBezTo>
                  <a:cubicBezTo>
                    <a:pt x="875" y="2150"/>
                    <a:pt x="876" y="2152"/>
                    <a:pt x="877" y="2154"/>
                  </a:cubicBezTo>
                  <a:cubicBezTo>
                    <a:pt x="879" y="2157"/>
                    <a:pt x="880" y="2160"/>
                    <a:pt x="880" y="2163"/>
                  </a:cubicBezTo>
                  <a:cubicBezTo>
                    <a:pt x="879" y="2178"/>
                    <a:pt x="879" y="2178"/>
                    <a:pt x="879" y="2178"/>
                  </a:cubicBezTo>
                  <a:cubicBezTo>
                    <a:pt x="887" y="2166"/>
                    <a:pt x="887" y="2166"/>
                    <a:pt x="887" y="2166"/>
                  </a:cubicBezTo>
                  <a:cubicBezTo>
                    <a:pt x="888" y="2163"/>
                    <a:pt x="889" y="2160"/>
                    <a:pt x="890" y="2156"/>
                  </a:cubicBezTo>
                  <a:cubicBezTo>
                    <a:pt x="899" y="2186"/>
                    <a:pt x="899" y="2186"/>
                    <a:pt x="899" y="2186"/>
                  </a:cubicBezTo>
                  <a:cubicBezTo>
                    <a:pt x="898" y="2179"/>
                    <a:pt x="898" y="2179"/>
                    <a:pt x="898" y="2179"/>
                  </a:cubicBezTo>
                  <a:cubicBezTo>
                    <a:pt x="898" y="2180"/>
                    <a:pt x="898" y="2180"/>
                    <a:pt x="898" y="2180"/>
                  </a:cubicBezTo>
                  <a:cubicBezTo>
                    <a:pt x="901" y="2181"/>
                    <a:pt x="901" y="2181"/>
                    <a:pt x="901" y="2181"/>
                  </a:cubicBezTo>
                  <a:cubicBezTo>
                    <a:pt x="902" y="2181"/>
                    <a:pt x="902" y="2181"/>
                    <a:pt x="903" y="2181"/>
                  </a:cubicBezTo>
                  <a:cubicBezTo>
                    <a:pt x="909" y="2181"/>
                    <a:pt x="909" y="2174"/>
                    <a:pt x="909" y="2172"/>
                  </a:cubicBezTo>
                  <a:cubicBezTo>
                    <a:pt x="909" y="2172"/>
                    <a:pt x="909" y="2171"/>
                    <a:pt x="909" y="2171"/>
                  </a:cubicBezTo>
                  <a:cubicBezTo>
                    <a:pt x="912" y="2171"/>
                    <a:pt x="913" y="2171"/>
                    <a:pt x="915" y="2172"/>
                  </a:cubicBezTo>
                  <a:cubicBezTo>
                    <a:pt x="916" y="2173"/>
                    <a:pt x="918" y="2173"/>
                    <a:pt x="920" y="2172"/>
                  </a:cubicBezTo>
                  <a:cubicBezTo>
                    <a:pt x="923" y="2176"/>
                    <a:pt x="926" y="2177"/>
                    <a:pt x="929" y="2178"/>
                  </a:cubicBezTo>
                  <a:cubicBezTo>
                    <a:pt x="929" y="2179"/>
                    <a:pt x="929" y="2180"/>
                    <a:pt x="929" y="2181"/>
                  </a:cubicBezTo>
                  <a:cubicBezTo>
                    <a:pt x="930" y="2183"/>
                    <a:pt x="930" y="2183"/>
                    <a:pt x="930" y="2183"/>
                  </a:cubicBezTo>
                  <a:cubicBezTo>
                    <a:pt x="932" y="2184"/>
                    <a:pt x="932" y="2184"/>
                    <a:pt x="932" y="2184"/>
                  </a:cubicBezTo>
                  <a:cubicBezTo>
                    <a:pt x="936" y="2185"/>
                    <a:pt x="939" y="2185"/>
                    <a:pt x="942" y="2185"/>
                  </a:cubicBezTo>
                  <a:cubicBezTo>
                    <a:pt x="948" y="2186"/>
                    <a:pt x="950" y="2187"/>
                    <a:pt x="951" y="2190"/>
                  </a:cubicBezTo>
                  <a:cubicBezTo>
                    <a:pt x="958" y="2186"/>
                    <a:pt x="958" y="2186"/>
                    <a:pt x="958" y="2186"/>
                  </a:cubicBezTo>
                  <a:cubicBezTo>
                    <a:pt x="956" y="2182"/>
                    <a:pt x="953" y="2178"/>
                    <a:pt x="951" y="2174"/>
                  </a:cubicBezTo>
                  <a:cubicBezTo>
                    <a:pt x="946" y="2167"/>
                    <a:pt x="944" y="2163"/>
                    <a:pt x="945" y="2159"/>
                  </a:cubicBezTo>
                  <a:cubicBezTo>
                    <a:pt x="947" y="2159"/>
                    <a:pt x="948" y="2159"/>
                    <a:pt x="950" y="2159"/>
                  </a:cubicBezTo>
                  <a:cubicBezTo>
                    <a:pt x="949" y="2160"/>
                    <a:pt x="949" y="2160"/>
                    <a:pt x="949" y="2160"/>
                  </a:cubicBezTo>
                  <a:cubicBezTo>
                    <a:pt x="952" y="2160"/>
                    <a:pt x="952" y="2160"/>
                    <a:pt x="952" y="2160"/>
                  </a:cubicBezTo>
                  <a:cubicBezTo>
                    <a:pt x="963" y="2160"/>
                    <a:pt x="975" y="2158"/>
                    <a:pt x="986" y="2155"/>
                  </a:cubicBezTo>
                  <a:cubicBezTo>
                    <a:pt x="988" y="2154"/>
                    <a:pt x="991" y="2153"/>
                    <a:pt x="994" y="2153"/>
                  </a:cubicBezTo>
                  <a:cubicBezTo>
                    <a:pt x="992" y="2157"/>
                    <a:pt x="990" y="2161"/>
                    <a:pt x="991" y="2165"/>
                  </a:cubicBezTo>
                  <a:cubicBezTo>
                    <a:pt x="992" y="2166"/>
                    <a:pt x="993" y="2168"/>
                    <a:pt x="996" y="2169"/>
                  </a:cubicBezTo>
                  <a:cubicBezTo>
                    <a:pt x="1001" y="2170"/>
                    <a:pt x="1001" y="2170"/>
                    <a:pt x="1001" y="2170"/>
                  </a:cubicBezTo>
                  <a:cubicBezTo>
                    <a:pt x="1001" y="2166"/>
                    <a:pt x="1001" y="2166"/>
                    <a:pt x="1001" y="2166"/>
                  </a:cubicBezTo>
                  <a:cubicBezTo>
                    <a:pt x="1001" y="2157"/>
                    <a:pt x="1007" y="2152"/>
                    <a:pt x="1012" y="2148"/>
                  </a:cubicBezTo>
                  <a:cubicBezTo>
                    <a:pt x="1013" y="2148"/>
                    <a:pt x="1013" y="2147"/>
                    <a:pt x="1013" y="2147"/>
                  </a:cubicBezTo>
                  <a:cubicBezTo>
                    <a:pt x="1013" y="2150"/>
                    <a:pt x="1011" y="2153"/>
                    <a:pt x="1010" y="2155"/>
                  </a:cubicBezTo>
                  <a:cubicBezTo>
                    <a:pt x="1005" y="2161"/>
                    <a:pt x="1005" y="2161"/>
                    <a:pt x="1005" y="2161"/>
                  </a:cubicBezTo>
                  <a:cubicBezTo>
                    <a:pt x="1013" y="2161"/>
                    <a:pt x="1013" y="2161"/>
                    <a:pt x="1013" y="2161"/>
                  </a:cubicBezTo>
                  <a:cubicBezTo>
                    <a:pt x="1020" y="2160"/>
                    <a:pt x="1021" y="2155"/>
                    <a:pt x="1023" y="2151"/>
                  </a:cubicBezTo>
                  <a:cubicBezTo>
                    <a:pt x="1023" y="2149"/>
                    <a:pt x="1024" y="2148"/>
                    <a:pt x="1025" y="2147"/>
                  </a:cubicBezTo>
                  <a:cubicBezTo>
                    <a:pt x="1031" y="2148"/>
                    <a:pt x="1041" y="2147"/>
                    <a:pt x="1052" y="2146"/>
                  </a:cubicBezTo>
                  <a:cubicBezTo>
                    <a:pt x="1051" y="2148"/>
                    <a:pt x="1049" y="2149"/>
                    <a:pt x="1048" y="2151"/>
                  </a:cubicBezTo>
                  <a:cubicBezTo>
                    <a:pt x="1043" y="2156"/>
                    <a:pt x="1037" y="2163"/>
                    <a:pt x="1041" y="2170"/>
                  </a:cubicBezTo>
                  <a:cubicBezTo>
                    <a:pt x="1042" y="2172"/>
                    <a:pt x="1042" y="2172"/>
                    <a:pt x="1042" y="2172"/>
                  </a:cubicBezTo>
                  <a:cubicBezTo>
                    <a:pt x="1045" y="2172"/>
                    <a:pt x="1045" y="2172"/>
                    <a:pt x="1045" y="2172"/>
                  </a:cubicBezTo>
                  <a:cubicBezTo>
                    <a:pt x="1049" y="2172"/>
                    <a:pt x="1052" y="2170"/>
                    <a:pt x="1055" y="2169"/>
                  </a:cubicBezTo>
                  <a:cubicBezTo>
                    <a:pt x="1058" y="2167"/>
                    <a:pt x="1061" y="2166"/>
                    <a:pt x="1065" y="2166"/>
                  </a:cubicBezTo>
                  <a:cubicBezTo>
                    <a:pt x="1070" y="2166"/>
                    <a:pt x="1070" y="2166"/>
                    <a:pt x="1070" y="2166"/>
                  </a:cubicBezTo>
                  <a:cubicBezTo>
                    <a:pt x="1069" y="2162"/>
                    <a:pt x="1069" y="2162"/>
                    <a:pt x="1069" y="2162"/>
                  </a:cubicBezTo>
                  <a:cubicBezTo>
                    <a:pt x="1069" y="2157"/>
                    <a:pt x="1064" y="2153"/>
                    <a:pt x="1059" y="2152"/>
                  </a:cubicBezTo>
                  <a:cubicBezTo>
                    <a:pt x="1060" y="2150"/>
                    <a:pt x="1060" y="2148"/>
                    <a:pt x="1059" y="2146"/>
                  </a:cubicBezTo>
                  <a:cubicBezTo>
                    <a:pt x="1064" y="2145"/>
                    <a:pt x="1068" y="2145"/>
                    <a:pt x="1073" y="2145"/>
                  </a:cubicBezTo>
                  <a:cubicBezTo>
                    <a:pt x="1085" y="2145"/>
                    <a:pt x="1093" y="2146"/>
                    <a:pt x="1099" y="2149"/>
                  </a:cubicBezTo>
                  <a:cubicBezTo>
                    <a:pt x="1109" y="2154"/>
                    <a:pt x="1109" y="2154"/>
                    <a:pt x="1109" y="2154"/>
                  </a:cubicBezTo>
                  <a:cubicBezTo>
                    <a:pt x="1104" y="2144"/>
                    <a:pt x="1104" y="2144"/>
                    <a:pt x="1104" y="2144"/>
                  </a:cubicBezTo>
                  <a:cubicBezTo>
                    <a:pt x="1101" y="2138"/>
                    <a:pt x="1094" y="2137"/>
                    <a:pt x="1087" y="2136"/>
                  </a:cubicBezTo>
                  <a:cubicBezTo>
                    <a:pt x="1090" y="2135"/>
                    <a:pt x="1092" y="2133"/>
                    <a:pt x="1094" y="2130"/>
                  </a:cubicBezTo>
                  <a:cubicBezTo>
                    <a:pt x="1096" y="2126"/>
                    <a:pt x="1096" y="2126"/>
                    <a:pt x="1096" y="2126"/>
                  </a:cubicBezTo>
                  <a:cubicBezTo>
                    <a:pt x="1092" y="2125"/>
                    <a:pt x="1092" y="2125"/>
                    <a:pt x="1092" y="2125"/>
                  </a:cubicBezTo>
                  <a:cubicBezTo>
                    <a:pt x="1095" y="2118"/>
                    <a:pt x="1095" y="2118"/>
                    <a:pt x="1095" y="2118"/>
                  </a:cubicBezTo>
                  <a:cubicBezTo>
                    <a:pt x="1087" y="2121"/>
                    <a:pt x="1087" y="2121"/>
                    <a:pt x="1087" y="2121"/>
                  </a:cubicBezTo>
                  <a:cubicBezTo>
                    <a:pt x="1081" y="2124"/>
                    <a:pt x="1073" y="2126"/>
                    <a:pt x="1066" y="2126"/>
                  </a:cubicBezTo>
                  <a:cubicBezTo>
                    <a:pt x="1059" y="2127"/>
                    <a:pt x="1047" y="2125"/>
                    <a:pt x="1043" y="2114"/>
                  </a:cubicBezTo>
                  <a:cubicBezTo>
                    <a:pt x="1036" y="2096"/>
                    <a:pt x="1036" y="2096"/>
                    <a:pt x="1036" y="2096"/>
                  </a:cubicBezTo>
                  <a:cubicBezTo>
                    <a:pt x="1036" y="2112"/>
                    <a:pt x="1036" y="2112"/>
                    <a:pt x="1036" y="2112"/>
                  </a:cubicBezTo>
                  <a:cubicBezTo>
                    <a:pt x="1035" y="2111"/>
                    <a:pt x="1034" y="2111"/>
                    <a:pt x="1033" y="2110"/>
                  </a:cubicBezTo>
                  <a:cubicBezTo>
                    <a:pt x="1032" y="2109"/>
                    <a:pt x="1031" y="2108"/>
                    <a:pt x="1030" y="2107"/>
                  </a:cubicBezTo>
                  <a:cubicBezTo>
                    <a:pt x="1023" y="2101"/>
                    <a:pt x="1023" y="2101"/>
                    <a:pt x="1023" y="2101"/>
                  </a:cubicBezTo>
                  <a:cubicBezTo>
                    <a:pt x="1024" y="2110"/>
                    <a:pt x="1024" y="2110"/>
                    <a:pt x="1024" y="2110"/>
                  </a:cubicBezTo>
                  <a:cubicBezTo>
                    <a:pt x="1024" y="2115"/>
                    <a:pt x="1023" y="2117"/>
                    <a:pt x="1020" y="2118"/>
                  </a:cubicBezTo>
                  <a:cubicBezTo>
                    <a:pt x="1020" y="2118"/>
                    <a:pt x="1020" y="2118"/>
                    <a:pt x="1020" y="2117"/>
                  </a:cubicBezTo>
                  <a:cubicBezTo>
                    <a:pt x="1019" y="2116"/>
                    <a:pt x="1018" y="2114"/>
                    <a:pt x="1015" y="2113"/>
                  </a:cubicBezTo>
                  <a:cubicBezTo>
                    <a:pt x="1011" y="2111"/>
                    <a:pt x="1011" y="2111"/>
                    <a:pt x="1011" y="2111"/>
                  </a:cubicBezTo>
                  <a:cubicBezTo>
                    <a:pt x="1011" y="2115"/>
                    <a:pt x="1011" y="2115"/>
                    <a:pt x="1011" y="2115"/>
                  </a:cubicBezTo>
                  <a:cubicBezTo>
                    <a:pt x="1010" y="2116"/>
                    <a:pt x="1010" y="2116"/>
                    <a:pt x="1010" y="2116"/>
                  </a:cubicBezTo>
                  <a:cubicBezTo>
                    <a:pt x="1009" y="2115"/>
                    <a:pt x="1007" y="2113"/>
                    <a:pt x="1006" y="2111"/>
                  </a:cubicBezTo>
                  <a:cubicBezTo>
                    <a:pt x="1006" y="2111"/>
                    <a:pt x="1006" y="2111"/>
                    <a:pt x="1006" y="2111"/>
                  </a:cubicBezTo>
                  <a:cubicBezTo>
                    <a:pt x="1006" y="2108"/>
                    <a:pt x="1006" y="2108"/>
                    <a:pt x="1006" y="2108"/>
                  </a:cubicBezTo>
                  <a:cubicBezTo>
                    <a:pt x="1005" y="2105"/>
                    <a:pt x="1004" y="2103"/>
                    <a:pt x="1003" y="2103"/>
                  </a:cubicBezTo>
                  <a:cubicBezTo>
                    <a:pt x="1005" y="2101"/>
                    <a:pt x="1005" y="2101"/>
                    <a:pt x="1005" y="2101"/>
                  </a:cubicBezTo>
                  <a:cubicBezTo>
                    <a:pt x="994" y="2101"/>
                    <a:pt x="994" y="2101"/>
                    <a:pt x="994" y="2101"/>
                  </a:cubicBezTo>
                  <a:cubicBezTo>
                    <a:pt x="988" y="2102"/>
                    <a:pt x="985" y="2104"/>
                    <a:pt x="983" y="2108"/>
                  </a:cubicBezTo>
                  <a:cubicBezTo>
                    <a:pt x="983" y="2107"/>
                    <a:pt x="982" y="2106"/>
                    <a:pt x="982" y="2105"/>
                  </a:cubicBezTo>
                  <a:cubicBezTo>
                    <a:pt x="981" y="2104"/>
                    <a:pt x="981" y="2104"/>
                    <a:pt x="981" y="2104"/>
                  </a:cubicBezTo>
                  <a:cubicBezTo>
                    <a:pt x="980" y="2104"/>
                    <a:pt x="980" y="2104"/>
                    <a:pt x="980" y="2104"/>
                  </a:cubicBezTo>
                  <a:cubicBezTo>
                    <a:pt x="975" y="2102"/>
                    <a:pt x="970" y="2104"/>
                    <a:pt x="967" y="2106"/>
                  </a:cubicBezTo>
                  <a:cubicBezTo>
                    <a:pt x="966" y="2101"/>
                    <a:pt x="965" y="2099"/>
                    <a:pt x="963" y="2097"/>
                  </a:cubicBezTo>
                  <a:cubicBezTo>
                    <a:pt x="962" y="2096"/>
                    <a:pt x="962" y="2096"/>
                    <a:pt x="962" y="2095"/>
                  </a:cubicBezTo>
                  <a:cubicBezTo>
                    <a:pt x="965" y="2085"/>
                    <a:pt x="965" y="2085"/>
                    <a:pt x="965" y="2085"/>
                  </a:cubicBezTo>
                  <a:cubicBezTo>
                    <a:pt x="956" y="2092"/>
                    <a:pt x="956" y="2092"/>
                    <a:pt x="956" y="2092"/>
                  </a:cubicBezTo>
                  <a:cubicBezTo>
                    <a:pt x="953" y="2094"/>
                    <a:pt x="949" y="2096"/>
                    <a:pt x="946" y="2099"/>
                  </a:cubicBezTo>
                  <a:cubicBezTo>
                    <a:pt x="946" y="2098"/>
                    <a:pt x="947" y="2097"/>
                    <a:pt x="948" y="2095"/>
                  </a:cubicBezTo>
                  <a:cubicBezTo>
                    <a:pt x="949" y="2093"/>
                    <a:pt x="950" y="2091"/>
                    <a:pt x="950" y="2089"/>
                  </a:cubicBezTo>
                  <a:cubicBezTo>
                    <a:pt x="953" y="2083"/>
                    <a:pt x="953" y="2083"/>
                    <a:pt x="953" y="2083"/>
                  </a:cubicBezTo>
                  <a:cubicBezTo>
                    <a:pt x="946" y="2085"/>
                    <a:pt x="946" y="2085"/>
                    <a:pt x="946" y="2085"/>
                  </a:cubicBezTo>
                  <a:cubicBezTo>
                    <a:pt x="943" y="2085"/>
                    <a:pt x="940" y="2088"/>
                    <a:pt x="938" y="2091"/>
                  </a:cubicBezTo>
                  <a:cubicBezTo>
                    <a:pt x="938" y="2089"/>
                    <a:pt x="937" y="2086"/>
                    <a:pt x="934" y="2084"/>
                  </a:cubicBezTo>
                  <a:cubicBezTo>
                    <a:pt x="932" y="2082"/>
                    <a:pt x="930" y="2081"/>
                    <a:pt x="929" y="2081"/>
                  </a:cubicBezTo>
                  <a:cubicBezTo>
                    <a:pt x="926" y="2081"/>
                    <a:pt x="924" y="2083"/>
                    <a:pt x="923" y="2085"/>
                  </a:cubicBezTo>
                  <a:cubicBezTo>
                    <a:pt x="923" y="2085"/>
                    <a:pt x="923" y="2084"/>
                    <a:pt x="923" y="2084"/>
                  </a:cubicBezTo>
                  <a:cubicBezTo>
                    <a:pt x="922" y="2082"/>
                    <a:pt x="920" y="2080"/>
                    <a:pt x="917" y="2079"/>
                  </a:cubicBezTo>
                  <a:cubicBezTo>
                    <a:pt x="919" y="2077"/>
                    <a:pt x="920" y="2074"/>
                    <a:pt x="922" y="2072"/>
                  </a:cubicBezTo>
                  <a:cubicBezTo>
                    <a:pt x="923" y="2071"/>
                    <a:pt x="924" y="2070"/>
                    <a:pt x="924" y="2069"/>
                  </a:cubicBezTo>
                  <a:cubicBezTo>
                    <a:pt x="940" y="2042"/>
                    <a:pt x="940" y="2042"/>
                    <a:pt x="940" y="2042"/>
                  </a:cubicBezTo>
                  <a:cubicBezTo>
                    <a:pt x="919" y="2064"/>
                    <a:pt x="919" y="2064"/>
                    <a:pt x="919" y="2064"/>
                  </a:cubicBezTo>
                  <a:cubicBezTo>
                    <a:pt x="918" y="2061"/>
                    <a:pt x="916" y="2060"/>
                    <a:pt x="913" y="2060"/>
                  </a:cubicBezTo>
                  <a:cubicBezTo>
                    <a:pt x="913" y="2060"/>
                    <a:pt x="913" y="2060"/>
                    <a:pt x="913" y="2060"/>
                  </a:cubicBezTo>
                  <a:cubicBezTo>
                    <a:pt x="912" y="2060"/>
                    <a:pt x="912" y="2060"/>
                    <a:pt x="912" y="2060"/>
                  </a:cubicBezTo>
                  <a:cubicBezTo>
                    <a:pt x="907" y="2062"/>
                    <a:pt x="905" y="2066"/>
                    <a:pt x="904" y="2070"/>
                  </a:cubicBezTo>
                  <a:cubicBezTo>
                    <a:pt x="903" y="2070"/>
                    <a:pt x="903" y="2070"/>
                    <a:pt x="902" y="2070"/>
                  </a:cubicBezTo>
                  <a:cubicBezTo>
                    <a:pt x="899" y="2070"/>
                    <a:pt x="899" y="2070"/>
                    <a:pt x="899" y="2070"/>
                  </a:cubicBezTo>
                  <a:cubicBezTo>
                    <a:pt x="898" y="2069"/>
                    <a:pt x="898" y="2069"/>
                    <a:pt x="898" y="2069"/>
                  </a:cubicBezTo>
                  <a:cubicBezTo>
                    <a:pt x="900" y="2065"/>
                    <a:pt x="901" y="2057"/>
                    <a:pt x="901" y="2050"/>
                  </a:cubicBezTo>
                  <a:cubicBezTo>
                    <a:pt x="900" y="2032"/>
                    <a:pt x="895" y="2028"/>
                    <a:pt x="890" y="2028"/>
                  </a:cubicBezTo>
                  <a:cubicBezTo>
                    <a:pt x="889" y="2028"/>
                    <a:pt x="888" y="2028"/>
                    <a:pt x="888" y="2028"/>
                  </a:cubicBezTo>
                  <a:cubicBezTo>
                    <a:pt x="887" y="2024"/>
                    <a:pt x="886" y="2020"/>
                    <a:pt x="884" y="2016"/>
                  </a:cubicBezTo>
                  <a:cubicBezTo>
                    <a:pt x="881" y="2006"/>
                    <a:pt x="881" y="2006"/>
                    <a:pt x="881" y="2006"/>
                  </a:cubicBezTo>
                  <a:cubicBezTo>
                    <a:pt x="878" y="2016"/>
                    <a:pt x="878" y="2016"/>
                    <a:pt x="878" y="2016"/>
                  </a:cubicBezTo>
                  <a:cubicBezTo>
                    <a:pt x="875" y="2025"/>
                    <a:pt x="870" y="2033"/>
                    <a:pt x="866" y="2041"/>
                  </a:cubicBezTo>
                  <a:cubicBezTo>
                    <a:pt x="865" y="2042"/>
                    <a:pt x="865" y="2043"/>
                    <a:pt x="864" y="2045"/>
                  </a:cubicBezTo>
                  <a:cubicBezTo>
                    <a:pt x="863" y="2005"/>
                    <a:pt x="861" y="1966"/>
                    <a:pt x="858" y="1925"/>
                  </a:cubicBezTo>
                  <a:cubicBezTo>
                    <a:pt x="857" y="1904"/>
                    <a:pt x="856" y="1882"/>
                    <a:pt x="854" y="1861"/>
                  </a:cubicBezTo>
                  <a:cubicBezTo>
                    <a:pt x="853" y="1842"/>
                    <a:pt x="853" y="1820"/>
                    <a:pt x="853" y="1796"/>
                  </a:cubicBezTo>
                  <a:cubicBezTo>
                    <a:pt x="853" y="1793"/>
                    <a:pt x="854" y="1789"/>
                    <a:pt x="853" y="1786"/>
                  </a:cubicBezTo>
                  <a:cubicBezTo>
                    <a:pt x="854" y="1760"/>
                    <a:pt x="855" y="1733"/>
                    <a:pt x="856" y="1707"/>
                  </a:cubicBezTo>
                  <a:cubicBezTo>
                    <a:pt x="856" y="1678"/>
                    <a:pt x="857" y="1649"/>
                    <a:pt x="858" y="1620"/>
                  </a:cubicBezTo>
                  <a:cubicBezTo>
                    <a:pt x="859" y="1565"/>
                    <a:pt x="857" y="1511"/>
                    <a:pt x="855" y="1457"/>
                  </a:cubicBezTo>
                  <a:cubicBezTo>
                    <a:pt x="853" y="1405"/>
                    <a:pt x="851" y="1355"/>
                    <a:pt x="853" y="1312"/>
                  </a:cubicBezTo>
                  <a:cubicBezTo>
                    <a:pt x="864" y="1305"/>
                    <a:pt x="885" y="1302"/>
                    <a:pt x="904" y="1305"/>
                  </a:cubicBezTo>
                  <a:cubicBezTo>
                    <a:pt x="934" y="1310"/>
                    <a:pt x="997" y="1342"/>
                    <a:pt x="1006" y="1356"/>
                  </a:cubicBezTo>
                  <a:cubicBezTo>
                    <a:pt x="1008" y="1361"/>
                    <a:pt x="1009" y="1367"/>
                    <a:pt x="1009" y="1374"/>
                  </a:cubicBezTo>
                  <a:cubicBezTo>
                    <a:pt x="1009" y="1379"/>
                    <a:pt x="1009" y="1384"/>
                    <a:pt x="1011" y="1390"/>
                  </a:cubicBezTo>
                  <a:cubicBezTo>
                    <a:pt x="1019" y="1415"/>
                    <a:pt x="1038" y="1429"/>
                    <a:pt x="1057" y="1442"/>
                  </a:cubicBezTo>
                  <a:cubicBezTo>
                    <a:pt x="1062" y="1436"/>
                    <a:pt x="1062" y="1436"/>
                    <a:pt x="1062" y="1436"/>
                  </a:cubicBezTo>
                  <a:cubicBezTo>
                    <a:pt x="1035" y="1417"/>
                    <a:pt x="1020" y="1391"/>
                    <a:pt x="1015" y="1359"/>
                  </a:cubicBezTo>
                  <a:cubicBezTo>
                    <a:pt x="1028" y="1368"/>
                    <a:pt x="1038" y="1380"/>
                    <a:pt x="1048" y="1392"/>
                  </a:cubicBezTo>
                  <a:cubicBezTo>
                    <a:pt x="1054" y="1400"/>
                    <a:pt x="1061" y="1408"/>
                    <a:pt x="1069" y="1416"/>
                  </a:cubicBezTo>
                  <a:cubicBezTo>
                    <a:pt x="1072" y="1456"/>
                    <a:pt x="1087" y="1492"/>
                    <a:pt x="1107" y="1508"/>
                  </a:cubicBezTo>
                  <a:cubicBezTo>
                    <a:pt x="1121" y="1518"/>
                    <a:pt x="1121" y="1518"/>
                    <a:pt x="1121" y="1518"/>
                  </a:cubicBezTo>
                  <a:cubicBezTo>
                    <a:pt x="1113" y="1504"/>
                    <a:pt x="1113" y="1504"/>
                    <a:pt x="1113" y="1504"/>
                  </a:cubicBezTo>
                  <a:cubicBezTo>
                    <a:pt x="1110" y="1499"/>
                    <a:pt x="1107" y="1495"/>
                    <a:pt x="1105" y="1491"/>
                  </a:cubicBezTo>
                  <a:cubicBezTo>
                    <a:pt x="1100" y="1485"/>
                    <a:pt x="1096" y="1479"/>
                    <a:pt x="1094" y="1471"/>
                  </a:cubicBezTo>
                  <a:cubicBezTo>
                    <a:pt x="1099" y="1473"/>
                    <a:pt x="1104" y="1478"/>
                    <a:pt x="1109" y="1482"/>
                  </a:cubicBezTo>
                  <a:cubicBezTo>
                    <a:pt x="1115" y="1487"/>
                    <a:pt x="1120" y="1492"/>
                    <a:pt x="1127" y="1493"/>
                  </a:cubicBezTo>
                  <a:cubicBezTo>
                    <a:pt x="1141" y="1493"/>
                    <a:pt x="1141" y="1493"/>
                    <a:pt x="1141" y="1493"/>
                  </a:cubicBezTo>
                  <a:cubicBezTo>
                    <a:pt x="1130" y="1486"/>
                    <a:pt x="1130" y="1486"/>
                    <a:pt x="1130" y="1486"/>
                  </a:cubicBezTo>
                  <a:cubicBezTo>
                    <a:pt x="1126" y="1483"/>
                    <a:pt x="1123" y="1480"/>
                    <a:pt x="1119" y="1477"/>
                  </a:cubicBezTo>
                  <a:cubicBezTo>
                    <a:pt x="1112" y="1470"/>
                    <a:pt x="1104" y="1462"/>
                    <a:pt x="1089" y="1461"/>
                  </a:cubicBezTo>
                  <a:cubicBezTo>
                    <a:pt x="1084" y="1450"/>
                    <a:pt x="1081" y="1440"/>
                    <a:pt x="1081" y="1427"/>
                  </a:cubicBezTo>
                  <a:cubicBezTo>
                    <a:pt x="1083" y="1429"/>
                    <a:pt x="1085" y="1430"/>
                    <a:pt x="1087" y="1430"/>
                  </a:cubicBezTo>
                  <a:cubicBezTo>
                    <a:pt x="1088" y="1431"/>
                    <a:pt x="1091" y="1430"/>
                    <a:pt x="1093" y="1428"/>
                  </a:cubicBezTo>
                  <a:cubicBezTo>
                    <a:pt x="1095" y="1424"/>
                    <a:pt x="1095" y="1424"/>
                    <a:pt x="1095" y="1424"/>
                  </a:cubicBezTo>
                  <a:cubicBezTo>
                    <a:pt x="1092" y="1422"/>
                    <a:pt x="1092" y="1422"/>
                    <a:pt x="1092" y="1422"/>
                  </a:cubicBezTo>
                  <a:cubicBezTo>
                    <a:pt x="1077" y="1414"/>
                    <a:pt x="1083" y="1394"/>
                    <a:pt x="1089" y="1372"/>
                  </a:cubicBezTo>
                  <a:cubicBezTo>
                    <a:pt x="1091" y="1366"/>
                    <a:pt x="1093" y="1360"/>
                    <a:pt x="1094" y="1354"/>
                  </a:cubicBezTo>
                  <a:cubicBezTo>
                    <a:pt x="1096" y="1357"/>
                    <a:pt x="1098" y="1359"/>
                    <a:pt x="1101" y="1361"/>
                  </a:cubicBezTo>
                  <a:cubicBezTo>
                    <a:pt x="1127" y="1388"/>
                    <a:pt x="1154" y="1415"/>
                    <a:pt x="1188" y="1435"/>
                  </a:cubicBezTo>
                  <a:cubicBezTo>
                    <a:pt x="1190" y="1440"/>
                    <a:pt x="1192" y="1444"/>
                    <a:pt x="1195" y="1448"/>
                  </a:cubicBezTo>
                  <a:cubicBezTo>
                    <a:pt x="1196" y="1451"/>
                    <a:pt x="1198" y="1454"/>
                    <a:pt x="1199" y="1457"/>
                  </a:cubicBezTo>
                  <a:cubicBezTo>
                    <a:pt x="1196" y="1465"/>
                    <a:pt x="1197" y="1483"/>
                    <a:pt x="1203" y="1492"/>
                  </a:cubicBezTo>
                  <a:cubicBezTo>
                    <a:pt x="1205" y="1497"/>
                    <a:pt x="1209" y="1499"/>
                    <a:pt x="1211" y="1499"/>
                  </a:cubicBezTo>
                  <a:cubicBezTo>
                    <a:pt x="1222" y="1498"/>
                    <a:pt x="1222" y="1498"/>
                    <a:pt x="1222" y="1498"/>
                  </a:cubicBezTo>
                  <a:cubicBezTo>
                    <a:pt x="1214" y="1492"/>
                    <a:pt x="1214" y="1492"/>
                    <a:pt x="1214" y="1492"/>
                  </a:cubicBezTo>
                  <a:cubicBezTo>
                    <a:pt x="1210" y="1488"/>
                    <a:pt x="1209" y="1480"/>
                    <a:pt x="1209" y="1472"/>
                  </a:cubicBezTo>
                  <a:cubicBezTo>
                    <a:pt x="1211" y="1474"/>
                    <a:pt x="1213" y="1478"/>
                    <a:pt x="1215" y="1481"/>
                  </a:cubicBezTo>
                  <a:cubicBezTo>
                    <a:pt x="1219" y="1488"/>
                    <a:pt x="1223" y="1495"/>
                    <a:pt x="1229" y="1496"/>
                  </a:cubicBezTo>
                  <a:cubicBezTo>
                    <a:pt x="1238" y="1498"/>
                    <a:pt x="1238" y="1498"/>
                    <a:pt x="1238" y="1498"/>
                  </a:cubicBezTo>
                  <a:cubicBezTo>
                    <a:pt x="1233" y="1491"/>
                    <a:pt x="1233" y="1491"/>
                    <a:pt x="1233" y="1491"/>
                  </a:cubicBezTo>
                  <a:cubicBezTo>
                    <a:pt x="1230" y="1486"/>
                    <a:pt x="1227" y="1482"/>
                    <a:pt x="1224" y="1477"/>
                  </a:cubicBezTo>
                  <a:cubicBezTo>
                    <a:pt x="1216" y="1466"/>
                    <a:pt x="1207" y="1453"/>
                    <a:pt x="1203" y="1442"/>
                  </a:cubicBezTo>
                  <a:cubicBezTo>
                    <a:pt x="1215" y="1447"/>
                    <a:pt x="1228" y="1453"/>
                    <a:pt x="1240" y="1459"/>
                  </a:cubicBezTo>
                  <a:cubicBezTo>
                    <a:pt x="1268" y="1472"/>
                    <a:pt x="1297" y="1485"/>
                    <a:pt x="1329" y="1495"/>
                  </a:cubicBezTo>
                  <a:cubicBezTo>
                    <a:pt x="1330" y="1496"/>
                    <a:pt x="1332" y="1498"/>
                    <a:pt x="1333" y="1500"/>
                  </a:cubicBezTo>
                  <a:cubicBezTo>
                    <a:pt x="1337" y="1504"/>
                    <a:pt x="1339" y="1506"/>
                    <a:pt x="1341" y="1506"/>
                  </a:cubicBezTo>
                  <a:cubicBezTo>
                    <a:pt x="1343" y="1506"/>
                    <a:pt x="1343" y="1506"/>
                    <a:pt x="1343" y="1506"/>
                  </a:cubicBezTo>
                  <a:cubicBezTo>
                    <a:pt x="1344" y="1504"/>
                    <a:pt x="1344" y="1504"/>
                    <a:pt x="1344" y="1504"/>
                  </a:cubicBezTo>
                  <a:cubicBezTo>
                    <a:pt x="1345" y="1503"/>
                    <a:pt x="1345" y="1502"/>
                    <a:pt x="1345" y="1501"/>
                  </a:cubicBezTo>
                  <a:cubicBezTo>
                    <a:pt x="1347" y="1500"/>
                    <a:pt x="1347" y="1499"/>
                    <a:pt x="1347" y="1498"/>
                  </a:cubicBezTo>
                  <a:cubicBezTo>
                    <a:pt x="1348" y="1494"/>
                    <a:pt x="1343" y="1491"/>
                    <a:pt x="1336" y="1488"/>
                  </a:cubicBezTo>
                  <a:cubicBezTo>
                    <a:pt x="1335" y="1488"/>
                    <a:pt x="1334" y="1487"/>
                    <a:pt x="1334" y="1487"/>
                  </a:cubicBezTo>
                  <a:cubicBezTo>
                    <a:pt x="1306" y="1473"/>
                    <a:pt x="1276" y="1461"/>
                    <a:pt x="1247" y="1449"/>
                  </a:cubicBezTo>
                  <a:cubicBezTo>
                    <a:pt x="1232" y="1444"/>
                    <a:pt x="1218" y="1438"/>
                    <a:pt x="1204" y="1432"/>
                  </a:cubicBezTo>
                  <a:cubicBezTo>
                    <a:pt x="1165" y="1416"/>
                    <a:pt x="1137" y="1383"/>
                    <a:pt x="1110" y="1352"/>
                  </a:cubicBezTo>
                  <a:cubicBezTo>
                    <a:pt x="1091" y="1329"/>
                    <a:pt x="1072" y="1307"/>
                    <a:pt x="1049" y="1290"/>
                  </a:cubicBezTo>
                  <a:cubicBezTo>
                    <a:pt x="1073" y="1293"/>
                    <a:pt x="1103" y="1299"/>
                    <a:pt x="1130" y="1308"/>
                  </a:cubicBezTo>
                  <a:cubicBezTo>
                    <a:pt x="1132" y="1310"/>
                    <a:pt x="1134" y="1314"/>
                    <a:pt x="1135" y="1318"/>
                  </a:cubicBezTo>
                  <a:cubicBezTo>
                    <a:pt x="1137" y="1325"/>
                    <a:pt x="1139" y="1331"/>
                    <a:pt x="1145" y="1331"/>
                  </a:cubicBezTo>
                  <a:cubicBezTo>
                    <a:pt x="1146" y="1331"/>
                    <a:pt x="1146" y="1331"/>
                    <a:pt x="1147" y="1331"/>
                  </a:cubicBezTo>
                  <a:cubicBezTo>
                    <a:pt x="1151" y="1330"/>
                    <a:pt x="1151" y="1330"/>
                    <a:pt x="1151" y="1330"/>
                  </a:cubicBezTo>
                  <a:cubicBezTo>
                    <a:pt x="1149" y="1325"/>
                    <a:pt x="1149" y="1325"/>
                    <a:pt x="1149" y="1325"/>
                  </a:cubicBezTo>
                  <a:cubicBezTo>
                    <a:pt x="1147" y="1321"/>
                    <a:pt x="1146" y="1318"/>
                    <a:pt x="1145" y="1316"/>
                  </a:cubicBezTo>
                  <a:cubicBezTo>
                    <a:pt x="1155" y="1322"/>
                    <a:pt x="1166" y="1327"/>
                    <a:pt x="1177" y="1333"/>
                  </a:cubicBezTo>
                  <a:cubicBezTo>
                    <a:pt x="1190" y="1340"/>
                    <a:pt x="1205" y="1348"/>
                    <a:pt x="1217" y="1355"/>
                  </a:cubicBezTo>
                  <a:cubicBezTo>
                    <a:pt x="1221" y="1358"/>
                    <a:pt x="1227" y="1367"/>
                    <a:pt x="1228" y="1369"/>
                  </a:cubicBezTo>
                  <a:cubicBezTo>
                    <a:pt x="1231" y="1400"/>
                    <a:pt x="1241" y="1423"/>
                    <a:pt x="1259" y="1441"/>
                  </a:cubicBezTo>
                  <a:cubicBezTo>
                    <a:pt x="1271" y="1452"/>
                    <a:pt x="1271" y="1452"/>
                    <a:pt x="1271" y="1452"/>
                  </a:cubicBezTo>
                  <a:cubicBezTo>
                    <a:pt x="1265" y="1437"/>
                    <a:pt x="1265" y="1437"/>
                    <a:pt x="1265" y="1437"/>
                  </a:cubicBezTo>
                  <a:cubicBezTo>
                    <a:pt x="1262" y="1429"/>
                    <a:pt x="1258" y="1423"/>
                    <a:pt x="1255" y="1417"/>
                  </a:cubicBezTo>
                  <a:cubicBezTo>
                    <a:pt x="1247" y="1405"/>
                    <a:pt x="1241" y="1394"/>
                    <a:pt x="1241" y="1377"/>
                  </a:cubicBezTo>
                  <a:cubicBezTo>
                    <a:pt x="1274" y="1403"/>
                    <a:pt x="1307" y="1419"/>
                    <a:pt x="1345" y="1428"/>
                  </a:cubicBezTo>
                  <a:cubicBezTo>
                    <a:pt x="1369" y="1456"/>
                    <a:pt x="1400" y="1476"/>
                    <a:pt x="1437" y="1489"/>
                  </a:cubicBezTo>
                  <a:cubicBezTo>
                    <a:pt x="1443" y="1507"/>
                    <a:pt x="1455" y="1518"/>
                    <a:pt x="1467" y="1529"/>
                  </a:cubicBezTo>
                  <a:cubicBezTo>
                    <a:pt x="1470" y="1532"/>
                    <a:pt x="1473" y="1534"/>
                    <a:pt x="1476" y="1537"/>
                  </a:cubicBezTo>
                  <a:cubicBezTo>
                    <a:pt x="1494" y="1555"/>
                    <a:pt x="1494" y="1555"/>
                    <a:pt x="1494" y="1555"/>
                  </a:cubicBezTo>
                  <a:cubicBezTo>
                    <a:pt x="1481" y="1533"/>
                    <a:pt x="1481" y="1533"/>
                    <a:pt x="1481" y="1533"/>
                  </a:cubicBezTo>
                  <a:cubicBezTo>
                    <a:pt x="1477" y="1525"/>
                    <a:pt x="1471" y="1519"/>
                    <a:pt x="1465" y="1513"/>
                  </a:cubicBezTo>
                  <a:cubicBezTo>
                    <a:pt x="1459" y="1507"/>
                    <a:pt x="1453" y="1501"/>
                    <a:pt x="1450" y="1493"/>
                  </a:cubicBezTo>
                  <a:cubicBezTo>
                    <a:pt x="1456" y="1494"/>
                    <a:pt x="1462" y="1495"/>
                    <a:pt x="1468" y="1497"/>
                  </a:cubicBezTo>
                  <a:cubicBezTo>
                    <a:pt x="1481" y="1500"/>
                    <a:pt x="1492" y="1503"/>
                    <a:pt x="1498" y="1500"/>
                  </a:cubicBezTo>
                  <a:cubicBezTo>
                    <a:pt x="1508" y="1495"/>
                    <a:pt x="1508" y="1495"/>
                    <a:pt x="1508" y="1495"/>
                  </a:cubicBezTo>
                  <a:cubicBezTo>
                    <a:pt x="1497" y="1493"/>
                    <a:pt x="1497" y="1493"/>
                    <a:pt x="1497" y="1493"/>
                  </a:cubicBezTo>
                  <a:cubicBezTo>
                    <a:pt x="1442" y="1485"/>
                    <a:pt x="1393" y="1464"/>
                    <a:pt x="1367" y="1436"/>
                  </a:cubicBezTo>
                  <a:cubicBezTo>
                    <a:pt x="1385" y="1440"/>
                    <a:pt x="1404" y="1443"/>
                    <a:pt x="1423" y="1446"/>
                  </a:cubicBezTo>
                  <a:cubicBezTo>
                    <a:pt x="1439" y="1449"/>
                    <a:pt x="1456" y="1451"/>
                    <a:pt x="1472" y="1455"/>
                  </a:cubicBezTo>
                  <a:cubicBezTo>
                    <a:pt x="1483" y="1478"/>
                    <a:pt x="1512" y="1494"/>
                    <a:pt x="1536" y="1497"/>
                  </a:cubicBezTo>
                  <a:cubicBezTo>
                    <a:pt x="1565" y="1501"/>
                    <a:pt x="1565" y="1501"/>
                    <a:pt x="1565" y="1501"/>
                  </a:cubicBezTo>
                  <a:cubicBezTo>
                    <a:pt x="1534" y="1489"/>
                    <a:pt x="1534" y="1489"/>
                    <a:pt x="1534" y="1489"/>
                  </a:cubicBezTo>
                  <a:cubicBezTo>
                    <a:pt x="1513" y="1481"/>
                    <a:pt x="1494" y="1473"/>
                    <a:pt x="1484" y="1456"/>
                  </a:cubicBezTo>
                  <a:cubicBezTo>
                    <a:pt x="1488" y="1457"/>
                    <a:pt x="1491" y="1458"/>
                    <a:pt x="1495" y="1459"/>
                  </a:cubicBezTo>
                  <a:cubicBezTo>
                    <a:pt x="1507" y="1462"/>
                    <a:pt x="1517" y="1464"/>
                    <a:pt x="1522" y="1460"/>
                  </a:cubicBezTo>
                  <a:cubicBezTo>
                    <a:pt x="1526" y="1455"/>
                    <a:pt x="1526" y="1455"/>
                    <a:pt x="1526" y="1455"/>
                  </a:cubicBezTo>
                  <a:cubicBezTo>
                    <a:pt x="1520" y="1453"/>
                    <a:pt x="1520" y="1453"/>
                    <a:pt x="1520" y="1453"/>
                  </a:cubicBezTo>
                  <a:cubicBezTo>
                    <a:pt x="1491" y="1446"/>
                    <a:pt x="1463" y="1441"/>
                    <a:pt x="1437" y="1437"/>
                  </a:cubicBezTo>
                  <a:cubicBezTo>
                    <a:pt x="1403" y="1431"/>
                    <a:pt x="1371" y="1425"/>
                    <a:pt x="1339" y="1415"/>
                  </a:cubicBezTo>
                  <a:cubicBezTo>
                    <a:pt x="1307" y="1404"/>
                    <a:pt x="1280" y="1383"/>
                    <a:pt x="1255" y="1362"/>
                  </a:cubicBezTo>
                  <a:cubicBezTo>
                    <a:pt x="1241" y="1351"/>
                    <a:pt x="1226" y="1339"/>
                    <a:pt x="1210" y="1329"/>
                  </a:cubicBezTo>
                  <a:cubicBezTo>
                    <a:pt x="1197" y="1320"/>
                    <a:pt x="1183" y="1313"/>
                    <a:pt x="1170" y="1306"/>
                  </a:cubicBezTo>
                  <a:cubicBezTo>
                    <a:pt x="1158" y="1300"/>
                    <a:pt x="1146" y="1294"/>
                    <a:pt x="1135" y="1287"/>
                  </a:cubicBezTo>
                  <a:cubicBezTo>
                    <a:pt x="1134" y="1283"/>
                    <a:pt x="1133" y="1279"/>
                    <a:pt x="1132" y="1275"/>
                  </a:cubicBezTo>
                  <a:cubicBezTo>
                    <a:pt x="1130" y="1270"/>
                    <a:pt x="1129" y="1265"/>
                    <a:pt x="1129" y="1262"/>
                  </a:cubicBezTo>
                  <a:cubicBezTo>
                    <a:pt x="1133" y="1262"/>
                    <a:pt x="1137" y="1263"/>
                    <a:pt x="1141" y="1264"/>
                  </a:cubicBezTo>
                  <a:cubicBezTo>
                    <a:pt x="1150" y="1266"/>
                    <a:pt x="1159" y="1268"/>
                    <a:pt x="1169" y="1270"/>
                  </a:cubicBezTo>
                  <a:cubicBezTo>
                    <a:pt x="1174" y="1285"/>
                    <a:pt x="1186" y="1315"/>
                    <a:pt x="1206" y="1322"/>
                  </a:cubicBezTo>
                  <a:cubicBezTo>
                    <a:pt x="1221" y="1327"/>
                    <a:pt x="1221" y="1327"/>
                    <a:pt x="1221" y="1327"/>
                  </a:cubicBezTo>
                  <a:cubicBezTo>
                    <a:pt x="1208" y="1313"/>
                    <a:pt x="1208" y="1313"/>
                    <a:pt x="1208" y="1313"/>
                  </a:cubicBezTo>
                  <a:cubicBezTo>
                    <a:pt x="1196" y="1302"/>
                    <a:pt x="1186" y="1291"/>
                    <a:pt x="1182" y="1273"/>
                  </a:cubicBezTo>
                  <a:cubicBezTo>
                    <a:pt x="1184" y="1274"/>
                    <a:pt x="1184" y="1274"/>
                    <a:pt x="1184" y="1274"/>
                  </a:cubicBezTo>
                  <a:cubicBezTo>
                    <a:pt x="1196" y="1276"/>
                    <a:pt x="1210" y="1278"/>
                    <a:pt x="1221" y="1282"/>
                  </a:cubicBezTo>
                  <a:cubicBezTo>
                    <a:pt x="1224" y="1275"/>
                    <a:pt x="1224" y="1275"/>
                    <a:pt x="1224" y="1275"/>
                  </a:cubicBezTo>
                  <a:cubicBezTo>
                    <a:pt x="1208" y="1268"/>
                    <a:pt x="1191" y="1264"/>
                    <a:pt x="1172" y="1260"/>
                  </a:cubicBezTo>
                  <a:cubicBezTo>
                    <a:pt x="1158" y="1257"/>
                    <a:pt x="1142" y="1253"/>
                    <a:pt x="1127" y="1248"/>
                  </a:cubicBezTo>
                  <a:cubicBezTo>
                    <a:pt x="1101" y="1239"/>
                    <a:pt x="1077" y="1230"/>
                    <a:pt x="1053" y="1219"/>
                  </a:cubicBezTo>
                  <a:cubicBezTo>
                    <a:pt x="1049" y="1217"/>
                    <a:pt x="1044" y="1215"/>
                    <a:pt x="1039" y="1213"/>
                  </a:cubicBezTo>
                  <a:cubicBezTo>
                    <a:pt x="1012" y="1202"/>
                    <a:pt x="981" y="1189"/>
                    <a:pt x="987" y="1169"/>
                  </a:cubicBezTo>
                  <a:cubicBezTo>
                    <a:pt x="987" y="1169"/>
                    <a:pt x="987" y="1169"/>
                    <a:pt x="987" y="1169"/>
                  </a:cubicBezTo>
                  <a:cubicBezTo>
                    <a:pt x="997" y="1173"/>
                    <a:pt x="1007" y="1179"/>
                    <a:pt x="1017" y="1186"/>
                  </a:cubicBezTo>
                  <a:cubicBezTo>
                    <a:pt x="1034" y="1196"/>
                    <a:pt x="1051" y="1207"/>
                    <a:pt x="1072" y="1212"/>
                  </a:cubicBezTo>
                  <a:cubicBezTo>
                    <a:pt x="1106" y="1220"/>
                    <a:pt x="1143" y="1224"/>
                    <a:pt x="1173" y="1223"/>
                  </a:cubicBezTo>
                  <a:cubicBezTo>
                    <a:pt x="1180" y="1226"/>
                    <a:pt x="1184" y="1231"/>
                    <a:pt x="1189" y="1236"/>
                  </a:cubicBezTo>
                  <a:cubicBezTo>
                    <a:pt x="1192" y="1240"/>
                    <a:pt x="1196" y="1245"/>
                    <a:pt x="1201" y="1248"/>
                  </a:cubicBezTo>
                  <a:cubicBezTo>
                    <a:pt x="1215" y="1258"/>
                    <a:pt x="1232" y="1262"/>
                    <a:pt x="1249" y="1266"/>
                  </a:cubicBezTo>
                  <a:cubicBezTo>
                    <a:pt x="1263" y="1269"/>
                    <a:pt x="1277" y="1272"/>
                    <a:pt x="1289" y="1279"/>
                  </a:cubicBezTo>
                  <a:cubicBezTo>
                    <a:pt x="1296" y="1282"/>
                    <a:pt x="1303" y="1288"/>
                    <a:pt x="1310" y="1294"/>
                  </a:cubicBezTo>
                  <a:cubicBezTo>
                    <a:pt x="1316" y="1300"/>
                    <a:pt x="1323" y="1306"/>
                    <a:pt x="1330" y="1311"/>
                  </a:cubicBezTo>
                  <a:cubicBezTo>
                    <a:pt x="1347" y="1321"/>
                    <a:pt x="1364" y="1331"/>
                    <a:pt x="1383" y="1333"/>
                  </a:cubicBezTo>
                  <a:cubicBezTo>
                    <a:pt x="1410" y="1336"/>
                    <a:pt x="1410" y="1336"/>
                    <a:pt x="1410" y="1336"/>
                  </a:cubicBezTo>
                  <a:cubicBezTo>
                    <a:pt x="1385" y="1326"/>
                    <a:pt x="1385" y="1326"/>
                    <a:pt x="1385" y="1326"/>
                  </a:cubicBezTo>
                  <a:cubicBezTo>
                    <a:pt x="1357" y="1315"/>
                    <a:pt x="1332" y="1300"/>
                    <a:pt x="1308" y="1281"/>
                  </a:cubicBezTo>
                  <a:cubicBezTo>
                    <a:pt x="1353" y="1289"/>
                    <a:pt x="1387" y="1299"/>
                    <a:pt x="1414" y="1313"/>
                  </a:cubicBezTo>
                  <a:cubicBezTo>
                    <a:pt x="1418" y="1307"/>
                    <a:pt x="1418" y="1307"/>
                    <a:pt x="1418" y="1307"/>
                  </a:cubicBezTo>
                  <a:cubicBezTo>
                    <a:pt x="1390" y="1288"/>
                    <a:pt x="1349" y="1279"/>
                    <a:pt x="1310" y="1271"/>
                  </a:cubicBezTo>
                  <a:cubicBezTo>
                    <a:pt x="1263" y="1261"/>
                    <a:pt x="1214" y="1251"/>
                    <a:pt x="1188" y="1223"/>
                  </a:cubicBezTo>
                  <a:cubicBezTo>
                    <a:pt x="1233" y="1217"/>
                    <a:pt x="1290" y="1220"/>
                    <a:pt x="1335" y="1223"/>
                  </a:cubicBezTo>
                  <a:cubicBezTo>
                    <a:pt x="1342" y="1224"/>
                    <a:pt x="1348" y="1224"/>
                    <a:pt x="1355" y="1225"/>
                  </a:cubicBezTo>
                  <a:cubicBezTo>
                    <a:pt x="1378" y="1243"/>
                    <a:pt x="1405" y="1258"/>
                    <a:pt x="1435" y="1269"/>
                  </a:cubicBezTo>
                  <a:cubicBezTo>
                    <a:pt x="1436" y="1288"/>
                    <a:pt x="1447" y="1299"/>
                    <a:pt x="1459" y="1308"/>
                  </a:cubicBezTo>
                  <a:cubicBezTo>
                    <a:pt x="1472" y="1318"/>
                    <a:pt x="1472" y="1318"/>
                    <a:pt x="1472" y="1318"/>
                  </a:cubicBezTo>
                  <a:cubicBezTo>
                    <a:pt x="1465" y="1304"/>
                    <a:pt x="1465" y="1304"/>
                    <a:pt x="1465" y="1304"/>
                  </a:cubicBezTo>
                  <a:cubicBezTo>
                    <a:pt x="1463" y="1300"/>
                    <a:pt x="1459" y="1296"/>
                    <a:pt x="1456" y="1293"/>
                  </a:cubicBezTo>
                  <a:cubicBezTo>
                    <a:pt x="1451" y="1287"/>
                    <a:pt x="1446" y="1282"/>
                    <a:pt x="1446" y="1272"/>
                  </a:cubicBezTo>
                  <a:cubicBezTo>
                    <a:pt x="1457" y="1276"/>
                    <a:pt x="1469" y="1279"/>
                    <a:pt x="1481" y="1281"/>
                  </a:cubicBezTo>
                  <a:cubicBezTo>
                    <a:pt x="1489" y="1283"/>
                    <a:pt x="1498" y="1285"/>
                    <a:pt x="1505" y="1287"/>
                  </a:cubicBezTo>
                  <a:cubicBezTo>
                    <a:pt x="1507" y="1280"/>
                    <a:pt x="1507" y="1280"/>
                    <a:pt x="1507" y="1280"/>
                  </a:cubicBezTo>
                  <a:cubicBezTo>
                    <a:pt x="1498" y="1277"/>
                    <a:pt x="1488" y="1274"/>
                    <a:pt x="1478" y="1271"/>
                  </a:cubicBezTo>
                  <a:cubicBezTo>
                    <a:pt x="1438" y="1259"/>
                    <a:pt x="1397" y="1246"/>
                    <a:pt x="1369" y="1223"/>
                  </a:cubicBezTo>
                  <a:cubicBezTo>
                    <a:pt x="1373" y="1223"/>
                    <a:pt x="1376" y="1223"/>
                    <a:pt x="1380" y="1224"/>
                  </a:cubicBezTo>
                  <a:cubicBezTo>
                    <a:pt x="1401" y="1225"/>
                    <a:pt x="1424" y="1230"/>
                    <a:pt x="1449" y="1235"/>
                  </a:cubicBezTo>
                  <a:cubicBezTo>
                    <a:pt x="1473" y="1240"/>
                    <a:pt x="1499" y="1245"/>
                    <a:pt x="1522" y="1247"/>
                  </a:cubicBezTo>
                  <a:cubicBezTo>
                    <a:pt x="1533" y="1248"/>
                    <a:pt x="1542" y="1248"/>
                    <a:pt x="1551" y="1247"/>
                  </a:cubicBezTo>
                  <a:cubicBezTo>
                    <a:pt x="1551" y="1247"/>
                    <a:pt x="1580" y="1244"/>
                    <a:pt x="1580" y="1234"/>
                  </a:cubicBezTo>
                  <a:cubicBezTo>
                    <a:pt x="1581" y="1229"/>
                    <a:pt x="1581" y="1229"/>
                    <a:pt x="1581" y="1229"/>
                  </a:cubicBezTo>
                  <a:cubicBezTo>
                    <a:pt x="1576" y="1230"/>
                    <a:pt x="1576" y="1230"/>
                    <a:pt x="1576" y="1230"/>
                  </a:cubicBezTo>
                  <a:moveTo>
                    <a:pt x="662" y="2122"/>
                  </a:moveTo>
                  <a:cubicBezTo>
                    <a:pt x="660" y="2121"/>
                    <a:pt x="658" y="2120"/>
                    <a:pt x="656" y="2120"/>
                  </a:cubicBezTo>
                  <a:cubicBezTo>
                    <a:pt x="656" y="2120"/>
                    <a:pt x="655" y="2120"/>
                    <a:pt x="655" y="2120"/>
                  </a:cubicBezTo>
                  <a:cubicBezTo>
                    <a:pt x="653" y="2118"/>
                    <a:pt x="653" y="2116"/>
                    <a:pt x="658" y="2112"/>
                  </a:cubicBezTo>
                  <a:cubicBezTo>
                    <a:pt x="660" y="2118"/>
                    <a:pt x="660" y="2118"/>
                    <a:pt x="660" y="2118"/>
                  </a:cubicBezTo>
                  <a:cubicBezTo>
                    <a:pt x="662" y="2121"/>
                    <a:pt x="662" y="2122"/>
                    <a:pt x="662" y="2122"/>
                  </a:cubicBezTo>
                  <a:cubicBezTo>
                    <a:pt x="662" y="2122"/>
                    <a:pt x="662" y="2122"/>
                    <a:pt x="662" y="2122"/>
                  </a:cubicBezTo>
                  <a:moveTo>
                    <a:pt x="768" y="2160"/>
                  </a:moveTo>
                  <a:cubicBezTo>
                    <a:pt x="766" y="2160"/>
                    <a:pt x="765" y="2160"/>
                    <a:pt x="764" y="2160"/>
                  </a:cubicBezTo>
                  <a:cubicBezTo>
                    <a:pt x="763" y="2160"/>
                    <a:pt x="761" y="2160"/>
                    <a:pt x="760" y="2161"/>
                  </a:cubicBezTo>
                  <a:cubicBezTo>
                    <a:pt x="761" y="2156"/>
                    <a:pt x="764" y="2153"/>
                    <a:pt x="766" y="2153"/>
                  </a:cubicBezTo>
                  <a:cubicBezTo>
                    <a:pt x="766" y="2153"/>
                    <a:pt x="766" y="2153"/>
                    <a:pt x="767" y="2154"/>
                  </a:cubicBezTo>
                  <a:cubicBezTo>
                    <a:pt x="767" y="2154"/>
                    <a:pt x="769" y="2156"/>
                    <a:pt x="769" y="2161"/>
                  </a:cubicBezTo>
                  <a:cubicBezTo>
                    <a:pt x="768" y="2160"/>
                    <a:pt x="768" y="2160"/>
                    <a:pt x="768" y="2160"/>
                  </a:cubicBezTo>
                  <a:moveTo>
                    <a:pt x="932" y="2166"/>
                  </a:moveTo>
                  <a:cubicBezTo>
                    <a:pt x="932" y="2167"/>
                    <a:pt x="934" y="2168"/>
                    <a:pt x="935" y="2169"/>
                  </a:cubicBezTo>
                  <a:cubicBezTo>
                    <a:pt x="932" y="2170"/>
                    <a:pt x="929" y="2167"/>
                    <a:pt x="928" y="2164"/>
                  </a:cubicBezTo>
                  <a:cubicBezTo>
                    <a:pt x="927" y="2163"/>
                    <a:pt x="926" y="2161"/>
                    <a:pt x="926" y="2160"/>
                  </a:cubicBezTo>
                  <a:cubicBezTo>
                    <a:pt x="928" y="2162"/>
                    <a:pt x="930" y="2164"/>
                    <a:pt x="932" y="2166"/>
                  </a:cubicBezTo>
                  <a:moveTo>
                    <a:pt x="1279" y="972"/>
                  </a:moveTo>
                  <a:cubicBezTo>
                    <a:pt x="1274" y="975"/>
                    <a:pt x="1274" y="975"/>
                    <a:pt x="1274" y="975"/>
                  </a:cubicBezTo>
                  <a:cubicBezTo>
                    <a:pt x="1272" y="976"/>
                    <a:pt x="1269" y="977"/>
                    <a:pt x="1267" y="979"/>
                  </a:cubicBezTo>
                  <a:cubicBezTo>
                    <a:pt x="1255" y="984"/>
                    <a:pt x="1243" y="990"/>
                    <a:pt x="1238" y="999"/>
                  </a:cubicBezTo>
                  <a:cubicBezTo>
                    <a:pt x="1234" y="1005"/>
                    <a:pt x="1234" y="1005"/>
                    <a:pt x="1234" y="1005"/>
                  </a:cubicBezTo>
                  <a:cubicBezTo>
                    <a:pt x="1213" y="1006"/>
                    <a:pt x="1192" y="1008"/>
                    <a:pt x="1172" y="1010"/>
                  </a:cubicBezTo>
                  <a:cubicBezTo>
                    <a:pt x="1144" y="1012"/>
                    <a:pt x="1116" y="1015"/>
                    <a:pt x="1086" y="1015"/>
                  </a:cubicBezTo>
                  <a:cubicBezTo>
                    <a:pt x="1100" y="1011"/>
                    <a:pt x="1114" y="1007"/>
                    <a:pt x="1127" y="1003"/>
                  </a:cubicBezTo>
                  <a:cubicBezTo>
                    <a:pt x="1166" y="991"/>
                    <a:pt x="1205" y="979"/>
                    <a:pt x="1236" y="958"/>
                  </a:cubicBezTo>
                  <a:cubicBezTo>
                    <a:pt x="1233" y="952"/>
                    <a:pt x="1233" y="952"/>
                    <a:pt x="1233" y="952"/>
                  </a:cubicBezTo>
                  <a:cubicBezTo>
                    <a:pt x="1197" y="968"/>
                    <a:pt x="1153" y="987"/>
                    <a:pt x="1106" y="999"/>
                  </a:cubicBezTo>
                  <a:cubicBezTo>
                    <a:pt x="1103" y="1000"/>
                    <a:pt x="1099" y="1001"/>
                    <a:pt x="1094" y="1001"/>
                  </a:cubicBezTo>
                  <a:cubicBezTo>
                    <a:pt x="1088" y="1002"/>
                    <a:pt x="1082" y="1003"/>
                    <a:pt x="1076" y="1005"/>
                  </a:cubicBezTo>
                  <a:cubicBezTo>
                    <a:pt x="1072" y="1007"/>
                    <a:pt x="1068" y="1010"/>
                    <a:pt x="1065" y="1012"/>
                  </a:cubicBezTo>
                  <a:cubicBezTo>
                    <a:pt x="1060" y="1015"/>
                    <a:pt x="1057" y="1018"/>
                    <a:pt x="1052" y="1019"/>
                  </a:cubicBezTo>
                  <a:cubicBezTo>
                    <a:pt x="1035" y="1023"/>
                    <a:pt x="1018" y="1024"/>
                    <a:pt x="1001" y="1024"/>
                  </a:cubicBezTo>
                  <a:cubicBezTo>
                    <a:pt x="978" y="1025"/>
                    <a:pt x="955" y="1026"/>
                    <a:pt x="932" y="1036"/>
                  </a:cubicBezTo>
                  <a:cubicBezTo>
                    <a:pt x="928" y="1018"/>
                    <a:pt x="913" y="1009"/>
                    <a:pt x="899" y="1001"/>
                  </a:cubicBezTo>
                  <a:cubicBezTo>
                    <a:pt x="896" y="1000"/>
                    <a:pt x="894" y="998"/>
                    <a:pt x="892" y="997"/>
                  </a:cubicBezTo>
                  <a:cubicBezTo>
                    <a:pt x="901" y="945"/>
                    <a:pt x="933" y="914"/>
                    <a:pt x="963" y="884"/>
                  </a:cubicBezTo>
                  <a:cubicBezTo>
                    <a:pt x="969" y="878"/>
                    <a:pt x="975" y="872"/>
                    <a:pt x="981" y="866"/>
                  </a:cubicBezTo>
                  <a:cubicBezTo>
                    <a:pt x="982" y="865"/>
                    <a:pt x="984" y="863"/>
                    <a:pt x="987" y="860"/>
                  </a:cubicBezTo>
                  <a:cubicBezTo>
                    <a:pt x="992" y="854"/>
                    <a:pt x="1006" y="839"/>
                    <a:pt x="1010" y="839"/>
                  </a:cubicBezTo>
                  <a:cubicBezTo>
                    <a:pt x="1023" y="839"/>
                    <a:pt x="1031" y="875"/>
                    <a:pt x="1031" y="894"/>
                  </a:cubicBezTo>
                  <a:cubicBezTo>
                    <a:pt x="1031" y="902"/>
                    <a:pt x="1031" y="910"/>
                    <a:pt x="1030" y="919"/>
                  </a:cubicBezTo>
                  <a:cubicBezTo>
                    <a:pt x="1028" y="940"/>
                    <a:pt x="1027" y="959"/>
                    <a:pt x="1039" y="968"/>
                  </a:cubicBezTo>
                  <a:cubicBezTo>
                    <a:pt x="1047" y="973"/>
                    <a:pt x="1047" y="973"/>
                    <a:pt x="1047" y="973"/>
                  </a:cubicBezTo>
                  <a:cubicBezTo>
                    <a:pt x="1045" y="964"/>
                    <a:pt x="1045" y="964"/>
                    <a:pt x="1045" y="964"/>
                  </a:cubicBezTo>
                  <a:cubicBezTo>
                    <a:pt x="1042" y="953"/>
                    <a:pt x="1035" y="926"/>
                    <a:pt x="1039" y="910"/>
                  </a:cubicBezTo>
                  <a:cubicBezTo>
                    <a:pt x="1048" y="925"/>
                    <a:pt x="1061" y="937"/>
                    <a:pt x="1074" y="947"/>
                  </a:cubicBezTo>
                  <a:cubicBezTo>
                    <a:pt x="1079" y="941"/>
                    <a:pt x="1079" y="941"/>
                    <a:pt x="1079" y="941"/>
                  </a:cubicBezTo>
                  <a:cubicBezTo>
                    <a:pt x="1054" y="922"/>
                    <a:pt x="1039" y="888"/>
                    <a:pt x="1038" y="854"/>
                  </a:cubicBezTo>
                  <a:cubicBezTo>
                    <a:pt x="1045" y="858"/>
                    <a:pt x="1052" y="860"/>
                    <a:pt x="1059" y="862"/>
                  </a:cubicBezTo>
                  <a:cubicBezTo>
                    <a:pt x="1067" y="865"/>
                    <a:pt x="1075" y="867"/>
                    <a:pt x="1081" y="872"/>
                  </a:cubicBezTo>
                  <a:cubicBezTo>
                    <a:pt x="1093" y="882"/>
                    <a:pt x="1095" y="899"/>
                    <a:pt x="1097" y="916"/>
                  </a:cubicBezTo>
                  <a:cubicBezTo>
                    <a:pt x="1100" y="934"/>
                    <a:pt x="1102" y="954"/>
                    <a:pt x="1119" y="962"/>
                  </a:cubicBezTo>
                  <a:cubicBezTo>
                    <a:pt x="1136" y="971"/>
                    <a:pt x="1136" y="971"/>
                    <a:pt x="1136" y="971"/>
                  </a:cubicBezTo>
                  <a:cubicBezTo>
                    <a:pt x="1123" y="956"/>
                    <a:pt x="1123" y="956"/>
                    <a:pt x="1123" y="956"/>
                  </a:cubicBezTo>
                  <a:cubicBezTo>
                    <a:pt x="1117" y="949"/>
                    <a:pt x="1112" y="940"/>
                    <a:pt x="1110" y="928"/>
                  </a:cubicBezTo>
                  <a:cubicBezTo>
                    <a:pt x="1118" y="938"/>
                    <a:pt x="1126" y="949"/>
                    <a:pt x="1138" y="957"/>
                  </a:cubicBezTo>
                  <a:cubicBezTo>
                    <a:pt x="1157" y="970"/>
                    <a:pt x="1157" y="970"/>
                    <a:pt x="1157" y="970"/>
                  </a:cubicBezTo>
                  <a:cubicBezTo>
                    <a:pt x="1143" y="952"/>
                    <a:pt x="1143" y="952"/>
                    <a:pt x="1143" y="952"/>
                  </a:cubicBezTo>
                  <a:cubicBezTo>
                    <a:pt x="1140" y="948"/>
                    <a:pt x="1137" y="944"/>
                    <a:pt x="1133" y="940"/>
                  </a:cubicBezTo>
                  <a:cubicBezTo>
                    <a:pt x="1120" y="924"/>
                    <a:pt x="1107" y="908"/>
                    <a:pt x="1102" y="886"/>
                  </a:cubicBezTo>
                  <a:cubicBezTo>
                    <a:pt x="1121" y="894"/>
                    <a:pt x="1135" y="903"/>
                    <a:pt x="1151" y="912"/>
                  </a:cubicBezTo>
                  <a:cubicBezTo>
                    <a:pt x="1157" y="916"/>
                    <a:pt x="1164" y="920"/>
                    <a:pt x="1171" y="924"/>
                  </a:cubicBezTo>
                  <a:cubicBezTo>
                    <a:pt x="1177" y="942"/>
                    <a:pt x="1185" y="959"/>
                    <a:pt x="1197" y="960"/>
                  </a:cubicBezTo>
                  <a:cubicBezTo>
                    <a:pt x="1208" y="961"/>
                    <a:pt x="1208" y="961"/>
                    <a:pt x="1208" y="961"/>
                  </a:cubicBezTo>
                  <a:cubicBezTo>
                    <a:pt x="1199" y="954"/>
                    <a:pt x="1199" y="954"/>
                    <a:pt x="1199" y="954"/>
                  </a:cubicBezTo>
                  <a:cubicBezTo>
                    <a:pt x="1192" y="948"/>
                    <a:pt x="1185" y="937"/>
                    <a:pt x="1184" y="929"/>
                  </a:cubicBezTo>
                  <a:cubicBezTo>
                    <a:pt x="1204" y="938"/>
                    <a:pt x="1227" y="942"/>
                    <a:pt x="1249" y="945"/>
                  </a:cubicBezTo>
                  <a:cubicBezTo>
                    <a:pt x="1270" y="949"/>
                    <a:pt x="1290" y="952"/>
                    <a:pt x="1307" y="959"/>
                  </a:cubicBezTo>
                  <a:cubicBezTo>
                    <a:pt x="1298" y="962"/>
                    <a:pt x="1288" y="967"/>
                    <a:pt x="1279" y="972"/>
                  </a:cubicBezTo>
                  <a:moveTo>
                    <a:pt x="795" y="480"/>
                  </a:moveTo>
                  <a:cubicBezTo>
                    <a:pt x="791" y="480"/>
                    <a:pt x="787" y="482"/>
                    <a:pt x="783" y="486"/>
                  </a:cubicBezTo>
                  <a:cubicBezTo>
                    <a:pt x="792" y="470"/>
                    <a:pt x="807" y="454"/>
                    <a:pt x="824" y="444"/>
                  </a:cubicBezTo>
                  <a:cubicBezTo>
                    <a:pt x="825" y="452"/>
                    <a:pt x="825" y="461"/>
                    <a:pt x="826" y="470"/>
                  </a:cubicBezTo>
                  <a:cubicBezTo>
                    <a:pt x="826" y="478"/>
                    <a:pt x="826" y="487"/>
                    <a:pt x="827" y="495"/>
                  </a:cubicBezTo>
                  <a:cubicBezTo>
                    <a:pt x="827" y="496"/>
                    <a:pt x="827" y="496"/>
                    <a:pt x="826" y="497"/>
                  </a:cubicBezTo>
                  <a:cubicBezTo>
                    <a:pt x="825" y="493"/>
                    <a:pt x="825" y="493"/>
                    <a:pt x="825" y="493"/>
                  </a:cubicBezTo>
                  <a:cubicBezTo>
                    <a:pt x="823" y="503"/>
                    <a:pt x="823" y="503"/>
                    <a:pt x="823" y="503"/>
                  </a:cubicBezTo>
                  <a:cubicBezTo>
                    <a:pt x="821" y="505"/>
                    <a:pt x="819" y="508"/>
                    <a:pt x="818" y="511"/>
                  </a:cubicBezTo>
                  <a:cubicBezTo>
                    <a:pt x="812" y="519"/>
                    <a:pt x="806" y="528"/>
                    <a:pt x="803" y="538"/>
                  </a:cubicBezTo>
                  <a:cubicBezTo>
                    <a:pt x="801" y="541"/>
                    <a:pt x="801" y="545"/>
                    <a:pt x="801" y="549"/>
                  </a:cubicBezTo>
                  <a:cubicBezTo>
                    <a:pt x="801" y="553"/>
                    <a:pt x="800" y="557"/>
                    <a:pt x="799" y="559"/>
                  </a:cubicBezTo>
                  <a:cubicBezTo>
                    <a:pt x="797" y="564"/>
                    <a:pt x="792" y="568"/>
                    <a:pt x="788" y="571"/>
                  </a:cubicBezTo>
                  <a:cubicBezTo>
                    <a:pt x="785" y="573"/>
                    <a:pt x="783" y="575"/>
                    <a:pt x="780" y="578"/>
                  </a:cubicBezTo>
                  <a:cubicBezTo>
                    <a:pt x="771" y="545"/>
                    <a:pt x="770" y="499"/>
                    <a:pt x="796" y="487"/>
                  </a:cubicBezTo>
                  <a:cubicBezTo>
                    <a:pt x="809" y="481"/>
                    <a:pt x="809" y="481"/>
                    <a:pt x="809" y="481"/>
                  </a:cubicBezTo>
                  <a:cubicBezTo>
                    <a:pt x="795" y="480"/>
                    <a:pt x="795" y="480"/>
                    <a:pt x="795" y="480"/>
                  </a:cubicBezTo>
                  <a:moveTo>
                    <a:pt x="873" y="671"/>
                  </a:moveTo>
                  <a:cubicBezTo>
                    <a:pt x="868" y="692"/>
                    <a:pt x="855" y="707"/>
                    <a:pt x="842" y="722"/>
                  </a:cubicBezTo>
                  <a:cubicBezTo>
                    <a:pt x="838" y="727"/>
                    <a:pt x="833" y="731"/>
                    <a:pt x="829" y="737"/>
                  </a:cubicBezTo>
                  <a:cubicBezTo>
                    <a:pt x="826" y="659"/>
                    <a:pt x="839" y="610"/>
                    <a:pt x="869" y="586"/>
                  </a:cubicBezTo>
                  <a:cubicBezTo>
                    <a:pt x="873" y="585"/>
                    <a:pt x="876" y="584"/>
                    <a:pt x="880" y="583"/>
                  </a:cubicBezTo>
                  <a:cubicBezTo>
                    <a:pt x="892" y="579"/>
                    <a:pt x="903" y="576"/>
                    <a:pt x="912" y="568"/>
                  </a:cubicBezTo>
                  <a:cubicBezTo>
                    <a:pt x="904" y="578"/>
                    <a:pt x="904" y="578"/>
                    <a:pt x="904" y="578"/>
                  </a:cubicBezTo>
                  <a:cubicBezTo>
                    <a:pt x="888" y="599"/>
                    <a:pt x="882" y="625"/>
                    <a:pt x="878" y="650"/>
                  </a:cubicBezTo>
                  <a:cubicBezTo>
                    <a:pt x="876" y="657"/>
                    <a:pt x="875" y="664"/>
                    <a:pt x="873" y="671"/>
                  </a:cubicBezTo>
                  <a:moveTo>
                    <a:pt x="910" y="693"/>
                  </a:moveTo>
                  <a:cubicBezTo>
                    <a:pt x="901" y="764"/>
                    <a:pt x="868" y="822"/>
                    <a:pt x="835" y="870"/>
                  </a:cubicBezTo>
                  <a:cubicBezTo>
                    <a:pt x="834" y="859"/>
                    <a:pt x="833" y="848"/>
                    <a:pt x="832" y="838"/>
                  </a:cubicBezTo>
                  <a:cubicBezTo>
                    <a:pt x="829" y="820"/>
                    <a:pt x="827" y="804"/>
                    <a:pt x="829" y="788"/>
                  </a:cubicBezTo>
                  <a:cubicBezTo>
                    <a:pt x="833" y="737"/>
                    <a:pt x="876" y="711"/>
                    <a:pt x="910" y="693"/>
                  </a:cubicBezTo>
                  <a:moveTo>
                    <a:pt x="879" y="551"/>
                  </a:moveTo>
                  <a:cubicBezTo>
                    <a:pt x="875" y="554"/>
                    <a:pt x="872" y="556"/>
                    <a:pt x="869" y="559"/>
                  </a:cubicBezTo>
                  <a:cubicBezTo>
                    <a:pt x="865" y="562"/>
                    <a:pt x="863" y="565"/>
                    <a:pt x="860" y="568"/>
                  </a:cubicBezTo>
                  <a:cubicBezTo>
                    <a:pt x="856" y="572"/>
                    <a:pt x="853" y="576"/>
                    <a:pt x="849" y="578"/>
                  </a:cubicBezTo>
                  <a:cubicBezTo>
                    <a:pt x="851" y="566"/>
                    <a:pt x="852" y="551"/>
                    <a:pt x="853" y="540"/>
                  </a:cubicBezTo>
                  <a:cubicBezTo>
                    <a:pt x="853" y="536"/>
                    <a:pt x="853" y="532"/>
                    <a:pt x="854" y="529"/>
                  </a:cubicBezTo>
                  <a:cubicBezTo>
                    <a:pt x="857" y="528"/>
                    <a:pt x="860" y="526"/>
                    <a:pt x="864" y="525"/>
                  </a:cubicBezTo>
                  <a:cubicBezTo>
                    <a:pt x="871" y="522"/>
                    <a:pt x="879" y="519"/>
                    <a:pt x="885" y="514"/>
                  </a:cubicBezTo>
                  <a:cubicBezTo>
                    <a:pt x="891" y="510"/>
                    <a:pt x="891" y="510"/>
                    <a:pt x="891" y="510"/>
                  </a:cubicBezTo>
                  <a:cubicBezTo>
                    <a:pt x="883" y="508"/>
                    <a:pt x="883" y="508"/>
                    <a:pt x="883" y="508"/>
                  </a:cubicBezTo>
                  <a:cubicBezTo>
                    <a:pt x="882" y="508"/>
                    <a:pt x="882" y="508"/>
                    <a:pt x="882" y="508"/>
                  </a:cubicBezTo>
                  <a:cubicBezTo>
                    <a:pt x="878" y="508"/>
                    <a:pt x="874" y="510"/>
                    <a:pt x="869" y="512"/>
                  </a:cubicBezTo>
                  <a:cubicBezTo>
                    <a:pt x="866" y="513"/>
                    <a:pt x="863" y="515"/>
                    <a:pt x="860" y="516"/>
                  </a:cubicBezTo>
                  <a:cubicBezTo>
                    <a:pt x="860" y="515"/>
                    <a:pt x="861" y="514"/>
                    <a:pt x="862" y="513"/>
                  </a:cubicBezTo>
                  <a:cubicBezTo>
                    <a:pt x="864" y="511"/>
                    <a:pt x="866" y="509"/>
                    <a:pt x="868" y="507"/>
                  </a:cubicBezTo>
                  <a:cubicBezTo>
                    <a:pt x="870" y="505"/>
                    <a:pt x="870" y="505"/>
                    <a:pt x="870" y="505"/>
                  </a:cubicBezTo>
                  <a:cubicBezTo>
                    <a:pt x="868" y="502"/>
                    <a:pt x="868" y="502"/>
                    <a:pt x="868" y="502"/>
                  </a:cubicBezTo>
                  <a:cubicBezTo>
                    <a:pt x="866" y="499"/>
                    <a:pt x="861" y="500"/>
                    <a:pt x="857" y="503"/>
                  </a:cubicBezTo>
                  <a:cubicBezTo>
                    <a:pt x="858" y="484"/>
                    <a:pt x="863" y="461"/>
                    <a:pt x="874" y="433"/>
                  </a:cubicBezTo>
                  <a:cubicBezTo>
                    <a:pt x="881" y="431"/>
                    <a:pt x="889" y="430"/>
                    <a:pt x="897" y="428"/>
                  </a:cubicBezTo>
                  <a:cubicBezTo>
                    <a:pt x="903" y="427"/>
                    <a:pt x="910" y="425"/>
                    <a:pt x="917" y="423"/>
                  </a:cubicBezTo>
                  <a:cubicBezTo>
                    <a:pt x="916" y="431"/>
                    <a:pt x="915" y="439"/>
                    <a:pt x="915" y="447"/>
                  </a:cubicBezTo>
                  <a:cubicBezTo>
                    <a:pt x="913" y="478"/>
                    <a:pt x="910" y="516"/>
                    <a:pt x="895" y="538"/>
                  </a:cubicBezTo>
                  <a:cubicBezTo>
                    <a:pt x="892" y="543"/>
                    <a:pt x="885" y="547"/>
                    <a:pt x="879" y="551"/>
                  </a:cubicBezTo>
                  <a:moveTo>
                    <a:pt x="869" y="393"/>
                  </a:moveTo>
                  <a:cubicBezTo>
                    <a:pt x="866" y="397"/>
                    <a:pt x="864" y="402"/>
                    <a:pt x="862" y="406"/>
                  </a:cubicBezTo>
                  <a:cubicBezTo>
                    <a:pt x="858" y="414"/>
                    <a:pt x="855" y="422"/>
                    <a:pt x="849" y="425"/>
                  </a:cubicBezTo>
                  <a:cubicBezTo>
                    <a:pt x="847" y="418"/>
                    <a:pt x="845" y="413"/>
                    <a:pt x="842" y="408"/>
                  </a:cubicBezTo>
                  <a:cubicBezTo>
                    <a:pt x="841" y="406"/>
                    <a:pt x="841" y="406"/>
                    <a:pt x="841" y="406"/>
                  </a:cubicBezTo>
                  <a:cubicBezTo>
                    <a:pt x="855" y="378"/>
                    <a:pt x="868" y="356"/>
                    <a:pt x="899" y="354"/>
                  </a:cubicBezTo>
                  <a:cubicBezTo>
                    <a:pt x="897" y="359"/>
                    <a:pt x="892" y="364"/>
                    <a:pt x="887" y="370"/>
                  </a:cubicBezTo>
                  <a:cubicBezTo>
                    <a:pt x="881" y="377"/>
                    <a:pt x="874" y="384"/>
                    <a:pt x="869" y="393"/>
                  </a:cubicBezTo>
                  <a:moveTo>
                    <a:pt x="897" y="344"/>
                  </a:moveTo>
                  <a:cubicBezTo>
                    <a:pt x="897" y="344"/>
                    <a:pt x="896" y="344"/>
                    <a:pt x="896" y="345"/>
                  </a:cubicBezTo>
                  <a:cubicBezTo>
                    <a:pt x="899" y="343"/>
                    <a:pt x="901" y="341"/>
                    <a:pt x="904" y="339"/>
                  </a:cubicBezTo>
                  <a:cubicBezTo>
                    <a:pt x="906" y="338"/>
                    <a:pt x="908" y="337"/>
                    <a:pt x="910" y="335"/>
                  </a:cubicBezTo>
                  <a:cubicBezTo>
                    <a:pt x="910" y="338"/>
                    <a:pt x="910" y="341"/>
                    <a:pt x="910" y="343"/>
                  </a:cubicBezTo>
                  <a:cubicBezTo>
                    <a:pt x="905" y="343"/>
                    <a:pt x="901" y="344"/>
                    <a:pt x="897" y="344"/>
                  </a:cubicBezTo>
                  <a:moveTo>
                    <a:pt x="897" y="325"/>
                  </a:moveTo>
                  <a:cubicBezTo>
                    <a:pt x="876" y="342"/>
                    <a:pt x="854" y="359"/>
                    <a:pt x="836" y="380"/>
                  </a:cubicBezTo>
                  <a:cubicBezTo>
                    <a:pt x="835" y="379"/>
                    <a:pt x="835" y="378"/>
                    <a:pt x="834" y="376"/>
                  </a:cubicBezTo>
                  <a:cubicBezTo>
                    <a:pt x="833" y="375"/>
                    <a:pt x="832" y="373"/>
                    <a:pt x="832" y="372"/>
                  </a:cubicBezTo>
                  <a:cubicBezTo>
                    <a:pt x="844" y="358"/>
                    <a:pt x="855" y="342"/>
                    <a:pt x="864" y="328"/>
                  </a:cubicBezTo>
                  <a:cubicBezTo>
                    <a:pt x="879" y="305"/>
                    <a:pt x="879" y="305"/>
                    <a:pt x="879" y="305"/>
                  </a:cubicBezTo>
                  <a:cubicBezTo>
                    <a:pt x="859" y="323"/>
                    <a:pt x="859" y="323"/>
                    <a:pt x="859" y="323"/>
                  </a:cubicBezTo>
                  <a:cubicBezTo>
                    <a:pt x="850" y="331"/>
                    <a:pt x="842" y="341"/>
                    <a:pt x="835" y="351"/>
                  </a:cubicBezTo>
                  <a:cubicBezTo>
                    <a:pt x="834" y="353"/>
                    <a:pt x="832" y="356"/>
                    <a:pt x="830" y="358"/>
                  </a:cubicBezTo>
                  <a:cubicBezTo>
                    <a:pt x="828" y="353"/>
                    <a:pt x="825" y="348"/>
                    <a:pt x="822" y="344"/>
                  </a:cubicBezTo>
                  <a:cubicBezTo>
                    <a:pt x="817" y="337"/>
                    <a:pt x="813" y="331"/>
                    <a:pt x="814" y="324"/>
                  </a:cubicBezTo>
                  <a:cubicBezTo>
                    <a:pt x="814" y="324"/>
                    <a:pt x="814" y="324"/>
                    <a:pt x="814" y="324"/>
                  </a:cubicBezTo>
                  <a:cubicBezTo>
                    <a:pt x="850" y="321"/>
                    <a:pt x="881" y="296"/>
                    <a:pt x="904" y="275"/>
                  </a:cubicBezTo>
                  <a:cubicBezTo>
                    <a:pt x="904" y="290"/>
                    <a:pt x="905" y="304"/>
                    <a:pt x="908" y="316"/>
                  </a:cubicBezTo>
                  <a:cubicBezTo>
                    <a:pt x="905" y="319"/>
                    <a:pt x="901" y="322"/>
                    <a:pt x="897" y="325"/>
                  </a:cubicBezTo>
                  <a:moveTo>
                    <a:pt x="815" y="403"/>
                  </a:moveTo>
                  <a:cubicBezTo>
                    <a:pt x="815" y="403"/>
                    <a:pt x="815" y="402"/>
                    <a:pt x="815" y="402"/>
                  </a:cubicBezTo>
                  <a:cubicBezTo>
                    <a:pt x="817" y="406"/>
                    <a:pt x="818" y="410"/>
                    <a:pt x="819" y="414"/>
                  </a:cubicBezTo>
                  <a:cubicBezTo>
                    <a:pt x="817" y="417"/>
                    <a:pt x="817" y="417"/>
                    <a:pt x="817" y="417"/>
                  </a:cubicBezTo>
                  <a:cubicBezTo>
                    <a:pt x="814" y="421"/>
                    <a:pt x="811" y="425"/>
                    <a:pt x="808" y="429"/>
                  </a:cubicBezTo>
                  <a:cubicBezTo>
                    <a:pt x="808" y="420"/>
                    <a:pt x="812" y="411"/>
                    <a:pt x="815" y="403"/>
                  </a:cubicBezTo>
                  <a:moveTo>
                    <a:pt x="811" y="551"/>
                  </a:moveTo>
                  <a:cubicBezTo>
                    <a:pt x="812" y="543"/>
                    <a:pt x="816" y="536"/>
                    <a:pt x="820" y="528"/>
                  </a:cubicBezTo>
                  <a:cubicBezTo>
                    <a:pt x="822" y="525"/>
                    <a:pt x="824" y="522"/>
                    <a:pt x="825" y="519"/>
                  </a:cubicBezTo>
                  <a:cubicBezTo>
                    <a:pt x="825" y="531"/>
                    <a:pt x="819" y="543"/>
                    <a:pt x="811" y="551"/>
                  </a:cubicBezTo>
                  <a:moveTo>
                    <a:pt x="819" y="561"/>
                  </a:moveTo>
                  <a:cubicBezTo>
                    <a:pt x="818" y="566"/>
                    <a:pt x="817" y="572"/>
                    <a:pt x="815" y="577"/>
                  </a:cubicBezTo>
                  <a:cubicBezTo>
                    <a:pt x="814" y="579"/>
                    <a:pt x="814" y="582"/>
                    <a:pt x="813" y="584"/>
                  </a:cubicBezTo>
                  <a:cubicBezTo>
                    <a:pt x="811" y="584"/>
                    <a:pt x="808" y="584"/>
                    <a:pt x="805" y="584"/>
                  </a:cubicBezTo>
                  <a:cubicBezTo>
                    <a:pt x="802" y="584"/>
                    <a:pt x="799" y="584"/>
                    <a:pt x="797" y="584"/>
                  </a:cubicBezTo>
                  <a:cubicBezTo>
                    <a:pt x="799" y="582"/>
                    <a:pt x="801" y="579"/>
                    <a:pt x="804" y="577"/>
                  </a:cubicBezTo>
                  <a:cubicBezTo>
                    <a:pt x="809" y="572"/>
                    <a:pt x="814" y="567"/>
                    <a:pt x="819" y="561"/>
                  </a:cubicBezTo>
                  <a:moveTo>
                    <a:pt x="789" y="593"/>
                  </a:moveTo>
                  <a:cubicBezTo>
                    <a:pt x="792" y="595"/>
                    <a:pt x="797" y="595"/>
                    <a:pt x="803" y="594"/>
                  </a:cubicBezTo>
                  <a:cubicBezTo>
                    <a:pt x="806" y="594"/>
                    <a:pt x="809" y="593"/>
                    <a:pt x="812" y="594"/>
                  </a:cubicBezTo>
                  <a:cubicBezTo>
                    <a:pt x="808" y="609"/>
                    <a:pt x="805" y="624"/>
                    <a:pt x="802" y="640"/>
                  </a:cubicBezTo>
                  <a:cubicBezTo>
                    <a:pt x="800" y="650"/>
                    <a:pt x="798" y="660"/>
                    <a:pt x="796" y="671"/>
                  </a:cubicBezTo>
                  <a:cubicBezTo>
                    <a:pt x="792" y="660"/>
                    <a:pt x="790" y="646"/>
                    <a:pt x="788" y="634"/>
                  </a:cubicBezTo>
                  <a:cubicBezTo>
                    <a:pt x="786" y="623"/>
                    <a:pt x="785" y="612"/>
                    <a:pt x="782" y="603"/>
                  </a:cubicBezTo>
                  <a:cubicBezTo>
                    <a:pt x="784" y="599"/>
                    <a:pt x="786" y="596"/>
                    <a:pt x="789" y="593"/>
                  </a:cubicBezTo>
                  <a:moveTo>
                    <a:pt x="835" y="1112"/>
                  </a:moveTo>
                  <a:cubicBezTo>
                    <a:pt x="835" y="1107"/>
                    <a:pt x="835" y="1103"/>
                    <a:pt x="835" y="1099"/>
                  </a:cubicBezTo>
                  <a:cubicBezTo>
                    <a:pt x="835" y="1090"/>
                    <a:pt x="834" y="1081"/>
                    <a:pt x="835" y="1071"/>
                  </a:cubicBezTo>
                  <a:cubicBezTo>
                    <a:pt x="839" y="1080"/>
                    <a:pt x="841" y="1093"/>
                    <a:pt x="839" y="1102"/>
                  </a:cubicBezTo>
                  <a:cubicBezTo>
                    <a:pt x="838" y="1106"/>
                    <a:pt x="837" y="1109"/>
                    <a:pt x="835" y="1112"/>
                  </a:cubicBezTo>
                  <a:moveTo>
                    <a:pt x="836" y="1005"/>
                  </a:moveTo>
                  <a:cubicBezTo>
                    <a:pt x="840" y="1006"/>
                    <a:pt x="845" y="1007"/>
                    <a:pt x="850" y="1009"/>
                  </a:cubicBezTo>
                  <a:cubicBezTo>
                    <a:pt x="853" y="1010"/>
                    <a:pt x="856" y="1011"/>
                    <a:pt x="859" y="1011"/>
                  </a:cubicBezTo>
                  <a:cubicBezTo>
                    <a:pt x="858" y="1018"/>
                    <a:pt x="857" y="1026"/>
                    <a:pt x="856" y="1034"/>
                  </a:cubicBezTo>
                  <a:cubicBezTo>
                    <a:pt x="856" y="1038"/>
                    <a:pt x="855" y="1042"/>
                    <a:pt x="855" y="1046"/>
                  </a:cubicBezTo>
                  <a:cubicBezTo>
                    <a:pt x="853" y="1042"/>
                    <a:pt x="851" y="1039"/>
                    <a:pt x="848" y="1035"/>
                  </a:cubicBezTo>
                  <a:cubicBezTo>
                    <a:pt x="843" y="1026"/>
                    <a:pt x="838" y="1018"/>
                    <a:pt x="836" y="1005"/>
                  </a:cubicBezTo>
                  <a:moveTo>
                    <a:pt x="834" y="975"/>
                  </a:moveTo>
                  <a:cubicBezTo>
                    <a:pt x="839" y="930"/>
                    <a:pt x="858" y="903"/>
                    <a:pt x="877" y="874"/>
                  </a:cubicBezTo>
                  <a:cubicBezTo>
                    <a:pt x="888" y="858"/>
                    <a:pt x="900" y="841"/>
                    <a:pt x="908" y="822"/>
                  </a:cubicBezTo>
                  <a:cubicBezTo>
                    <a:pt x="912" y="819"/>
                    <a:pt x="917" y="820"/>
                    <a:pt x="924" y="821"/>
                  </a:cubicBezTo>
                  <a:cubicBezTo>
                    <a:pt x="927" y="822"/>
                    <a:pt x="930" y="823"/>
                    <a:pt x="934" y="823"/>
                  </a:cubicBezTo>
                  <a:cubicBezTo>
                    <a:pt x="926" y="847"/>
                    <a:pt x="914" y="867"/>
                    <a:pt x="903" y="886"/>
                  </a:cubicBezTo>
                  <a:cubicBezTo>
                    <a:pt x="886" y="915"/>
                    <a:pt x="869" y="944"/>
                    <a:pt x="864" y="987"/>
                  </a:cubicBezTo>
                  <a:cubicBezTo>
                    <a:pt x="852" y="984"/>
                    <a:pt x="842" y="980"/>
                    <a:pt x="834" y="975"/>
                  </a:cubicBezTo>
                  <a:moveTo>
                    <a:pt x="1076" y="660"/>
                  </a:moveTo>
                  <a:cubicBezTo>
                    <a:pt x="1049" y="665"/>
                    <a:pt x="1024" y="675"/>
                    <a:pt x="998" y="693"/>
                  </a:cubicBezTo>
                  <a:cubicBezTo>
                    <a:pt x="999" y="691"/>
                    <a:pt x="999" y="688"/>
                    <a:pt x="1000" y="686"/>
                  </a:cubicBezTo>
                  <a:cubicBezTo>
                    <a:pt x="1001" y="686"/>
                    <a:pt x="1001" y="686"/>
                    <a:pt x="1001" y="686"/>
                  </a:cubicBezTo>
                  <a:cubicBezTo>
                    <a:pt x="1000" y="685"/>
                    <a:pt x="1000" y="685"/>
                    <a:pt x="1000" y="685"/>
                  </a:cubicBezTo>
                  <a:cubicBezTo>
                    <a:pt x="1001" y="681"/>
                    <a:pt x="1002" y="676"/>
                    <a:pt x="1003" y="672"/>
                  </a:cubicBezTo>
                  <a:cubicBezTo>
                    <a:pt x="1006" y="663"/>
                    <a:pt x="1008" y="654"/>
                    <a:pt x="1010" y="645"/>
                  </a:cubicBezTo>
                  <a:cubicBezTo>
                    <a:pt x="1034" y="639"/>
                    <a:pt x="1056" y="621"/>
                    <a:pt x="1077" y="604"/>
                  </a:cubicBezTo>
                  <a:cubicBezTo>
                    <a:pt x="1081" y="601"/>
                    <a:pt x="1084" y="598"/>
                    <a:pt x="1088" y="595"/>
                  </a:cubicBezTo>
                  <a:cubicBezTo>
                    <a:pt x="1081" y="614"/>
                    <a:pt x="1076" y="635"/>
                    <a:pt x="1076" y="660"/>
                  </a:cubicBezTo>
                  <a:moveTo>
                    <a:pt x="1089" y="682"/>
                  </a:moveTo>
                  <a:cubicBezTo>
                    <a:pt x="1090" y="674"/>
                    <a:pt x="1090" y="674"/>
                    <a:pt x="1090" y="674"/>
                  </a:cubicBezTo>
                  <a:cubicBezTo>
                    <a:pt x="1100" y="671"/>
                    <a:pt x="1110" y="668"/>
                    <a:pt x="1120" y="665"/>
                  </a:cubicBezTo>
                  <a:cubicBezTo>
                    <a:pt x="1123" y="664"/>
                    <a:pt x="1127" y="663"/>
                    <a:pt x="1130" y="662"/>
                  </a:cubicBezTo>
                  <a:cubicBezTo>
                    <a:pt x="1131" y="673"/>
                    <a:pt x="1130" y="684"/>
                    <a:pt x="1129" y="695"/>
                  </a:cubicBezTo>
                  <a:cubicBezTo>
                    <a:pt x="1128" y="698"/>
                    <a:pt x="1128" y="702"/>
                    <a:pt x="1127" y="706"/>
                  </a:cubicBezTo>
                  <a:cubicBezTo>
                    <a:pt x="1118" y="709"/>
                    <a:pt x="1108" y="715"/>
                    <a:pt x="1100" y="721"/>
                  </a:cubicBezTo>
                  <a:cubicBezTo>
                    <a:pt x="1095" y="724"/>
                    <a:pt x="1089" y="728"/>
                    <a:pt x="1085" y="730"/>
                  </a:cubicBezTo>
                  <a:cubicBezTo>
                    <a:pt x="1087" y="715"/>
                    <a:pt x="1088" y="698"/>
                    <a:pt x="1089" y="682"/>
                  </a:cubicBezTo>
                  <a:moveTo>
                    <a:pt x="1012" y="797"/>
                  </a:moveTo>
                  <a:cubicBezTo>
                    <a:pt x="995" y="801"/>
                    <a:pt x="981" y="803"/>
                    <a:pt x="966" y="802"/>
                  </a:cubicBezTo>
                  <a:cubicBezTo>
                    <a:pt x="968" y="794"/>
                    <a:pt x="971" y="785"/>
                    <a:pt x="974" y="777"/>
                  </a:cubicBezTo>
                  <a:cubicBezTo>
                    <a:pt x="980" y="760"/>
                    <a:pt x="987" y="742"/>
                    <a:pt x="990" y="721"/>
                  </a:cubicBezTo>
                  <a:cubicBezTo>
                    <a:pt x="1009" y="696"/>
                    <a:pt x="1041" y="686"/>
                    <a:pt x="1075" y="677"/>
                  </a:cubicBezTo>
                  <a:cubicBezTo>
                    <a:pt x="1074" y="710"/>
                    <a:pt x="1068" y="729"/>
                    <a:pt x="1060" y="752"/>
                  </a:cubicBezTo>
                  <a:cubicBezTo>
                    <a:pt x="1043" y="765"/>
                    <a:pt x="1028" y="780"/>
                    <a:pt x="1012" y="797"/>
                  </a:cubicBezTo>
                  <a:moveTo>
                    <a:pt x="1091" y="830"/>
                  </a:moveTo>
                  <a:cubicBezTo>
                    <a:pt x="1100" y="833"/>
                    <a:pt x="1109" y="836"/>
                    <a:pt x="1119" y="838"/>
                  </a:cubicBezTo>
                  <a:cubicBezTo>
                    <a:pt x="1121" y="841"/>
                    <a:pt x="1123" y="843"/>
                    <a:pt x="1124" y="846"/>
                  </a:cubicBezTo>
                  <a:cubicBezTo>
                    <a:pt x="1135" y="861"/>
                    <a:pt x="1145" y="877"/>
                    <a:pt x="1161" y="887"/>
                  </a:cubicBezTo>
                  <a:cubicBezTo>
                    <a:pt x="1161" y="892"/>
                    <a:pt x="1163" y="896"/>
                    <a:pt x="1164" y="901"/>
                  </a:cubicBezTo>
                  <a:cubicBezTo>
                    <a:pt x="1165" y="903"/>
                    <a:pt x="1165" y="905"/>
                    <a:pt x="1166" y="907"/>
                  </a:cubicBezTo>
                  <a:cubicBezTo>
                    <a:pt x="1148" y="897"/>
                    <a:pt x="1132" y="885"/>
                    <a:pt x="1116" y="874"/>
                  </a:cubicBezTo>
                  <a:cubicBezTo>
                    <a:pt x="1088" y="854"/>
                    <a:pt x="1060" y="834"/>
                    <a:pt x="1023" y="822"/>
                  </a:cubicBezTo>
                  <a:cubicBezTo>
                    <a:pt x="1025" y="820"/>
                    <a:pt x="1026" y="819"/>
                    <a:pt x="1028" y="817"/>
                  </a:cubicBezTo>
                  <a:cubicBezTo>
                    <a:pt x="1029" y="816"/>
                    <a:pt x="1030" y="815"/>
                    <a:pt x="1030" y="815"/>
                  </a:cubicBezTo>
                  <a:cubicBezTo>
                    <a:pt x="1052" y="818"/>
                    <a:pt x="1072" y="824"/>
                    <a:pt x="1091" y="830"/>
                  </a:cubicBezTo>
                  <a:moveTo>
                    <a:pt x="981" y="830"/>
                  </a:moveTo>
                  <a:cubicBezTo>
                    <a:pt x="976" y="839"/>
                    <a:pt x="968" y="845"/>
                    <a:pt x="960" y="852"/>
                  </a:cubicBezTo>
                  <a:cubicBezTo>
                    <a:pt x="955" y="856"/>
                    <a:pt x="950" y="860"/>
                    <a:pt x="946" y="865"/>
                  </a:cubicBezTo>
                  <a:cubicBezTo>
                    <a:pt x="947" y="859"/>
                    <a:pt x="949" y="854"/>
                    <a:pt x="952" y="848"/>
                  </a:cubicBezTo>
                  <a:cubicBezTo>
                    <a:pt x="955" y="841"/>
                    <a:pt x="958" y="834"/>
                    <a:pt x="959" y="826"/>
                  </a:cubicBezTo>
                  <a:cubicBezTo>
                    <a:pt x="960" y="826"/>
                    <a:pt x="960" y="826"/>
                    <a:pt x="960" y="826"/>
                  </a:cubicBezTo>
                  <a:cubicBezTo>
                    <a:pt x="967" y="827"/>
                    <a:pt x="974" y="829"/>
                    <a:pt x="981" y="830"/>
                  </a:cubicBezTo>
                  <a:moveTo>
                    <a:pt x="983" y="676"/>
                  </a:moveTo>
                  <a:cubicBezTo>
                    <a:pt x="978" y="673"/>
                    <a:pt x="973" y="671"/>
                    <a:pt x="968" y="669"/>
                  </a:cubicBezTo>
                  <a:cubicBezTo>
                    <a:pt x="971" y="667"/>
                    <a:pt x="974" y="666"/>
                    <a:pt x="977" y="664"/>
                  </a:cubicBezTo>
                  <a:cubicBezTo>
                    <a:pt x="981" y="662"/>
                    <a:pt x="985" y="660"/>
                    <a:pt x="989" y="657"/>
                  </a:cubicBezTo>
                  <a:cubicBezTo>
                    <a:pt x="987" y="663"/>
                    <a:pt x="985" y="670"/>
                    <a:pt x="983" y="676"/>
                  </a:cubicBezTo>
                  <a:moveTo>
                    <a:pt x="998" y="624"/>
                  </a:moveTo>
                  <a:cubicBezTo>
                    <a:pt x="997" y="630"/>
                    <a:pt x="996" y="635"/>
                    <a:pt x="995" y="640"/>
                  </a:cubicBezTo>
                  <a:cubicBezTo>
                    <a:pt x="983" y="647"/>
                    <a:pt x="969" y="653"/>
                    <a:pt x="955" y="659"/>
                  </a:cubicBezTo>
                  <a:cubicBezTo>
                    <a:pt x="953" y="660"/>
                    <a:pt x="953" y="660"/>
                    <a:pt x="953" y="660"/>
                  </a:cubicBezTo>
                  <a:cubicBezTo>
                    <a:pt x="958" y="641"/>
                    <a:pt x="973" y="626"/>
                    <a:pt x="988" y="612"/>
                  </a:cubicBezTo>
                  <a:cubicBezTo>
                    <a:pt x="993" y="608"/>
                    <a:pt x="998" y="603"/>
                    <a:pt x="1002" y="598"/>
                  </a:cubicBezTo>
                  <a:cubicBezTo>
                    <a:pt x="1001" y="606"/>
                    <a:pt x="1000" y="616"/>
                    <a:pt x="998" y="624"/>
                  </a:cubicBezTo>
                  <a:moveTo>
                    <a:pt x="954" y="675"/>
                  </a:moveTo>
                  <a:cubicBezTo>
                    <a:pt x="958" y="676"/>
                    <a:pt x="961" y="677"/>
                    <a:pt x="965" y="678"/>
                  </a:cubicBezTo>
                  <a:cubicBezTo>
                    <a:pt x="969" y="680"/>
                    <a:pt x="974" y="682"/>
                    <a:pt x="981" y="683"/>
                  </a:cubicBezTo>
                  <a:cubicBezTo>
                    <a:pt x="978" y="691"/>
                    <a:pt x="976" y="699"/>
                    <a:pt x="973" y="707"/>
                  </a:cubicBezTo>
                  <a:cubicBezTo>
                    <a:pt x="964" y="738"/>
                    <a:pt x="954" y="770"/>
                    <a:pt x="943" y="801"/>
                  </a:cubicBezTo>
                  <a:cubicBezTo>
                    <a:pt x="939" y="800"/>
                    <a:pt x="935" y="799"/>
                    <a:pt x="931" y="798"/>
                  </a:cubicBezTo>
                  <a:cubicBezTo>
                    <a:pt x="925" y="797"/>
                    <a:pt x="920" y="796"/>
                    <a:pt x="915" y="796"/>
                  </a:cubicBezTo>
                  <a:cubicBezTo>
                    <a:pt x="914" y="796"/>
                    <a:pt x="913" y="796"/>
                    <a:pt x="912" y="796"/>
                  </a:cubicBezTo>
                  <a:cubicBezTo>
                    <a:pt x="914" y="788"/>
                    <a:pt x="916" y="781"/>
                    <a:pt x="919" y="774"/>
                  </a:cubicBezTo>
                  <a:cubicBezTo>
                    <a:pt x="928" y="744"/>
                    <a:pt x="938" y="714"/>
                    <a:pt x="944" y="679"/>
                  </a:cubicBezTo>
                  <a:cubicBezTo>
                    <a:pt x="949" y="675"/>
                    <a:pt x="952" y="675"/>
                    <a:pt x="954" y="675"/>
                  </a:cubicBezTo>
                  <a:moveTo>
                    <a:pt x="888" y="1023"/>
                  </a:moveTo>
                  <a:cubicBezTo>
                    <a:pt x="893" y="1026"/>
                    <a:pt x="898" y="1030"/>
                    <a:pt x="902" y="1035"/>
                  </a:cubicBezTo>
                  <a:cubicBezTo>
                    <a:pt x="905" y="1037"/>
                    <a:pt x="907" y="1040"/>
                    <a:pt x="911" y="1043"/>
                  </a:cubicBezTo>
                  <a:cubicBezTo>
                    <a:pt x="910" y="1043"/>
                    <a:pt x="910" y="1043"/>
                    <a:pt x="910" y="1043"/>
                  </a:cubicBezTo>
                  <a:cubicBezTo>
                    <a:pt x="903" y="1046"/>
                    <a:pt x="896" y="1049"/>
                    <a:pt x="889" y="1051"/>
                  </a:cubicBezTo>
                  <a:cubicBezTo>
                    <a:pt x="887" y="1043"/>
                    <a:pt x="886" y="1031"/>
                    <a:pt x="888" y="1023"/>
                  </a:cubicBezTo>
                  <a:moveTo>
                    <a:pt x="1356" y="938"/>
                  </a:moveTo>
                  <a:cubicBezTo>
                    <a:pt x="1352" y="940"/>
                    <a:pt x="1348" y="942"/>
                    <a:pt x="1344" y="943"/>
                  </a:cubicBezTo>
                  <a:cubicBezTo>
                    <a:pt x="1337" y="946"/>
                    <a:pt x="1329" y="949"/>
                    <a:pt x="1322" y="954"/>
                  </a:cubicBezTo>
                  <a:cubicBezTo>
                    <a:pt x="1303" y="943"/>
                    <a:pt x="1278" y="939"/>
                    <a:pt x="1251" y="934"/>
                  </a:cubicBezTo>
                  <a:cubicBezTo>
                    <a:pt x="1225" y="929"/>
                    <a:pt x="1198" y="925"/>
                    <a:pt x="1178" y="913"/>
                  </a:cubicBezTo>
                  <a:cubicBezTo>
                    <a:pt x="1177" y="909"/>
                    <a:pt x="1176" y="906"/>
                    <a:pt x="1175" y="903"/>
                  </a:cubicBezTo>
                  <a:cubicBezTo>
                    <a:pt x="1174" y="901"/>
                    <a:pt x="1174" y="899"/>
                    <a:pt x="1173" y="897"/>
                  </a:cubicBezTo>
                  <a:cubicBezTo>
                    <a:pt x="1192" y="909"/>
                    <a:pt x="1215" y="917"/>
                    <a:pt x="1237" y="925"/>
                  </a:cubicBezTo>
                  <a:cubicBezTo>
                    <a:pt x="1247" y="928"/>
                    <a:pt x="1257" y="932"/>
                    <a:pt x="1266" y="936"/>
                  </a:cubicBezTo>
                  <a:cubicBezTo>
                    <a:pt x="1269" y="929"/>
                    <a:pt x="1269" y="929"/>
                    <a:pt x="1269" y="929"/>
                  </a:cubicBezTo>
                  <a:cubicBezTo>
                    <a:pt x="1260" y="925"/>
                    <a:pt x="1250" y="921"/>
                    <a:pt x="1240" y="917"/>
                  </a:cubicBezTo>
                  <a:cubicBezTo>
                    <a:pt x="1198" y="899"/>
                    <a:pt x="1155" y="881"/>
                    <a:pt x="1134" y="845"/>
                  </a:cubicBezTo>
                  <a:cubicBezTo>
                    <a:pt x="1153" y="849"/>
                    <a:pt x="1172" y="855"/>
                    <a:pt x="1191" y="862"/>
                  </a:cubicBezTo>
                  <a:cubicBezTo>
                    <a:pt x="1218" y="872"/>
                    <a:pt x="1246" y="882"/>
                    <a:pt x="1277" y="886"/>
                  </a:cubicBezTo>
                  <a:cubicBezTo>
                    <a:pt x="1301" y="911"/>
                    <a:pt x="1327" y="928"/>
                    <a:pt x="1356" y="938"/>
                  </a:cubicBezTo>
                  <a:moveTo>
                    <a:pt x="1439" y="876"/>
                  </a:moveTo>
                  <a:cubicBezTo>
                    <a:pt x="1443" y="880"/>
                    <a:pt x="1450" y="886"/>
                    <a:pt x="1458" y="891"/>
                  </a:cubicBezTo>
                  <a:cubicBezTo>
                    <a:pt x="1451" y="891"/>
                    <a:pt x="1451" y="891"/>
                    <a:pt x="1451" y="891"/>
                  </a:cubicBezTo>
                  <a:cubicBezTo>
                    <a:pt x="1427" y="892"/>
                    <a:pt x="1404" y="892"/>
                    <a:pt x="1381" y="890"/>
                  </a:cubicBezTo>
                  <a:cubicBezTo>
                    <a:pt x="1285" y="883"/>
                    <a:pt x="1205" y="853"/>
                    <a:pt x="1127" y="824"/>
                  </a:cubicBezTo>
                  <a:cubicBezTo>
                    <a:pt x="1111" y="818"/>
                    <a:pt x="1095" y="812"/>
                    <a:pt x="1079" y="806"/>
                  </a:cubicBezTo>
                  <a:cubicBezTo>
                    <a:pt x="1111" y="804"/>
                    <a:pt x="1142" y="804"/>
                    <a:pt x="1169" y="805"/>
                  </a:cubicBezTo>
                  <a:cubicBezTo>
                    <a:pt x="1178" y="805"/>
                    <a:pt x="1188" y="805"/>
                    <a:pt x="1197" y="806"/>
                  </a:cubicBezTo>
                  <a:cubicBezTo>
                    <a:pt x="1212" y="806"/>
                    <a:pt x="1227" y="806"/>
                    <a:pt x="1241" y="807"/>
                  </a:cubicBezTo>
                  <a:cubicBezTo>
                    <a:pt x="1262" y="808"/>
                    <a:pt x="1277" y="812"/>
                    <a:pt x="1288" y="818"/>
                  </a:cubicBezTo>
                  <a:cubicBezTo>
                    <a:pt x="1293" y="820"/>
                    <a:pt x="1298" y="824"/>
                    <a:pt x="1303" y="828"/>
                  </a:cubicBezTo>
                  <a:cubicBezTo>
                    <a:pt x="1306" y="831"/>
                    <a:pt x="1310" y="834"/>
                    <a:pt x="1314" y="837"/>
                  </a:cubicBezTo>
                  <a:cubicBezTo>
                    <a:pt x="1319" y="840"/>
                    <a:pt x="1319" y="840"/>
                    <a:pt x="1319" y="840"/>
                  </a:cubicBezTo>
                  <a:cubicBezTo>
                    <a:pt x="1347" y="859"/>
                    <a:pt x="1372" y="875"/>
                    <a:pt x="1405" y="889"/>
                  </a:cubicBezTo>
                  <a:cubicBezTo>
                    <a:pt x="1408" y="883"/>
                    <a:pt x="1408" y="883"/>
                    <a:pt x="1408" y="883"/>
                  </a:cubicBezTo>
                  <a:cubicBezTo>
                    <a:pt x="1397" y="876"/>
                    <a:pt x="1386" y="870"/>
                    <a:pt x="1375" y="863"/>
                  </a:cubicBezTo>
                  <a:cubicBezTo>
                    <a:pt x="1358" y="854"/>
                    <a:pt x="1341" y="844"/>
                    <a:pt x="1325" y="833"/>
                  </a:cubicBezTo>
                  <a:cubicBezTo>
                    <a:pt x="1326" y="833"/>
                    <a:pt x="1327" y="833"/>
                    <a:pt x="1327" y="834"/>
                  </a:cubicBezTo>
                  <a:cubicBezTo>
                    <a:pt x="1362" y="849"/>
                    <a:pt x="1398" y="865"/>
                    <a:pt x="1439" y="876"/>
                  </a:cubicBezTo>
                  <a:moveTo>
                    <a:pt x="1412" y="858"/>
                  </a:moveTo>
                  <a:cubicBezTo>
                    <a:pt x="1400" y="854"/>
                    <a:pt x="1389" y="849"/>
                    <a:pt x="1378" y="844"/>
                  </a:cubicBezTo>
                  <a:cubicBezTo>
                    <a:pt x="1378" y="838"/>
                    <a:pt x="1378" y="838"/>
                    <a:pt x="1378" y="838"/>
                  </a:cubicBezTo>
                  <a:cubicBezTo>
                    <a:pt x="1378" y="832"/>
                    <a:pt x="1376" y="826"/>
                    <a:pt x="1374" y="821"/>
                  </a:cubicBezTo>
                  <a:cubicBezTo>
                    <a:pt x="1372" y="816"/>
                    <a:pt x="1371" y="812"/>
                    <a:pt x="1371" y="808"/>
                  </a:cubicBezTo>
                  <a:cubicBezTo>
                    <a:pt x="1379" y="823"/>
                    <a:pt x="1394" y="845"/>
                    <a:pt x="1412" y="858"/>
                  </a:cubicBezTo>
                  <a:moveTo>
                    <a:pt x="1247" y="777"/>
                  </a:moveTo>
                  <a:cubicBezTo>
                    <a:pt x="1244" y="775"/>
                    <a:pt x="1245" y="770"/>
                    <a:pt x="1245" y="764"/>
                  </a:cubicBezTo>
                  <a:cubicBezTo>
                    <a:pt x="1246" y="762"/>
                    <a:pt x="1246" y="761"/>
                    <a:pt x="1246" y="759"/>
                  </a:cubicBezTo>
                  <a:cubicBezTo>
                    <a:pt x="1259" y="776"/>
                    <a:pt x="1277" y="788"/>
                    <a:pt x="1287" y="796"/>
                  </a:cubicBezTo>
                  <a:cubicBezTo>
                    <a:pt x="1292" y="790"/>
                    <a:pt x="1292" y="790"/>
                    <a:pt x="1292" y="790"/>
                  </a:cubicBezTo>
                  <a:cubicBezTo>
                    <a:pt x="1288" y="786"/>
                    <a:pt x="1283" y="782"/>
                    <a:pt x="1279" y="778"/>
                  </a:cubicBezTo>
                  <a:cubicBezTo>
                    <a:pt x="1262" y="763"/>
                    <a:pt x="1246" y="748"/>
                    <a:pt x="1239" y="726"/>
                  </a:cubicBezTo>
                  <a:cubicBezTo>
                    <a:pt x="1268" y="738"/>
                    <a:pt x="1300" y="745"/>
                    <a:pt x="1329" y="750"/>
                  </a:cubicBezTo>
                  <a:cubicBezTo>
                    <a:pt x="1333" y="763"/>
                    <a:pt x="1341" y="772"/>
                    <a:pt x="1349" y="781"/>
                  </a:cubicBezTo>
                  <a:cubicBezTo>
                    <a:pt x="1354" y="786"/>
                    <a:pt x="1358" y="791"/>
                    <a:pt x="1362" y="797"/>
                  </a:cubicBezTo>
                  <a:cubicBezTo>
                    <a:pt x="1358" y="810"/>
                    <a:pt x="1365" y="825"/>
                    <a:pt x="1369" y="836"/>
                  </a:cubicBezTo>
                  <a:cubicBezTo>
                    <a:pt x="1372" y="841"/>
                    <a:pt x="1372" y="841"/>
                    <a:pt x="1372" y="841"/>
                  </a:cubicBezTo>
                  <a:cubicBezTo>
                    <a:pt x="1366" y="839"/>
                    <a:pt x="1360" y="836"/>
                    <a:pt x="1354" y="833"/>
                  </a:cubicBezTo>
                  <a:cubicBezTo>
                    <a:pt x="1331" y="822"/>
                    <a:pt x="1306" y="811"/>
                    <a:pt x="1280" y="802"/>
                  </a:cubicBezTo>
                  <a:cubicBezTo>
                    <a:pt x="1266" y="797"/>
                    <a:pt x="1250" y="796"/>
                    <a:pt x="1235" y="795"/>
                  </a:cubicBezTo>
                  <a:cubicBezTo>
                    <a:pt x="1232" y="794"/>
                    <a:pt x="1228" y="794"/>
                    <a:pt x="1224" y="794"/>
                  </a:cubicBezTo>
                  <a:cubicBezTo>
                    <a:pt x="1212" y="793"/>
                    <a:pt x="1199" y="792"/>
                    <a:pt x="1185" y="790"/>
                  </a:cubicBezTo>
                  <a:cubicBezTo>
                    <a:pt x="1190" y="789"/>
                    <a:pt x="1195" y="788"/>
                    <a:pt x="1200" y="788"/>
                  </a:cubicBezTo>
                  <a:cubicBezTo>
                    <a:pt x="1214" y="785"/>
                    <a:pt x="1226" y="783"/>
                    <a:pt x="1236" y="782"/>
                  </a:cubicBezTo>
                  <a:cubicBezTo>
                    <a:pt x="1236" y="776"/>
                    <a:pt x="1236" y="776"/>
                    <a:pt x="1236" y="776"/>
                  </a:cubicBezTo>
                  <a:cubicBezTo>
                    <a:pt x="1237" y="778"/>
                    <a:pt x="1237" y="780"/>
                    <a:pt x="1238" y="781"/>
                  </a:cubicBezTo>
                  <a:cubicBezTo>
                    <a:pt x="1239" y="783"/>
                    <a:pt x="1241" y="783"/>
                    <a:pt x="1243" y="784"/>
                  </a:cubicBezTo>
                  <a:cubicBezTo>
                    <a:pt x="1244" y="784"/>
                    <a:pt x="1245" y="784"/>
                    <a:pt x="1247" y="783"/>
                  </a:cubicBezTo>
                  <a:cubicBezTo>
                    <a:pt x="1253" y="780"/>
                    <a:pt x="1253" y="780"/>
                    <a:pt x="1253" y="780"/>
                  </a:cubicBezTo>
                  <a:cubicBezTo>
                    <a:pt x="1247" y="777"/>
                    <a:pt x="1247" y="777"/>
                    <a:pt x="1247" y="777"/>
                  </a:cubicBezTo>
                  <a:moveTo>
                    <a:pt x="1189" y="701"/>
                  </a:moveTo>
                  <a:cubicBezTo>
                    <a:pt x="1196" y="704"/>
                    <a:pt x="1203" y="707"/>
                    <a:pt x="1210" y="711"/>
                  </a:cubicBezTo>
                  <a:cubicBezTo>
                    <a:pt x="1216" y="714"/>
                    <a:pt x="1222" y="717"/>
                    <a:pt x="1229" y="720"/>
                  </a:cubicBezTo>
                  <a:cubicBezTo>
                    <a:pt x="1230" y="730"/>
                    <a:pt x="1233" y="739"/>
                    <a:pt x="1238" y="747"/>
                  </a:cubicBezTo>
                  <a:cubicBezTo>
                    <a:pt x="1237" y="746"/>
                    <a:pt x="1237" y="746"/>
                    <a:pt x="1237" y="746"/>
                  </a:cubicBezTo>
                  <a:cubicBezTo>
                    <a:pt x="1236" y="751"/>
                    <a:pt x="1236" y="751"/>
                    <a:pt x="1236" y="751"/>
                  </a:cubicBezTo>
                  <a:cubicBezTo>
                    <a:pt x="1235" y="759"/>
                    <a:pt x="1234" y="769"/>
                    <a:pt x="1236" y="775"/>
                  </a:cubicBezTo>
                  <a:cubicBezTo>
                    <a:pt x="1214" y="772"/>
                    <a:pt x="1194" y="777"/>
                    <a:pt x="1175" y="781"/>
                  </a:cubicBezTo>
                  <a:cubicBezTo>
                    <a:pt x="1161" y="784"/>
                    <a:pt x="1147" y="787"/>
                    <a:pt x="1133" y="787"/>
                  </a:cubicBezTo>
                  <a:cubicBezTo>
                    <a:pt x="1125" y="787"/>
                    <a:pt x="1118" y="787"/>
                    <a:pt x="1110" y="787"/>
                  </a:cubicBezTo>
                  <a:cubicBezTo>
                    <a:pt x="1092" y="786"/>
                    <a:pt x="1074" y="785"/>
                    <a:pt x="1056" y="789"/>
                  </a:cubicBezTo>
                  <a:cubicBezTo>
                    <a:pt x="1097" y="747"/>
                    <a:pt x="1141" y="718"/>
                    <a:pt x="1189" y="701"/>
                  </a:cubicBezTo>
                  <a:moveTo>
                    <a:pt x="1232" y="443"/>
                  </a:moveTo>
                  <a:cubicBezTo>
                    <a:pt x="1231" y="444"/>
                    <a:pt x="1231" y="445"/>
                    <a:pt x="1230" y="446"/>
                  </a:cubicBezTo>
                  <a:cubicBezTo>
                    <a:pt x="1229" y="448"/>
                    <a:pt x="1228" y="451"/>
                    <a:pt x="1227" y="453"/>
                  </a:cubicBezTo>
                  <a:cubicBezTo>
                    <a:pt x="1226" y="453"/>
                    <a:pt x="1225" y="453"/>
                    <a:pt x="1224" y="453"/>
                  </a:cubicBezTo>
                  <a:cubicBezTo>
                    <a:pt x="1220" y="453"/>
                    <a:pt x="1216" y="453"/>
                    <a:pt x="1213" y="453"/>
                  </a:cubicBezTo>
                  <a:cubicBezTo>
                    <a:pt x="1219" y="449"/>
                    <a:pt x="1225" y="446"/>
                    <a:pt x="1232" y="443"/>
                  </a:cubicBezTo>
                  <a:moveTo>
                    <a:pt x="1144" y="498"/>
                  </a:moveTo>
                  <a:cubicBezTo>
                    <a:pt x="1161" y="485"/>
                    <a:pt x="1178" y="473"/>
                    <a:pt x="1194" y="463"/>
                  </a:cubicBezTo>
                  <a:cubicBezTo>
                    <a:pt x="1195" y="463"/>
                    <a:pt x="1195" y="463"/>
                    <a:pt x="1195" y="463"/>
                  </a:cubicBezTo>
                  <a:cubicBezTo>
                    <a:pt x="1198" y="465"/>
                    <a:pt x="1202" y="465"/>
                    <a:pt x="1208" y="464"/>
                  </a:cubicBezTo>
                  <a:cubicBezTo>
                    <a:pt x="1213" y="463"/>
                    <a:pt x="1218" y="463"/>
                    <a:pt x="1223" y="463"/>
                  </a:cubicBezTo>
                  <a:cubicBezTo>
                    <a:pt x="1212" y="488"/>
                    <a:pt x="1198" y="509"/>
                    <a:pt x="1185" y="530"/>
                  </a:cubicBezTo>
                  <a:cubicBezTo>
                    <a:pt x="1162" y="563"/>
                    <a:pt x="1139" y="598"/>
                    <a:pt x="1132" y="651"/>
                  </a:cubicBezTo>
                  <a:cubicBezTo>
                    <a:pt x="1128" y="651"/>
                    <a:pt x="1124" y="652"/>
                    <a:pt x="1120" y="653"/>
                  </a:cubicBezTo>
                  <a:cubicBezTo>
                    <a:pt x="1111" y="655"/>
                    <a:pt x="1101" y="657"/>
                    <a:pt x="1091" y="658"/>
                  </a:cubicBezTo>
                  <a:cubicBezTo>
                    <a:pt x="1093" y="628"/>
                    <a:pt x="1099" y="603"/>
                    <a:pt x="1107" y="580"/>
                  </a:cubicBezTo>
                  <a:cubicBezTo>
                    <a:pt x="1112" y="576"/>
                    <a:pt x="1112" y="576"/>
                    <a:pt x="1112" y="576"/>
                  </a:cubicBezTo>
                  <a:cubicBezTo>
                    <a:pt x="1108" y="577"/>
                    <a:pt x="1108" y="577"/>
                    <a:pt x="1108" y="577"/>
                  </a:cubicBezTo>
                  <a:cubicBezTo>
                    <a:pt x="1116" y="556"/>
                    <a:pt x="1125" y="537"/>
                    <a:pt x="1134" y="518"/>
                  </a:cubicBezTo>
                  <a:cubicBezTo>
                    <a:pt x="1137" y="511"/>
                    <a:pt x="1140" y="505"/>
                    <a:pt x="1144" y="498"/>
                  </a:cubicBezTo>
                  <a:moveTo>
                    <a:pt x="1124" y="509"/>
                  </a:moveTo>
                  <a:cubicBezTo>
                    <a:pt x="1120" y="524"/>
                    <a:pt x="1113" y="537"/>
                    <a:pt x="1106" y="552"/>
                  </a:cubicBezTo>
                  <a:cubicBezTo>
                    <a:pt x="1102" y="562"/>
                    <a:pt x="1097" y="573"/>
                    <a:pt x="1092" y="583"/>
                  </a:cubicBezTo>
                  <a:cubicBezTo>
                    <a:pt x="1090" y="584"/>
                    <a:pt x="1090" y="584"/>
                    <a:pt x="1090" y="584"/>
                  </a:cubicBezTo>
                  <a:cubicBezTo>
                    <a:pt x="1079" y="588"/>
                    <a:pt x="1070" y="596"/>
                    <a:pt x="1060" y="604"/>
                  </a:cubicBezTo>
                  <a:cubicBezTo>
                    <a:pt x="1047" y="616"/>
                    <a:pt x="1033" y="628"/>
                    <a:pt x="1013" y="631"/>
                  </a:cubicBezTo>
                  <a:cubicBezTo>
                    <a:pt x="1016" y="617"/>
                    <a:pt x="1018" y="604"/>
                    <a:pt x="1020" y="591"/>
                  </a:cubicBezTo>
                  <a:cubicBezTo>
                    <a:pt x="1022" y="579"/>
                    <a:pt x="1022" y="579"/>
                    <a:pt x="1022" y="579"/>
                  </a:cubicBezTo>
                  <a:cubicBezTo>
                    <a:pt x="1053" y="558"/>
                    <a:pt x="1089" y="533"/>
                    <a:pt x="1124" y="509"/>
                  </a:cubicBezTo>
                  <a:moveTo>
                    <a:pt x="1060" y="435"/>
                  </a:moveTo>
                  <a:cubicBezTo>
                    <a:pt x="1074" y="430"/>
                    <a:pt x="1086" y="424"/>
                    <a:pt x="1098" y="418"/>
                  </a:cubicBezTo>
                  <a:cubicBezTo>
                    <a:pt x="1112" y="411"/>
                    <a:pt x="1125" y="405"/>
                    <a:pt x="1140" y="400"/>
                  </a:cubicBezTo>
                  <a:cubicBezTo>
                    <a:pt x="1130" y="412"/>
                    <a:pt x="1121" y="426"/>
                    <a:pt x="1112" y="443"/>
                  </a:cubicBezTo>
                  <a:cubicBezTo>
                    <a:pt x="1105" y="455"/>
                    <a:pt x="1101" y="468"/>
                    <a:pt x="1097" y="482"/>
                  </a:cubicBezTo>
                  <a:cubicBezTo>
                    <a:pt x="1091" y="501"/>
                    <a:pt x="1085" y="520"/>
                    <a:pt x="1073" y="531"/>
                  </a:cubicBezTo>
                  <a:cubicBezTo>
                    <a:pt x="1064" y="539"/>
                    <a:pt x="1054" y="544"/>
                    <a:pt x="1044" y="548"/>
                  </a:cubicBezTo>
                  <a:cubicBezTo>
                    <a:pt x="1038" y="551"/>
                    <a:pt x="1031" y="554"/>
                    <a:pt x="1026" y="558"/>
                  </a:cubicBezTo>
                  <a:cubicBezTo>
                    <a:pt x="1030" y="516"/>
                    <a:pt x="1050" y="496"/>
                    <a:pt x="1072" y="474"/>
                  </a:cubicBezTo>
                  <a:cubicBezTo>
                    <a:pt x="1084" y="462"/>
                    <a:pt x="1096" y="449"/>
                    <a:pt x="1105" y="434"/>
                  </a:cubicBezTo>
                  <a:cubicBezTo>
                    <a:pt x="1118" y="412"/>
                    <a:pt x="1118" y="412"/>
                    <a:pt x="1118" y="412"/>
                  </a:cubicBezTo>
                  <a:cubicBezTo>
                    <a:pt x="1100" y="429"/>
                    <a:pt x="1100" y="429"/>
                    <a:pt x="1100" y="429"/>
                  </a:cubicBezTo>
                  <a:cubicBezTo>
                    <a:pt x="1082" y="446"/>
                    <a:pt x="1060" y="472"/>
                    <a:pt x="1041" y="495"/>
                  </a:cubicBezTo>
                  <a:cubicBezTo>
                    <a:pt x="1043" y="489"/>
                    <a:pt x="1045" y="483"/>
                    <a:pt x="1048" y="477"/>
                  </a:cubicBezTo>
                  <a:cubicBezTo>
                    <a:pt x="1053" y="464"/>
                    <a:pt x="1059" y="450"/>
                    <a:pt x="1060" y="435"/>
                  </a:cubicBezTo>
                  <a:moveTo>
                    <a:pt x="977" y="498"/>
                  </a:moveTo>
                  <a:cubicBezTo>
                    <a:pt x="978" y="494"/>
                    <a:pt x="978" y="490"/>
                    <a:pt x="978" y="487"/>
                  </a:cubicBezTo>
                  <a:cubicBezTo>
                    <a:pt x="982" y="484"/>
                    <a:pt x="986" y="481"/>
                    <a:pt x="991" y="479"/>
                  </a:cubicBezTo>
                  <a:cubicBezTo>
                    <a:pt x="994" y="477"/>
                    <a:pt x="997" y="475"/>
                    <a:pt x="1000" y="473"/>
                  </a:cubicBezTo>
                  <a:cubicBezTo>
                    <a:pt x="997" y="482"/>
                    <a:pt x="990" y="491"/>
                    <a:pt x="983" y="500"/>
                  </a:cubicBezTo>
                  <a:cubicBezTo>
                    <a:pt x="981" y="502"/>
                    <a:pt x="978" y="505"/>
                    <a:pt x="976" y="507"/>
                  </a:cubicBezTo>
                  <a:cubicBezTo>
                    <a:pt x="977" y="504"/>
                    <a:pt x="977" y="501"/>
                    <a:pt x="977" y="498"/>
                  </a:cubicBezTo>
                  <a:moveTo>
                    <a:pt x="985" y="513"/>
                  </a:moveTo>
                  <a:cubicBezTo>
                    <a:pt x="990" y="509"/>
                    <a:pt x="995" y="504"/>
                    <a:pt x="998" y="498"/>
                  </a:cubicBezTo>
                  <a:cubicBezTo>
                    <a:pt x="1003" y="492"/>
                    <a:pt x="1007" y="484"/>
                    <a:pt x="1011" y="478"/>
                  </a:cubicBezTo>
                  <a:cubicBezTo>
                    <a:pt x="1021" y="461"/>
                    <a:pt x="1029" y="446"/>
                    <a:pt x="1047" y="440"/>
                  </a:cubicBezTo>
                  <a:cubicBezTo>
                    <a:pt x="1050" y="450"/>
                    <a:pt x="1042" y="465"/>
                    <a:pt x="1034" y="481"/>
                  </a:cubicBezTo>
                  <a:cubicBezTo>
                    <a:pt x="1028" y="493"/>
                    <a:pt x="1022" y="505"/>
                    <a:pt x="1018" y="517"/>
                  </a:cubicBezTo>
                  <a:cubicBezTo>
                    <a:pt x="1015" y="525"/>
                    <a:pt x="1014" y="534"/>
                    <a:pt x="1013" y="543"/>
                  </a:cubicBezTo>
                  <a:cubicBezTo>
                    <a:pt x="1011" y="553"/>
                    <a:pt x="1010" y="563"/>
                    <a:pt x="1006" y="570"/>
                  </a:cubicBezTo>
                  <a:cubicBezTo>
                    <a:pt x="1001" y="581"/>
                    <a:pt x="991" y="588"/>
                    <a:pt x="981" y="595"/>
                  </a:cubicBezTo>
                  <a:cubicBezTo>
                    <a:pt x="974" y="599"/>
                    <a:pt x="968" y="603"/>
                    <a:pt x="963" y="609"/>
                  </a:cubicBezTo>
                  <a:cubicBezTo>
                    <a:pt x="964" y="599"/>
                    <a:pt x="965" y="590"/>
                    <a:pt x="965" y="582"/>
                  </a:cubicBezTo>
                  <a:cubicBezTo>
                    <a:pt x="967" y="563"/>
                    <a:pt x="968" y="546"/>
                    <a:pt x="973" y="529"/>
                  </a:cubicBezTo>
                  <a:cubicBezTo>
                    <a:pt x="975" y="524"/>
                    <a:pt x="980" y="519"/>
                    <a:pt x="985" y="513"/>
                  </a:cubicBezTo>
                  <a:moveTo>
                    <a:pt x="929" y="420"/>
                  </a:moveTo>
                  <a:cubicBezTo>
                    <a:pt x="934" y="417"/>
                    <a:pt x="941" y="415"/>
                    <a:pt x="948" y="413"/>
                  </a:cubicBezTo>
                  <a:cubicBezTo>
                    <a:pt x="955" y="410"/>
                    <a:pt x="961" y="408"/>
                    <a:pt x="967" y="405"/>
                  </a:cubicBezTo>
                  <a:cubicBezTo>
                    <a:pt x="973" y="402"/>
                    <a:pt x="973" y="402"/>
                    <a:pt x="973" y="402"/>
                  </a:cubicBezTo>
                  <a:cubicBezTo>
                    <a:pt x="972" y="416"/>
                    <a:pt x="970" y="430"/>
                    <a:pt x="968" y="444"/>
                  </a:cubicBezTo>
                  <a:cubicBezTo>
                    <a:pt x="967" y="455"/>
                    <a:pt x="965" y="465"/>
                    <a:pt x="964" y="476"/>
                  </a:cubicBezTo>
                  <a:cubicBezTo>
                    <a:pt x="954" y="482"/>
                    <a:pt x="946" y="490"/>
                    <a:pt x="937" y="498"/>
                  </a:cubicBezTo>
                  <a:cubicBezTo>
                    <a:pt x="932" y="502"/>
                    <a:pt x="928" y="507"/>
                    <a:pt x="923" y="510"/>
                  </a:cubicBezTo>
                  <a:cubicBezTo>
                    <a:pt x="929" y="483"/>
                    <a:pt x="934" y="448"/>
                    <a:pt x="929" y="420"/>
                  </a:cubicBezTo>
                  <a:moveTo>
                    <a:pt x="973" y="400"/>
                  </a:moveTo>
                  <a:cubicBezTo>
                    <a:pt x="965" y="398"/>
                    <a:pt x="965" y="398"/>
                    <a:pt x="965" y="398"/>
                  </a:cubicBezTo>
                  <a:cubicBezTo>
                    <a:pt x="958" y="398"/>
                    <a:pt x="952" y="401"/>
                    <a:pt x="944" y="403"/>
                  </a:cubicBezTo>
                  <a:cubicBezTo>
                    <a:pt x="939" y="406"/>
                    <a:pt x="934" y="408"/>
                    <a:pt x="929" y="409"/>
                  </a:cubicBezTo>
                  <a:cubicBezTo>
                    <a:pt x="929" y="395"/>
                    <a:pt x="927" y="382"/>
                    <a:pt x="925" y="370"/>
                  </a:cubicBezTo>
                  <a:cubicBezTo>
                    <a:pt x="925" y="369"/>
                    <a:pt x="925" y="369"/>
                    <a:pt x="925" y="369"/>
                  </a:cubicBezTo>
                  <a:cubicBezTo>
                    <a:pt x="938" y="375"/>
                    <a:pt x="954" y="378"/>
                    <a:pt x="973" y="379"/>
                  </a:cubicBezTo>
                  <a:cubicBezTo>
                    <a:pt x="974" y="386"/>
                    <a:pt x="973" y="393"/>
                    <a:pt x="973" y="400"/>
                  </a:cubicBezTo>
                  <a:moveTo>
                    <a:pt x="973" y="361"/>
                  </a:moveTo>
                  <a:cubicBezTo>
                    <a:pt x="973" y="364"/>
                    <a:pt x="973" y="367"/>
                    <a:pt x="973" y="370"/>
                  </a:cubicBezTo>
                  <a:cubicBezTo>
                    <a:pt x="957" y="369"/>
                    <a:pt x="946" y="365"/>
                    <a:pt x="933" y="361"/>
                  </a:cubicBezTo>
                  <a:cubicBezTo>
                    <a:pt x="931" y="361"/>
                    <a:pt x="928" y="360"/>
                    <a:pt x="925" y="359"/>
                  </a:cubicBezTo>
                  <a:cubicBezTo>
                    <a:pt x="928" y="352"/>
                    <a:pt x="937" y="351"/>
                    <a:pt x="950" y="350"/>
                  </a:cubicBezTo>
                  <a:cubicBezTo>
                    <a:pt x="958" y="349"/>
                    <a:pt x="966" y="349"/>
                    <a:pt x="972" y="346"/>
                  </a:cubicBezTo>
                  <a:cubicBezTo>
                    <a:pt x="973" y="350"/>
                    <a:pt x="973" y="356"/>
                    <a:pt x="973" y="361"/>
                  </a:cubicBezTo>
                  <a:moveTo>
                    <a:pt x="972" y="334"/>
                  </a:moveTo>
                  <a:cubicBezTo>
                    <a:pt x="966" y="339"/>
                    <a:pt x="955" y="340"/>
                    <a:pt x="944" y="340"/>
                  </a:cubicBezTo>
                  <a:cubicBezTo>
                    <a:pt x="943" y="341"/>
                    <a:pt x="942" y="341"/>
                    <a:pt x="941" y="341"/>
                  </a:cubicBezTo>
                  <a:cubicBezTo>
                    <a:pt x="945" y="335"/>
                    <a:pt x="950" y="331"/>
                    <a:pt x="955" y="326"/>
                  </a:cubicBezTo>
                  <a:cubicBezTo>
                    <a:pt x="960" y="322"/>
                    <a:pt x="964" y="317"/>
                    <a:pt x="968" y="312"/>
                  </a:cubicBezTo>
                  <a:cubicBezTo>
                    <a:pt x="969" y="314"/>
                    <a:pt x="969" y="318"/>
                    <a:pt x="969" y="321"/>
                  </a:cubicBezTo>
                  <a:cubicBezTo>
                    <a:pt x="970" y="325"/>
                    <a:pt x="970" y="330"/>
                    <a:pt x="972" y="334"/>
                  </a:cubicBezTo>
                  <a:moveTo>
                    <a:pt x="966" y="286"/>
                  </a:moveTo>
                  <a:cubicBezTo>
                    <a:pt x="966" y="289"/>
                    <a:pt x="966" y="292"/>
                    <a:pt x="969" y="294"/>
                  </a:cubicBezTo>
                  <a:cubicBezTo>
                    <a:pt x="952" y="307"/>
                    <a:pt x="936" y="320"/>
                    <a:pt x="920" y="333"/>
                  </a:cubicBezTo>
                  <a:cubicBezTo>
                    <a:pt x="920" y="333"/>
                    <a:pt x="920" y="332"/>
                    <a:pt x="920" y="331"/>
                  </a:cubicBezTo>
                  <a:cubicBezTo>
                    <a:pt x="920" y="331"/>
                    <a:pt x="920" y="330"/>
                    <a:pt x="919" y="329"/>
                  </a:cubicBezTo>
                  <a:cubicBezTo>
                    <a:pt x="935" y="315"/>
                    <a:pt x="950" y="300"/>
                    <a:pt x="966" y="286"/>
                  </a:cubicBezTo>
                  <a:moveTo>
                    <a:pt x="918" y="542"/>
                  </a:moveTo>
                  <a:cubicBezTo>
                    <a:pt x="932" y="527"/>
                    <a:pt x="945" y="512"/>
                    <a:pt x="959" y="502"/>
                  </a:cubicBezTo>
                  <a:cubicBezTo>
                    <a:pt x="952" y="538"/>
                    <a:pt x="943" y="571"/>
                    <a:pt x="934" y="605"/>
                  </a:cubicBezTo>
                  <a:cubicBezTo>
                    <a:pt x="928" y="627"/>
                    <a:pt x="922" y="649"/>
                    <a:pt x="916" y="673"/>
                  </a:cubicBezTo>
                  <a:cubicBezTo>
                    <a:pt x="905" y="679"/>
                    <a:pt x="894" y="684"/>
                    <a:pt x="883" y="688"/>
                  </a:cubicBezTo>
                  <a:cubicBezTo>
                    <a:pt x="886" y="673"/>
                    <a:pt x="895" y="658"/>
                    <a:pt x="904" y="641"/>
                  </a:cubicBezTo>
                  <a:cubicBezTo>
                    <a:pt x="913" y="626"/>
                    <a:pt x="922" y="611"/>
                    <a:pt x="927" y="594"/>
                  </a:cubicBezTo>
                  <a:cubicBezTo>
                    <a:pt x="934" y="572"/>
                    <a:pt x="934" y="572"/>
                    <a:pt x="934" y="572"/>
                  </a:cubicBezTo>
                  <a:cubicBezTo>
                    <a:pt x="921" y="591"/>
                    <a:pt x="921" y="591"/>
                    <a:pt x="921" y="591"/>
                  </a:cubicBezTo>
                  <a:cubicBezTo>
                    <a:pt x="914" y="601"/>
                    <a:pt x="909" y="611"/>
                    <a:pt x="904" y="622"/>
                  </a:cubicBezTo>
                  <a:cubicBezTo>
                    <a:pt x="899" y="632"/>
                    <a:pt x="894" y="643"/>
                    <a:pt x="887" y="652"/>
                  </a:cubicBezTo>
                  <a:cubicBezTo>
                    <a:pt x="886" y="639"/>
                    <a:pt x="893" y="623"/>
                    <a:pt x="900" y="608"/>
                  </a:cubicBezTo>
                  <a:cubicBezTo>
                    <a:pt x="904" y="599"/>
                    <a:pt x="908" y="590"/>
                    <a:pt x="910" y="581"/>
                  </a:cubicBezTo>
                  <a:cubicBezTo>
                    <a:pt x="915" y="565"/>
                    <a:pt x="915" y="565"/>
                    <a:pt x="915" y="565"/>
                  </a:cubicBezTo>
                  <a:cubicBezTo>
                    <a:pt x="928" y="552"/>
                    <a:pt x="928" y="552"/>
                    <a:pt x="928" y="552"/>
                  </a:cubicBezTo>
                  <a:cubicBezTo>
                    <a:pt x="908" y="561"/>
                    <a:pt x="908" y="561"/>
                    <a:pt x="908" y="561"/>
                  </a:cubicBezTo>
                  <a:cubicBezTo>
                    <a:pt x="905" y="563"/>
                    <a:pt x="900" y="565"/>
                    <a:pt x="896" y="566"/>
                  </a:cubicBezTo>
                  <a:cubicBezTo>
                    <a:pt x="904" y="559"/>
                    <a:pt x="911" y="551"/>
                    <a:pt x="918" y="542"/>
                  </a:cubicBezTo>
                  <a:moveTo>
                    <a:pt x="914" y="373"/>
                  </a:moveTo>
                  <a:cubicBezTo>
                    <a:pt x="916" y="381"/>
                    <a:pt x="916" y="391"/>
                    <a:pt x="917" y="401"/>
                  </a:cubicBezTo>
                  <a:cubicBezTo>
                    <a:pt x="917" y="404"/>
                    <a:pt x="917" y="408"/>
                    <a:pt x="917" y="412"/>
                  </a:cubicBezTo>
                  <a:cubicBezTo>
                    <a:pt x="904" y="416"/>
                    <a:pt x="893" y="419"/>
                    <a:pt x="880" y="420"/>
                  </a:cubicBezTo>
                  <a:cubicBezTo>
                    <a:pt x="890" y="405"/>
                    <a:pt x="901" y="390"/>
                    <a:pt x="914" y="373"/>
                  </a:cubicBezTo>
                  <a:moveTo>
                    <a:pt x="840" y="206"/>
                  </a:moveTo>
                  <a:cubicBezTo>
                    <a:pt x="856" y="198"/>
                    <a:pt x="871" y="187"/>
                    <a:pt x="885" y="177"/>
                  </a:cubicBezTo>
                  <a:cubicBezTo>
                    <a:pt x="896" y="169"/>
                    <a:pt x="907" y="161"/>
                    <a:pt x="918" y="154"/>
                  </a:cubicBezTo>
                  <a:cubicBezTo>
                    <a:pt x="919" y="168"/>
                    <a:pt x="917" y="182"/>
                    <a:pt x="914" y="195"/>
                  </a:cubicBezTo>
                  <a:cubicBezTo>
                    <a:pt x="910" y="197"/>
                    <a:pt x="910" y="197"/>
                    <a:pt x="910" y="197"/>
                  </a:cubicBezTo>
                  <a:cubicBezTo>
                    <a:pt x="904" y="199"/>
                    <a:pt x="898" y="204"/>
                    <a:pt x="892" y="210"/>
                  </a:cubicBezTo>
                  <a:cubicBezTo>
                    <a:pt x="889" y="214"/>
                    <a:pt x="885" y="217"/>
                    <a:pt x="881" y="221"/>
                  </a:cubicBezTo>
                  <a:cubicBezTo>
                    <a:pt x="886" y="216"/>
                    <a:pt x="890" y="210"/>
                    <a:pt x="895" y="204"/>
                  </a:cubicBezTo>
                  <a:cubicBezTo>
                    <a:pt x="906" y="189"/>
                    <a:pt x="906" y="189"/>
                    <a:pt x="906" y="189"/>
                  </a:cubicBezTo>
                  <a:cubicBezTo>
                    <a:pt x="890" y="199"/>
                    <a:pt x="890" y="199"/>
                    <a:pt x="890" y="199"/>
                  </a:cubicBezTo>
                  <a:cubicBezTo>
                    <a:pt x="871" y="211"/>
                    <a:pt x="852" y="240"/>
                    <a:pt x="841" y="260"/>
                  </a:cubicBezTo>
                  <a:cubicBezTo>
                    <a:pt x="837" y="245"/>
                    <a:pt x="839" y="225"/>
                    <a:pt x="840" y="206"/>
                  </a:cubicBezTo>
                  <a:moveTo>
                    <a:pt x="839" y="279"/>
                  </a:moveTo>
                  <a:cubicBezTo>
                    <a:pt x="850" y="267"/>
                    <a:pt x="861" y="254"/>
                    <a:pt x="865" y="240"/>
                  </a:cubicBezTo>
                  <a:cubicBezTo>
                    <a:pt x="886" y="232"/>
                    <a:pt x="900" y="218"/>
                    <a:pt x="912" y="204"/>
                  </a:cubicBezTo>
                  <a:cubicBezTo>
                    <a:pt x="912" y="207"/>
                    <a:pt x="911" y="209"/>
                    <a:pt x="911" y="211"/>
                  </a:cubicBezTo>
                  <a:cubicBezTo>
                    <a:pt x="908" y="221"/>
                    <a:pt x="906" y="230"/>
                    <a:pt x="905" y="238"/>
                  </a:cubicBezTo>
                  <a:cubicBezTo>
                    <a:pt x="905" y="241"/>
                    <a:pt x="905" y="243"/>
                    <a:pt x="905" y="246"/>
                  </a:cubicBezTo>
                  <a:cubicBezTo>
                    <a:pt x="905" y="250"/>
                    <a:pt x="905" y="254"/>
                    <a:pt x="904" y="257"/>
                  </a:cubicBezTo>
                  <a:cubicBezTo>
                    <a:pt x="893" y="287"/>
                    <a:pt x="849" y="303"/>
                    <a:pt x="817" y="314"/>
                  </a:cubicBezTo>
                  <a:cubicBezTo>
                    <a:pt x="815" y="315"/>
                    <a:pt x="815" y="315"/>
                    <a:pt x="815" y="315"/>
                  </a:cubicBezTo>
                  <a:cubicBezTo>
                    <a:pt x="817" y="311"/>
                    <a:pt x="819" y="307"/>
                    <a:pt x="822" y="302"/>
                  </a:cubicBezTo>
                  <a:cubicBezTo>
                    <a:pt x="824" y="299"/>
                    <a:pt x="824" y="299"/>
                    <a:pt x="824" y="299"/>
                  </a:cubicBezTo>
                  <a:cubicBezTo>
                    <a:pt x="828" y="295"/>
                    <a:pt x="831" y="291"/>
                    <a:pt x="834" y="286"/>
                  </a:cubicBezTo>
                  <a:cubicBezTo>
                    <a:pt x="836" y="284"/>
                    <a:pt x="837" y="282"/>
                    <a:pt x="839" y="279"/>
                  </a:cubicBezTo>
                  <a:moveTo>
                    <a:pt x="828" y="217"/>
                  </a:moveTo>
                  <a:cubicBezTo>
                    <a:pt x="827" y="227"/>
                    <a:pt x="829" y="236"/>
                    <a:pt x="830" y="245"/>
                  </a:cubicBezTo>
                  <a:cubicBezTo>
                    <a:pt x="832" y="254"/>
                    <a:pt x="833" y="263"/>
                    <a:pt x="832" y="270"/>
                  </a:cubicBezTo>
                  <a:cubicBezTo>
                    <a:pt x="831" y="274"/>
                    <a:pt x="830" y="278"/>
                    <a:pt x="828" y="282"/>
                  </a:cubicBezTo>
                  <a:cubicBezTo>
                    <a:pt x="824" y="286"/>
                    <a:pt x="820" y="292"/>
                    <a:pt x="816" y="298"/>
                  </a:cubicBezTo>
                  <a:cubicBezTo>
                    <a:pt x="813" y="302"/>
                    <a:pt x="810" y="306"/>
                    <a:pt x="808" y="310"/>
                  </a:cubicBezTo>
                  <a:cubicBezTo>
                    <a:pt x="804" y="304"/>
                    <a:pt x="802" y="296"/>
                    <a:pt x="800" y="287"/>
                  </a:cubicBezTo>
                  <a:cubicBezTo>
                    <a:pt x="798" y="281"/>
                    <a:pt x="797" y="275"/>
                    <a:pt x="794" y="269"/>
                  </a:cubicBezTo>
                  <a:cubicBezTo>
                    <a:pt x="802" y="249"/>
                    <a:pt x="813" y="231"/>
                    <a:pt x="828" y="217"/>
                  </a:cubicBezTo>
                  <a:moveTo>
                    <a:pt x="787" y="375"/>
                  </a:moveTo>
                  <a:cubicBezTo>
                    <a:pt x="791" y="366"/>
                    <a:pt x="796" y="357"/>
                    <a:pt x="800" y="348"/>
                  </a:cubicBezTo>
                  <a:cubicBezTo>
                    <a:pt x="802" y="353"/>
                    <a:pt x="804" y="359"/>
                    <a:pt x="806" y="365"/>
                  </a:cubicBezTo>
                  <a:cubicBezTo>
                    <a:pt x="807" y="371"/>
                    <a:pt x="809" y="378"/>
                    <a:pt x="812" y="383"/>
                  </a:cubicBezTo>
                  <a:cubicBezTo>
                    <a:pt x="810" y="386"/>
                    <a:pt x="809" y="389"/>
                    <a:pt x="808" y="392"/>
                  </a:cubicBezTo>
                  <a:cubicBezTo>
                    <a:pt x="802" y="407"/>
                    <a:pt x="796" y="423"/>
                    <a:pt x="795" y="445"/>
                  </a:cubicBezTo>
                  <a:cubicBezTo>
                    <a:pt x="793" y="447"/>
                    <a:pt x="791" y="450"/>
                    <a:pt x="789" y="452"/>
                  </a:cubicBezTo>
                  <a:cubicBezTo>
                    <a:pt x="782" y="459"/>
                    <a:pt x="775" y="466"/>
                    <a:pt x="767" y="472"/>
                  </a:cubicBezTo>
                  <a:cubicBezTo>
                    <a:pt x="755" y="435"/>
                    <a:pt x="770" y="406"/>
                    <a:pt x="787" y="375"/>
                  </a:cubicBezTo>
                  <a:moveTo>
                    <a:pt x="772" y="757"/>
                  </a:moveTo>
                  <a:cubicBezTo>
                    <a:pt x="749" y="740"/>
                    <a:pt x="723" y="723"/>
                    <a:pt x="691" y="711"/>
                  </a:cubicBezTo>
                  <a:cubicBezTo>
                    <a:pt x="698" y="679"/>
                    <a:pt x="716" y="662"/>
                    <a:pt x="735" y="643"/>
                  </a:cubicBezTo>
                  <a:cubicBezTo>
                    <a:pt x="739" y="640"/>
                    <a:pt x="743" y="636"/>
                    <a:pt x="747" y="632"/>
                  </a:cubicBezTo>
                  <a:cubicBezTo>
                    <a:pt x="762" y="674"/>
                    <a:pt x="770" y="714"/>
                    <a:pt x="772" y="757"/>
                  </a:cubicBezTo>
                  <a:moveTo>
                    <a:pt x="723" y="635"/>
                  </a:moveTo>
                  <a:cubicBezTo>
                    <a:pt x="720" y="637"/>
                    <a:pt x="716" y="640"/>
                    <a:pt x="714" y="643"/>
                  </a:cubicBezTo>
                  <a:cubicBezTo>
                    <a:pt x="710" y="623"/>
                    <a:pt x="716" y="594"/>
                    <a:pt x="723" y="576"/>
                  </a:cubicBezTo>
                  <a:cubicBezTo>
                    <a:pt x="727" y="581"/>
                    <a:pt x="730" y="587"/>
                    <a:pt x="733" y="593"/>
                  </a:cubicBezTo>
                  <a:cubicBezTo>
                    <a:pt x="736" y="600"/>
                    <a:pt x="739" y="607"/>
                    <a:pt x="745" y="612"/>
                  </a:cubicBezTo>
                  <a:cubicBezTo>
                    <a:pt x="738" y="620"/>
                    <a:pt x="730" y="628"/>
                    <a:pt x="723" y="635"/>
                  </a:cubicBezTo>
                  <a:moveTo>
                    <a:pt x="735" y="550"/>
                  </a:moveTo>
                  <a:cubicBezTo>
                    <a:pt x="737" y="548"/>
                    <a:pt x="739" y="545"/>
                    <a:pt x="742" y="542"/>
                  </a:cubicBezTo>
                  <a:cubicBezTo>
                    <a:pt x="742" y="548"/>
                    <a:pt x="743" y="553"/>
                    <a:pt x="742" y="558"/>
                  </a:cubicBezTo>
                  <a:cubicBezTo>
                    <a:pt x="741" y="557"/>
                    <a:pt x="740" y="556"/>
                    <a:pt x="740" y="556"/>
                  </a:cubicBezTo>
                  <a:cubicBezTo>
                    <a:pt x="739" y="554"/>
                    <a:pt x="737" y="552"/>
                    <a:pt x="735" y="550"/>
                  </a:cubicBezTo>
                  <a:moveTo>
                    <a:pt x="609" y="241"/>
                  </a:moveTo>
                  <a:cubicBezTo>
                    <a:pt x="609" y="203"/>
                    <a:pt x="606" y="168"/>
                    <a:pt x="600" y="138"/>
                  </a:cubicBezTo>
                  <a:cubicBezTo>
                    <a:pt x="607" y="163"/>
                    <a:pt x="617" y="186"/>
                    <a:pt x="627" y="208"/>
                  </a:cubicBezTo>
                  <a:cubicBezTo>
                    <a:pt x="628" y="210"/>
                    <a:pt x="628" y="210"/>
                    <a:pt x="628" y="210"/>
                  </a:cubicBezTo>
                  <a:cubicBezTo>
                    <a:pt x="623" y="216"/>
                    <a:pt x="619" y="223"/>
                    <a:pt x="615" y="230"/>
                  </a:cubicBezTo>
                  <a:cubicBezTo>
                    <a:pt x="613" y="233"/>
                    <a:pt x="611" y="237"/>
                    <a:pt x="609" y="241"/>
                  </a:cubicBezTo>
                  <a:moveTo>
                    <a:pt x="614" y="297"/>
                  </a:moveTo>
                  <a:cubicBezTo>
                    <a:pt x="610" y="271"/>
                    <a:pt x="619" y="252"/>
                    <a:pt x="629" y="230"/>
                  </a:cubicBezTo>
                  <a:cubicBezTo>
                    <a:pt x="630" y="228"/>
                    <a:pt x="632" y="225"/>
                    <a:pt x="633" y="222"/>
                  </a:cubicBezTo>
                  <a:cubicBezTo>
                    <a:pt x="707" y="287"/>
                    <a:pt x="744" y="389"/>
                    <a:pt x="742" y="528"/>
                  </a:cubicBezTo>
                  <a:cubicBezTo>
                    <a:pt x="741" y="530"/>
                    <a:pt x="739" y="531"/>
                    <a:pt x="737" y="533"/>
                  </a:cubicBezTo>
                  <a:cubicBezTo>
                    <a:pt x="735" y="535"/>
                    <a:pt x="732" y="538"/>
                    <a:pt x="730" y="541"/>
                  </a:cubicBezTo>
                  <a:cubicBezTo>
                    <a:pt x="672" y="482"/>
                    <a:pt x="627" y="387"/>
                    <a:pt x="614" y="297"/>
                  </a:cubicBezTo>
                  <a:moveTo>
                    <a:pt x="632" y="462"/>
                  </a:moveTo>
                  <a:cubicBezTo>
                    <a:pt x="635" y="456"/>
                    <a:pt x="637" y="451"/>
                    <a:pt x="640" y="445"/>
                  </a:cubicBezTo>
                  <a:cubicBezTo>
                    <a:pt x="644" y="450"/>
                    <a:pt x="647" y="456"/>
                    <a:pt x="650" y="463"/>
                  </a:cubicBezTo>
                  <a:cubicBezTo>
                    <a:pt x="652" y="466"/>
                    <a:pt x="653" y="469"/>
                    <a:pt x="656" y="473"/>
                  </a:cubicBezTo>
                  <a:cubicBezTo>
                    <a:pt x="652" y="472"/>
                    <a:pt x="648" y="470"/>
                    <a:pt x="643" y="468"/>
                  </a:cubicBezTo>
                  <a:cubicBezTo>
                    <a:pt x="640" y="466"/>
                    <a:pt x="636" y="464"/>
                    <a:pt x="632" y="463"/>
                  </a:cubicBezTo>
                  <a:cubicBezTo>
                    <a:pt x="632" y="462"/>
                    <a:pt x="632" y="462"/>
                    <a:pt x="632" y="462"/>
                  </a:cubicBezTo>
                  <a:moveTo>
                    <a:pt x="626" y="473"/>
                  </a:moveTo>
                  <a:cubicBezTo>
                    <a:pt x="637" y="481"/>
                    <a:pt x="650" y="489"/>
                    <a:pt x="668" y="493"/>
                  </a:cubicBezTo>
                  <a:cubicBezTo>
                    <a:pt x="682" y="514"/>
                    <a:pt x="696" y="536"/>
                    <a:pt x="716" y="565"/>
                  </a:cubicBezTo>
                  <a:cubicBezTo>
                    <a:pt x="707" y="588"/>
                    <a:pt x="699" y="624"/>
                    <a:pt x="703" y="652"/>
                  </a:cubicBezTo>
                  <a:cubicBezTo>
                    <a:pt x="690" y="667"/>
                    <a:pt x="681" y="687"/>
                    <a:pt x="674" y="704"/>
                  </a:cubicBezTo>
                  <a:cubicBezTo>
                    <a:pt x="639" y="698"/>
                    <a:pt x="626" y="674"/>
                    <a:pt x="612" y="648"/>
                  </a:cubicBezTo>
                  <a:cubicBezTo>
                    <a:pt x="609" y="644"/>
                    <a:pt x="607" y="640"/>
                    <a:pt x="605" y="635"/>
                  </a:cubicBezTo>
                  <a:cubicBezTo>
                    <a:pt x="609" y="618"/>
                    <a:pt x="620" y="609"/>
                    <a:pt x="631" y="599"/>
                  </a:cubicBezTo>
                  <a:cubicBezTo>
                    <a:pt x="642" y="589"/>
                    <a:pt x="654" y="579"/>
                    <a:pt x="659" y="561"/>
                  </a:cubicBezTo>
                  <a:cubicBezTo>
                    <a:pt x="652" y="558"/>
                    <a:pt x="652" y="558"/>
                    <a:pt x="652" y="558"/>
                  </a:cubicBezTo>
                  <a:cubicBezTo>
                    <a:pt x="646" y="571"/>
                    <a:pt x="637" y="580"/>
                    <a:pt x="627" y="589"/>
                  </a:cubicBezTo>
                  <a:cubicBezTo>
                    <a:pt x="617" y="597"/>
                    <a:pt x="608" y="606"/>
                    <a:pt x="601" y="619"/>
                  </a:cubicBezTo>
                  <a:cubicBezTo>
                    <a:pt x="594" y="599"/>
                    <a:pt x="594" y="569"/>
                    <a:pt x="600" y="536"/>
                  </a:cubicBezTo>
                  <a:cubicBezTo>
                    <a:pt x="601" y="532"/>
                    <a:pt x="601" y="532"/>
                    <a:pt x="601" y="532"/>
                  </a:cubicBezTo>
                  <a:cubicBezTo>
                    <a:pt x="605" y="507"/>
                    <a:pt x="611" y="480"/>
                    <a:pt x="626" y="473"/>
                  </a:cubicBezTo>
                  <a:moveTo>
                    <a:pt x="493" y="469"/>
                  </a:moveTo>
                  <a:cubicBezTo>
                    <a:pt x="498" y="445"/>
                    <a:pt x="509" y="430"/>
                    <a:pt x="522" y="414"/>
                  </a:cubicBezTo>
                  <a:cubicBezTo>
                    <a:pt x="525" y="410"/>
                    <a:pt x="528" y="405"/>
                    <a:pt x="531" y="401"/>
                  </a:cubicBezTo>
                  <a:cubicBezTo>
                    <a:pt x="534" y="396"/>
                    <a:pt x="534" y="396"/>
                    <a:pt x="534" y="396"/>
                  </a:cubicBezTo>
                  <a:cubicBezTo>
                    <a:pt x="528" y="395"/>
                    <a:pt x="528" y="395"/>
                    <a:pt x="528" y="395"/>
                  </a:cubicBezTo>
                  <a:cubicBezTo>
                    <a:pt x="520" y="395"/>
                    <a:pt x="516" y="404"/>
                    <a:pt x="511" y="412"/>
                  </a:cubicBezTo>
                  <a:cubicBezTo>
                    <a:pt x="510" y="413"/>
                    <a:pt x="510" y="413"/>
                    <a:pt x="510" y="413"/>
                  </a:cubicBezTo>
                  <a:cubicBezTo>
                    <a:pt x="511" y="408"/>
                    <a:pt x="511" y="403"/>
                    <a:pt x="512" y="398"/>
                  </a:cubicBezTo>
                  <a:cubicBezTo>
                    <a:pt x="513" y="388"/>
                    <a:pt x="514" y="378"/>
                    <a:pt x="514" y="369"/>
                  </a:cubicBezTo>
                  <a:cubicBezTo>
                    <a:pt x="507" y="368"/>
                    <a:pt x="507" y="368"/>
                    <a:pt x="507" y="368"/>
                  </a:cubicBezTo>
                  <a:cubicBezTo>
                    <a:pt x="505" y="380"/>
                    <a:pt x="505" y="380"/>
                    <a:pt x="505" y="380"/>
                  </a:cubicBezTo>
                  <a:cubicBezTo>
                    <a:pt x="501" y="406"/>
                    <a:pt x="497" y="428"/>
                    <a:pt x="488" y="453"/>
                  </a:cubicBezTo>
                  <a:cubicBezTo>
                    <a:pt x="484" y="444"/>
                    <a:pt x="477" y="435"/>
                    <a:pt x="471" y="428"/>
                  </a:cubicBezTo>
                  <a:cubicBezTo>
                    <a:pt x="462" y="415"/>
                    <a:pt x="453" y="404"/>
                    <a:pt x="452" y="389"/>
                  </a:cubicBezTo>
                  <a:cubicBezTo>
                    <a:pt x="451" y="376"/>
                    <a:pt x="457" y="364"/>
                    <a:pt x="464" y="351"/>
                  </a:cubicBezTo>
                  <a:cubicBezTo>
                    <a:pt x="470" y="337"/>
                    <a:pt x="478" y="323"/>
                    <a:pt x="479" y="305"/>
                  </a:cubicBezTo>
                  <a:cubicBezTo>
                    <a:pt x="493" y="323"/>
                    <a:pt x="507" y="341"/>
                    <a:pt x="520" y="359"/>
                  </a:cubicBezTo>
                  <a:cubicBezTo>
                    <a:pt x="544" y="393"/>
                    <a:pt x="569" y="428"/>
                    <a:pt x="603" y="456"/>
                  </a:cubicBezTo>
                  <a:cubicBezTo>
                    <a:pt x="602" y="484"/>
                    <a:pt x="598" y="506"/>
                    <a:pt x="591" y="525"/>
                  </a:cubicBezTo>
                  <a:cubicBezTo>
                    <a:pt x="586" y="519"/>
                    <a:pt x="583" y="511"/>
                    <a:pt x="580" y="503"/>
                  </a:cubicBezTo>
                  <a:cubicBezTo>
                    <a:pt x="577" y="494"/>
                    <a:pt x="574" y="485"/>
                    <a:pt x="568" y="478"/>
                  </a:cubicBezTo>
                  <a:cubicBezTo>
                    <a:pt x="564" y="474"/>
                    <a:pt x="564" y="474"/>
                    <a:pt x="564" y="474"/>
                  </a:cubicBezTo>
                  <a:cubicBezTo>
                    <a:pt x="565" y="474"/>
                    <a:pt x="565" y="474"/>
                    <a:pt x="565" y="474"/>
                  </a:cubicBezTo>
                  <a:cubicBezTo>
                    <a:pt x="571" y="471"/>
                    <a:pt x="571" y="471"/>
                    <a:pt x="571" y="471"/>
                  </a:cubicBezTo>
                  <a:cubicBezTo>
                    <a:pt x="566" y="468"/>
                    <a:pt x="566" y="468"/>
                    <a:pt x="566" y="468"/>
                  </a:cubicBezTo>
                  <a:cubicBezTo>
                    <a:pt x="564" y="466"/>
                    <a:pt x="564" y="463"/>
                    <a:pt x="563" y="459"/>
                  </a:cubicBezTo>
                  <a:cubicBezTo>
                    <a:pt x="563" y="454"/>
                    <a:pt x="562" y="449"/>
                    <a:pt x="558" y="445"/>
                  </a:cubicBezTo>
                  <a:cubicBezTo>
                    <a:pt x="552" y="441"/>
                    <a:pt x="552" y="441"/>
                    <a:pt x="552" y="441"/>
                  </a:cubicBezTo>
                  <a:cubicBezTo>
                    <a:pt x="552" y="448"/>
                    <a:pt x="552" y="448"/>
                    <a:pt x="552" y="448"/>
                  </a:cubicBezTo>
                  <a:cubicBezTo>
                    <a:pt x="553" y="465"/>
                    <a:pt x="556" y="471"/>
                    <a:pt x="559" y="473"/>
                  </a:cubicBezTo>
                  <a:cubicBezTo>
                    <a:pt x="563" y="484"/>
                    <a:pt x="563" y="484"/>
                    <a:pt x="563" y="484"/>
                  </a:cubicBezTo>
                  <a:cubicBezTo>
                    <a:pt x="569" y="502"/>
                    <a:pt x="576" y="521"/>
                    <a:pt x="587" y="536"/>
                  </a:cubicBezTo>
                  <a:cubicBezTo>
                    <a:pt x="575" y="604"/>
                    <a:pt x="591" y="648"/>
                    <a:pt x="610" y="682"/>
                  </a:cubicBezTo>
                  <a:cubicBezTo>
                    <a:pt x="565" y="666"/>
                    <a:pt x="531" y="639"/>
                    <a:pt x="511" y="601"/>
                  </a:cubicBezTo>
                  <a:cubicBezTo>
                    <a:pt x="518" y="545"/>
                    <a:pt x="503" y="494"/>
                    <a:pt x="493" y="469"/>
                  </a:cubicBezTo>
                  <a:moveTo>
                    <a:pt x="407" y="693"/>
                  </a:moveTo>
                  <a:cubicBezTo>
                    <a:pt x="412" y="687"/>
                    <a:pt x="421" y="684"/>
                    <a:pt x="432" y="685"/>
                  </a:cubicBezTo>
                  <a:cubicBezTo>
                    <a:pt x="434" y="685"/>
                    <a:pt x="435" y="685"/>
                    <a:pt x="437" y="685"/>
                  </a:cubicBezTo>
                  <a:cubicBezTo>
                    <a:pt x="432" y="687"/>
                    <a:pt x="425" y="689"/>
                    <a:pt x="422" y="690"/>
                  </a:cubicBezTo>
                  <a:cubicBezTo>
                    <a:pt x="418" y="691"/>
                    <a:pt x="414" y="692"/>
                    <a:pt x="411" y="693"/>
                  </a:cubicBezTo>
                  <a:cubicBezTo>
                    <a:pt x="405" y="695"/>
                    <a:pt x="405" y="695"/>
                    <a:pt x="405" y="695"/>
                  </a:cubicBezTo>
                  <a:cubicBezTo>
                    <a:pt x="406" y="695"/>
                    <a:pt x="406" y="694"/>
                    <a:pt x="407" y="693"/>
                  </a:cubicBezTo>
                  <a:moveTo>
                    <a:pt x="465" y="714"/>
                  </a:moveTo>
                  <a:cubicBezTo>
                    <a:pt x="443" y="714"/>
                    <a:pt x="421" y="713"/>
                    <a:pt x="401" y="715"/>
                  </a:cubicBezTo>
                  <a:cubicBezTo>
                    <a:pt x="400" y="709"/>
                    <a:pt x="401" y="703"/>
                    <a:pt x="404" y="698"/>
                  </a:cubicBezTo>
                  <a:cubicBezTo>
                    <a:pt x="411" y="700"/>
                    <a:pt x="411" y="700"/>
                    <a:pt x="411" y="700"/>
                  </a:cubicBezTo>
                  <a:cubicBezTo>
                    <a:pt x="420" y="703"/>
                    <a:pt x="432" y="698"/>
                    <a:pt x="442" y="693"/>
                  </a:cubicBezTo>
                  <a:cubicBezTo>
                    <a:pt x="445" y="692"/>
                    <a:pt x="447" y="691"/>
                    <a:pt x="450" y="690"/>
                  </a:cubicBezTo>
                  <a:cubicBezTo>
                    <a:pt x="454" y="691"/>
                    <a:pt x="458" y="692"/>
                    <a:pt x="463" y="693"/>
                  </a:cubicBezTo>
                  <a:cubicBezTo>
                    <a:pt x="479" y="698"/>
                    <a:pt x="494" y="703"/>
                    <a:pt x="501" y="714"/>
                  </a:cubicBezTo>
                  <a:cubicBezTo>
                    <a:pt x="489" y="714"/>
                    <a:pt x="477" y="714"/>
                    <a:pt x="465" y="714"/>
                  </a:cubicBezTo>
                  <a:moveTo>
                    <a:pt x="561" y="725"/>
                  </a:moveTo>
                  <a:cubicBezTo>
                    <a:pt x="549" y="723"/>
                    <a:pt x="536" y="721"/>
                    <a:pt x="524" y="715"/>
                  </a:cubicBezTo>
                  <a:cubicBezTo>
                    <a:pt x="516" y="712"/>
                    <a:pt x="510" y="707"/>
                    <a:pt x="502" y="701"/>
                  </a:cubicBezTo>
                  <a:cubicBezTo>
                    <a:pt x="491" y="692"/>
                    <a:pt x="479" y="683"/>
                    <a:pt x="463" y="679"/>
                  </a:cubicBezTo>
                  <a:cubicBezTo>
                    <a:pt x="458" y="678"/>
                    <a:pt x="453" y="677"/>
                    <a:pt x="448" y="677"/>
                  </a:cubicBezTo>
                  <a:cubicBezTo>
                    <a:pt x="443" y="677"/>
                    <a:pt x="439" y="677"/>
                    <a:pt x="434" y="677"/>
                  </a:cubicBezTo>
                  <a:cubicBezTo>
                    <a:pt x="429" y="676"/>
                    <a:pt x="424" y="676"/>
                    <a:pt x="419" y="676"/>
                  </a:cubicBezTo>
                  <a:cubicBezTo>
                    <a:pt x="435" y="652"/>
                    <a:pt x="470" y="649"/>
                    <a:pt x="506" y="645"/>
                  </a:cubicBezTo>
                  <a:cubicBezTo>
                    <a:pt x="510" y="645"/>
                    <a:pt x="514" y="644"/>
                    <a:pt x="519" y="644"/>
                  </a:cubicBezTo>
                  <a:cubicBezTo>
                    <a:pt x="522" y="647"/>
                    <a:pt x="526" y="651"/>
                    <a:pt x="530" y="654"/>
                  </a:cubicBezTo>
                  <a:cubicBezTo>
                    <a:pt x="547" y="671"/>
                    <a:pt x="566" y="690"/>
                    <a:pt x="593" y="702"/>
                  </a:cubicBezTo>
                  <a:cubicBezTo>
                    <a:pt x="604" y="706"/>
                    <a:pt x="616" y="709"/>
                    <a:pt x="628" y="711"/>
                  </a:cubicBezTo>
                  <a:cubicBezTo>
                    <a:pt x="635" y="712"/>
                    <a:pt x="642" y="714"/>
                    <a:pt x="649" y="716"/>
                  </a:cubicBezTo>
                  <a:cubicBezTo>
                    <a:pt x="697" y="730"/>
                    <a:pt x="769" y="771"/>
                    <a:pt x="781" y="811"/>
                  </a:cubicBezTo>
                  <a:cubicBezTo>
                    <a:pt x="784" y="824"/>
                    <a:pt x="784" y="838"/>
                    <a:pt x="783" y="854"/>
                  </a:cubicBezTo>
                  <a:cubicBezTo>
                    <a:pt x="783" y="865"/>
                    <a:pt x="783" y="875"/>
                    <a:pt x="784" y="886"/>
                  </a:cubicBezTo>
                  <a:cubicBezTo>
                    <a:pt x="751" y="838"/>
                    <a:pt x="712" y="791"/>
                    <a:pt x="656" y="762"/>
                  </a:cubicBezTo>
                  <a:cubicBezTo>
                    <a:pt x="634" y="751"/>
                    <a:pt x="614" y="742"/>
                    <a:pt x="595" y="734"/>
                  </a:cubicBezTo>
                  <a:cubicBezTo>
                    <a:pt x="584" y="730"/>
                    <a:pt x="573" y="728"/>
                    <a:pt x="561" y="725"/>
                  </a:cubicBezTo>
                  <a:moveTo>
                    <a:pt x="575" y="896"/>
                  </a:moveTo>
                  <a:cubicBezTo>
                    <a:pt x="551" y="880"/>
                    <a:pt x="529" y="865"/>
                    <a:pt x="500" y="860"/>
                  </a:cubicBezTo>
                  <a:cubicBezTo>
                    <a:pt x="475" y="856"/>
                    <a:pt x="454" y="860"/>
                    <a:pt x="436" y="867"/>
                  </a:cubicBezTo>
                  <a:cubicBezTo>
                    <a:pt x="441" y="863"/>
                    <a:pt x="445" y="858"/>
                    <a:pt x="449" y="854"/>
                  </a:cubicBezTo>
                  <a:cubicBezTo>
                    <a:pt x="459" y="844"/>
                    <a:pt x="468" y="834"/>
                    <a:pt x="479" y="826"/>
                  </a:cubicBezTo>
                  <a:cubicBezTo>
                    <a:pt x="490" y="818"/>
                    <a:pt x="506" y="811"/>
                    <a:pt x="523" y="804"/>
                  </a:cubicBezTo>
                  <a:cubicBezTo>
                    <a:pt x="529" y="802"/>
                    <a:pt x="534" y="800"/>
                    <a:pt x="539" y="797"/>
                  </a:cubicBezTo>
                  <a:cubicBezTo>
                    <a:pt x="546" y="795"/>
                    <a:pt x="552" y="792"/>
                    <a:pt x="559" y="789"/>
                  </a:cubicBezTo>
                  <a:cubicBezTo>
                    <a:pt x="575" y="781"/>
                    <a:pt x="591" y="774"/>
                    <a:pt x="604" y="771"/>
                  </a:cubicBezTo>
                  <a:cubicBezTo>
                    <a:pt x="608" y="770"/>
                    <a:pt x="613" y="770"/>
                    <a:pt x="618" y="770"/>
                  </a:cubicBezTo>
                  <a:cubicBezTo>
                    <a:pt x="648" y="772"/>
                    <a:pt x="682" y="797"/>
                    <a:pt x="697" y="814"/>
                  </a:cubicBezTo>
                  <a:cubicBezTo>
                    <a:pt x="712" y="832"/>
                    <a:pt x="727" y="855"/>
                    <a:pt x="742" y="878"/>
                  </a:cubicBezTo>
                  <a:cubicBezTo>
                    <a:pt x="746" y="884"/>
                    <a:pt x="746" y="884"/>
                    <a:pt x="746" y="884"/>
                  </a:cubicBezTo>
                  <a:cubicBezTo>
                    <a:pt x="749" y="889"/>
                    <a:pt x="753" y="894"/>
                    <a:pt x="756" y="898"/>
                  </a:cubicBezTo>
                  <a:cubicBezTo>
                    <a:pt x="768" y="916"/>
                    <a:pt x="781" y="934"/>
                    <a:pt x="783" y="953"/>
                  </a:cubicBezTo>
                  <a:cubicBezTo>
                    <a:pt x="768" y="945"/>
                    <a:pt x="750" y="943"/>
                    <a:pt x="735" y="942"/>
                  </a:cubicBezTo>
                  <a:cubicBezTo>
                    <a:pt x="727" y="941"/>
                    <a:pt x="719" y="941"/>
                    <a:pt x="711" y="940"/>
                  </a:cubicBezTo>
                  <a:cubicBezTo>
                    <a:pt x="698" y="940"/>
                    <a:pt x="684" y="939"/>
                    <a:pt x="671" y="938"/>
                  </a:cubicBezTo>
                  <a:cubicBezTo>
                    <a:pt x="630" y="932"/>
                    <a:pt x="602" y="913"/>
                    <a:pt x="575" y="896"/>
                  </a:cubicBezTo>
                  <a:moveTo>
                    <a:pt x="542" y="948"/>
                  </a:moveTo>
                  <a:cubicBezTo>
                    <a:pt x="544" y="946"/>
                    <a:pt x="545" y="944"/>
                    <a:pt x="546" y="943"/>
                  </a:cubicBezTo>
                  <a:cubicBezTo>
                    <a:pt x="565" y="940"/>
                    <a:pt x="582" y="933"/>
                    <a:pt x="597" y="926"/>
                  </a:cubicBezTo>
                  <a:cubicBezTo>
                    <a:pt x="619" y="944"/>
                    <a:pt x="653" y="954"/>
                    <a:pt x="704" y="958"/>
                  </a:cubicBezTo>
                  <a:cubicBezTo>
                    <a:pt x="708" y="958"/>
                    <a:pt x="712" y="958"/>
                    <a:pt x="716" y="958"/>
                  </a:cubicBezTo>
                  <a:cubicBezTo>
                    <a:pt x="714" y="960"/>
                    <a:pt x="713" y="961"/>
                    <a:pt x="711" y="963"/>
                  </a:cubicBezTo>
                  <a:cubicBezTo>
                    <a:pt x="702" y="970"/>
                    <a:pt x="694" y="977"/>
                    <a:pt x="683" y="981"/>
                  </a:cubicBezTo>
                  <a:cubicBezTo>
                    <a:pt x="647" y="967"/>
                    <a:pt x="601" y="957"/>
                    <a:pt x="554" y="954"/>
                  </a:cubicBezTo>
                  <a:cubicBezTo>
                    <a:pt x="549" y="953"/>
                    <a:pt x="544" y="953"/>
                    <a:pt x="539" y="953"/>
                  </a:cubicBezTo>
                  <a:cubicBezTo>
                    <a:pt x="540" y="951"/>
                    <a:pt x="541" y="950"/>
                    <a:pt x="542" y="948"/>
                  </a:cubicBezTo>
                  <a:moveTo>
                    <a:pt x="561" y="974"/>
                  </a:moveTo>
                  <a:cubicBezTo>
                    <a:pt x="572" y="975"/>
                    <a:pt x="583" y="976"/>
                    <a:pt x="594" y="979"/>
                  </a:cubicBezTo>
                  <a:cubicBezTo>
                    <a:pt x="561" y="995"/>
                    <a:pt x="543" y="1028"/>
                    <a:pt x="525" y="1060"/>
                  </a:cubicBezTo>
                  <a:cubicBezTo>
                    <a:pt x="514" y="1081"/>
                    <a:pt x="502" y="1102"/>
                    <a:pt x="487" y="1118"/>
                  </a:cubicBezTo>
                  <a:cubicBezTo>
                    <a:pt x="483" y="1117"/>
                    <a:pt x="479" y="1117"/>
                    <a:pt x="476" y="1116"/>
                  </a:cubicBezTo>
                  <a:cubicBezTo>
                    <a:pt x="468" y="1114"/>
                    <a:pt x="460" y="1112"/>
                    <a:pt x="451" y="1112"/>
                  </a:cubicBezTo>
                  <a:cubicBezTo>
                    <a:pt x="450" y="1111"/>
                    <a:pt x="449" y="1111"/>
                    <a:pt x="448" y="1111"/>
                  </a:cubicBezTo>
                  <a:cubicBezTo>
                    <a:pt x="451" y="1100"/>
                    <a:pt x="450" y="1085"/>
                    <a:pt x="450" y="1070"/>
                  </a:cubicBezTo>
                  <a:cubicBezTo>
                    <a:pt x="449" y="1044"/>
                    <a:pt x="449" y="1016"/>
                    <a:pt x="461" y="1001"/>
                  </a:cubicBezTo>
                  <a:cubicBezTo>
                    <a:pt x="477" y="981"/>
                    <a:pt x="516" y="970"/>
                    <a:pt x="561" y="974"/>
                  </a:cubicBezTo>
                  <a:moveTo>
                    <a:pt x="536" y="1102"/>
                  </a:moveTo>
                  <a:cubicBezTo>
                    <a:pt x="541" y="1096"/>
                    <a:pt x="543" y="1088"/>
                    <a:pt x="545" y="1080"/>
                  </a:cubicBezTo>
                  <a:cubicBezTo>
                    <a:pt x="545" y="1080"/>
                    <a:pt x="545" y="1079"/>
                    <a:pt x="546" y="1078"/>
                  </a:cubicBezTo>
                  <a:cubicBezTo>
                    <a:pt x="549" y="1090"/>
                    <a:pt x="547" y="1105"/>
                    <a:pt x="541" y="1114"/>
                  </a:cubicBezTo>
                  <a:cubicBezTo>
                    <a:pt x="533" y="1126"/>
                    <a:pt x="533" y="1126"/>
                    <a:pt x="533" y="1126"/>
                  </a:cubicBezTo>
                  <a:cubicBezTo>
                    <a:pt x="523" y="1125"/>
                    <a:pt x="514" y="1125"/>
                    <a:pt x="505" y="1127"/>
                  </a:cubicBezTo>
                  <a:cubicBezTo>
                    <a:pt x="504" y="1124"/>
                    <a:pt x="501" y="1123"/>
                    <a:pt x="499" y="1123"/>
                  </a:cubicBezTo>
                  <a:cubicBezTo>
                    <a:pt x="517" y="1102"/>
                    <a:pt x="528" y="1079"/>
                    <a:pt x="540" y="1053"/>
                  </a:cubicBezTo>
                  <a:cubicBezTo>
                    <a:pt x="541" y="1052"/>
                    <a:pt x="542" y="1051"/>
                    <a:pt x="542" y="1049"/>
                  </a:cubicBezTo>
                  <a:cubicBezTo>
                    <a:pt x="542" y="1057"/>
                    <a:pt x="539" y="1066"/>
                    <a:pt x="536" y="1075"/>
                  </a:cubicBezTo>
                  <a:cubicBezTo>
                    <a:pt x="534" y="1083"/>
                    <a:pt x="531" y="1091"/>
                    <a:pt x="530" y="1099"/>
                  </a:cubicBezTo>
                  <a:cubicBezTo>
                    <a:pt x="528" y="1113"/>
                    <a:pt x="528" y="1113"/>
                    <a:pt x="528" y="1113"/>
                  </a:cubicBezTo>
                  <a:cubicBezTo>
                    <a:pt x="536" y="1102"/>
                    <a:pt x="536" y="1102"/>
                    <a:pt x="536" y="1102"/>
                  </a:cubicBezTo>
                  <a:moveTo>
                    <a:pt x="487" y="1129"/>
                  </a:moveTo>
                  <a:cubicBezTo>
                    <a:pt x="472" y="1134"/>
                    <a:pt x="462" y="1145"/>
                    <a:pt x="451" y="1156"/>
                  </a:cubicBezTo>
                  <a:cubicBezTo>
                    <a:pt x="451" y="1156"/>
                    <a:pt x="450" y="1157"/>
                    <a:pt x="450" y="1157"/>
                  </a:cubicBezTo>
                  <a:cubicBezTo>
                    <a:pt x="447" y="1147"/>
                    <a:pt x="446" y="1135"/>
                    <a:pt x="447" y="1121"/>
                  </a:cubicBezTo>
                  <a:cubicBezTo>
                    <a:pt x="462" y="1122"/>
                    <a:pt x="475" y="1125"/>
                    <a:pt x="487" y="1129"/>
                  </a:cubicBezTo>
                  <a:moveTo>
                    <a:pt x="279" y="1193"/>
                  </a:moveTo>
                  <a:cubicBezTo>
                    <a:pt x="287" y="1175"/>
                    <a:pt x="296" y="1153"/>
                    <a:pt x="293" y="1130"/>
                  </a:cubicBezTo>
                  <a:cubicBezTo>
                    <a:pt x="309" y="1113"/>
                    <a:pt x="321" y="1091"/>
                    <a:pt x="332" y="1070"/>
                  </a:cubicBezTo>
                  <a:cubicBezTo>
                    <a:pt x="346" y="1043"/>
                    <a:pt x="360" y="1015"/>
                    <a:pt x="384" y="997"/>
                  </a:cubicBezTo>
                  <a:cubicBezTo>
                    <a:pt x="406" y="982"/>
                    <a:pt x="439" y="980"/>
                    <a:pt x="472" y="978"/>
                  </a:cubicBezTo>
                  <a:cubicBezTo>
                    <a:pt x="430" y="1001"/>
                    <a:pt x="403" y="1041"/>
                    <a:pt x="376" y="1080"/>
                  </a:cubicBezTo>
                  <a:cubicBezTo>
                    <a:pt x="359" y="1106"/>
                    <a:pt x="342" y="1132"/>
                    <a:pt x="320" y="1153"/>
                  </a:cubicBezTo>
                  <a:cubicBezTo>
                    <a:pt x="308" y="1172"/>
                    <a:pt x="293" y="1188"/>
                    <a:pt x="276" y="1202"/>
                  </a:cubicBezTo>
                  <a:cubicBezTo>
                    <a:pt x="277" y="1199"/>
                    <a:pt x="278" y="1196"/>
                    <a:pt x="279" y="1193"/>
                  </a:cubicBezTo>
                  <a:moveTo>
                    <a:pt x="438" y="1112"/>
                  </a:moveTo>
                  <a:cubicBezTo>
                    <a:pt x="438" y="1112"/>
                    <a:pt x="438" y="1112"/>
                    <a:pt x="438" y="1112"/>
                  </a:cubicBezTo>
                  <a:cubicBezTo>
                    <a:pt x="435" y="1112"/>
                    <a:pt x="431" y="1112"/>
                    <a:pt x="429" y="1116"/>
                  </a:cubicBezTo>
                  <a:cubicBezTo>
                    <a:pt x="428" y="1117"/>
                    <a:pt x="428" y="1117"/>
                    <a:pt x="428" y="1117"/>
                  </a:cubicBezTo>
                  <a:cubicBezTo>
                    <a:pt x="428" y="1118"/>
                    <a:pt x="428" y="1118"/>
                    <a:pt x="428" y="1118"/>
                  </a:cubicBezTo>
                  <a:cubicBezTo>
                    <a:pt x="428" y="1121"/>
                    <a:pt x="430" y="1123"/>
                    <a:pt x="432" y="1123"/>
                  </a:cubicBezTo>
                  <a:cubicBezTo>
                    <a:pt x="434" y="1123"/>
                    <a:pt x="435" y="1123"/>
                    <a:pt x="436" y="1122"/>
                  </a:cubicBezTo>
                  <a:cubicBezTo>
                    <a:pt x="437" y="1122"/>
                    <a:pt x="437" y="1122"/>
                    <a:pt x="437" y="1122"/>
                  </a:cubicBezTo>
                  <a:cubicBezTo>
                    <a:pt x="434" y="1142"/>
                    <a:pt x="430" y="1159"/>
                    <a:pt x="424" y="1173"/>
                  </a:cubicBezTo>
                  <a:cubicBezTo>
                    <a:pt x="419" y="1188"/>
                    <a:pt x="419" y="1188"/>
                    <a:pt x="419" y="1188"/>
                  </a:cubicBezTo>
                  <a:cubicBezTo>
                    <a:pt x="423" y="1184"/>
                    <a:pt x="423" y="1184"/>
                    <a:pt x="423" y="1184"/>
                  </a:cubicBezTo>
                  <a:cubicBezTo>
                    <a:pt x="423" y="1184"/>
                    <a:pt x="423" y="1184"/>
                    <a:pt x="423" y="1184"/>
                  </a:cubicBezTo>
                  <a:cubicBezTo>
                    <a:pt x="417" y="1194"/>
                    <a:pt x="404" y="1201"/>
                    <a:pt x="384" y="1207"/>
                  </a:cubicBezTo>
                  <a:cubicBezTo>
                    <a:pt x="386" y="1204"/>
                    <a:pt x="386" y="1204"/>
                    <a:pt x="386" y="1204"/>
                  </a:cubicBezTo>
                  <a:cubicBezTo>
                    <a:pt x="380" y="1208"/>
                    <a:pt x="380" y="1208"/>
                    <a:pt x="380" y="1208"/>
                  </a:cubicBezTo>
                  <a:cubicBezTo>
                    <a:pt x="372" y="1210"/>
                    <a:pt x="363" y="1212"/>
                    <a:pt x="353" y="1213"/>
                  </a:cubicBezTo>
                  <a:cubicBezTo>
                    <a:pt x="358" y="1197"/>
                    <a:pt x="356" y="1181"/>
                    <a:pt x="354" y="1167"/>
                  </a:cubicBezTo>
                  <a:cubicBezTo>
                    <a:pt x="353" y="1156"/>
                    <a:pt x="351" y="1145"/>
                    <a:pt x="354" y="1134"/>
                  </a:cubicBezTo>
                  <a:cubicBezTo>
                    <a:pt x="356" y="1124"/>
                    <a:pt x="369" y="1110"/>
                    <a:pt x="379" y="1098"/>
                  </a:cubicBezTo>
                  <a:cubicBezTo>
                    <a:pt x="385" y="1091"/>
                    <a:pt x="391" y="1085"/>
                    <a:pt x="395" y="1080"/>
                  </a:cubicBezTo>
                  <a:cubicBezTo>
                    <a:pt x="399" y="1074"/>
                    <a:pt x="402" y="1069"/>
                    <a:pt x="406" y="1064"/>
                  </a:cubicBezTo>
                  <a:cubicBezTo>
                    <a:pt x="419" y="1045"/>
                    <a:pt x="430" y="1030"/>
                    <a:pt x="444" y="1016"/>
                  </a:cubicBezTo>
                  <a:cubicBezTo>
                    <a:pt x="442" y="1033"/>
                    <a:pt x="441" y="1054"/>
                    <a:pt x="440" y="1075"/>
                  </a:cubicBezTo>
                  <a:cubicBezTo>
                    <a:pt x="440" y="1087"/>
                    <a:pt x="439" y="1100"/>
                    <a:pt x="438" y="1112"/>
                  </a:cubicBezTo>
                  <a:moveTo>
                    <a:pt x="439" y="1161"/>
                  </a:moveTo>
                  <a:cubicBezTo>
                    <a:pt x="438" y="1166"/>
                    <a:pt x="436" y="1171"/>
                    <a:pt x="434" y="1175"/>
                  </a:cubicBezTo>
                  <a:cubicBezTo>
                    <a:pt x="435" y="1171"/>
                    <a:pt x="435" y="1171"/>
                    <a:pt x="435" y="1171"/>
                  </a:cubicBezTo>
                  <a:cubicBezTo>
                    <a:pt x="436" y="1168"/>
                    <a:pt x="438" y="1164"/>
                    <a:pt x="439" y="1161"/>
                  </a:cubicBezTo>
                  <a:moveTo>
                    <a:pt x="343" y="1215"/>
                  </a:moveTo>
                  <a:cubicBezTo>
                    <a:pt x="338" y="1216"/>
                    <a:pt x="334" y="1217"/>
                    <a:pt x="329" y="1218"/>
                  </a:cubicBezTo>
                  <a:cubicBezTo>
                    <a:pt x="324" y="1219"/>
                    <a:pt x="318" y="1220"/>
                    <a:pt x="313" y="1221"/>
                  </a:cubicBezTo>
                  <a:cubicBezTo>
                    <a:pt x="306" y="1224"/>
                    <a:pt x="306" y="1224"/>
                    <a:pt x="306" y="1224"/>
                  </a:cubicBezTo>
                  <a:cubicBezTo>
                    <a:pt x="312" y="1228"/>
                    <a:pt x="312" y="1228"/>
                    <a:pt x="312" y="1228"/>
                  </a:cubicBezTo>
                  <a:cubicBezTo>
                    <a:pt x="317" y="1231"/>
                    <a:pt x="323" y="1230"/>
                    <a:pt x="329" y="1228"/>
                  </a:cubicBezTo>
                  <a:cubicBezTo>
                    <a:pt x="332" y="1227"/>
                    <a:pt x="336" y="1227"/>
                    <a:pt x="339" y="1226"/>
                  </a:cubicBezTo>
                  <a:cubicBezTo>
                    <a:pt x="337" y="1234"/>
                    <a:pt x="336" y="1241"/>
                    <a:pt x="333" y="1246"/>
                  </a:cubicBezTo>
                  <a:cubicBezTo>
                    <a:pt x="330" y="1253"/>
                    <a:pt x="330" y="1253"/>
                    <a:pt x="330" y="1253"/>
                  </a:cubicBezTo>
                  <a:cubicBezTo>
                    <a:pt x="316" y="1254"/>
                    <a:pt x="303" y="1254"/>
                    <a:pt x="288" y="1253"/>
                  </a:cubicBezTo>
                  <a:cubicBezTo>
                    <a:pt x="278" y="1252"/>
                    <a:pt x="268" y="1251"/>
                    <a:pt x="257" y="1249"/>
                  </a:cubicBezTo>
                  <a:cubicBezTo>
                    <a:pt x="248" y="1249"/>
                    <a:pt x="239" y="1248"/>
                    <a:pt x="230" y="1247"/>
                  </a:cubicBezTo>
                  <a:cubicBezTo>
                    <a:pt x="242" y="1239"/>
                    <a:pt x="254" y="1231"/>
                    <a:pt x="265" y="1222"/>
                  </a:cubicBezTo>
                  <a:cubicBezTo>
                    <a:pt x="264" y="1234"/>
                    <a:pt x="264" y="1234"/>
                    <a:pt x="264" y="1234"/>
                  </a:cubicBezTo>
                  <a:cubicBezTo>
                    <a:pt x="270" y="1219"/>
                    <a:pt x="270" y="1219"/>
                    <a:pt x="270" y="1219"/>
                  </a:cubicBezTo>
                  <a:cubicBezTo>
                    <a:pt x="282" y="1209"/>
                    <a:pt x="294" y="1199"/>
                    <a:pt x="305" y="1189"/>
                  </a:cubicBezTo>
                  <a:cubicBezTo>
                    <a:pt x="308" y="1187"/>
                    <a:pt x="308" y="1187"/>
                    <a:pt x="308" y="1187"/>
                  </a:cubicBezTo>
                  <a:cubicBezTo>
                    <a:pt x="308" y="1188"/>
                    <a:pt x="308" y="1188"/>
                    <a:pt x="309" y="1189"/>
                  </a:cubicBezTo>
                  <a:cubicBezTo>
                    <a:pt x="309" y="1190"/>
                    <a:pt x="309" y="1191"/>
                    <a:pt x="309" y="1192"/>
                  </a:cubicBezTo>
                  <a:cubicBezTo>
                    <a:pt x="309" y="1194"/>
                    <a:pt x="308" y="1197"/>
                    <a:pt x="308" y="1199"/>
                  </a:cubicBezTo>
                  <a:cubicBezTo>
                    <a:pt x="316" y="1200"/>
                    <a:pt x="316" y="1200"/>
                    <a:pt x="316" y="1200"/>
                  </a:cubicBezTo>
                  <a:cubicBezTo>
                    <a:pt x="316" y="1197"/>
                    <a:pt x="316" y="1195"/>
                    <a:pt x="316" y="1192"/>
                  </a:cubicBezTo>
                  <a:cubicBezTo>
                    <a:pt x="318" y="1176"/>
                    <a:pt x="325" y="1167"/>
                    <a:pt x="334" y="1157"/>
                  </a:cubicBezTo>
                  <a:cubicBezTo>
                    <a:pt x="337" y="1153"/>
                    <a:pt x="340" y="1149"/>
                    <a:pt x="343" y="1145"/>
                  </a:cubicBezTo>
                  <a:cubicBezTo>
                    <a:pt x="348" y="1166"/>
                    <a:pt x="345" y="1190"/>
                    <a:pt x="343" y="1215"/>
                  </a:cubicBezTo>
                  <a:cubicBezTo>
                    <a:pt x="343" y="1215"/>
                    <a:pt x="343" y="1215"/>
                    <a:pt x="343" y="1215"/>
                  </a:cubicBezTo>
                  <a:moveTo>
                    <a:pt x="348" y="1233"/>
                  </a:moveTo>
                  <a:cubicBezTo>
                    <a:pt x="349" y="1230"/>
                    <a:pt x="349" y="1227"/>
                    <a:pt x="350" y="1225"/>
                  </a:cubicBezTo>
                  <a:cubicBezTo>
                    <a:pt x="353" y="1224"/>
                    <a:pt x="356" y="1224"/>
                    <a:pt x="359" y="1223"/>
                  </a:cubicBezTo>
                  <a:cubicBezTo>
                    <a:pt x="362" y="1223"/>
                    <a:pt x="366" y="1222"/>
                    <a:pt x="369" y="1221"/>
                  </a:cubicBezTo>
                  <a:cubicBezTo>
                    <a:pt x="363" y="1229"/>
                    <a:pt x="353" y="1237"/>
                    <a:pt x="344" y="1244"/>
                  </a:cubicBezTo>
                  <a:cubicBezTo>
                    <a:pt x="346" y="1240"/>
                    <a:pt x="347" y="1237"/>
                    <a:pt x="348" y="1233"/>
                  </a:cubicBezTo>
                  <a:moveTo>
                    <a:pt x="414" y="1252"/>
                  </a:moveTo>
                  <a:cubicBezTo>
                    <a:pt x="399" y="1252"/>
                    <a:pt x="385" y="1252"/>
                    <a:pt x="371" y="1252"/>
                  </a:cubicBezTo>
                  <a:cubicBezTo>
                    <a:pt x="364" y="1252"/>
                    <a:pt x="357" y="1253"/>
                    <a:pt x="350" y="1253"/>
                  </a:cubicBezTo>
                  <a:cubicBezTo>
                    <a:pt x="354" y="1249"/>
                    <a:pt x="358" y="1245"/>
                    <a:pt x="362" y="1242"/>
                  </a:cubicBezTo>
                  <a:cubicBezTo>
                    <a:pt x="371" y="1234"/>
                    <a:pt x="381" y="1227"/>
                    <a:pt x="388" y="1216"/>
                  </a:cubicBezTo>
                  <a:cubicBezTo>
                    <a:pt x="416" y="1212"/>
                    <a:pt x="434" y="1195"/>
                    <a:pt x="452" y="1179"/>
                  </a:cubicBezTo>
                  <a:cubicBezTo>
                    <a:pt x="474" y="1158"/>
                    <a:pt x="495" y="1139"/>
                    <a:pt x="539" y="1144"/>
                  </a:cubicBezTo>
                  <a:cubicBezTo>
                    <a:pt x="528" y="1150"/>
                    <a:pt x="520" y="1160"/>
                    <a:pt x="512" y="1169"/>
                  </a:cubicBezTo>
                  <a:cubicBezTo>
                    <a:pt x="508" y="1173"/>
                    <a:pt x="504" y="1179"/>
                    <a:pt x="499" y="1183"/>
                  </a:cubicBezTo>
                  <a:cubicBezTo>
                    <a:pt x="479" y="1202"/>
                    <a:pt x="452" y="1211"/>
                    <a:pt x="423" y="1221"/>
                  </a:cubicBezTo>
                  <a:cubicBezTo>
                    <a:pt x="410" y="1225"/>
                    <a:pt x="397" y="1229"/>
                    <a:pt x="384" y="1235"/>
                  </a:cubicBezTo>
                  <a:cubicBezTo>
                    <a:pt x="371" y="1241"/>
                    <a:pt x="371" y="1241"/>
                    <a:pt x="371" y="1241"/>
                  </a:cubicBezTo>
                  <a:cubicBezTo>
                    <a:pt x="386" y="1242"/>
                    <a:pt x="386" y="1242"/>
                    <a:pt x="386" y="1242"/>
                  </a:cubicBezTo>
                  <a:cubicBezTo>
                    <a:pt x="400" y="1243"/>
                    <a:pt x="415" y="1236"/>
                    <a:pt x="428" y="1230"/>
                  </a:cubicBezTo>
                  <a:cubicBezTo>
                    <a:pt x="434" y="1228"/>
                    <a:pt x="439" y="1225"/>
                    <a:pt x="445" y="1223"/>
                  </a:cubicBezTo>
                  <a:cubicBezTo>
                    <a:pt x="438" y="1234"/>
                    <a:pt x="429" y="1243"/>
                    <a:pt x="418" y="1249"/>
                  </a:cubicBezTo>
                  <a:cubicBezTo>
                    <a:pt x="414" y="1252"/>
                    <a:pt x="414" y="1252"/>
                    <a:pt x="414" y="1252"/>
                  </a:cubicBezTo>
                  <a:moveTo>
                    <a:pt x="551" y="1226"/>
                  </a:moveTo>
                  <a:cubicBezTo>
                    <a:pt x="522" y="1243"/>
                    <a:pt x="478" y="1249"/>
                    <a:pt x="432" y="1251"/>
                  </a:cubicBezTo>
                  <a:cubicBezTo>
                    <a:pt x="445" y="1243"/>
                    <a:pt x="453" y="1230"/>
                    <a:pt x="459" y="1217"/>
                  </a:cubicBezTo>
                  <a:cubicBezTo>
                    <a:pt x="468" y="1215"/>
                    <a:pt x="474" y="1211"/>
                    <a:pt x="481" y="1207"/>
                  </a:cubicBezTo>
                  <a:cubicBezTo>
                    <a:pt x="484" y="1205"/>
                    <a:pt x="487" y="1203"/>
                    <a:pt x="491" y="1201"/>
                  </a:cubicBezTo>
                  <a:cubicBezTo>
                    <a:pt x="486" y="1213"/>
                    <a:pt x="478" y="1220"/>
                    <a:pt x="471" y="1226"/>
                  </a:cubicBezTo>
                  <a:cubicBezTo>
                    <a:pt x="456" y="1237"/>
                    <a:pt x="456" y="1237"/>
                    <a:pt x="456" y="1237"/>
                  </a:cubicBezTo>
                  <a:cubicBezTo>
                    <a:pt x="474" y="1232"/>
                    <a:pt x="474" y="1232"/>
                    <a:pt x="474" y="1232"/>
                  </a:cubicBezTo>
                  <a:cubicBezTo>
                    <a:pt x="486" y="1229"/>
                    <a:pt x="502" y="1212"/>
                    <a:pt x="505" y="1191"/>
                  </a:cubicBezTo>
                  <a:cubicBezTo>
                    <a:pt x="527" y="1165"/>
                    <a:pt x="564" y="1154"/>
                    <a:pt x="600" y="1143"/>
                  </a:cubicBezTo>
                  <a:cubicBezTo>
                    <a:pt x="612" y="1139"/>
                    <a:pt x="624" y="1136"/>
                    <a:pt x="635" y="1132"/>
                  </a:cubicBezTo>
                  <a:cubicBezTo>
                    <a:pt x="631" y="1137"/>
                    <a:pt x="627" y="1143"/>
                    <a:pt x="622" y="1149"/>
                  </a:cubicBezTo>
                  <a:cubicBezTo>
                    <a:pt x="603" y="1178"/>
                    <a:pt x="582" y="1207"/>
                    <a:pt x="551" y="1226"/>
                  </a:cubicBezTo>
                  <a:moveTo>
                    <a:pt x="778" y="1200"/>
                  </a:moveTo>
                  <a:cubicBezTo>
                    <a:pt x="777" y="1208"/>
                    <a:pt x="777" y="1216"/>
                    <a:pt x="776" y="1223"/>
                  </a:cubicBezTo>
                  <a:cubicBezTo>
                    <a:pt x="759" y="1217"/>
                    <a:pt x="740" y="1213"/>
                    <a:pt x="719" y="1211"/>
                  </a:cubicBezTo>
                  <a:cubicBezTo>
                    <a:pt x="672" y="1208"/>
                    <a:pt x="626" y="1217"/>
                    <a:pt x="585" y="1224"/>
                  </a:cubicBezTo>
                  <a:cubicBezTo>
                    <a:pt x="582" y="1225"/>
                    <a:pt x="579" y="1225"/>
                    <a:pt x="577" y="1226"/>
                  </a:cubicBezTo>
                  <a:cubicBezTo>
                    <a:pt x="579" y="1223"/>
                    <a:pt x="582" y="1221"/>
                    <a:pt x="585" y="1219"/>
                  </a:cubicBezTo>
                  <a:cubicBezTo>
                    <a:pt x="595" y="1211"/>
                    <a:pt x="605" y="1202"/>
                    <a:pt x="614" y="1193"/>
                  </a:cubicBezTo>
                  <a:cubicBezTo>
                    <a:pt x="612" y="1195"/>
                    <a:pt x="611" y="1197"/>
                    <a:pt x="610" y="1199"/>
                  </a:cubicBezTo>
                  <a:cubicBezTo>
                    <a:pt x="606" y="1204"/>
                    <a:pt x="605" y="1206"/>
                    <a:pt x="604" y="1208"/>
                  </a:cubicBezTo>
                  <a:cubicBezTo>
                    <a:pt x="601" y="1218"/>
                    <a:pt x="601" y="1218"/>
                    <a:pt x="601" y="1218"/>
                  </a:cubicBezTo>
                  <a:cubicBezTo>
                    <a:pt x="609" y="1212"/>
                    <a:pt x="609" y="1212"/>
                    <a:pt x="609" y="1212"/>
                  </a:cubicBezTo>
                  <a:cubicBezTo>
                    <a:pt x="622" y="1205"/>
                    <a:pt x="628" y="1188"/>
                    <a:pt x="635" y="1171"/>
                  </a:cubicBezTo>
                  <a:cubicBezTo>
                    <a:pt x="645" y="1149"/>
                    <a:pt x="655" y="1125"/>
                    <a:pt x="677" y="1122"/>
                  </a:cubicBezTo>
                  <a:cubicBezTo>
                    <a:pt x="680" y="1122"/>
                    <a:pt x="683" y="1122"/>
                    <a:pt x="686" y="1122"/>
                  </a:cubicBezTo>
                  <a:cubicBezTo>
                    <a:pt x="726" y="1125"/>
                    <a:pt x="757" y="1139"/>
                    <a:pt x="781" y="1165"/>
                  </a:cubicBezTo>
                  <a:cubicBezTo>
                    <a:pt x="779" y="1176"/>
                    <a:pt x="778" y="1188"/>
                    <a:pt x="778" y="1200"/>
                  </a:cubicBezTo>
                  <a:moveTo>
                    <a:pt x="769" y="1125"/>
                  </a:moveTo>
                  <a:cubicBezTo>
                    <a:pt x="736" y="1110"/>
                    <a:pt x="712" y="1098"/>
                    <a:pt x="678" y="1099"/>
                  </a:cubicBezTo>
                  <a:cubicBezTo>
                    <a:pt x="658" y="1099"/>
                    <a:pt x="640" y="1107"/>
                    <a:pt x="624" y="1114"/>
                  </a:cubicBezTo>
                  <a:cubicBezTo>
                    <a:pt x="607" y="1122"/>
                    <a:pt x="590" y="1129"/>
                    <a:pt x="570" y="1130"/>
                  </a:cubicBezTo>
                  <a:cubicBezTo>
                    <a:pt x="561" y="1131"/>
                    <a:pt x="552" y="1129"/>
                    <a:pt x="543" y="1128"/>
                  </a:cubicBezTo>
                  <a:cubicBezTo>
                    <a:pt x="542" y="1127"/>
                    <a:pt x="540" y="1127"/>
                    <a:pt x="538" y="1127"/>
                  </a:cubicBezTo>
                  <a:cubicBezTo>
                    <a:pt x="546" y="1119"/>
                    <a:pt x="546" y="1119"/>
                    <a:pt x="546" y="1119"/>
                  </a:cubicBezTo>
                  <a:cubicBezTo>
                    <a:pt x="561" y="1103"/>
                    <a:pt x="557" y="1085"/>
                    <a:pt x="554" y="1067"/>
                  </a:cubicBezTo>
                  <a:cubicBezTo>
                    <a:pt x="551" y="1055"/>
                    <a:pt x="549" y="1043"/>
                    <a:pt x="551" y="1033"/>
                  </a:cubicBezTo>
                  <a:cubicBezTo>
                    <a:pt x="554" y="1023"/>
                    <a:pt x="576" y="1005"/>
                    <a:pt x="590" y="997"/>
                  </a:cubicBezTo>
                  <a:cubicBezTo>
                    <a:pt x="611" y="985"/>
                    <a:pt x="632" y="985"/>
                    <a:pt x="660" y="995"/>
                  </a:cubicBezTo>
                  <a:cubicBezTo>
                    <a:pt x="645" y="1007"/>
                    <a:pt x="624" y="1012"/>
                    <a:pt x="603" y="1017"/>
                  </a:cubicBezTo>
                  <a:cubicBezTo>
                    <a:pt x="595" y="1019"/>
                    <a:pt x="587" y="1021"/>
                    <a:pt x="579" y="1023"/>
                  </a:cubicBezTo>
                  <a:cubicBezTo>
                    <a:pt x="561" y="1029"/>
                    <a:pt x="561" y="1029"/>
                    <a:pt x="561" y="1029"/>
                  </a:cubicBezTo>
                  <a:cubicBezTo>
                    <a:pt x="580" y="1030"/>
                    <a:pt x="580" y="1030"/>
                    <a:pt x="580" y="1030"/>
                  </a:cubicBezTo>
                  <a:cubicBezTo>
                    <a:pt x="590" y="1031"/>
                    <a:pt x="607" y="1027"/>
                    <a:pt x="617" y="1023"/>
                  </a:cubicBezTo>
                  <a:cubicBezTo>
                    <a:pt x="616" y="1026"/>
                    <a:pt x="615" y="1029"/>
                    <a:pt x="613" y="1032"/>
                  </a:cubicBezTo>
                  <a:cubicBezTo>
                    <a:pt x="610" y="1036"/>
                    <a:pt x="607" y="1041"/>
                    <a:pt x="606" y="1046"/>
                  </a:cubicBezTo>
                  <a:cubicBezTo>
                    <a:pt x="613" y="1048"/>
                    <a:pt x="613" y="1048"/>
                    <a:pt x="613" y="1048"/>
                  </a:cubicBezTo>
                  <a:cubicBezTo>
                    <a:pt x="625" y="1022"/>
                    <a:pt x="649" y="1010"/>
                    <a:pt x="672" y="1002"/>
                  </a:cubicBezTo>
                  <a:cubicBezTo>
                    <a:pt x="680" y="1008"/>
                    <a:pt x="690" y="1014"/>
                    <a:pt x="699" y="1019"/>
                  </a:cubicBezTo>
                  <a:cubicBezTo>
                    <a:pt x="742" y="1045"/>
                    <a:pt x="786" y="1072"/>
                    <a:pt x="782" y="1131"/>
                  </a:cubicBezTo>
                  <a:cubicBezTo>
                    <a:pt x="778" y="1129"/>
                    <a:pt x="773" y="1127"/>
                    <a:pt x="769" y="1125"/>
                  </a:cubicBezTo>
                  <a:moveTo>
                    <a:pt x="764" y="1026"/>
                  </a:moveTo>
                  <a:cubicBezTo>
                    <a:pt x="744" y="1011"/>
                    <a:pt x="722" y="996"/>
                    <a:pt x="695" y="986"/>
                  </a:cubicBezTo>
                  <a:cubicBezTo>
                    <a:pt x="708" y="972"/>
                    <a:pt x="730" y="959"/>
                    <a:pt x="753" y="961"/>
                  </a:cubicBezTo>
                  <a:cubicBezTo>
                    <a:pt x="766" y="962"/>
                    <a:pt x="777" y="967"/>
                    <a:pt x="786" y="975"/>
                  </a:cubicBezTo>
                  <a:cubicBezTo>
                    <a:pt x="784" y="994"/>
                    <a:pt x="782" y="1020"/>
                    <a:pt x="783" y="1039"/>
                  </a:cubicBezTo>
                  <a:cubicBezTo>
                    <a:pt x="776" y="1035"/>
                    <a:pt x="770" y="1030"/>
                    <a:pt x="764" y="1026"/>
                  </a:cubicBezTo>
                  <a:moveTo>
                    <a:pt x="800" y="2162"/>
                  </a:moveTo>
                  <a:cubicBezTo>
                    <a:pt x="797" y="2162"/>
                    <a:pt x="795" y="2163"/>
                    <a:pt x="793" y="2164"/>
                  </a:cubicBezTo>
                  <a:cubicBezTo>
                    <a:pt x="793" y="2164"/>
                    <a:pt x="792" y="2165"/>
                    <a:pt x="791" y="2165"/>
                  </a:cubicBezTo>
                  <a:cubicBezTo>
                    <a:pt x="791" y="2164"/>
                    <a:pt x="790" y="2162"/>
                    <a:pt x="790" y="2161"/>
                  </a:cubicBezTo>
                  <a:cubicBezTo>
                    <a:pt x="790" y="2160"/>
                    <a:pt x="789" y="2158"/>
                    <a:pt x="789" y="2156"/>
                  </a:cubicBezTo>
                  <a:cubicBezTo>
                    <a:pt x="794" y="2155"/>
                    <a:pt x="797" y="2152"/>
                    <a:pt x="800" y="2150"/>
                  </a:cubicBezTo>
                  <a:cubicBezTo>
                    <a:pt x="800" y="2149"/>
                    <a:pt x="801" y="2148"/>
                    <a:pt x="801" y="2148"/>
                  </a:cubicBezTo>
                  <a:cubicBezTo>
                    <a:pt x="801" y="2148"/>
                    <a:pt x="802" y="2149"/>
                    <a:pt x="802" y="2149"/>
                  </a:cubicBezTo>
                  <a:cubicBezTo>
                    <a:pt x="803" y="2150"/>
                    <a:pt x="803" y="2150"/>
                    <a:pt x="803" y="2150"/>
                  </a:cubicBezTo>
                  <a:cubicBezTo>
                    <a:pt x="800" y="2152"/>
                    <a:pt x="798" y="2155"/>
                    <a:pt x="798" y="2158"/>
                  </a:cubicBezTo>
                  <a:cubicBezTo>
                    <a:pt x="798" y="2159"/>
                    <a:pt x="798" y="2161"/>
                    <a:pt x="800" y="2162"/>
                  </a:cubicBezTo>
                  <a:moveTo>
                    <a:pt x="816" y="2162"/>
                  </a:moveTo>
                  <a:cubicBezTo>
                    <a:pt x="814" y="2162"/>
                    <a:pt x="811" y="2162"/>
                    <a:pt x="808" y="2163"/>
                  </a:cubicBezTo>
                  <a:cubicBezTo>
                    <a:pt x="807" y="2159"/>
                    <a:pt x="807" y="2159"/>
                    <a:pt x="807" y="2159"/>
                  </a:cubicBezTo>
                  <a:cubicBezTo>
                    <a:pt x="807" y="2159"/>
                    <a:pt x="809" y="2158"/>
                    <a:pt x="810" y="2157"/>
                  </a:cubicBezTo>
                  <a:cubicBezTo>
                    <a:pt x="811" y="2156"/>
                    <a:pt x="813" y="2155"/>
                    <a:pt x="814" y="2153"/>
                  </a:cubicBezTo>
                  <a:cubicBezTo>
                    <a:pt x="818" y="2156"/>
                    <a:pt x="821" y="2159"/>
                    <a:pt x="826" y="2159"/>
                  </a:cubicBezTo>
                  <a:cubicBezTo>
                    <a:pt x="825" y="2161"/>
                    <a:pt x="822" y="2162"/>
                    <a:pt x="816" y="2162"/>
                  </a:cubicBezTo>
                  <a:moveTo>
                    <a:pt x="845" y="1886"/>
                  </a:moveTo>
                  <a:cubicBezTo>
                    <a:pt x="846" y="1886"/>
                    <a:pt x="846" y="1885"/>
                    <a:pt x="847" y="1884"/>
                  </a:cubicBezTo>
                  <a:cubicBezTo>
                    <a:pt x="847" y="1886"/>
                    <a:pt x="847" y="1886"/>
                    <a:pt x="847" y="1886"/>
                  </a:cubicBezTo>
                  <a:cubicBezTo>
                    <a:pt x="846" y="1886"/>
                    <a:pt x="846" y="1887"/>
                    <a:pt x="845" y="1886"/>
                  </a:cubicBezTo>
                  <a:moveTo>
                    <a:pt x="847" y="1871"/>
                  </a:moveTo>
                  <a:cubicBezTo>
                    <a:pt x="847" y="1871"/>
                    <a:pt x="847" y="1871"/>
                    <a:pt x="847" y="1871"/>
                  </a:cubicBezTo>
                  <a:cubicBezTo>
                    <a:pt x="847" y="1870"/>
                    <a:pt x="847" y="1870"/>
                    <a:pt x="848" y="1870"/>
                  </a:cubicBezTo>
                  <a:cubicBezTo>
                    <a:pt x="848" y="1871"/>
                    <a:pt x="848" y="1871"/>
                    <a:pt x="848" y="1871"/>
                  </a:cubicBezTo>
                  <a:cubicBezTo>
                    <a:pt x="847" y="1871"/>
                    <a:pt x="847" y="1871"/>
                    <a:pt x="847" y="1871"/>
                  </a:cubicBezTo>
                  <a:moveTo>
                    <a:pt x="1083" y="1339"/>
                  </a:moveTo>
                  <a:cubicBezTo>
                    <a:pt x="1082" y="1341"/>
                    <a:pt x="1082" y="1341"/>
                    <a:pt x="1082" y="1341"/>
                  </a:cubicBezTo>
                  <a:cubicBezTo>
                    <a:pt x="1078" y="1360"/>
                    <a:pt x="1074" y="1380"/>
                    <a:pt x="1071" y="1401"/>
                  </a:cubicBezTo>
                  <a:cubicBezTo>
                    <a:pt x="1064" y="1399"/>
                    <a:pt x="1057" y="1388"/>
                    <a:pt x="1050" y="1379"/>
                  </a:cubicBezTo>
                  <a:cubicBezTo>
                    <a:pt x="1046" y="1374"/>
                    <a:pt x="1042" y="1368"/>
                    <a:pt x="1038" y="1364"/>
                  </a:cubicBezTo>
                  <a:cubicBezTo>
                    <a:pt x="1007" y="1333"/>
                    <a:pt x="961" y="1314"/>
                    <a:pt x="916" y="1295"/>
                  </a:cubicBezTo>
                  <a:cubicBezTo>
                    <a:pt x="915" y="1295"/>
                    <a:pt x="915" y="1295"/>
                    <a:pt x="915" y="1295"/>
                  </a:cubicBezTo>
                  <a:cubicBezTo>
                    <a:pt x="935" y="1290"/>
                    <a:pt x="958" y="1288"/>
                    <a:pt x="980" y="1289"/>
                  </a:cubicBezTo>
                  <a:cubicBezTo>
                    <a:pt x="1029" y="1293"/>
                    <a:pt x="1067" y="1312"/>
                    <a:pt x="1083" y="1339"/>
                  </a:cubicBezTo>
                  <a:moveTo>
                    <a:pt x="1117" y="1258"/>
                  </a:moveTo>
                  <a:cubicBezTo>
                    <a:pt x="1118" y="1262"/>
                    <a:pt x="1119" y="1266"/>
                    <a:pt x="1120" y="1270"/>
                  </a:cubicBezTo>
                  <a:cubicBezTo>
                    <a:pt x="1121" y="1275"/>
                    <a:pt x="1122" y="1279"/>
                    <a:pt x="1123" y="1284"/>
                  </a:cubicBezTo>
                  <a:cubicBezTo>
                    <a:pt x="1098" y="1276"/>
                    <a:pt x="1069" y="1271"/>
                    <a:pt x="1038" y="1269"/>
                  </a:cubicBezTo>
                  <a:cubicBezTo>
                    <a:pt x="1040" y="1263"/>
                    <a:pt x="1040" y="1263"/>
                    <a:pt x="1040" y="1263"/>
                  </a:cubicBezTo>
                  <a:cubicBezTo>
                    <a:pt x="1016" y="1251"/>
                    <a:pt x="998" y="1233"/>
                    <a:pt x="989" y="1209"/>
                  </a:cubicBezTo>
                  <a:cubicBezTo>
                    <a:pt x="1025" y="1225"/>
                    <a:pt x="1068" y="1244"/>
                    <a:pt x="1117" y="1258"/>
                  </a:cubicBezTo>
                  <a:moveTo>
                    <a:pt x="1032" y="1268"/>
                  </a:moveTo>
                  <a:cubicBezTo>
                    <a:pt x="958" y="1263"/>
                    <a:pt x="889" y="1274"/>
                    <a:pt x="852" y="1282"/>
                  </a:cubicBezTo>
                  <a:cubicBezTo>
                    <a:pt x="844" y="1249"/>
                    <a:pt x="843" y="1222"/>
                    <a:pt x="848" y="1196"/>
                  </a:cubicBezTo>
                  <a:cubicBezTo>
                    <a:pt x="849" y="1186"/>
                    <a:pt x="853" y="1178"/>
                    <a:pt x="856" y="1169"/>
                  </a:cubicBezTo>
                  <a:cubicBezTo>
                    <a:pt x="860" y="1161"/>
                    <a:pt x="863" y="1153"/>
                    <a:pt x="865" y="1144"/>
                  </a:cubicBezTo>
                  <a:cubicBezTo>
                    <a:pt x="876" y="1099"/>
                    <a:pt x="893" y="1074"/>
                    <a:pt x="919" y="1066"/>
                  </a:cubicBezTo>
                  <a:cubicBezTo>
                    <a:pt x="934" y="1088"/>
                    <a:pt x="942" y="1117"/>
                    <a:pt x="950" y="1146"/>
                  </a:cubicBezTo>
                  <a:cubicBezTo>
                    <a:pt x="964" y="1196"/>
                    <a:pt x="979" y="1249"/>
                    <a:pt x="1032" y="1268"/>
                  </a:cubicBezTo>
                </a:path>
              </a:pathLst>
            </a:custGeom>
            <a:solidFill>
              <a:srgbClr val="00395F">
                <a:alpha val="29803"/>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87" name="Google Shape;587;p11"/>
            <p:cNvSpPr/>
            <p:nvPr/>
          </p:nvSpPr>
          <p:spPr>
            <a:xfrm>
              <a:off x="1426059" y="1870364"/>
              <a:ext cx="332507" cy="578965"/>
            </a:xfrm>
            <a:custGeom>
              <a:rect b="b" l="l" r="r" t="t"/>
              <a:pathLst>
                <a:path extrusionOk="0" h="2198" w="1581">
                  <a:moveTo>
                    <a:pt x="1576" y="1230"/>
                  </a:moveTo>
                  <a:cubicBezTo>
                    <a:pt x="1559" y="1233"/>
                    <a:pt x="1538" y="1234"/>
                    <a:pt x="1513" y="1232"/>
                  </a:cubicBezTo>
                  <a:cubicBezTo>
                    <a:pt x="1484" y="1230"/>
                    <a:pt x="1454" y="1225"/>
                    <a:pt x="1422" y="1219"/>
                  </a:cubicBezTo>
                  <a:cubicBezTo>
                    <a:pt x="1389" y="1214"/>
                    <a:pt x="1356" y="1209"/>
                    <a:pt x="1325" y="1206"/>
                  </a:cubicBezTo>
                  <a:cubicBezTo>
                    <a:pt x="1312" y="1205"/>
                    <a:pt x="1301" y="1205"/>
                    <a:pt x="1290" y="1205"/>
                  </a:cubicBezTo>
                  <a:cubicBezTo>
                    <a:pt x="1288" y="1205"/>
                    <a:pt x="1285" y="1205"/>
                    <a:pt x="1283" y="1206"/>
                  </a:cubicBezTo>
                  <a:cubicBezTo>
                    <a:pt x="1276" y="1206"/>
                    <a:pt x="1272" y="1207"/>
                    <a:pt x="1270" y="1203"/>
                  </a:cubicBezTo>
                  <a:cubicBezTo>
                    <a:pt x="1269" y="1201"/>
                    <a:pt x="1269" y="1201"/>
                    <a:pt x="1269" y="1201"/>
                  </a:cubicBezTo>
                  <a:cubicBezTo>
                    <a:pt x="1267" y="1201"/>
                    <a:pt x="1267" y="1201"/>
                    <a:pt x="1267" y="1201"/>
                  </a:cubicBezTo>
                  <a:cubicBezTo>
                    <a:pt x="1231" y="1205"/>
                    <a:pt x="1195" y="1205"/>
                    <a:pt x="1160" y="1203"/>
                  </a:cubicBezTo>
                  <a:cubicBezTo>
                    <a:pt x="1109" y="1199"/>
                    <a:pt x="1065" y="1189"/>
                    <a:pt x="1033" y="1173"/>
                  </a:cubicBezTo>
                  <a:cubicBezTo>
                    <a:pt x="1027" y="1170"/>
                    <a:pt x="1021" y="1164"/>
                    <a:pt x="1014" y="1159"/>
                  </a:cubicBezTo>
                  <a:cubicBezTo>
                    <a:pt x="1009" y="1154"/>
                    <a:pt x="1004" y="1150"/>
                    <a:pt x="999" y="1147"/>
                  </a:cubicBezTo>
                  <a:cubicBezTo>
                    <a:pt x="995" y="1145"/>
                    <a:pt x="992" y="1143"/>
                    <a:pt x="989" y="1141"/>
                  </a:cubicBezTo>
                  <a:cubicBezTo>
                    <a:pt x="979" y="1134"/>
                    <a:pt x="968" y="1127"/>
                    <a:pt x="964" y="1120"/>
                  </a:cubicBezTo>
                  <a:cubicBezTo>
                    <a:pt x="959" y="1111"/>
                    <a:pt x="957" y="1100"/>
                    <a:pt x="955" y="1089"/>
                  </a:cubicBezTo>
                  <a:cubicBezTo>
                    <a:pt x="953" y="1079"/>
                    <a:pt x="951" y="1068"/>
                    <a:pt x="946" y="1058"/>
                  </a:cubicBezTo>
                  <a:cubicBezTo>
                    <a:pt x="949" y="1058"/>
                    <a:pt x="952" y="1057"/>
                    <a:pt x="955" y="1056"/>
                  </a:cubicBezTo>
                  <a:cubicBezTo>
                    <a:pt x="968" y="1053"/>
                    <a:pt x="980" y="1051"/>
                    <a:pt x="990" y="1056"/>
                  </a:cubicBezTo>
                  <a:cubicBezTo>
                    <a:pt x="999" y="1061"/>
                    <a:pt x="1009" y="1069"/>
                    <a:pt x="1019" y="1077"/>
                  </a:cubicBezTo>
                  <a:cubicBezTo>
                    <a:pt x="1024" y="1081"/>
                    <a:pt x="1029" y="1085"/>
                    <a:pt x="1034" y="1089"/>
                  </a:cubicBezTo>
                  <a:cubicBezTo>
                    <a:pt x="1078" y="1121"/>
                    <a:pt x="1135" y="1129"/>
                    <a:pt x="1185" y="1133"/>
                  </a:cubicBezTo>
                  <a:cubicBezTo>
                    <a:pt x="1198" y="1134"/>
                    <a:pt x="1211" y="1134"/>
                    <a:pt x="1228" y="1135"/>
                  </a:cubicBezTo>
                  <a:cubicBezTo>
                    <a:pt x="1244" y="1150"/>
                    <a:pt x="1268" y="1162"/>
                    <a:pt x="1292" y="1173"/>
                  </a:cubicBezTo>
                  <a:cubicBezTo>
                    <a:pt x="1324" y="1188"/>
                    <a:pt x="1347" y="1196"/>
                    <a:pt x="1366" y="1196"/>
                  </a:cubicBezTo>
                  <a:cubicBezTo>
                    <a:pt x="1391" y="1197"/>
                    <a:pt x="1391" y="1197"/>
                    <a:pt x="1391" y="1197"/>
                  </a:cubicBezTo>
                  <a:cubicBezTo>
                    <a:pt x="1367" y="1189"/>
                    <a:pt x="1367" y="1189"/>
                    <a:pt x="1367" y="1189"/>
                  </a:cubicBezTo>
                  <a:cubicBezTo>
                    <a:pt x="1316" y="1173"/>
                    <a:pt x="1276" y="1157"/>
                    <a:pt x="1244" y="1134"/>
                  </a:cubicBezTo>
                  <a:cubicBezTo>
                    <a:pt x="1293" y="1137"/>
                    <a:pt x="1337" y="1147"/>
                    <a:pt x="1376" y="1157"/>
                  </a:cubicBezTo>
                  <a:cubicBezTo>
                    <a:pt x="1382" y="1158"/>
                    <a:pt x="1388" y="1160"/>
                    <a:pt x="1393" y="1161"/>
                  </a:cubicBezTo>
                  <a:cubicBezTo>
                    <a:pt x="1396" y="1154"/>
                    <a:pt x="1396" y="1154"/>
                    <a:pt x="1396" y="1154"/>
                  </a:cubicBezTo>
                  <a:cubicBezTo>
                    <a:pt x="1353" y="1135"/>
                    <a:pt x="1304" y="1130"/>
                    <a:pt x="1261" y="1127"/>
                  </a:cubicBezTo>
                  <a:cubicBezTo>
                    <a:pt x="1252" y="1126"/>
                    <a:pt x="1243" y="1126"/>
                    <a:pt x="1234" y="1125"/>
                  </a:cubicBezTo>
                  <a:cubicBezTo>
                    <a:pt x="1225" y="1124"/>
                    <a:pt x="1217" y="1124"/>
                    <a:pt x="1208" y="1123"/>
                  </a:cubicBezTo>
                  <a:cubicBezTo>
                    <a:pt x="1173" y="1121"/>
                    <a:pt x="1137" y="1117"/>
                    <a:pt x="1104" y="1107"/>
                  </a:cubicBezTo>
                  <a:cubicBezTo>
                    <a:pt x="1065" y="1095"/>
                    <a:pt x="1043" y="1076"/>
                    <a:pt x="1019" y="1056"/>
                  </a:cubicBezTo>
                  <a:cubicBezTo>
                    <a:pt x="1016" y="1054"/>
                    <a:pt x="1014" y="1052"/>
                    <a:pt x="1012" y="1049"/>
                  </a:cubicBezTo>
                  <a:cubicBezTo>
                    <a:pt x="1026" y="1048"/>
                    <a:pt x="1040" y="1045"/>
                    <a:pt x="1053" y="1042"/>
                  </a:cubicBezTo>
                  <a:cubicBezTo>
                    <a:pt x="1069" y="1038"/>
                    <a:pt x="1084" y="1034"/>
                    <a:pt x="1097" y="1035"/>
                  </a:cubicBezTo>
                  <a:cubicBezTo>
                    <a:pt x="1112" y="1036"/>
                    <a:pt x="1124" y="1043"/>
                    <a:pt x="1137" y="1050"/>
                  </a:cubicBezTo>
                  <a:cubicBezTo>
                    <a:pt x="1150" y="1057"/>
                    <a:pt x="1162" y="1063"/>
                    <a:pt x="1177" y="1066"/>
                  </a:cubicBezTo>
                  <a:cubicBezTo>
                    <a:pt x="1180" y="1070"/>
                    <a:pt x="1183" y="1074"/>
                    <a:pt x="1186" y="1078"/>
                  </a:cubicBezTo>
                  <a:cubicBezTo>
                    <a:pt x="1197" y="1094"/>
                    <a:pt x="1210" y="1112"/>
                    <a:pt x="1233" y="1110"/>
                  </a:cubicBezTo>
                  <a:cubicBezTo>
                    <a:pt x="1266" y="1108"/>
                    <a:pt x="1266" y="1108"/>
                    <a:pt x="1266" y="1108"/>
                  </a:cubicBezTo>
                  <a:cubicBezTo>
                    <a:pt x="1234" y="1103"/>
                    <a:pt x="1234" y="1103"/>
                    <a:pt x="1234" y="1103"/>
                  </a:cubicBezTo>
                  <a:cubicBezTo>
                    <a:pt x="1215" y="1100"/>
                    <a:pt x="1202" y="1085"/>
                    <a:pt x="1196" y="1074"/>
                  </a:cubicBezTo>
                  <a:cubicBezTo>
                    <a:pt x="1213" y="1079"/>
                    <a:pt x="1232" y="1085"/>
                    <a:pt x="1253" y="1086"/>
                  </a:cubicBezTo>
                  <a:cubicBezTo>
                    <a:pt x="1261" y="1087"/>
                    <a:pt x="1269" y="1087"/>
                    <a:pt x="1276" y="1086"/>
                  </a:cubicBezTo>
                  <a:cubicBezTo>
                    <a:pt x="1308" y="1082"/>
                    <a:pt x="1308" y="1082"/>
                    <a:pt x="1308" y="1082"/>
                  </a:cubicBezTo>
                  <a:cubicBezTo>
                    <a:pt x="1276" y="1078"/>
                    <a:pt x="1276" y="1078"/>
                    <a:pt x="1276" y="1078"/>
                  </a:cubicBezTo>
                  <a:cubicBezTo>
                    <a:pt x="1212" y="1072"/>
                    <a:pt x="1164" y="1052"/>
                    <a:pt x="1130" y="1033"/>
                  </a:cubicBezTo>
                  <a:cubicBezTo>
                    <a:pt x="1144" y="1033"/>
                    <a:pt x="1158" y="1030"/>
                    <a:pt x="1171" y="1028"/>
                  </a:cubicBezTo>
                  <a:cubicBezTo>
                    <a:pt x="1188" y="1025"/>
                    <a:pt x="1204" y="1022"/>
                    <a:pt x="1221" y="1025"/>
                  </a:cubicBezTo>
                  <a:cubicBezTo>
                    <a:pt x="1241" y="1027"/>
                    <a:pt x="1261" y="1040"/>
                    <a:pt x="1280" y="1051"/>
                  </a:cubicBezTo>
                  <a:cubicBezTo>
                    <a:pt x="1288" y="1056"/>
                    <a:pt x="1294" y="1060"/>
                    <a:pt x="1301" y="1064"/>
                  </a:cubicBezTo>
                  <a:cubicBezTo>
                    <a:pt x="1311" y="1069"/>
                    <a:pt x="1320" y="1074"/>
                    <a:pt x="1329" y="1080"/>
                  </a:cubicBezTo>
                  <a:cubicBezTo>
                    <a:pt x="1345" y="1090"/>
                    <a:pt x="1361" y="1099"/>
                    <a:pt x="1378" y="1106"/>
                  </a:cubicBezTo>
                  <a:cubicBezTo>
                    <a:pt x="1378" y="1108"/>
                    <a:pt x="1379" y="1110"/>
                    <a:pt x="1380" y="1111"/>
                  </a:cubicBezTo>
                  <a:cubicBezTo>
                    <a:pt x="1380" y="1112"/>
                    <a:pt x="1380" y="1112"/>
                    <a:pt x="1380" y="1113"/>
                  </a:cubicBezTo>
                  <a:cubicBezTo>
                    <a:pt x="1379" y="1115"/>
                    <a:pt x="1379" y="1115"/>
                    <a:pt x="1379" y="1115"/>
                  </a:cubicBezTo>
                  <a:cubicBezTo>
                    <a:pt x="1382" y="1117"/>
                    <a:pt x="1382" y="1117"/>
                    <a:pt x="1382" y="1117"/>
                  </a:cubicBezTo>
                  <a:cubicBezTo>
                    <a:pt x="1391" y="1121"/>
                    <a:pt x="1397" y="1128"/>
                    <a:pt x="1404" y="1135"/>
                  </a:cubicBezTo>
                  <a:cubicBezTo>
                    <a:pt x="1413" y="1144"/>
                    <a:pt x="1421" y="1153"/>
                    <a:pt x="1434" y="1158"/>
                  </a:cubicBezTo>
                  <a:cubicBezTo>
                    <a:pt x="1450" y="1164"/>
                    <a:pt x="1450" y="1164"/>
                    <a:pt x="1450" y="1164"/>
                  </a:cubicBezTo>
                  <a:cubicBezTo>
                    <a:pt x="1438" y="1152"/>
                    <a:pt x="1438" y="1152"/>
                    <a:pt x="1438" y="1152"/>
                  </a:cubicBezTo>
                  <a:cubicBezTo>
                    <a:pt x="1433" y="1147"/>
                    <a:pt x="1426" y="1141"/>
                    <a:pt x="1420" y="1136"/>
                  </a:cubicBezTo>
                  <a:cubicBezTo>
                    <a:pt x="1412" y="1130"/>
                    <a:pt x="1404" y="1123"/>
                    <a:pt x="1399" y="1116"/>
                  </a:cubicBezTo>
                  <a:cubicBezTo>
                    <a:pt x="1422" y="1128"/>
                    <a:pt x="1451" y="1138"/>
                    <a:pt x="1473" y="1141"/>
                  </a:cubicBezTo>
                  <a:cubicBezTo>
                    <a:pt x="1475" y="1134"/>
                    <a:pt x="1475" y="1134"/>
                    <a:pt x="1475" y="1134"/>
                  </a:cubicBezTo>
                  <a:cubicBezTo>
                    <a:pt x="1405" y="1114"/>
                    <a:pt x="1348" y="1080"/>
                    <a:pt x="1293" y="1049"/>
                  </a:cubicBezTo>
                  <a:cubicBezTo>
                    <a:pt x="1278" y="1040"/>
                    <a:pt x="1262" y="1031"/>
                    <a:pt x="1247" y="1022"/>
                  </a:cubicBezTo>
                  <a:cubicBezTo>
                    <a:pt x="1270" y="1019"/>
                    <a:pt x="1294" y="1018"/>
                    <a:pt x="1319" y="1020"/>
                  </a:cubicBezTo>
                  <a:cubicBezTo>
                    <a:pt x="1376" y="1024"/>
                    <a:pt x="1428" y="1042"/>
                    <a:pt x="1463" y="1069"/>
                  </a:cubicBezTo>
                  <a:cubicBezTo>
                    <a:pt x="1474" y="1088"/>
                    <a:pt x="1496" y="1097"/>
                    <a:pt x="1517" y="1106"/>
                  </a:cubicBezTo>
                  <a:cubicBezTo>
                    <a:pt x="1531" y="1111"/>
                    <a:pt x="1545" y="1117"/>
                    <a:pt x="1555" y="1125"/>
                  </a:cubicBezTo>
                  <a:cubicBezTo>
                    <a:pt x="1560" y="1120"/>
                    <a:pt x="1560" y="1120"/>
                    <a:pt x="1560" y="1120"/>
                  </a:cubicBezTo>
                  <a:cubicBezTo>
                    <a:pt x="1549" y="1107"/>
                    <a:pt x="1532" y="1100"/>
                    <a:pt x="1516" y="1094"/>
                  </a:cubicBezTo>
                  <a:cubicBezTo>
                    <a:pt x="1496" y="1085"/>
                    <a:pt x="1477" y="1077"/>
                    <a:pt x="1469" y="1061"/>
                  </a:cubicBezTo>
                  <a:cubicBezTo>
                    <a:pt x="1468" y="1060"/>
                    <a:pt x="1468" y="1060"/>
                    <a:pt x="1468" y="1060"/>
                  </a:cubicBezTo>
                  <a:cubicBezTo>
                    <a:pt x="1467" y="1059"/>
                    <a:pt x="1467" y="1059"/>
                    <a:pt x="1467" y="1059"/>
                  </a:cubicBezTo>
                  <a:cubicBezTo>
                    <a:pt x="1462" y="1056"/>
                    <a:pt x="1456" y="1053"/>
                    <a:pt x="1451" y="1050"/>
                  </a:cubicBezTo>
                  <a:cubicBezTo>
                    <a:pt x="1422" y="1035"/>
                    <a:pt x="1393" y="1019"/>
                    <a:pt x="1356" y="1010"/>
                  </a:cubicBezTo>
                  <a:cubicBezTo>
                    <a:pt x="1363" y="1008"/>
                    <a:pt x="1369" y="1006"/>
                    <a:pt x="1375" y="1003"/>
                  </a:cubicBezTo>
                  <a:cubicBezTo>
                    <a:pt x="1392" y="998"/>
                    <a:pt x="1407" y="992"/>
                    <a:pt x="1425" y="995"/>
                  </a:cubicBezTo>
                  <a:cubicBezTo>
                    <a:pt x="1441" y="997"/>
                    <a:pt x="1456" y="1003"/>
                    <a:pt x="1473" y="1010"/>
                  </a:cubicBezTo>
                  <a:cubicBezTo>
                    <a:pt x="1492" y="1018"/>
                    <a:pt x="1511" y="1026"/>
                    <a:pt x="1533" y="1027"/>
                  </a:cubicBezTo>
                  <a:cubicBezTo>
                    <a:pt x="1538" y="1028"/>
                    <a:pt x="1544" y="1028"/>
                    <a:pt x="1549" y="1027"/>
                  </a:cubicBezTo>
                  <a:cubicBezTo>
                    <a:pt x="1576" y="1025"/>
                    <a:pt x="1576" y="1025"/>
                    <a:pt x="1576" y="1025"/>
                  </a:cubicBezTo>
                  <a:cubicBezTo>
                    <a:pt x="1550" y="1020"/>
                    <a:pt x="1550" y="1020"/>
                    <a:pt x="1550" y="1020"/>
                  </a:cubicBezTo>
                  <a:cubicBezTo>
                    <a:pt x="1512" y="1014"/>
                    <a:pt x="1479" y="1002"/>
                    <a:pt x="1447" y="991"/>
                  </a:cubicBezTo>
                  <a:cubicBezTo>
                    <a:pt x="1465" y="991"/>
                    <a:pt x="1484" y="990"/>
                    <a:pt x="1502" y="986"/>
                  </a:cubicBezTo>
                  <a:cubicBezTo>
                    <a:pt x="1501" y="979"/>
                    <a:pt x="1501" y="979"/>
                    <a:pt x="1501" y="979"/>
                  </a:cubicBezTo>
                  <a:cubicBezTo>
                    <a:pt x="1491" y="980"/>
                    <a:pt x="1481" y="980"/>
                    <a:pt x="1472" y="980"/>
                  </a:cubicBezTo>
                  <a:cubicBezTo>
                    <a:pt x="1459" y="980"/>
                    <a:pt x="1447" y="980"/>
                    <a:pt x="1436" y="980"/>
                  </a:cubicBezTo>
                  <a:cubicBezTo>
                    <a:pt x="1429" y="981"/>
                    <a:pt x="1421" y="982"/>
                    <a:pt x="1414" y="983"/>
                  </a:cubicBezTo>
                  <a:cubicBezTo>
                    <a:pt x="1405" y="983"/>
                    <a:pt x="1405" y="983"/>
                    <a:pt x="1405" y="983"/>
                  </a:cubicBezTo>
                  <a:cubicBezTo>
                    <a:pt x="1409" y="985"/>
                    <a:pt x="1409" y="985"/>
                    <a:pt x="1409" y="985"/>
                  </a:cubicBezTo>
                  <a:cubicBezTo>
                    <a:pt x="1395" y="988"/>
                    <a:pt x="1383" y="992"/>
                    <a:pt x="1372" y="996"/>
                  </a:cubicBezTo>
                  <a:cubicBezTo>
                    <a:pt x="1359" y="1001"/>
                    <a:pt x="1347" y="1005"/>
                    <a:pt x="1336" y="1007"/>
                  </a:cubicBezTo>
                  <a:cubicBezTo>
                    <a:pt x="1326" y="1008"/>
                    <a:pt x="1326" y="1008"/>
                    <a:pt x="1326" y="1008"/>
                  </a:cubicBezTo>
                  <a:cubicBezTo>
                    <a:pt x="1319" y="1008"/>
                    <a:pt x="1310" y="1007"/>
                    <a:pt x="1301" y="1006"/>
                  </a:cubicBezTo>
                  <a:cubicBezTo>
                    <a:pt x="1293" y="1005"/>
                    <a:pt x="1286" y="1004"/>
                    <a:pt x="1280" y="1004"/>
                  </a:cubicBezTo>
                  <a:cubicBezTo>
                    <a:pt x="1267" y="1004"/>
                    <a:pt x="1254" y="1004"/>
                    <a:pt x="1241" y="1005"/>
                  </a:cubicBezTo>
                  <a:cubicBezTo>
                    <a:pt x="1243" y="1004"/>
                    <a:pt x="1243" y="1004"/>
                    <a:pt x="1243" y="1004"/>
                  </a:cubicBezTo>
                  <a:cubicBezTo>
                    <a:pt x="1249" y="1001"/>
                    <a:pt x="1255" y="997"/>
                    <a:pt x="1261" y="994"/>
                  </a:cubicBezTo>
                  <a:cubicBezTo>
                    <a:pt x="1287" y="979"/>
                    <a:pt x="1311" y="965"/>
                    <a:pt x="1343" y="961"/>
                  </a:cubicBezTo>
                  <a:cubicBezTo>
                    <a:pt x="1346" y="962"/>
                    <a:pt x="1349" y="961"/>
                    <a:pt x="1353" y="961"/>
                  </a:cubicBezTo>
                  <a:cubicBezTo>
                    <a:pt x="1354" y="961"/>
                    <a:pt x="1355" y="961"/>
                    <a:pt x="1357" y="961"/>
                  </a:cubicBezTo>
                  <a:cubicBezTo>
                    <a:pt x="1359" y="961"/>
                    <a:pt x="1361" y="961"/>
                    <a:pt x="1364" y="961"/>
                  </a:cubicBezTo>
                  <a:cubicBezTo>
                    <a:pt x="1364" y="953"/>
                    <a:pt x="1364" y="953"/>
                    <a:pt x="1364" y="953"/>
                  </a:cubicBezTo>
                  <a:cubicBezTo>
                    <a:pt x="1363" y="953"/>
                    <a:pt x="1363" y="953"/>
                    <a:pt x="1363" y="953"/>
                  </a:cubicBezTo>
                  <a:cubicBezTo>
                    <a:pt x="1361" y="953"/>
                    <a:pt x="1359" y="953"/>
                    <a:pt x="1356" y="953"/>
                  </a:cubicBezTo>
                  <a:cubicBezTo>
                    <a:pt x="1352" y="953"/>
                    <a:pt x="1347" y="954"/>
                    <a:pt x="1343" y="954"/>
                  </a:cubicBezTo>
                  <a:cubicBezTo>
                    <a:pt x="1342" y="954"/>
                    <a:pt x="1342" y="954"/>
                    <a:pt x="1342" y="954"/>
                  </a:cubicBezTo>
                  <a:cubicBezTo>
                    <a:pt x="1341" y="954"/>
                    <a:pt x="1341" y="954"/>
                    <a:pt x="1340" y="954"/>
                  </a:cubicBezTo>
                  <a:cubicBezTo>
                    <a:pt x="1353" y="948"/>
                    <a:pt x="1368" y="945"/>
                    <a:pt x="1386" y="946"/>
                  </a:cubicBezTo>
                  <a:cubicBezTo>
                    <a:pt x="1399" y="947"/>
                    <a:pt x="1411" y="950"/>
                    <a:pt x="1423" y="955"/>
                  </a:cubicBezTo>
                  <a:cubicBezTo>
                    <a:pt x="1436" y="960"/>
                    <a:pt x="1436" y="960"/>
                    <a:pt x="1436" y="960"/>
                  </a:cubicBezTo>
                  <a:cubicBezTo>
                    <a:pt x="1428" y="950"/>
                    <a:pt x="1428" y="950"/>
                    <a:pt x="1428" y="950"/>
                  </a:cubicBezTo>
                  <a:cubicBezTo>
                    <a:pt x="1421" y="941"/>
                    <a:pt x="1410" y="940"/>
                    <a:pt x="1401" y="939"/>
                  </a:cubicBezTo>
                  <a:cubicBezTo>
                    <a:pt x="1397" y="939"/>
                    <a:pt x="1394" y="938"/>
                    <a:pt x="1391" y="938"/>
                  </a:cubicBezTo>
                  <a:cubicBezTo>
                    <a:pt x="1350" y="929"/>
                    <a:pt x="1314" y="911"/>
                    <a:pt x="1296" y="889"/>
                  </a:cubicBezTo>
                  <a:cubicBezTo>
                    <a:pt x="1316" y="894"/>
                    <a:pt x="1338" y="896"/>
                    <a:pt x="1362" y="898"/>
                  </a:cubicBezTo>
                  <a:cubicBezTo>
                    <a:pt x="1368" y="898"/>
                    <a:pt x="1374" y="899"/>
                    <a:pt x="1380" y="899"/>
                  </a:cubicBezTo>
                  <a:cubicBezTo>
                    <a:pt x="1407" y="924"/>
                    <a:pt x="1462" y="932"/>
                    <a:pt x="1493" y="935"/>
                  </a:cubicBezTo>
                  <a:cubicBezTo>
                    <a:pt x="1494" y="928"/>
                    <a:pt x="1494" y="928"/>
                    <a:pt x="1494" y="928"/>
                  </a:cubicBezTo>
                  <a:cubicBezTo>
                    <a:pt x="1484" y="925"/>
                    <a:pt x="1473" y="923"/>
                    <a:pt x="1463" y="921"/>
                  </a:cubicBezTo>
                  <a:cubicBezTo>
                    <a:pt x="1439" y="916"/>
                    <a:pt x="1415" y="911"/>
                    <a:pt x="1399" y="900"/>
                  </a:cubicBezTo>
                  <a:cubicBezTo>
                    <a:pt x="1400" y="900"/>
                    <a:pt x="1400" y="900"/>
                    <a:pt x="1400" y="900"/>
                  </a:cubicBezTo>
                  <a:cubicBezTo>
                    <a:pt x="1410" y="901"/>
                    <a:pt x="1410" y="901"/>
                    <a:pt x="1410" y="901"/>
                  </a:cubicBezTo>
                  <a:cubicBezTo>
                    <a:pt x="1425" y="902"/>
                    <a:pt x="1441" y="903"/>
                    <a:pt x="1452" y="898"/>
                  </a:cubicBezTo>
                  <a:cubicBezTo>
                    <a:pt x="1463" y="893"/>
                    <a:pt x="1463" y="893"/>
                    <a:pt x="1463" y="893"/>
                  </a:cubicBezTo>
                  <a:cubicBezTo>
                    <a:pt x="1468" y="896"/>
                    <a:pt x="1474" y="897"/>
                    <a:pt x="1479" y="897"/>
                  </a:cubicBezTo>
                  <a:cubicBezTo>
                    <a:pt x="1493" y="896"/>
                    <a:pt x="1493" y="896"/>
                    <a:pt x="1493" y="896"/>
                  </a:cubicBezTo>
                  <a:cubicBezTo>
                    <a:pt x="1480" y="890"/>
                    <a:pt x="1480" y="890"/>
                    <a:pt x="1480" y="890"/>
                  </a:cubicBezTo>
                  <a:cubicBezTo>
                    <a:pt x="1478" y="889"/>
                    <a:pt x="1476" y="888"/>
                    <a:pt x="1474" y="887"/>
                  </a:cubicBezTo>
                  <a:cubicBezTo>
                    <a:pt x="1472" y="886"/>
                    <a:pt x="1470" y="885"/>
                    <a:pt x="1469" y="885"/>
                  </a:cubicBezTo>
                  <a:cubicBezTo>
                    <a:pt x="1476" y="886"/>
                    <a:pt x="1483" y="887"/>
                    <a:pt x="1488" y="885"/>
                  </a:cubicBezTo>
                  <a:cubicBezTo>
                    <a:pt x="1504" y="880"/>
                    <a:pt x="1504" y="880"/>
                    <a:pt x="1504" y="880"/>
                  </a:cubicBezTo>
                  <a:cubicBezTo>
                    <a:pt x="1487" y="878"/>
                    <a:pt x="1487" y="878"/>
                    <a:pt x="1487" y="878"/>
                  </a:cubicBezTo>
                  <a:cubicBezTo>
                    <a:pt x="1464" y="875"/>
                    <a:pt x="1443" y="869"/>
                    <a:pt x="1423" y="862"/>
                  </a:cubicBezTo>
                  <a:cubicBezTo>
                    <a:pt x="1426" y="858"/>
                    <a:pt x="1426" y="858"/>
                    <a:pt x="1426" y="858"/>
                  </a:cubicBezTo>
                  <a:cubicBezTo>
                    <a:pt x="1409" y="847"/>
                    <a:pt x="1398" y="830"/>
                    <a:pt x="1387" y="812"/>
                  </a:cubicBezTo>
                  <a:cubicBezTo>
                    <a:pt x="1383" y="807"/>
                    <a:pt x="1380" y="802"/>
                    <a:pt x="1376" y="797"/>
                  </a:cubicBezTo>
                  <a:cubicBezTo>
                    <a:pt x="1372" y="791"/>
                    <a:pt x="1367" y="785"/>
                    <a:pt x="1362" y="780"/>
                  </a:cubicBezTo>
                  <a:cubicBezTo>
                    <a:pt x="1354" y="771"/>
                    <a:pt x="1346" y="763"/>
                    <a:pt x="1343" y="754"/>
                  </a:cubicBezTo>
                  <a:cubicBezTo>
                    <a:pt x="1355" y="756"/>
                    <a:pt x="1367" y="759"/>
                    <a:pt x="1380" y="762"/>
                  </a:cubicBezTo>
                  <a:cubicBezTo>
                    <a:pt x="1396" y="766"/>
                    <a:pt x="1414" y="770"/>
                    <a:pt x="1431" y="773"/>
                  </a:cubicBezTo>
                  <a:cubicBezTo>
                    <a:pt x="1436" y="788"/>
                    <a:pt x="1451" y="801"/>
                    <a:pt x="1464" y="801"/>
                  </a:cubicBezTo>
                  <a:cubicBezTo>
                    <a:pt x="1472" y="801"/>
                    <a:pt x="1472" y="801"/>
                    <a:pt x="1472" y="801"/>
                  </a:cubicBezTo>
                  <a:cubicBezTo>
                    <a:pt x="1466" y="795"/>
                    <a:pt x="1466" y="795"/>
                    <a:pt x="1466" y="795"/>
                  </a:cubicBezTo>
                  <a:cubicBezTo>
                    <a:pt x="1463" y="792"/>
                    <a:pt x="1459" y="790"/>
                    <a:pt x="1456" y="788"/>
                  </a:cubicBezTo>
                  <a:cubicBezTo>
                    <a:pt x="1450" y="785"/>
                    <a:pt x="1445" y="782"/>
                    <a:pt x="1444" y="777"/>
                  </a:cubicBezTo>
                  <a:cubicBezTo>
                    <a:pt x="1451" y="779"/>
                    <a:pt x="1460" y="782"/>
                    <a:pt x="1469" y="782"/>
                  </a:cubicBezTo>
                  <a:cubicBezTo>
                    <a:pt x="1475" y="783"/>
                    <a:pt x="1480" y="782"/>
                    <a:pt x="1484" y="781"/>
                  </a:cubicBezTo>
                  <a:cubicBezTo>
                    <a:pt x="1496" y="777"/>
                    <a:pt x="1496" y="777"/>
                    <a:pt x="1496" y="777"/>
                  </a:cubicBezTo>
                  <a:cubicBezTo>
                    <a:pt x="1484" y="774"/>
                    <a:pt x="1484" y="774"/>
                    <a:pt x="1484" y="774"/>
                  </a:cubicBezTo>
                  <a:cubicBezTo>
                    <a:pt x="1457" y="768"/>
                    <a:pt x="1429" y="762"/>
                    <a:pt x="1401" y="756"/>
                  </a:cubicBezTo>
                  <a:cubicBezTo>
                    <a:pt x="1329" y="742"/>
                    <a:pt x="1254" y="727"/>
                    <a:pt x="1202" y="695"/>
                  </a:cubicBezTo>
                  <a:cubicBezTo>
                    <a:pt x="1239" y="685"/>
                    <a:pt x="1283" y="679"/>
                    <a:pt x="1340" y="679"/>
                  </a:cubicBezTo>
                  <a:cubicBezTo>
                    <a:pt x="1354" y="687"/>
                    <a:pt x="1380" y="698"/>
                    <a:pt x="1401" y="697"/>
                  </a:cubicBezTo>
                  <a:cubicBezTo>
                    <a:pt x="1420" y="696"/>
                    <a:pt x="1420" y="696"/>
                    <a:pt x="1420" y="696"/>
                  </a:cubicBezTo>
                  <a:cubicBezTo>
                    <a:pt x="1402" y="690"/>
                    <a:pt x="1402" y="690"/>
                    <a:pt x="1402" y="690"/>
                  </a:cubicBezTo>
                  <a:cubicBezTo>
                    <a:pt x="1396" y="687"/>
                    <a:pt x="1389" y="686"/>
                    <a:pt x="1383" y="685"/>
                  </a:cubicBezTo>
                  <a:cubicBezTo>
                    <a:pt x="1374" y="682"/>
                    <a:pt x="1365" y="680"/>
                    <a:pt x="1358" y="677"/>
                  </a:cubicBezTo>
                  <a:cubicBezTo>
                    <a:pt x="1362" y="677"/>
                    <a:pt x="1365" y="677"/>
                    <a:pt x="1368" y="677"/>
                  </a:cubicBezTo>
                  <a:cubicBezTo>
                    <a:pt x="1407" y="678"/>
                    <a:pt x="1437" y="696"/>
                    <a:pt x="1463" y="711"/>
                  </a:cubicBezTo>
                  <a:cubicBezTo>
                    <a:pt x="1473" y="717"/>
                    <a:pt x="1482" y="722"/>
                    <a:pt x="1491" y="727"/>
                  </a:cubicBezTo>
                  <a:cubicBezTo>
                    <a:pt x="1495" y="720"/>
                    <a:pt x="1495" y="720"/>
                    <a:pt x="1495" y="720"/>
                  </a:cubicBezTo>
                  <a:cubicBezTo>
                    <a:pt x="1469" y="702"/>
                    <a:pt x="1438" y="683"/>
                    <a:pt x="1397" y="670"/>
                  </a:cubicBezTo>
                  <a:cubicBezTo>
                    <a:pt x="1402" y="667"/>
                    <a:pt x="1406" y="665"/>
                    <a:pt x="1411" y="662"/>
                  </a:cubicBezTo>
                  <a:cubicBezTo>
                    <a:pt x="1423" y="655"/>
                    <a:pt x="1435" y="649"/>
                    <a:pt x="1451" y="646"/>
                  </a:cubicBezTo>
                  <a:cubicBezTo>
                    <a:pt x="1461" y="655"/>
                    <a:pt x="1475" y="662"/>
                    <a:pt x="1490" y="666"/>
                  </a:cubicBezTo>
                  <a:cubicBezTo>
                    <a:pt x="1503" y="669"/>
                    <a:pt x="1503" y="669"/>
                    <a:pt x="1503" y="669"/>
                  </a:cubicBezTo>
                  <a:cubicBezTo>
                    <a:pt x="1494" y="660"/>
                    <a:pt x="1494" y="660"/>
                    <a:pt x="1494" y="660"/>
                  </a:cubicBezTo>
                  <a:cubicBezTo>
                    <a:pt x="1489" y="655"/>
                    <a:pt x="1483" y="652"/>
                    <a:pt x="1476" y="650"/>
                  </a:cubicBezTo>
                  <a:cubicBezTo>
                    <a:pt x="1471" y="648"/>
                    <a:pt x="1467" y="646"/>
                    <a:pt x="1463" y="643"/>
                  </a:cubicBezTo>
                  <a:cubicBezTo>
                    <a:pt x="1466" y="643"/>
                    <a:pt x="1469" y="643"/>
                    <a:pt x="1471" y="643"/>
                  </a:cubicBezTo>
                  <a:cubicBezTo>
                    <a:pt x="1482" y="643"/>
                    <a:pt x="1493" y="643"/>
                    <a:pt x="1501" y="639"/>
                  </a:cubicBezTo>
                  <a:cubicBezTo>
                    <a:pt x="1513" y="632"/>
                    <a:pt x="1513" y="632"/>
                    <a:pt x="1513" y="632"/>
                  </a:cubicBezTo>
                  <a:cubicBezTo>
                    <a:pt x="1499" y="632"/>
                    <a:pt x="1499" y="632"/>
                    <a:pt x="1499" y="632"/>
                  </a:cubicBezTo>
                  <a:cubicBezTo>
                    <a:pt x="1464" y="632"/>
                    <a:pt x="1443" y="636"/>
                    <a:pt x="1418" y="648"/>
                  </a:cubicBezTo>
                  <a:cubicBezTo>
                    <a:pt x="1413" y="651"/>
                    <a:pt x="1407" y="654"/>
                    <a:pt x="1402" y="657"/>
                  </a:cubicBezTo>
                  <a:cubicBezTo>
                    <a:pt x="1393" y="662"/>
                    <a:pt x="1385" y="667"/>
                    <a:pt x="1378" y="668"/>
                  </a:cubicBezTo>
                  <a:cubicBezTo>
                    <a:pt x="1375" y="669"/>
                    <a:pt x="1371" y="669"/>
                    <a:pt x="1368" y="669"/>
                  </a:cubicBezTo>
                  <a:cubicBezTo>
                    <a:pt x="1362" y="669"/>
                    <a:pt x="1356" y="669"/>
                    <a:pt x="1350" y="670"/>
                  </a:cubicBezTo>
                  <a:cubicBezTo>
                    <a:pt x="1339" y="669"/>
                    <a:pt x="1328" y="668"/>
                    <a:pt x="1317" y="667"/>
                  </a:cubicBezTo>
                  <a:cubicBezTo>
                    <a:pt x="1310" y="666"/>
                    <a:pt x="1302" y="665"/>
                    <a:pt x="1295" y="664"/>
                  </a:cubicBezTo>
                  <a:cubicBezTo>
                    <a:pt x="1286" y="664"/>
                    <a:pt x="1275" y="663"/>
                    <a:pt x="1263" y="665"/>
                  </a:cubicBezTo>
                  <a:cubicBezTo>
                    <a:pt x="1285" y="649"/>
                    <a:pt x="1305" y="637"/>
                    <a:pt x="1325" y="628"/>
                  </a:cubicBezTo>
                  <a:cubicBezTo>
                    <a:pt x="1330" y="626"/>
                    <a:pt x="1336" y="622"/>
                    <a:pt x="1342" y="619"/>
                  </a:cubicBezTo>
                  <a:cubicBezTo>
                    <a:pt x="1363" y="608"/>
                    <a:pt x="1394" y="591"/>
                    <a:pt x="1409" y="591"/>
                  </a:cubicBezTo>
                  <a:cubicBezTo>
                    <a:pt x="1414" y="591"/>
                    <a:pt x="1419" y="593"/>
                    <a:pt x="1424" y="595"/>
                  </a:cubicBezTo>
                  <a:cubicBezTo>
                    <a:pt x="1428" y="596"/>
                    <a:pt x="1433" y="598"/>
                    <a:pt x="1438" y="598"/>
                  </a:cubicBezTo>
                  <a:cubicBezTo>
                    <a:pt x="1444" y="598"/>
                    <a:pt x="1450" y="596"/>
                    <a:pt x="1456" y="592"/>
                  </a:cubicBezTo>
                  <a:cubicBezTo>
                    <a:pt x="1464" y="585"/>
                    <a:pt x="1464" y="585"/>
                    <a:pt x="1464" y="585"/>
                  </a:cubicBezTo>
                  <a:cubicBezTo>
                    <a:pt x="1453" y="585"/>
                    <a:pt x="1453" y="585"/>
                    <a:pt x="1453" y="585"/>
                  </a:cubicBezTo>
                  <a:cubicBezTo>
                    <a:pt x="1450" y="586"/>
                    <a:pt x="1447" y="586"/>
                    <a:pt x="1443" y="586"/>
                  </a:cubicBezTo>
                  <a:cubicBezTo>
                    <a:pt x="1435" y="587"/>
                    <a:pt x="1426" y="588"/>
                    <a:pt x="1421" y="586"/>
                  </a:cubicBezTo>
                  <a:cubicBezTo>
                    <a:pt x="1430" y="583"/>
                    <a:pt x="1439" y="578"/>
                    <a:pt x="1447" y="574"/>
                  </a:cubicBezTo>
                  <a:cubicBezTo>
                    <a:pt x="1451" y="572"/>
                    <a:pt x="1451" y="572"/>
                    <a:pt x="1451" y="572"/>
                  </a:cubicBezTo>
                  <a:cubicBezTo>
                    <a:pt x="1453" y="571"/>
                    <a:pt x="1456" y="570"/>
                    <a:pt x="1459" y="569"/>
                  </a:cubicBezTo>
                  <a:cubicBezTo>
                    <a:pt x="1469" y="564"/>
                    <a:pt x="1479" y="560"/>
                    <a:pt x="1483" y="551"/>
                  </a:cubicBezTo>
                  <a:cubicBezTo>
                    <a:pt x="1488" y="541"/>
                    <a:pt x="1488" y="541"/>
                    <a:pt x="1488" y="541"/>
                  </a:cubicBezTo>
                  <a:cubicBezTo>
                    <a:pt x="1478" y="547"/>
                    <a:pt x="1478" y="547"/>
                    <a:pt x="1478" y="547"/>
                  </a:cubicBezTo>
                  <a:cubicBezTo>
                    <a:pt x="1443" y="566"/>
                    <a:pt x="1399" y="584"/>
                    <a:pt x="1362" y="599"/>
                  </a:cubicBezTo>
                  <a:cubicBezTo>
                    <a:pt x="1377" y="577"/>
                    <a:pt x="1395" y="553"/>
                    <a:pt x="1401" y="529"/>
                  </a:cubicBezTo>
                  <a:cubicBezTo>
                    <a:pt x="1394" y="526"/>
                    <a:pt x="1394" y="526"/>
                    <a:pt x="1394" y="526"/>
                  </a:cubicBezTo>
                  <a:cubicBezTo>
                    <a:pt x="1380" y="556"/>
                    <a:pt x="1362" y="582"/>
                    <a:pt x="1345" y="607"/>
                  </a:cubicBezTo>
                  <a:cubicBezTo>
                    <a:pt x="1344" y="609"/>
                    <a:pt x="1344" y="609"/>
                    <a:pt x="1344" y="609"/>
                  </a:cubicBezTo>
                  <a:cubicBezTo>
                    <a:pt x="1323" y="616"/>
                    <a:pt x="1305" y="627"/>
                    <a:pt x="1288" y="637"/>
                  </a:cubicBezTo>
                  <a:cubicBezTo>
                    <a:pt x="1273" y="646"/>
                    <a:pt x="1258" y="656"/>
                    <a:pt x="1241" y="662"/>
                  </a:cubicBezTo>
                  <a:cubicBezTo>
                    <a:pt x="1239" y="663"/>
                    <a:pt x="1239" y="663"/>
                    <a:pt x="1239" y="663"/>
                  </a:cubicBezTo>
                  <a:cubicBezTo>
                    <a:pt x="1239" y="665"/>
                    <a:pt x="1239" y="665"/>
                    <a:pt x="1239" y="665"/>
                  </a:cubicBezTo>
                  <a:cubicBezTo>
                    <a:pt x="1238" y="666"/>
                    <a:pt x="1238" y="667"/>
                    <a:pt x="1238" y="668"/>
                  </a:cubicBezTo>
                  <a:cubicBezTo>
                    <a:pt x="1200" y="676"/>
                    <a:pt x="1169" y="686"/>
                    <a:pt x="1143" y="699"/>
                  </a:cubicBezTo>
                  <a:cubicBezTo>
                    <a:pt x="1143" y="695"/>
                    <a:pt x="1142" y="691"/>
                    <a:pt x="1142" y="686"/>
                  </a:cubicBezTo>
                  <a:cubicBezTo>
                    <a:pt x="1142" y="677"/>
                    <a:pt x="1141" y="669"/>
                    <a:pt x="1142" y="658"/>
                  </a:cubicBezTo>
                  <a:cubicBezTo>
                    <a:pt x="1155" y="651"/>
                    <a:pt x="1173" y="651"/>
                    <a:pt x="1191" y="651"/>
                  </a:cubicBezTo>
                  <a:cubicBezTo>
                    <a:pt x="1211" y="651"/>
                    <a:pt x="1232" y="651"/>
                    <a:pt x="1250" y="642"/>
                  </a:cubicBezTo>
                  <a:cubicBezTo>
                    <a:pt x="1265" y="633"/>
                    <a:pt x="1265" y="633"/>
                    <a:pt x="1265" y="633"/>
                  </a:cubicBezTo>
                  <a:cubicBezTo>
                    <a:pt x="1248" y="635"/>
                    <a:pt x="1248" y="635"/>
                    <a:pt x="1248" y="635"/>
                  </a:cubicBezTo>
                  <a:cubicBezTo>
                    <a:pt x="1240" y="636"/>
                    <a:pt x="1233" y="637"/>
                    <a:pt x="1226" y="638"/>
                  </a:cubicBezTo>
                  <a:cubicBezTo>
                    <a:pt x="1214" y="640"/>
                    <a:pt x="1201" y="642"/>
                    <a:pt x="1189" y="642"/>
                  </a:cubicBezTo>
                  <a:cubicBezTo>
                    <a:pt x="1208" y="635"/>
                    <a:pt x="1236" y="623"/>
                    <a:pt x="1249" y="605"/>
                  </a:cubicBezTo>
                  <a:cubicBezTo>
                    <a:pt x="1265" y="584"/>
                    <a:pt x="1265" y="584"/>
                    <a:pt x="1265" y="584"/>
                  </a:cubicBezTo>
                  <a:cubicBezTo>
                    <a:pt x="1244" y="600"/>
                    <a:pt x="1244" y="600"/>
                    <a:pt x="1244" y="600"/>
                  </a:cubicBezTo>
                  <a:cubicBezTo>
                    <a:pt x="1217" y="621"/>
                    <a:pt x="1184" y="636"/>
                    <a:pt x="1145" y="646"/>
                  </a:cubicBezTo>
                  <a:cubicBezTo>
                    <a:pt x="1145" y="639"/>
                    <a:pt x="1146" y="633"/>
                    <a:pt x="1148" y="627"/>
                  </a:cubicBezTo>
                  <a:cubicBezTo>
                    <a:pt x="1149" y="623"/>
                    <a:pt x="1149" y="623"/>
                    <a:pt x="1149" y="623"/>
                  </a:cubicBezTo>
                  <a:cubicBezTo>
                    <a:pt x="1159" y="615"/>
                    <a:pt x="1175" y="604"/>
                    <a:pt x="1194" y="597"/>
                  </a:cubicBezTo>
                  <a:cubicBezTo>
                    <a:pt x="1198" y="595"/>
                    <a:pt x="1202" y="593"/>
                    <a:pt x="1207" y="591"/>
                  </a:cubicBezTo>
                  <a:cubicBezTo>
                    <a:pt x="1220" y="585"/>
                    <a:pt x="1236" y="578"/>
                    <a:pt x="1247" y="577"/>
                  </a:cubicBezTo>
                  <a:cubicBezTo>
                    <a:pt x="1254" y="577"/>
                    <a:pt x="1261" y="579"/>
                    <a:pt x="1269" y="581"/>
                  </a:cubicBezTo>
                  <a:cubicBezTo>
                    <a:pt x="1277" y="583"/>
                    <a:pt x="1285" y="585"/>
                    <a:pt x="1293" y="585"/>
                  </a:cubicBezTo>
                  <a:cubicBezTo>
                    <a:pt x="1301" y="585"/>
                    <a:pt x="1308" y="583"/>
                    <a:pt x="1315" y="581"/>
                  </a:cubicBezTo>
                  <a:cubicBezTo>
                    <a:pt x="1318" y="580"/>
                    <a:pt x="1321" y="580"/>
                    <a:pt x="1324" y="579"/>
                  </a:cubicBezTo>
                  <a:cubicBezTo>
                    <a:pt x="1326" y="579"/>
                    <a:pt x="1328" y="579"/>
                    <a:pt x="1330" y="578"/>
                  </a:cubicBezTo>
                  <a:cubicBezTo>
                    <a:pt x="1338" y="578"/>
                    <a:pt x="1347" y="577"/>
                    <a:pt x="1351" y="569"/>
                  </a:cubicBezTo>
                  <a:cubicBezTo>
                    <a:pt x="1354" y="562"/>
                    <a:pt x="1354" y="562"/>
                    <a:pt x="1354" y="562"/>
                  </a:cubicBezTo>
                  <a:cubicBezTo>
                    <a:pt x="1346" y="564"/>
                    <a:pt x="1346" y="564"/>
                    <a:pt x="1346" y="564"/>
                  </a:cubicBezTo>
                  <a:cubicBezTo>
                    <a:pt x="1330" y="569"/>
                    <a:pt x="1305" y="575"/>
                    <a:pt x="1281" y="573"/>
                  </a:cubicBezTo>
                  <a:cubicBezTo>
                    <a:pt x="1274" y="573"/>
                    <a:pt x="1267" y="571"/>
                    <a:pt x="1261" y="570"/>
                  </a:cubicBezTo>
                  <a:cubicBezTo>
                    <a:pt x="1281" y="559"/>
                    <a:pt x="1316" y="539"/>
                    <a:pt x="1333" y="513"/>
                  </a:cubicBezTo>
                  <a:cubicBezTo>
                    <a:pt x="1327" y="509"/>
                    <a:pt x="1327" y="509"/>
                    <a:pt x="1327" y="509"/>
                  </a:cubicBezTo>
                  <a:cubicBezTo>
                    <a:pt x="1298" y="544"/>
                    <a:pt x="1252" y="564"/>
                    <a:pt x="1207" y="582"/>
                  </a:cubicBezTo>
                  <a:cubicBezTo>
                    <a:pt x="1189" y="590"/>
                    <a:pt x="1172" y="597"/>
                    <a:pt x="1156" y="605"/>
                  </a:cubicBezTo>
                  <a:cubicBezTo>
                    <a:pt x="1159" y="598"/>
                    <a:pt x="1162" y="591"/>
                    <a:pt x="1165" y="585"/>
                  </a:cubicBezTo>
                  <a:cubicBezTo>
                    <a:pt x="1175" y="562"/>
                    <a:pt x="1184" y="542"/>
                    <a:pt x="1202" y="526"/>
                  </a:cubicBezTo>
                  <a:cubicBezTo>
                    <a:pt x="1220" y="509"/>
                    <a:pt x="1249" y="501"/>
                    <a:pt x="1276" y="494"/>
                  </a:cubicBezTo>
                  <a:cubicBezTo>
                    <a:pt x="1308" y="485"/>
                    <a:pt x="1342" y="475"/>
                    <a:pt x="1359" y="450"/>
                  </a:cubicBezTo>
                  <a:cubicBezTo>
                    <a:pt x="1375" y="428"/>
                    <a:pt x="1375" y="428"/>
                    <a:pt x="1375" y="428"/>
                  </a:cubicBezTo>
                  <a:cubicBezTo>
                    <a:pt x="1354" y="446"/>
                    <a:pt x="1354" y="446"/>
                    <a:pt x="1354" y="446"/>
                  </a:cubicBezTo>
                  <a:cubicBezTo>
                    <a:pt x="1343" y="455"/>
                    <a:pt x="1328" y="466"/>
                    <a:pt x="1314" y="470"/>
                  </a:cubicBezTo>
                  <a:cubicBezTo>
                    <a:pt x="1314" y="470"/>
                    <a:pt x="1315" y="469"/>
                    <a:pt x="1315" y="469"/>
                  </a:cubicBezTo>
                  <a:cubicBezTo>
                    <a:pt x="1322" y="460"/>
                    <a:pt x="1331" y="449"/>
                    <a:pt x="1331" y="439"/>
                  </a:cubicBezTo>
                  <a:cubicBezTo>
                    <a:pt x="1331" y="425"/>
                    <a:pt x="1331" y="425"/>
                    <a:pt x="1331" y="425"/>
                  </a:cubicBezTo>
                  <a:cubicBezTo>
                    <a:pt x="1324" y="437"/>
                    <a:pt x="1324" y="437"/>
                    <a:pt x="1324" y="437"/>
                  </a:cubicBezTo>
                  <a:cubicBezTo>
                    <a:pt x="1316" y="450"/>
                    <a:pt x="1308" y="465"/>
                    <a:pt x="1297" y="476"/>
                  </a:cubicBezTo>
                  <a:cubicBezTo>
                    <a:pt x="1269" y="486"/>
                    <a:pt x="1239" y="496"/>
                    <a:pt x="1212" y="508"/>
                  </a:cubicBezTo>
                  <a:cubicBezTo>
                    <a:pt x="1216" y="502"/>
                    <a:pt x="1220" y="496"/>
                    <a:pt x="1223" y="489"/>
                  </a:cubicBezTo>
                  <a:cubicBezTo>
                    <a:pt x="1228" y="481"/>
                    <a:pt x="1234" y="471"/>
                    <a:pt x="1239" y="463"/>
                  </a:cubicBezTo>
                  <a:cubicBezTo>
                    <a:pt x="1269" y="464"/>
                    <a:pt x="1289" y="455"/>
                    <a:pt x="1305" y="446"/>
                  </a:cubicBezTo>
                  <a:cubicBezTo>
                    <a:pt x="1325" y="435"/>
                    <a:pt x="1325" y="435"/>
                    <a:pt x="1325" y="435"/>
                  </a:cubicBezTo>
                  <a:cubicBezTo>
                    <a:pt x="1303" y="439"/>
                    <a:pt x="1303" y="439"/>
                    <a:pt x="1303" y="439"/>
                  </a:cubicBezTo>
                  <a:cubicBezTo>
                    <a:pt x="1295" y="441"/>
                    <a:pt x="1289" y="443"/>
                    <a:pt x="1282" y="445"/>
                  </a:cubicBezTo>
                  <a:cubicBezTo>
                    <a:pt x="1270" y="450"/>
                    <a:pt x="1258" y="455"/>
                    <a:pt x="1241" y="452"/>
                  </a:cubicBezTo>
                  <a:cubicBezTo>
                    <a:pt x="1248" y="432"/>
                    <a:pt x="1264" y="423"/>
                    <a:pt x="1282" y="413"/>
                  </a:cubicBezTo>
                  <a:cubicBezTo>
                    <a:pt x="1292" y="408"/>
                    <a:pt x="1303" y="401"/>
                    <a:pt x="1312" y="393"/>
                  </a:cubicBezTo>
                  <a:cubicBezTo>
                    <a:pt x="1325" y="380"/>
                    <a:pt x="1325" y="380"/>
                    <a:pt x="1325" y="380"/>
                  </a:cubicBezTo>
                  <a:cubicBezTo>
                    <a:pt x="1308" y="387"/>
                    <a:pt x="1308" y="387"/>
                    <a:pt x="1308" y="387"/>
                  </a:cubicBezTo>
                  <a:cubicBezTo>
                    <a:pt x="1296" y="392"/>
                    <a:pt x="1286" y="399"/>
                    <a:pt x="1276" y="406"/>
                  </a:cubicBezTo>
                  <a:cubicBezTo>
                    <a:pt x="1270" y="410"/>
                    <a:pt x="1264" y="414"/>
                    <a:pt x="1257" y="418"/>
                  </a:cubicBezTo>
                  <a:cubicBezTo>
                    <a:pt x="1260" y="413"/>
                    <a:pt x="1263" y="408"/>
                    <a:pt x="1266" y="403"/>
                  </a:cubicBezTo>
                  <a:cubicBezTo>
                    <a:pt x="1270" y="398"/>
                    <a:pt x="1274" y="392"/>
                    <a:pt x="1278" y="385"/>
                  </a:cubicBezTo>
                  <a:cubicBezTo>
                    <a:pt x="1283" y="376"/>
                    <a:pt x="1283" y="376"/>
                    <a:pt x="1283" y="376"/>
                  </a:cubicBezTo>
                  <a:cubicBezTo>
                    <a:pt x="1273" y="380"/>
                    <a:pt x="1273" y="380"/>
                    <a:pt x="1273" y="380"/>
                  </a:cubicBezTo>
                  <a:cubicBezTo>
                    <a:pt x="1269" y="382"/>
                    <a:pt x="1267" y="385"/>
                    <a:pt x="1265" y="388"/>
                  </a:cubicBezTo>
                  <a:cubicBezTo>
                    <a:pt x="1265" y="386"/>
                    <a:pt x="1266" y="385"/>
                    <a:pt x="1266" y="384"/>
                  </a:cubicBezTo>
                  <a:cubicBezTo>
                    <a:pt x="1275" y="366"/>
                    <a:pt x="1275" y="366"/>
                    <a:pt x="1275" y="366"/>
                  </a:cubicBezTo>
                  <a:cubicBezTo>
                    <a:pt x="1260" y="380"/>
                    <a:pt x="1260" y="380"/>
                    <a:pt x="1260" y="380"/>
                  </a:cubicBezTo>
                  <a:cubicBezTo>
                    <a:pt x="1253" y="387"/>
                    <a:pt x="1249" y="399"/>
                    <a:pt x="1246" y="410"/>
                  </a:cubicBezTo>
                  <a:cubicBezTo>
                    <a:pt x="1244" y="417"/>
                    <a:pt x="1242" y="424"/>
                    <a:pt x="1239" y="429"/>
                  </a:cubicBezTo>
                  <a:cubicBezTo>
                    <a:pt x="1209" y="443"/>
                    <a:pt x="1182" y="460"/>
                    <a:pt x="1156" y="476"/>
                  </a:cubicBezTo>
                  <a:cubicBezTo>
                    <a:pt x="1158" y="474"/>
                    <a:pt x="1159" y="471"/>
                    <a:pt x="1161" y="469"/>
                  </a:cubicBezTo>
                  <a:cubicBezTo>
                    <a:pt x="1171" y="453"/>
                    <a:pt x="1181" y="437"/>
                    <a:pt x="1181" y="422"/>
                  </a:cubicBezTo>
                  <a:cubicBezTo>
                    <a:pt x="1181" y="412"/>
                    <a:pt x="1181" y="412"/>
                    <a:pt x="1181" y="412"/>
                  </a:cubicBezTo>
                  <a:cubicBezTo>
                    <a:pt x="1175" y="419"/>
                    <a:pt x="1175" y="419"/>
                    <a:pt x="1175" y="419"/>
                  </a:cubicBezTo>
                  <a:cubicBezTo>
                    <a:pt x="1161" y="436"/>
                    <a:pt x="1151" y="456"/>
                    <a:pt x="1142" y="476"/>
                  </a:cubicBezTo>
                  <a:cubicBezTo>
                    <a:pt x="1139" y="481"/>
                    <a:pt x="1137" y="486"/>
                    <a:pt x="1134" y="490"/>
                  </a:cubicBezTo>
                  <a:cubicBezTo>
                    <a:pt x="1125" y="494"/>
                    <a:pt x="1117" y="501"/>
                    <a:pt x="1108" y="507"/>
                  </a:cubicBezTo>
                  <a:cubicBezTo>
                    <a:pt x="1102" y="511"/>
                    <a:pt x="1096" y="515"/>
                    <a:pt x="1091" y="519"/>
                  </a:cubicBezTo>
                  <a:cubicBezTo>
                    <a:pt x="1097" y="507"/>
                    <a:pt x="1102" y="493"/>
                    <a:pt x="1107" y="480"/>
                  </a:cubicBezTo>
                  <a:cubicBezTo>
                    <a:pt x="1114" y="460"/>
                    <a:pt x="1122" y="439"/>
                    <a:pt x="1134" y="425"/>
                  </a:cubicBezTo>
                  <a:cubicBezTo>
                    <a:pt x="1183" y="411"/>
                    <a:pt x="1219" y="394"/>
                    <a:pt x="1248" y="373"/>
                  </a:cubicBezTo>
                  <a:cubicBezTo>
                    <a:pt x="1245" y="366"/>
                    <a:pt x="1245" y="366"/>
                    <a:pt x="1245" y="366"/>
                  </a:cubicBezTo>
                  <a:cubicBezTo>
                    <a:pt x="1238" y="370"/>
                    <a:pt x="1231" y="373"/>
                    <a:pt x="1224" y="377"/>
                  </a:cubicBezTo>
                  <a:cubicBezTo>
                    <a:pt x="1197" y="391"/>
                    <a:pt x="1170" y="406"/>
                    <a:pt x="1142" y="412"/>
                  </a:cubicBezTo>
                  <a:cubicBezTo>
                    <a:pt x="1152" y="396"/>
                    <a:pt x="1168" y="387"/>
                    <a:pt x="1186" y="377"/>
                  </a:cubicBezTo>
                  <a:cubicBezTo>
                    <a:pt x="1195" y="372"/>
                    <a:pt x="1205" y="367"/>
                    <a:pt x="1214" y="360"/>
                  </a:cubicBezTo>
                  <a:cubicBezTo>
                    <a:pt x="1210" y="354"/>
                    <a:pt x="1210" y="354"/>
                    <a:pt x="1210" y="354"/>
                  </a:cubicBezTo>
                  <a:cubicBezTo>
                    <a:pt x="1163" y="380"/>
                    <a:pt x="1111" y="402"/>
                    <a:pt x="1062" y="423"/>
                  </a:cubicBezTo>
                  <a:cubicBezTo>
                    <a:pt x="1063" y="415"/>
                    <a:pt x="1064" y="408"/>
                    <a:pt x="1065" y="400"/>
                  </a:cubicBezTo>
                  <a:cubicBezTo>
                    <a:pt x="1068" y="385"/>
                    <a:pt x="1070" y="372"/>
                    <a:pt x="1070" y="360"/>
                  </a:cubicBezTo>
                  <a:cubicBezTo>
                    <a:pt x="1069" y="339"/>
                    <a:pt x="1069" y="339"/>
                    <a:pt x="1069" y="339"/>
                  </a:cubicBezTo>
                  <a:cubicBezTo>
                    <a:pt x="1063" y="359"/>
                    <a:pt x="1063" y="359"/>
                    <a:pt x="1063" y="359"/>
                  </a:cubicBezTo>
                  <a:cubicBezTo>
                    <a:pt x="1058" y="375"/>
                    <a:pt x="1056" y="394"/>
                    <a:pt x="1054" y="412"/>
                  </a:cubicBezTo>
                  <a:cubicBezTo>
                    <a:pt x="1053" y="417"/>
                    <a:pt x="1053" y="423"/>
                    <a:pt x="1052" y="428"/>
                  </a:cubicBezTo>
                  <a:cubicBezTo>
                    <a:pt x="1047" y="430"/>
                    <a:pt x="1043" y="432"/>
                    <a:pt x="1039" y="433"/>
                  </a:cubicBezTo>
                  <a:cubicBezTo>
                    <a:pt x="1035" y="435"/>
                    <a:pt x="1032" y="436"/>
                    <a:pt x="1028" y="438"/>
                  </a:cubicBezTo>
                  <a:cubicBezTo>
                    <a:pt x="1031" y="430"/>
                    <a:pt x="1035" y="422"/>
                    <a:pt x="1040" y="415"/>
                  </a:cubicBezTo>
                  <a:cubicBezTo>
                    <a:pt x="1046" y="403"/>
                    <a:pt x="1052" y="392"/>
                    <a:pt x="1055" y="382"/>
                  </a:cubicBezTo>
                  <a:cubicBezTo>
                    <a:pt x="1060" y="361"/>
                    <a:pt x="1060" y="361"/>
                    <a:pt x="1060" y="361"/>
                  </a:cubicBezTo>
                  <a:cubicBezTo>
                    <a:pt x="1048" y="379"/>
                    <a:pt x="1048" y="379"/>
                    <a:pt x="1048" y="379"/>
                  </a:cubicBezTo>
                  <a:cubicBezTo>
                    <a:pt x="1043" y="387"/>
                    <a:pt x="1037" y="397"/>
                    <a:pt x="1033" y="407"/>
                  </a:cubicBezTo>
                  <a:cubicBezTo>
                    <a:pt x="1019" y="434"/>
                    <a:pt x="1005" y="461"/>
                    <a:pt x="979" y="467"/>
                  </a:cubicBezTo>
                  <a:cubicBezTo>
                    <a:pt x="985" y="455"/>
                    <a:pt x="985" y="439"/>
                    <a:pt x="986" y="423"/>
                  </a:cubicBezTo>
                  <a:cubicBezTo>
                    <a:pt x="987" y="406"/>
                    <a:pt x="988" y="390"/>
                    <a:pt x="996" y="380"/>
                  </a:cubicBezTo>
                  <a:cubicBezTo>
                    <a:pt x="998" y="380"/>
                    <a:pt x="998" y="380"/>
                    <a:pt x="998" y="380"/>
                  </a:cubicBezTo>
                  <a:cubicBezTo>
                    <a:pt x="1013" y="381"/>
                    <a:pt x="1024" y="381"/>
                    <a:pt x="1029" y="376"/>
                  </a:cubicBezTo>
                  <a:cubicBezTo>
                    <a:pt x="1030" y="375"/>
                    <a:pt x="1030" y="373"/>
                    <a:pt x="1030" y="370"/>
                  </a:cubicBezTo>
                  <a:cubicBezTo>
                    <a:pt x="1029" y="365"/>
                    <a:pt x="1029" y="365"/>
                    <a:pt x="1029" y="365"/>
                  </a:cubicBezTo>
                  <a:cubicBezTo>
                    <a:pt x="1024" y="368"/>
                    <a:pt x="1024" y="368"/>
                    <a:pt x="1024" y="368"/>
                  </a:cubicBezTo>
                  <a:cubicBezTo>
                    <a:pt x="1022" y="370"/>
                    <a:pt x="1015" y="371"/>
                    <a:pt x="1007" y="370"/>
                  </a:cubicBezTo>
                  <a:cubicBezTo>
                    <a:pt x="1005" y="370"/>
                    <a:pt x="1002" y="370"/>
                    <a:pt x="1000" y="369"/>
                  </a:cubicBezTo>
                  <a:cubicBezTo>
                    <a:pt x="1019" y="340"/>
                    <a:pt x="1043" y="324"/>
                    <a:pt x="1071" y="321"/>
                  </a:cubicBezTo>
                  <a:cubicBezTo>
                    <a:pt x="1083" y="320"/>
                    <a:pt x="1083" y="320"/>
                    <a:pt x="1083" y="320"/>
                  </a:cubicBezTo>
                  <a:cubicBezTo>
                    <a:pt x="1088" y="320"/>
                    <a:pt x="1093" y="320"/>
                    <a:pt x="1098" y="321"/>
                  </a:cubicBezTo>
                  <a:cubicBezTo>
                    <a:pt x="1103" y="322"/>
                    <a:pt x="1107" y="324"/>
                    <a:pt x="1112" y="327"/>
                  </a:cubicBezTo>
                  <a:cubicBezTo>
                    <a:pt x="1116" y="329"/>
                    <a:pt x="1121" y="332"/>
                    <a:pt x="1127" y="333"/>
                  </a:cubicBezTo>
                  <a:cubicBezTo>
                    <a:pt x="1139" y="336"/>
                    <a:pt x="1154" y="335"/>
                    <a:pt x="1168" y="334"/>
                  </a:cubicBezTo>
                  <a:cubicBezTo>
                    <a:pt x="1177" y="334"/>
                    <a:pt x="1186" y="333"/>
                    <a:pt x="1194" y="334"/>
                  </a:cubicBezTo>
                  <a:cubicBezTo>
                    <a:pt x="1204" y="334"/>
                    <a:pt x="1211" y="337"/>
                    <a:pt x="1217" y="341"/>
                  </a:cubicBezTo>
                  <a:cubicBezTo>
                    <a:pt x="1219" y="343"/>
                    <a:pt x="1219" y="343"/>
                    <a:pt x="1219" y="343"/>
                  </a:cubicBezTo>
                  <a:cubicBezTo>
                    <a:pt x="1222" y="341"/>
                    <a:pt x="1222" y="341"/>
                    <a:pt x="1222" y="341"/>
                  </a:cubicBezTo>
                  <a:cubicBezTo>
                    <a:pt x="1223" y="340"/>
                    <a:pt x="1225" y="339"/>
                    <a:pt x="1228" y="339"/>
                  </a:cubicBezTo>
                  <a:cubicBezTo>
                    <a:pt x="1231" y="339"/>
                    <a:pt x="1234" y="338"/>
                    <a:pt x="1237" y="337"/>
                  </a:cubicBezTo>
                  <a:cubicBezTo>
                    <a:pt x="1243" y="333"/>
                    <a:pt x="1243" y="333"/>
                    <a:pt x="1243" y="333"/>
                  </a:cubicBezTo>
                  <a:cubicBezTo>
                    <a:pt x="1237" y="330"/>
                    <a:pt x="1237" y="330"/>
                    <a:pt x="1237" y="330"/>
                  </a:cubicBezTo>
                  <a:cubicBezTo>
                    <a:pt x="1234" y="329"/>
                    <a:pt x="1228" y="329"/>
                    <a:pt x="1222" y="329"/>
                  </a:cubicBezTo>
                  <a:cubicBezTo>
                    <a:pt x="1221" y="329"/>
                    <a:pt x="1220" y="329"/>
                    <a:pt x="1220" y="329"/>
                  </a:cubicBezTo>
                  <a:cubicBezTo>
                    <a:pt x="1221" y="328"/>
                    <a:pt x="1223" y="326"/>
                    <a:pt x="1224" y="324"/>
                  </a:cubicBezTo>
                  <a:cubicBezTo>
                    <a:pt x="1225" y="319"/>
                    <a:pt x="1225" y="319"/>
                    <a:pt x="1225" y="319"/>
                  </a:cubicBezTo>
                  <a:cubicBezTo>
                    <a:pt x="1220" y="319"/>
                    <a:pt x="1220" y="319"/>
                    <a:pt x="1220" y="319"/>
                  </a:cubicBezTo>
                  <a:cubicBezTo>
                    <a:pt x="1211" y="319"/>
                    <a:pt x="1201" y="321"/>
                    <a:pt x="1190" y="322"/>
                  </a:cubicBezTo>
                  <a:cubicBezTo>
                    <a:pt x="1174" y="324"/>
                    <a:pt x="1157" y="326"/>
                    <a:pt x="1142" y="325"/>
                  </a:cubicBezTo>
                  <a:cubicBezTo>
                    <a:pt x="1134" y="324"/>
                    <a:pt x="1128" y="323"/>
                    <a:pt x="1122" y="321"/>
                  </a:cubicBezTo>
                  <a:cubicBezTo>
                    <a:pt x="1132" y="320"/>
                    <a:pt x="1139" y="317"/>
                    <a:pt x="1147" y="315"/>
                  </a:cubicBezTo>
                  <a:cubicBezTo>
                    <a:pt x="1150" y="313"/>
                    <a:pt x="1152" y="312"/>
                    <a:pt x="1156" y="311"/>
                  </a:cubicBezTo>
                  <a:cubicBezTo>
                    <a:pt x="1159" y="311"/>
                    <a:pt x="1162" y="310"/>
                    <a:pt x="1165" y="309"/>
                  </a:cubicBezTo>
                  <a:cubicBezTo>
                    <a:pt x="1173" y="308"/>
                    <a:pt x="1183" y="306"/>
                    <a:pt x="1185" y="297"/>
                  </a:cubicBezTo>
                  <a:cubicBezTo>
                    <a:pt x="1186" y="289"/>
                    <a:pt x="1186" y="289"/>
                    <a:pt x="1186" y="289"/>
                  </a:cubicBezTo>
                  <a:cubicBezTo>
                    <a:pt x="1179" y="293"/>
                    <a:pt x="1179" y="293"/>
                    <a:pt x="1179" y="293"/>
                  </a:cubicBezTo>
                  <a:cubicBezTo>
                    <a:pt x="1160" y="305"/>
                    <a:pt x="1130" y="309"/>
                    <a:pt x="1100" y="312"/>
                  </a:cubicBezTo>
                  <a:cubicBezTo>
                    <a:pt x="1094" y="311"/>
                    <a:pt x="1094" y="311"/>
                    <a:pt x="1094" y="311"/>
                  </a:cubicBezTo>
                  <a:cubicBezTo>
                    <a:pt x="1095" y="312"/>
                    <a:pt x="1095" y="312"/>
                    <a:pt x="1095" y="312"/>
                  </a:cubicBezTo>
                  <a:cubicBezTo>
                    <a:pt x="1091" y="312"/>
                    <a:pt x="1087" y="312"/>
                    <a:pt x="1083" y="313"/>
                  </a:cubicBezTo>
                  <a:cubicBezTo>
                    <a:pt x="1078" y="313"/>
                    <a:pt x="1074" y="313"/>
                    <a:pt x="1070" y="313"/>
                  </a:cubicBezTo>
                  <a:cubicBezTo>
                    <a:pt x="1067" y="313"/>
                    <a:pt x="1067" y="313"/>
                    <a:pt x="1067" y="313"/>
                  </a:cubicBezTo>
                  <a:cubicBezTo>
                    <a:pt x="1066" y="313"/>
                    <a:pt x="1065" y="314"/>
                    <a:pt x="1064" y="314"/>
                  </a:cubicBezTo>
                  <a:cubicBezTo>
                    <a:pt x="1099" y="292"/>
                    <a:pt x="1142" y="261"/>
                    <a:pt x="1164" y="222"/>
                  </a:cubicBezTo>
                  <a:cubicBezTo>
                    <a:pt x="1178" y="197"/>
                    <a:pt x="1178" y="197"/>
                    <a:pt x="1178" y="197"/>
                  </a:cubicBezTo>
                  <a:cubicBezTo>
                    <a:pt x="1158" y="218"/>
                    <a:pt x="1158" y="218"/>
                    <a:pt x="1158" y="218"/>
                  </a:cubicBezTo>
                  <a:cubicBezTo>
                    <a:pt x="1153" y="223"/>
                    <a:pt x="1148" y="229"/>
                    <a:pt x="1143" y="236"/>
                  </a:cubicBezTo>
                  <a:cubicBezTo>
                    <a:pt x="1130" y="251"/>
                    <a:pt x="1117" y="266"/>
                    <a:pt x="1103" y="274"/>
                  </a:cubicBezTo>
                  <a:cubicBezTo>
                    <a:pt x="1105" y="265"/>
                    <a:pt x="1110" y="257"/>
                    <a:pt x="1115" y="249"/>
                  </a:cubicBezTo>
                  <a:cubicBezTo>
                    <a:pt x="1119" y="241"/>
                    <a:pt x="1124" y="233"/>
                    <a:pt x="1125" y="226"/>
                  </a:cubicBezTo>
                  <a:cubicBezTo>
                    <a:pt x="1130" y="200"/>
                    <a:pt x="1130" y="200"/>
                    <a:pt x="1130" y="200"/>
                  </a:cubicBezTo>
                  <a:cubicBezTo>
                    <a:pt x="1118" y="224"/>
                    <a:pt x="1118" y="224"/>
                    <a:pt x="1118" y="224"/>
                  </a:cubicBezTo>
                  <a:cubicBezTo>
                    <a:pt x="1116" y="228"/>
                    <a:pt x="1113" y="233"/>
                    <a:pt x="1110" y="238"/>
                  </a:cubicBezTo>
                  <a:cubicBezTo>
                    <a:pt x="1101" y="251"/>
                    <a:pt x="1092" y="265"/>
                    <a:pt x="1093" y="284"/>
                  </a:cubicBezTo>
                  <a:cubicBezTo>
                    <a:pt x="1089" y="287"/>
                    <a:pt x="1089" y="287"/>
                    <a:pt x="1089" y="287"/>
                  </a:cubicBezTo>
                  <a:cubicBezTo>
                    <a:pt x="1059" y="304"/>
                    <a:pt x="1028" y="322"/>
                    <a:pt x="1006" y="346"/>
                  </a:cubicBezTo>
                  <a:cubicBezTo>
                    <a:pt x="1003" y="349"/>
                    <a:pt x="1001" y="352"/>
                    <a:pt x="998" y="355"/>
                  </a:cubicBezTo>
                  <a:cubicBezTo>
                    <a:pt x="994" y="361"/>
                    <a:pt x="990" y="366"/>
                    <a:pt x="984" y="369"/>
                  </a:cubicBezTo>
                  <a:cubicBezTo>
                    <a:pt x="983" y="366"/>
                    <a:pt x="983" y="360"/>
                    <a:pt x="983" y="355"/>
                  </a:cubicBezTo>
                  <a:cubicBezTo>
                    <a:pt x="983" y="350"/>
                    <a:pt x="983" y="345"/>
                    <a:pt x="982" y="340"/>
                  </a:cubicBezTo>
                  <a:cubicBezTo>
                    <a:pt x="984" y="340"/>
                    <a:pt x="985" y="339"/>
                    <a:pt x="987" y="338"/>
                  </a:cubicBezTo>
                  <a:cubicBezTo>
                    <a:pt x="993" y="336"/>
                    <a:pt x="1000" y="334"/>
                    <a:pt x="1001" y="330"/>
                  </a:cubicBezTo>
                  <a:cubicBezTo>
                    <a:pt x="1002" y="328"/>
                    <a:pt x="1002" y="327"/>
                    <a:pt x="1002" y="325"/>
                  </a:cubicBezTo>
                  <a:cubicBezTo>
                    <a:pt x="1000" y="320"/>
                    <a:pt x="1000" y="320"/>
                    <a:pt x="1000" y="320"/>
                  </a:cubicBezTo>
                  <a:cubicBezTo>
                    <a:pt x="996" y="323"/>
                    <a:pt x="996" y="323"/>
                    <a:pt x="996" y="323"/>
                  </a:cubicBezTo>
                  <a:cubicBezTo>
                    <a:pt x="992" y="326"/>
                    <a:pt x="987" y="328"/>
                    <a:pt x="981" y="330"/>
                  </a:cubicBezTo>
                  <a:cubicBezTo>
                    <a:pt x="981" y="327"/>
                    <a:pt x="980" y="324"/>
                    <a:pt x="980" y="321"/>
                  </a:cubicBezTo>
                  <a:cubicBezTo>
                    <a:pt x="979" y="315"/>
                    <a:pt x="978" y="310"/>
                    <a:pt x="978" y="304"/>
                  </a:cubicBezTo>
                  <a:cubicBezTo>
                    <a:pt x="994" y="290"/>
                    <a:pt x="1012" y="276"/>
                    <a:pt x="1029" y="262"/>
                  </a:cubicBezTo>
                  <a:cubicBezTo>
                    <a:pt x="1054" y="242"/>
                    <a:pt x="1080" y="222"/>
                    <a:pt x="1099" y="200"/>
                  </a:cubicBezTo>
                  <a:cubicBezTo>
                    <a:pt x="1094" y="195"/>
                    <a:pt x="1094" y="195"/>
                    <a:pt x="1094" y="195"/>
                  </a:cubicBezTo>
                  <a:cubicBezTo>
                    <a:pt x="1065" y="220"/>
                    <a:pt x="1034" y="244"/>
                    <a:pt x="1003" y="268"/>
                  </a:cubicBezTo>
                  <a:cubicBezTo>
                    <a:pt x="994" y="275"/>
                    <a:pt x="984" y="282"/>
                    <a:pt x="975" y="289"/>
                  </a:cubicBezTo>
                  <a:cubicBezTo>
                    <a:pt x="977" y="279"/>
                    <a:pt x="978" y="268"/>
                    <a:pt x="979" y="258"/>
                  </a:cubicBezTo>
                  <a:cubicBezTo>
                    <a:pt x="982" y="222"/>
                    <a:pt x="986" y="185"/>
                    <a:pt x="999" y="158"/>
                  </a:cubicBezTo>
                  <a:cubicBezTo>
                    <a:pt x="999" y="155"/>
                    <a:pt x="1000" y="151"/>
                    <a:pt x="998" y="148"/>
                  </a:cubicBezTo>
                  <a:cubicBezTo>
                    <a:pt x="997" y="147"/>
                    <a:pt x="996" y="147"/>
                    <a:pt x="995" y="146"/>
                  </a:cubicBezTo>
                  <a:cubicBezTo>
                    <a:pt x="993" y="147"/>
                    <a:pt x="993" y="147"/>
                    <a:pt x="993" y="147"/>
                  </a:cubicBezTo>
                  <a:cubicBezTo>
                    <a:pt x="992" y="148"/>
                    <a:pt x="992" y="148"/>
                    <a:pt x="992" y="148"/>
                  </a:cubicBezTo>
                  <a:cubicBezTo>
                    <a:pt x="990" y="150"/>
                    <a:pt x="989" y="153"/>
                    <a:pt x="989" y="156"/>
                  </a:cubicBezTo>
                  <a:cubicBezTo>
                    <a:pt x="974" y="187"/>
                    <a:pt x="969" y="229"/>
                    <a:pt x="967" y="271"/>
                  </a:cubicBezTo>
                  <a:cubicBezTo>
                    <a:pt x="952" y="285"/>
                    <a:pt x="939" y="296"/>
                    <a:pt x="925" y="306"/>
                  </a:cubicBezTo>
                  <a:cubicBezTo>
                    <a:pt x="926" y="304"/>
                    <a:pt x="926" y="304"/>
                    <a:pt x="926" y="304"/>
                  </a:cubicBezTo>
                  <a:cubicBezTo>
                    <a:pt x="922" y="307"/>
                    <a:pt x="922" y="307"/>
                    <a:pt x="922" y="307"/>
                  </a:cubicBezTo>
                  <a:cubicBezTo>
                    <a:pt x="921" y="308"/>
                    <a:pt x="919" y="309"/>
                    <a:pt x="918" y="310"/>
                  </a:cubicBezTo>
                  <a:cubicBezTo>
                    <a:pt x="915" y="281"/>
                    <a:pt x="930" y="260"/>
                    <a:pt x="946" y="238"/>
                  </a:cubicBezTo>
                  <a:cubicBezTo>
                    <a:pt x="946" y="237"/>
                    <a:pt x="947" y="236"/>
                    <a:pt x="947" y="235"/>
                  </a:cubicBezTo>
                  <a:cubicBezTo>
                    <a:pt x="949" y="240"/>
                    <a:pt x="949" y="240"/>
                    <a:pt x="949" y="240"/>
                  </a:cubicBezTo>
                  <a:cubicBezTo>
                    <a:pt x="950" y="232"/>
                    <a:pt x="950" y="232"/>
                    <a:pt x="950" y="232"/>
                  </a:cubicBezTo>
                  <a:cubicBezTo>
                    <a:pt x="963" y="214"/>
                    <a:pt x="975" y="195"/>
                    <a:pt x="978" y="170"/>
                  </a:cubicBezTo>
                  <a:cubicBezTo>
                    <a:pt x="982" y="139"/>
                    <a:pt x="982" y="139"/>
                    <a:pt x="982" y="139"/>
                  </a:cubicBezTo>
                  <a:cubicBezTo>
                    <a:pt x="971" y="168"/>
                    <a:pt x="971" y="168"/>
                    <a:pt x="971" y="168"/>
                  </a:cubicBezTo>
                  <a:cubicBezTo>
                    <a:pt x="967" y="180"/>
                    <a:pt x="961" y="192"/>
                    <a:pt x="955" y="203"/>
                  </a:cubicBezTo>
                  <a:cubicBezTo>
                    <a:pt x="957" y="195"/>
                    <a:pt x="959" y="187"/>
                    <a:pt x="957" y="181"/>
                  </a:cubicBezTo>
                  <a:cubicBezTo>
                    <a:pt x="953" y="164"/>
                    <a:pt x="953" y="164"/>
                    <a:pt x="953" y="164"/>
                  </a:cubicBezTo>
                  <a:cubicBezTo>
                    <a:pt x="950" y="181"/>
                    <a:pt x="950" y="181"/>
                    <a:pt x="950" y="181"/>
                  </a:cubicBezTo>
                  <a:cubicBezTo>
                    <a:pt x="950" y="184"/>
                    <a:pt x="949" y="188"/>
                    <a:pt x="947" y="193"/>
                  </a:cubicBezTo>
                  <a:cubicBezTo>
                    <a:pt x="944" y="203"/>
                    <a:pt x="941" y="214"/>
                    <a:pt x="944" y="223"/>
                  </a:cubicBezTo>
                  <a:cubicBezTo>
                    <a:pt x="944" y="223"/>
                    <a:pt x="944" y="223"/>
                    <a:pt x="944" y="223"/>
                  </a:cubicBezTo>
                  <a:cubicBezTo>
                    <a:pt x="936" y="235"/>
                    <a:pt x="929" y="247"/>
                    <a:pt x="922" y="258"/>
                  </a:cubicBezTo>
                  <a:cubicBezTo>
                    <a:pt x="919" y="263"/>
                    <a:pt x="916" y="268"/>
                    <a:pt x="912" y="272"/>
                  </a:cubicBezTo>
                  <a:cubicBezTo>
                    <a:pt x="913" y="252"/>
                    <a:pt x="917" y="234"/>
                    <a:pt x="920" y="216"/>
                  </a:cubicBezTo>
                  <a:cubicBezTo>
                    <a:pt x="925" y="193"/>
                    <a:pt x="930" y="172"/>
                    <a:pt x="927" y="147"/>
                  </a:cubicBezTo>
                  <a:cubicBezTo>
                    <a:pt x="930" y="143"/>
                    <a:pt x="935" y="139"/>
                    <a:pt x="939" y="136"/>
                  </a:cubicBezTo>
                  <a:cubicBezTo>
                    <a:pt x="948" y="128"/>
                    <a:pt x="957" y="120"/>
                    <a:pt x="959" y="112"/>
                  </a:cubicBezTo>
                  <a:cubicBezTo>
                    <a:pt x="962" y="100"/>
                    <a:pt x="962" y="100"/>
                    <a:pt x="962" y="100"/>
                  </a:cubicBezTo>
                  <a:cubicBezTo>
                    <a:pt x="953" y="108"/>
                    <a:pt x="953" y="108"/>
                    <a:pt x="953" y="108"/>
                  </a:cubicBezTo>
                  <a:cubicBezTo>
                    <a:pt x="950" y="111"/>
                    <a:pt x="947" y="114"/>
                    <a:pt x="944" y="118"/>
                  </a:cubicBezTo>
                  <a:cubicBezTo>
                    <a:pt x="939" y="123"/>
                    <a:pt x="933" y="129"/>
                    <a:pt x="928" y="133"/>
                  </a:cubicBezTo>
                  <a:cubicBezTo>
                    <a:pt x="928" y="132"/>
                    <a:pt x="928" y="131"/>
                    <a:pt x="928" y="131"/>
                  </a:cubicBezTo>
                  <a:cubicBezTo>
                    <a:pt x="928" y="124"/>
                    <a:pt x="929" y="117"/>
                    <a:pt x="931" y="113"/>
                  </a:cubicBezTo>
                  <a:cubicBezTo>
                    <a:pt x="935" y="105"/>
                    <a:pt x="935" y="105"/>
                    <a:pt x="935" y="105"/>
                  </a:cubicBezTo>
                  <a:cubicBezTo>
                    <a:pt x="927" y="107"/>
                    <a:pt x="927" y="107"/>
                    <a:pt x="927" y="107"/>
                  </a:cubicBezTo>
                  <a:cubicBezTo>
                    <a:pt x="919" y="110"/>
                    <a:pt x="919" y="120"/>
                    <a:pt x="919" y="129"/>
                  </a:cubicBezTo>
                  <a:cubicBezTo>
                    <a:pt x="919" y="133"/>
                    <a:pt x="919" y="137"/>
                    <a:pt x="919" y="140"/>
                  </a:cubicBezTo>
                  <a:cubicBezTo>
                    <a:pt x="912" y="145"/>
                    <a:pt x="905" y="150"/>
                    <a:pt x="898" y="155"/>
                  </a:cubicBezTo>
                  <a:cubicBezTo>
                    <a:pt x="883" y="166"/>
                    <a:pt x="868" y="178"/>
                    <a:pt x="852" y="188"/>
                  </a:cubicBezTo>
                  <a:cubicBezTo>
                    <a:pt x="884" y="149"/>
                    <a:pt x="913" y="107"/>
                    <a:pt x="928" y="51"/>
                  </a:cubicBezTo>
                  <a:cubicBezTo>
                    <a:pt x="932" y="34"/>
                    <a:pt x="932" y="34"/>
                    <a:pt x="932" y="34"/>
                  </a:cubicBezTo>
                  <a:cubicBezTo>
                    <a:pt x="922" y="48"/>
                    <a:pt x="922" y="48"/>
                    <a:pt x="922" y="48"/>
                  </a:cubicBezTo>
                  <a:cubicBezTo>
                    <a:pt x="914" y="57"/>
                    <a:pt x="909" y="72"/>
                    <a:pt x="903" y="87"/>
                  </a:cubicBezTo>
                  <a:cubicBezTo>
                    <a:pt x="896" y="106"/>
                    <a:pt x="889" y="125"/>
                    <a:pt x="878" y="134"/>
                  </a:cubicBezTo>
                  <a:cubicBezTo>
                    <a:pt x="877" y="125"/>
                    <a:pt x="879" y="116"/>
                    <a:pt x="880" y="107"/>
                  </a:cubicBezTo>
                  <a:cubicBezTo>
                    <a:pt x="882" y="99"/>
                    <a:pt x="883" y="91"/>
                    <a:pt x="882" y="83"/>
                  </a:cubicBezTo>
                  <a:cubicBezTo>
                    <a:pt x="881" y="62"/>
                    <a:pt x="881" y="62"/>
                    <a:pt x="881" y="62"/>
                  </a:cubicBezTo>
                  <a:cubicBezTo>
                    <a:pt x="875" y="83"/>
                    <a:pt x="875" y="83"/>
                    <a:pt x="875" y="83"/>
                  </a:cubicBezTo>
                  <a:cubicBezTo>
                    <a:pt x="871" y="97"/>
                    <a:pt x="865" y="124"/>
                    <a:pt x="870" y="145"/>
                  </a:cubicBezTo>
                  <a:cubicBezTo>
                    <a:pt x="859" y="162"/>
                    <a:pt x="847" y="176"/>
                    <a:pt x="835" y="190"/>
                  </a:cubicBezTo>
                  <a:cubicBezTo>
                    <a:pt x="820" y="208"/>
                    <a:pt x="804" y="226"/>
                    <a:pt x="790" y="249"/>
                  </a:cubicBezTo>
                  <a:cubicBezTo>
                    <a:pt x="790" y="240"/>
                    <a:pt x="789" y="231"/>
                    <a:pt x="788" y="223"/>
                  </a:cubicBezTo>
                  <a:cubicBezTo>
                    <a:pt x="786" y="200"/>
                    <a:pt x="784" y="176"/>
                    <a:pt x="787" y="149"/>
                  </a:cubicBezTo>
                  <a:cubicBezTo>
                    <a:pt x="796" y="134"/>
                    <a:pt x="808" y="122"/>
                    <a:pt x="820" y="109"/>
                  </a:cubicBezTo>
                  <a:cubicBezTo>
                    <a:pt x="844" y="84"/>
                    <a:pt x="869" y="57"/>
                    <a:pt x="870" y="12"/>
                  </a:cubicBezTo>
                  <a:cubicBezTo>
                    <a:pt x="863" y="12"/>
                    <a:pt x="863" y="12"/>
                    <a:pt x="863" y="12"/>
                  </a:cubicBezTo>
                  <a:cubicBezTo>
                    <a:pt x="859" y="40"/>
                    <a:pt x="847" y="62"/>
                    <a:pt x="832" y="80"/>
                  </a:cubicBezTo>
                  <a:cubicBezTo>
                    <a:pt x="834" y="71"/>
                    <a:pt x="836" y="60"/>
                    <a:pt x="836" y="49"/>
                  </a:cubicBezTo>
                  <a:cubicBezTo>
                    <a:pt x="837" y="39"/>
                    <a:pt x="838" y="30"/>
                    <a:pt x="840" y="25"/>
                  </a:cubicBezTo>
                  <a:cubicBezTo>
                    <a:pt x="847" y="0"/>
                    <a:pt x="847" y="0"/>
                    <a:pt x="847" y="0"/>
                  </a:cubicBezTo>
                  <a:cubicBezTo>
                    <a:pt x="833" y="22"/>
                    <a:pt x="833" y="22"/>
                    <a:pt x="833" y="22"/>
                  </a:cubicBezTo>
                  <a:cubicBezTo>
                    <a:pt x="828" y="30"/>
                    <a:pt x="827" y="43"/>
                    <a:pt x="826" y="55"/>
                  </a:cubicBezTo>
                  <a:cubicBezTo>
                    <a:pt x="825" y="68"/>
                    <a:pt x="825" y="81"/>
                    <a:pt x="819" y="87"/>
                  </a:cubicBezTo>
                  <a:cubicBezTo>
                    <a:pt x="818" y="88"/>
                    <a:pt x="818" y="88"/>
                    <a:pt x="818" y="88"/>
                  </a:cubicBezTo>
                  <a:cubicBezTo>
                    <a:pt x="818" y="89"/>
                    <a:pt x="818" y="89"/>
                    <a:pt x="818" y="89"/>
                  </a:cubicBezTo>
                  <a:cubicBezTo>
                    <a:pt x="818" y="91"/>
                    <a:pt x="818" y="93"/>
                    <a:pt x="819" y="95"/>
                  </a:cubicBezTo>
                  <a:cubicBezTo>
                    <a:pt x="820" y="95"/>
                    <a:pt x="820" y="95"/>
                    <a:pt x="820" y="95"/>
                  </a:cubicBezTo>
                  <a:cubicBezTo>
                    <a:pt x="815" y="101"/>
                    <a:pt x="809" y="106"/>
                    <a:pt x="804" y="111"/>
                  </a:cubicBezTo>
                  <a:cubicBezTo>
                    <a:pt x="799" y="116"/>
                    <a:pt x="795" y="121"/>
                    <a:pt x="790" y="126"/>
                  </a:cubicBezTo>
                  <a:cubicBezTo>
                    <a:pt x="792" y="113"/>
                    <a:pt x="794" y="97"/>
                    <a:pt x="796" y="81"/>
                  </a:cubicBezTo>
                  <a:cubicBezTo>
                    <a:pt x="798" y="58"/>
                    <a:pt x="801" y="35"/>
                    <a:pt x="804" y="19"/>
                  </a:cubicBezTo>
                  <a:cubicBezTo>
                    <a:pt x="805" y="16"/>
                    <a:pt x="805" y="16"/>
                    <a:pt x="805" y="16"/>
                  </a:cubicBezTo>
                  <a:cubicBezTo>
                    <a:pt x="801" y="15"/>
                    <a:pt x="801" y="15"/>
                    <a:pt x="801" y="15"/>
                  </a:cubicBezTo>
                  <a:cubicBezTo>
                    <a:pt x="798" y="14"/>
                    <a:pt x="798" y="14"/>
                    <a:pt x="798" y="14"/>
                  </a:cubicBezTo>
                  <a:cubicBezTo>
                    <a:pt x="797" y="18"/>
                    <a:pt x="797" y="18"/>
                    <a:pt x="797" y="18"/>
                  </a:cubicBezTo>
                  <a:cubicBezTo>
                    <a:pt x="776" y="117"/>
                    <a:pt x="757" y="241"/>
                    <a:pt x="790" y="324"/>
                  </a:cubicBezTo>
                  <a:cubicBezTo>
                    <a:pt x="788" y="325"/>
                    <a:pt x="788" y="325"/>
                    <a:pt x="788" y="325"/>
                  </a:cubicBezTo>
                  <a:cubicBezTo>
                    <a:pt x="790" y="325"/>
                    <a:pt x="790" y="325"/>
                    <a:pt x="790" y="325"/>
                  </a:cubicBezTo>
                  <a:cubicBezTo>
                    <a:pt x="791" y="328"/>
                    <a:pt x="792" y="330"/>
                    <a:pt x="794" y="332"/>
                  </a:cubicBezTo>
                  <a:cubicBezTo>
                    <a:pt x="787" y="343"/>
                    <a:pt x="781" y="353"/>
                    <a:pt x="775" y="364"/>
                  </a:cubicBezTo>
                  <a:cubicBezTo>
                    <a:pt x="769" y="376"/>
                    <a:pt x="762" y="388"/>
                    <a:pt x="754" y="399"/>
                  </a:cubicBezTo>
                  <a:cubicBezTo>
                    <a:pt x="745" y="362"/>
                    <a:pt x="747" y="319"/>
                    <a:pt x="750" y="277"/>
                  </a:cubicBezTo>
                  <a:cubicBezTo>
                    <a:pt x="753" y="227"/>
                    <a:pt x="756" y="176"/>
                    <a:pt x="738" y="134"/>
                  </a:cubicBezTo>
                  <a:cubicBezTo>
                    <a:pt x="758" y="108"/>
                    <a:pt x="767" y="61"/>
                    <a:pt x="773" y="19"/>
                  </a:cubicBezTo>
                  <a:cubicBezTo>
                    <a:pt x="766" y="18"/>
                    <a:pt x="766" y="18"/>
                    <a:pt x="766" y="18"/>
                  </a:cubicBezTo>
                  <a:cubicBezTo>
                    <a:pt x="762" y="31"/>
                    <a:pt x="758" y="46"/>
                    <a:pt x="755" y="60"/>
                  </a:cubicBezTo>
                  <a:cubicBezTo>
                    <a:pt x="750" y="83"/>
                    <a:pt x="745" y="107"/>
                    <a:pt x="734" y="123"/>
                  </a:cubicBezTo>
                  <a:cubicBezTo>
                    <a:pt x="730" y="105"/>
                    <a:pt x="724" y="92"/>
                    <a:pt x="715" y="83"/>
                  </a:cubicBezTo>
                  <a:cubicBezTo>
                    <a:pt x="711" y="78"/>
                    <a:pt x="710" y="69"/>
                    <a:pt x="710" y="61"/>
                  </a:cubicBezTo>
                  <a:cubicBezTo>
                    <a:pt x="709" y="52"/>
                    <a:pt x="708" y="42"/>
                    <a:pt x="703" y="35"/>
                  </a:cubicBezTo>
                  <a:cubicBezTo>
                    <a:pt x="696" y="26"/>
                    <a:pt x="696" y="26"/>
                    <a:pt x="696" y="26"/>
                  </a:cubicBezTo>
                  <a:cubicBezTo>
                    <a:pt x="696" y="37"/>
                    <a:pt x="696" y="37"/>
                    <a:pt x="696" y="37"/>
                  </a:cubicBezTo>
                  <a:cubicBezTo>
                    <a:pt x="696" y="67"/>
                    <a:pt x="706" y="91"/>
                    <a:pt x="716" y="114"/>
                  </a:cubicBezTo>
                  <a:cubicBezTo>
                    <a:pt x="725" y="133"/>
                    <a:pt x="733" y="152"/>
                    <a:pt x="734" y="174"/>
                  </a:cubicBezTo>
                  <a:cubicBezTo>
                    <a:pt x="725" y="160"/>
                    <a:pt x="714" y="144"/>
                    <a:pt x="705" y="133"/>
                  </a:cubicBezTo>
                  <a:cubicBezTo>
                    <a:pt x="690" y="111"/>
                    <a:pt x="690" y="111"/>
                    <a:pt x="690" y="111"/>
                  </a:cubicBezTo>
                  <a:cubicBezTo>
                    <a:pt x="694" y="128"/>
                    <a:pt x="694" y="128"/>
                    <a:pt x="694" y="128"/>
                  </a:cubicBezTo>
                  <a:cubicBezTo>
                    <a:pt x="697" y="142"/>
                    <a:pt x="706" y="153"/>
                    <a:pt x="716" y="164"/>
                  </a:cubicBezTo>
                  <a:cubicBezTo>
                    <a:pt x="726" y="175"/>
                    <a:pt x="735" y="185"/>
                    <a:pt x="737" y="200"/>
                  </a:cubicBezTo>
                  <a:cubicBezTo>
                    <a:pt x="741" y="221"/>
                    <a:pt x="736" y="244"/>
                    <a:pt x="731" y="268"/>
                  </a:cubicBezTo>
                  <a:cubicBezTo>
                    <a:pt x="727" y="284"/>
                    <a:pt x="723" y="301"/>
                    <a:pt x="722" y="319"/>
                  </a:cubicBezTo>
                  <a:cubicBezTo>
                    <a:pt x="719" y="315"/>
                    <a:pt x="717" y="312"/>
                    <a:pt x="714" y="308"/>
                  </a:cubicBezTo>
                  <a:cubicBezTo>
                    <a:pt x="712" y="306"/>
                    <a:pt x="711" y="303"/>
                    <a:pt x="709" y="300"/>
                  </a:cubicBezTo>
                  <a:cubicBezTo>
                    <a:pt x="705" y="295"/>
                    <a:pt x="703" y="290"/>
                    <a:pt x="700" y="284"/>
                  </a:cubicBezTo>
                  <a:cubicBezTo>
                    <a:pt x="697" y="278"/>
                    <a:pt x="694" y="271"/>
                    <a:pt x="690" y="265"/>
                  </a:cubicBezTo>
                  <a:cubicBezTo>
                    <a:pt x="687" y="262"/>
                    <a:pt x="683" y="259"/>
                    <a:pt x="680" y="257"/>
                  </a:cubicBezTo>
                  <a:cubicBezTo>
                    <a:pt x="675" y="254"/>
                    <a:pt x="672" y="251"/>
                    <a:pt x="670" y="246"/>
                  </a:cubicBezTo>
                  <a:cubicBezTo>
                    <a:pt x="668" y="236"/>
                    <a:pt x="671" y="223"/>
                    <a:pt x="673" y="209"/>
                  </a:cubicBezTo>
                  <a:cubicBezTo>
                    <a:pt x="677" y="192"/>
                    <a:pt x="681" y="172"/>
                    <a:pt x="675" y="152"/>
                  </a:cubicBezTo>
                  <a:cubicBezTo>
                    <a:pt x="669" y="131"/>
                    <a:pt x="669" y="131"/>
                    <a:pt x="669" y="131"/>
                  </a:cubicBezTo>
                  <a:cubicBezTo>
                    <a:pt x="668" y="155"/>
                    <a:pt x="668" y="155"/>
                    <a:pt x="668" y="155"/>
                  </a:cubicBezTo>
                  <a:cubicBezTo>
                    <a:pt x="667" y="179"/>
                    <a:pt x="666" y="209"/>
                    <a:pt x="661" y="235"/>
                  </a:cubicBezTo>
                  <a:cubicBezTo>
                    <a:pt x="652" y="226"/>
                    <a:pt x="646" y="217"/>
                    <a:pt x="640" y="207"/>
                  </a:cubicBezTo>
                  <a:cubicBezTo>
                    <a:pt x="657" y="182"/>
                    <a:pt x="658" y="145"/>
                    <a:pt x="658" y="118"/>
                  </a:cubicBezTo>
                  <a:cubicBezTo>
                    <a:pt x="658" y="114"/>
                    <a:pt x="659" y="109"/>
                    <a:pt x="660" y="104"/>
                  </a:cubicBezTo>
                  <a:cubicBezTo>
                    <a:pt x="662" y="91"/>
                    <a:pt x="664" y="77"/>
                    <a:pt x="655" y="67"/>
                  </a:cubicBezTo>
                  <a:cubicBezTo>
                    <a:pt x="650" y="60"/>
                    <a:pt x="650" y="60"/>
                    <a:pt x="650" y="60"/>
                  </a:cubicBezTo>
                  <a:cubicBezTo>
                    <a:pt x="649" y="69"/>
                    <a:pt x="649" y="69"/>
                    <a:pt x="649" y="69"/>
                  </a:cubicBezTo>
                  <a:cubicBezTo>
                    <a:pt x="648" y="79"/>
                    <a:pt x="648" y="89"/>
                    <a:pt x="649" y="98"/>
                  </a:cubicBezTo>
                  <a:cubicBezTo>
                    <a:pt x="649" y="103"/>
                    <a:pt x="649" y="108"/>
                    <a:pt x="649" y="114"/>
                  </a:cubicBezTo>
                  <a:cubicBezTo>
                    <a:pt x="649" y="113"/>
                    <a:pt x="648" y="112"/>
                    <a:pt x="648" y="111"/>
                  </a:cubicBezTo>
                  <a:cubicBezTo>
                    <a:pt x="646" y="108"/>
                    <a:pt x="645" y="105"/>
                    <a:pt x="643" y="102"/>
                  </a:cubicBezTo>
                  <a:cubicBezTo>
                    <a:pt x="641" y="99"/>
                    <a:pt x="639" y="96"/>
                    <a:pt x="637" y="94"/>
                  </a:cubicBezTo>
                  <a:cubicBezTo>
                    <a:pt x="632" y="100"/>
                    <a:pt x="632" y="100"/>
                    <a:pt x="632" y="100"/>
                  </a:cubicBezTo>
                  <a:cubicBezTo>
                    <a:pt x="634" y="101"/>
                    <a:pt x="635" y="103"/>
                    <a:pt x="637" y="106"/>
                  </a:cubicBezTo>
                  <a:cubicBezTo>
                    <a:pt x="638" y="108"/>
                    <a:pt x="639" y="110"/>
                    <a:pt x="640" y="112"/>
                  </a:cubicBezTo>
                  <a:cubicBezTo>
                    <a:pt x="641" y="114"/>
                    <a:pt x="641" y="114"/>
                    <a:pt x="641" y="114"/>
                  </a:cubicBezTo>
                  <a:cubicBezTo>
                    <a:pt x="651" y="139"/>
                    <a:pt x="644" y="173"/>
                    <a:pt x="633" y="197"/>
                  </a:cubicBezTo>
                  <a:cubicBezTo>
                    <a:pt x="627" y="186"/>
                    <a:pt x="623" y="174"/>
                    <a:pt x="619" y="162"/>
                  </a:cubicBezTo>
                  <a:cubicBezTo>
                    <a:pt x="614" y="150"/>
                    <a:pt x="610" y="138"/>
                    <a:pt x="604" y="126"/>
                  </a:cubicBezTo>
                  <a:cubicBezTo>
                    <a:pt x="591" y="100"/>
                    <a:pt x="591" y="100"/>
                    <a:pt x="591" y="100"/>
                  </a:cubicBezTo>
                  <a:cubicBezTo>
                    <a:pt x="590" y="97"/>
                    <a:pt x="590" y="97"/>
                    <a:pt x="590" y="97"/>
                  </a:cubicBezTo>
                  <a:cubicBezTo>
                    <a:pt x="590" y="125"/>
                    <a:pt x="590" y="125"/>
                    <a:pt x="590" y="125"/>
                  </a:cubicBezTo>
                  <a:cubicBezTo>
                    <a:pt x="589" y="182"/>
                    <a:pt x="594" y="233"/>
                    <a:pt x="598" y="283"/>
                  </a:cubicBezTo>
                  <a:cubicBezTo>
                    <a:pt x="599" y="294"/>
                    <a:pt x="600" y="305"/>
                    <a:pt x="601" y="316"/>
                  </a:cubicBezTo>
                  <a:cubicBezTo>
                    <a:pt x="561" y="271"/>
                    <a:pt x="528" y="212"/>
                    <a:pt x="502" y="137"/>
                  </a:cubicBezTo>
                  <a:cubicBezTo>
                    <a:pt x="495" y="139"/>
                    <a:pt x="495" y="139"/>
                    <a:pt x="495" y="139"/>
                  </a:cubicBezTo>
                  <a:cubicBezTo>
                    <a:pt x="505" y="168"/>
                    <a:pt x="514" y="196"/>
                    <a:pt x="526" y="222"/>
                  </a:cubicBezTo>
                  <a:cubicBezTo>
                    <a:pt x="525" y="221"/>
                    <a:pt x="525" y="221"/>
                    <a:pt x="525" y="221"/>
                  </a:cubicBezTo>
                  <a:cubicBezTo>
                    <a:pt x="517" y="213"/>
                    <a:pt x="510" y="204"/>
                    <a:pt x="502" y="202"/>
                  </a:cubicBezTo>
                  <a:cubicBezTo>
                    <a:pt x="480" y="194"/>
                    <a:pt x="480" y="194"/>
                    <a:pt x="480" y="194"/>
                  </a:cubicBezTo>
                  <a:cubicBezTo>
                    <a:pt x="499" y="208"/>
                    <a:pt x="499" y="208"/>
                    <a:pt x="499" y="208"/>
                  </a:cubicBezTo>
                  <a:cubicBezTo>
                    <a:pt x="521" y="225"/>
                    <a:pt x="536" y="247"/>
                    <a:pt x="552" y="271"/>
                  </a:cubicBezTo>
                  <a:cubicBezTo>
                    <a:pt x="562" y="284"/>
                    <a:pt x="572" y="299"/>
                    <a:pt x="583" y="312"/>
                  </a:cubicBezTo>
                  <a:cubicBezTo>
                    <a:pt x="586" y="315"/>
                    <a:pt x="589" y="318"/>
                    <a:pt x="592" y="321"/>
                  </a:cubicBezTo>
                  <a:cubicBezTo>
                    <a:pt x="597" y="325"/>
                    <a:pt x="602" y="329"/>
                    <a:pt x="604" y="334"/>
                  </a:cubicBezTo>
                  <a:cubicBezTo>
                    <a:pt x="608" y="342"/>
                    <a:pt x="609" y="352"/>
                    <a:pt x="610" y="362"/>
                  </a:cubicBezTo>
                  <a:cubicBezTo>
                    <a:pt x="612" y="370"/>
                    <a:pt x="613" y="379"/>
                    <a:pt x="616" y="387"/>
                  </a:cubicBezTo>
                  <a:cubicBezTo>
                    <a:pt x="618" y="395"/>
                    <a:pt x="621" y="403"/>
                    <a:pt x="624" y="410"/>
                  </a:cubicBezTo>
                  <a:cubicBezTo>
                    <a:pt x="627" y="418"/>
                    <a:pt x="631" y="426"/>
                    <a:pt x="633" y="434"/>
                  </a:cubicBezTo>
                  <a:cubicBezTo>
                    <a:pt x="632" y="437"/>
                    <a:pt x="630" y="441"/>
                    <a:pt x="629" y="444"/>
                  </a:cubicBezTo>
                  <a:cubicBezTo>
                    <a:pt x="627" y="449"/>
                    <a:pt x="626" y="454"/>
                    <a:pt x="622" y="457"/>
                  </a:cubicBezTo>
                  <a:cubicBezTo>
                    <a:pt x="611" y="454"/>
                    <a:pt x="612" y="439"/>
                    <a:pt x="615" y="417"/>
                  </a:cubicBezTo>
                  <a:cubicBezTo>
                    <a:pt x="616" y="408"/>
                    <a:pt x="616" y="408"/>
                    <a:pt x="616" y="408"/>
                  </a:cubicBezTo>
                  <a:cubicBezTo>
                    <a:pt x="609" y="414"/>
                    <a:pt x="609" y="414"/>
                    <a:pt x="609" y="414"/>
                  </a:cubicBezTo>
                  <a:cubicBezTo>
                    <a:pt x="604" y="418"/>
                    <a:pt x="604" y="425"/>
                    <a:pt x="604" y="433"/>
                  </a:cubicBezTo>
                  <a:cubicBezTo>
                    <a:pt x="604" y="435"/>
                    <a:pt x="604" y="439"/>
                    <a:pt x="604" y="441"/>
                  </a:cubicBezTo>
                  <a:cubicBezTo>
                    <a:pt x="597" y="433"/>
                    <a:pt x="589" y="426"/>
                    <a:pt x="581" y="419"/>
                  </a:cubicBezTo>
                  <a:cubicBezTo>
                    <a:pt x="566" y="404"/>
                    <a:pt x="550" y="390"/>
                    <a:pt x="541" y="369"/>
                  </a:cubicBezTo>
                  <a:cubicBezTo>
                    <a:pt x="534" y="354"/>
                    <a:pt x="531" y="335"/>
                    <a:pt x="527" y="317"/>
                  </a:cubicBezTo>
                  <a:cubicBezTo>
                    <a:pt x="523" y="298"/>
                    <a:pt x="520" y="279"/>
                    <a:pt x="512" y="263"/>
                  </a:cubicBezTo>
                  <a:cubicBezTo>
                    <a:pt x="500" y="239"/>
                    <a:pt x="500" y="239"/>
                    <a:pt x="500" y="239"/>
                  </a:cubicBezTo>
                  <a:cubicBezTo>
                    <a:pt x="505" y="265"/>
                    <a:pt x="505" y="265"/>
                    <a:pt x="505" y="265"/>
                  </a:cubicBezTo>
                  <a:cubicBezTo>
                    <a:pt x="509" y="287"/>
                    <a:pt x="514" y="308"/>
                    <a:pt x="520" y="328"/>
                  </a:cubicBezTo>
                  <a:cubicBezTo>
                    <a:pt x="521" y="334"/>
                    <a:pt x="523" y="341"/>
                    <a:pt x="525" y="348"/>
                  </a:cubicBezTo>
                  <a:cubicBezTo>
                    <a:pt x="521" y="343"/>
                    <a:pt x="517" y="339"/>
                    <a:pt x="514" y="334"/>
                  </a:cubicBezTo>
                  <a:cubicBezTo>
                    <a:pt x="499" y="317"/>
                    <a:pt x="484" y="300"/>
                    <a:pt x="479" y="281"/>
                  </a:cubicBezTo>
                  <a:cubicBezTo>
                    <a:pt x="478" y="277"/>
                    <a:pt x="478" y="277"/>
                    <a:pt x="478" y="277"/>
                  </a:cubicBezTo>
                  <a:cubicBezTo>
                    <a:pt x="474" y="278"/>
                    <a:pt x="474" y="278"/>
                    <a:pt x="474" y="278"/>
                  </a:cubicBezTo>
                  <a:cubicBezTo>
                    <a:pt x="473" y="278"/>
                    <a:pt x="471" y="273"/>
                    <a:pt x="470" y="270"/>
                  </a:cubicBezTo>
                  <a:cubicBezTo>
                    <a:pt x="468" y="263"/>
                    <a:pt x="466" y="257"/>
                    <a:pt x="460" y="256"/>
                  </a:cubicBezTo>
                  <a:cubicBezTo>
                    <a:pt x="459" y="256"/>
                    <a:pt x="458" y="257"/>
                    <a:pt x="456" y="257"/>
                  </a:cubicBezTo>
                  <a:cubicBezTo>
                    <a:pt x="452" y="259"/>
                    <a:pt x="452" y="259"/>
                    <a:pt x="452" y="259"/>
                  </a:cubicBezTo>
                  <a:cubicBezTo>
                    <a:pt x="455" y="263"/>
                    <a:pt x="455" y="263"/>
                    <a:pt x="455" y="263"/>
                  </a:cubicBezTo>
                  <a:cubicBezTo>
                    <a:pt x="467" y="276"/>
                    <a:pt x="471" y="297"/>
                    <a:pt x="464" y="320"/>
                  </a:cubicBezTo>
                  <a:cubicBezTo>
                    <a:pt x="464" y="320"/>
                    <a:pt x="464" y="320"/>
                    <a:pt x="464" y="320"/>
                  </a:cubicBezTo>
                  <a:cubicBezTo>
                    <a:pt x="461" y="309"/>
                    <a:pt x="458" y="299"/>
                    <a:pt x="451" y="298"/>
                  </a:cubicBezTo>
                  <a:cubicBezTo>
                    <a:pt x="443" y="296"/>
                    <a:pt x="443" y="296"/>
                    <a:pt x="443" y="296"/>
                  </a:cubicBezTo>
                  <a:cubicBezTo>
                    <a:pt x="448" y="303"/>
                    <a:pt x="448" y="303"/>
                    <a:pt x="448" y="303"/>
                  </a:cubicBezTo>
                  <a:cubicBezTo>
                    <a:pt x="465" y="328"/>
                    <a:pt x="456" y="351"/>
                    <a:pt x="443" y="375"/>
                  </a:cubicBezTo>
                  <a:cubicBezTo>
                    <a:pt x="439" y="368"/>
                    <a:pt x="435" y="361"/>
                    <a:pt x="432" y="355"/>
                  </a:cubicBezTo>
                  <a:cubicBezTo>
                    <a:pt x="420" y="334"/>
                    <a:pt x="409" y="313"/>
                    <a:pt x="402" y="289"/>
                  </a:cubicBezTo>
                  <a:cubicBezTo>
                    <a:pt x="395" y="290"/>
                    <a:pt x="395" y="290"/>
                    <a:pt x="395" y="290"/>
                  </a:cubicBezTo>
                  <a:cubicBezTo>
                    <a:pt x="397" y="306"/>
                    <a:pt x="402" y="319"/>
                    <a:pt x="407" y="332"/>
                  </a:cubicBezTo>
                  <a:cubicBezTo>
                    <a:pt x="409" y="335"/>
                    <a:pt x="410" y="338"/>
                    <a:pt x="411" y="341"/>
                  </a:cubicBezTo>
                  <a:cubicBezTo>
                    <a:pt x="393" y="345"/>
                    <a:pt x="366" y="340"/>
                    <a:pt x="352" y="330"/>
                  </a:cubicBezTo>
                  <a:cubicBezTo>
                    <a:pt x="332" y="315"/>
                    <a:pt x="332" y="315"/>
                    <a:pt x="332" y="315"/>
                  </a:cubicBezTo>
                  <a:cubicBezTo>
                    <a:pt x="348" y="335"/>
                    <a:pt x="348" y="335"/>
                    <a:pt x="348" y="335"/>
                  </a:cubicBezTo>
                  <a:cubicBezTo>
                    <a:pt x="358" y="348"/>
                    <a:pt x="377" y="351"/>
                    <a:pt x="388" y="352"/>
                  </a:cubicBezTo>
                  <a:cubicBezTo>
                    <a:pt x="397" y="353"/>
                    <a:pt x="407" y="352"/>
                    <a:pt x="416" y="350"/>
                  </a:cubicBezTo>
                  <a:cubicBezTo>
                    <a:pt x="423" y="364"/>
                    <a:pt x="431" y="377"/>
                    <a:pt x="439" y="391"/>
                  </a:cubicBezTo>
                  <a:cubicBezTo>
                    <a:pt x="472" y="448"/>
                    <a:pt x="506" y="506"/>
                    <a:pt x="497" y="585"/>
                  </a:cubicBezTo>
                  <a:cubicBezTo>
                    <a:pt x="483" y="564"/>
                    <a:pt x="463" y="539"/>
                    <a:pt x="441" y="516"/>
                  </a:cubicBezTo>
                  <a:cubicBezTo>
                    <a:pt x="440" y="514"/>
                    <a:pt x="439" y="513"/>
                    <a:pt x="437" y="511"/>
                  </a:cubicBezTo>
                  <a:cubicBezTo>
                    <a:pt x="428" y="500"/>
                    <a:pt x="424" y="496"/>
                    <a:pt x="421" y="496"/>
                  </a:cubicBezTo>
                  <a:cubicBezTo>
                    <a:pt x="419" y="496"/>
                    <a:pt x="419" y="496"/>
                    <a:pt x="419" y="496"/>
                  </a:cubicBezTo>
                  <a:cubicBezTo>
                    <a:pt x="419" y="497"/>
                    <a:pt x="419" y="497"/>
                    <a:pt x="419" y="497"/>
                  </a:cubicBezTo>
                  <a:cubicBezTo>
                    <a:pt x="416" y="494"/>
                    <a:pt x="413" y="492"/>
                    <a:pt x="410" y="490"/>
                  </a:cubicBezTo>
                  <a:cubicBezTo>
                    <a:pt x="407" y="487"/>
                    <a:pt x="404" y="484"/>
                    <a:pt x="401" y="482"/>
                  </a:cubicBezTo>
                  <a:cubicBezTo>
                    <a:pt x="401" y="479"/>
                    <a:pt x="401" y="479"/>
                    <a:pt x="401" y="479"/>
                  </a:cubicBezTo>
                  <a:cubicBezTo>
                    <a:pt x="395" y="452"/>
                    <a:pt x="389" y="425"/>
                    <a:pt x="375" y="405"/>
                  </a:cubicBezTo>
                  <a:cubicBezTo>
                    <a:pt x="378" y="394"/>
                    <a:pt x="374" y="378"/>
                    <a:pt x="370" y="370"/>
                  </a:cubicBezTo>
                  <a:cubicBezTo>
                    <a:pt x="364" y="357"/>
                    <a:pt x="364" y="357"/>
                    <a:pt x="364" y="357"/>
                  </a:cubicBezTo>
                  <a:cubicBezTo>
                    <a:pt x="364" y="371"/>
                    <a:pt x="364" y="371"/>
                    <a:pt x="364" y="371"/>
                  </a:cubicBezTo>
                  <a:cubicBezTo>
                    <a:pt x="363" y="377"/>
                    <a:pt x="364" y="381"/>
                    <a:pt x="365" y="386"/>
                  </a:cubicBezTo>
                  <a:cubicBezTo>
                    <a:pt x="365" y="389"/>
                    <a:pt x="366" y="391"/>
                    <a:pt x="366" y="395"/>
                  </a:cubicBezTo>
                  <a:cubicBezTo>
                    <a:pt x="365" y="393"/>
                    <a:pt x="364" y="391"/>
                    <a:pt x="363" y="390"/>
                  </a:cubicBezTo>
                  <a:cubicBezTo>
                    <a:pt x="358" y="383"/>
                    <a:pt x="354" y="376"/>
                    <a:pt x="347" y="376"/>
                  </a:cubicBezTo>
                  <a:cubicBezTo>
                    <a:pt x="339" y="377"/>
                    <a:pt x="339" y="377"/>
                    <a:pt x="339" y="377"/>
                  </a:cubicBezTo>
                  <a:cubicBezTo>
                    <a:pt x="344" y="382"/>
                    <a:pt x="344" y="382"/>
                    <a:pt x="344" y="382"/>
                  </a:cubicBezTo>
                  <a:cubicBezTo>
                    <a:pt x="369" y="409"/>
                    <a:pt x="384" y="439"/>
                    <a:pt x="390" y="473"/>
                  </a:cubicBezTo>
                  <a:cubicBezTo>
                    <a:pt x="378" y="465"/>
                    <a:pt x="365" y="457"/>
                    <a:pt x="353" y="450"/>
                  </a:cubicBezTo>
                  <a:cubicBezTo>
                    <a:pt x="332" y="437"/>
                    <a:pt x="310" y="424"/>
                    <a:pt x="294" y="406"/>
                  </a:cubicBezTo>
                  <a:cubicBezTo>
                    <a:pt x="303" y="386"/>
                    <a:pt x="294" y="361"/>
                    <a:pt x="286" y="342"/>
                  </a:cubicBezTo>
                  <a:cubicBezTo>
                    <a:pt x="279" y="325"/>
                    <a:pt x="279" y="325"/>
                    <a:pt x="279" y="325"/>
                  </a:cubicBezTo>
                  <a:cubicBezTo>
                    <a:pt x="279" y="344"/>
                    <a:pt x="279" y="344"/>
                    <a:pt x="279" y="344"/>
                  </a:cubicBezTo>
                  <a:cubicBezTo>
                    <a:pt x="279" y="351"/>
                    <a:pt x="282" y="359"/>
                    <a:pt x="284" y="366"/>
                  </a:cubicBezTo>
                  <a:cubicBezTo>
                    <a:pt x="287" y="378"/>
                    <a:pt x="291" y="390"/>
                    <a:pt x="285" y="401"/>
                  </a:cubicBezTo>
                  <a:cubicBezTo>
                    <a:pt x="273" y="391"/>
                    <a:pt x="268" y="375"/>
                    <a:pt x="262" y="358"/>
                  </a:cubicBezTo>
                  <a:cubicBezTo>
                    <a:pt x="259" y="349"/>
                    <a:pt x="256" y="340"/>
                    <a:pt x="252" y="332"/>
                  </a:cubicBezTo>
                  <a:cubicBezTo>
                    <a:pt x="243" y="313"/>
                    <a:pt x="243" y="313"/>
                    <a:pt x="243" y="313"/>
                  </a:cubicBezTo>
                  <a:cubicBezTo>
                    <a:pt x="245" y="334"/>
                    <a:pt x="245" y="334"/>
                    <a:pt x="245" y="334"/>
                  </a:cubicBezTo>
                  <a:cubicBezTo>
                    <a:pt x="246" y="342"/>
                    <a:pt x="249" y="350"/>
                    <a:pt x="251" y="357"/>
                  </a:cubicBezTo>
                  <a:cubicBezTo>
                    <a:pt x="254" y="365"/>
                    <a:pt x="257" y="372"/>
                    <a:pt x="257" y="378"/>
                  </a:cubicBezTo>
                  <a:cubicBezTo>
                    <a:pt x="247" y="378"/>
                    <a:pt x="240" y="372"/>
                    <a:pt x="233" y="368"/>
                  </a:cubicBezTo>
                  <a:cubicBezTo>
                    <a:pt x="228" y="365"/>
                    <a:pt x="224" y="362"/>
                    <a:pt x="219" y="361"/>
                  </a:cubicBezTo>
                  <a:cubicBezTo>
                    <a:pt x="208" y="360"/>
                    <a:pt x="208" y="360"/>
                    <a:pt x="208" y="360"/>
                  </a:cubicBezTo>
                  <a:cubicBezTo>
                    <a:pt x="216" y="367"/>
                    <a:pt x="216" y="367"/>
                    <a:pt x="216" y="367"/>
                  </a:cubicBezTo>
                  <a:cubicBezTo>
                    <a:pt x="229" y="380"/>
                    <a:pt x="244" y="387"/>
                    <a:pt x="264" y="389"/>
                  </a:cubicBezTo>
                  <a:cubicBezTo>
                    <a:pt x="270" y="403"/>
                    <a:pt x="281" y="412"/>
                    <a:pt x="292" y="421"/>
                  </a:cubicBezTo>
                  <a:cubicBezTo>
                    <a:pt x="297" y="425"/>
                    <a:pt x="302" y="430"/>
                    <a:pt x="307" y="435"/>
                  </a:cubicBezTo>
                  <a:cubicBezTo>
                    <a:pt x="275" y="447"/>
                    <a:pt x="224" y="458"/>
                    <a:pt x="190" y="457"/>
                  </a:cubicBezTo>
                  <a:cubicBezTo>
                    <a:pt x="190" y="464"/>
                    <a:pt x="190" y="464"/>
                    <a:pt x="190" y="464"/>
                  </a:cubicBezTo>
                  <a:cubicBezTo>
                    <a:pt x="204" y="466"/>
                    <a:pt x="216" y="465"/>
                    <a:pt x="228" y="464"/>
                  </a:cubicBezTo>
                  <a:cubicBezTo>
                    <a:pt x="226" y="466"/>
                    <a:pt x="224" y="467"/>
                    <a:pt x="222" y="469"/>
                  </a:cubicBezTo>
                  <a:cubicBezTo>
                    <a:pt x="219" y="471"/>
                    <a:pt x="216" y="473"/>
                    <a:pt x="214" y="476"/>
                  </a:cubicBezTo>
                  <a:cubicBezTo>
                    <a:pt x="218" y="481"/>
                    <a:pt x="218" y="481"/>
                    <a:pt x="218" y="481"/>
                  </a:cubicBezTo>
                  <a:cubicBezTo>
                    <a:pt x="237" y="466"/>
                    <a:pt x="262" y="458"/>
                    <a:pt x="287" y="451"/>
                  </a:cubicBezTo>
                  <a:cubicBezTo>
                    <a:pt x="298" y="448"/>
                    <a:pt x="308" y="445"/>
                    <a:pt x="319" y="441"/>
                  </a:cubicBezTo>
                  <a:cubicBezTo>
                    <a:pt x="326" y="446"/>
                    <a:pt x="335" y="451"/>
                    <a:pt x="343" y="456"/>
                  </a:cubicBezTo>
                  <a:cubicBezTo>
                    <a:pt x="349" y="461"/>
                    <a:pt x="357" y="465"/>
                    <a:pt x="363" y="470"/>
                  </a:cubicBezTo>
                  <a:cubicBezTo>
                    <a:pt x="345" y="481"/>
                    <a:pt x="322" y="489"/>
                    <a:pt x="299" y="496"/>
                  </a:cubicBezTo>
                  <a:cubicBezTo>
                    <a:pt x="289" y="499"/>
                    <a:pt x="278" y="502"/>
                    <a:pt x="267" y="506"/>
                  </a:cubicBezTo>
                  <a:cubicBezTo>
                    <a:pt x="245" y="515"/>
                    <a:pt x="245" y="515"/>
                    <a:pt x="245" y="515"/>
                  </a:cubicBezTo>
                  <a:cubicBezTo>
                    <a:pt x="269" y="513"/>
                    <a:pt x="269" y="513"/>
                    <a:pt x="269" y="513"/>
                  </a:cubicBezTo>
                  <a:cubicBezTo>
                    <a:pt x="277" y="513"/>
                    <a:pt x="283" y="511"/>
                    <a:pt x="289" y="509"/>
                  </a:cubicBezTo>
                  <a:cubicBezTo>
                    <a:pt x="292" y="508"/>
                    <a:pt x="295" y="507"/>
                    <a:pt x="298" y="506"/>
                  </a:cubicBezTo>
                  <a:cubicBezTo>
                    <a:pt x="297" y="506"/>
                    <a:pt x="296" y="507"/>
                    <a:pt x="295" y="508"/>
                  </a:cubicBezTo>
                  <a:cubicBezTo>
                    <a:pt x="289" y="511"/>
                    <a:pt x="283" y="515"/>
                    <a:pt x="284" y="521"/>
                  </a:cubicBezTo>
                  <a:cubicBezTo>
                    <a:pt x="285" y="528"/>
                    <a:pt x="285" y="528"/>
                    <a:pt x="285" y="528"/>
                  </a:cubicBezTo>
                  <a:cubicBezTo>
                    <a:pt x="290" y="523"/>
                    <a:pt x="290" y="523"/>
                    <a:pt x="290" y="523"/>
                  </a:cubicBezTo>
                  <a:cubicBezTo>
                    <a:pt x="308" y="506"/>
                    <a:pt x="332" y="495"/>
                    <a:pt x="355" y="485"/>
                  </a:cubicBezTo>
                  <a:cubicBezTo>
                    <a:pt x="361" y="482"/>
                    <a:pt x="367" y="479"/>
                    <a:pt x="373" y="476"/>
                  </a:cubicBezTo>
                  <a:cubicBezTo>
                    <a:pt x="406" y="499"/>
                    <a:pt x="434" y="521"/>
                    <a:pt x="454" y="550"/>
                  </a:cubicBezTo>
                  <a:cubicBezTo>
                    <a:pt x="449" y="549"/>
                    <a:pt x="444" y="549"/>
                    <a:pt x="439" y="548"/>
                  </a:cubicBezTo>
                  <a:cubicBezTo>
                    <a:pt x="413" y="546"/>
                    <a:pt x="386" y="549"/>
                    <a:pt x="360" y="552"/>
                  </a:cubicBezTo>
                  <a:cubicBezTo>
                    <a:pt x="334" y="555"/>
                    <a:pt x="308" y="558"/>
                    <a:pt x="283" y="556"/>
                  </a:cubicBezTo>
                  <a:cubicBezTo>
                    <a:pt x="264" y="555"/>
                    <a:pt x="247" y="550"/>
                    <a:pt x="232" y="543"/>
                  </a:cubicBezTo>
                  <a:cubicBezTo>
                    <a:pt x="229" y="549"/>
                    <a:pt x="229" y="549"/>
                    <a:pt x="229" y="549"/>
                  </a:cubicBezTo>
                  <a:cubicBezTo>
                    <a:pt x="233" y="552"/>
                    <a:pt x="239" y="554"/>
                    <a:pt x="244" y="556"/>
                  </a:cubicBezTo>
                  <a:cubicBezTo>
                    <a:pt x="249" y="558"/>
                    <a:pt x="254" y="560"/>
                    <a:pt x="258" y="563"/>
                  </a:cubicBezTo>
                  <a:cubicBezTo>
                    <a:pt x="241" y="581"/>
                    <a:pt x="218" y="593"/>
                    <a:pt x="188" y="600"/>
                  </a:cubicBezTo>
                  <a:cubicBezTo>
                    <a:pt x="189" y="607"/>
                    <a:pt x="189" y="607"/>
                    <a:pt x="189" y="607"/>
                  </a:cubicBezTo>
                  <a:cubicBezTo>
                    <a:pt x="224" y="606"/>
                    <a:pt x="244" y="588"/>
                    <a:pt x="263" y="570"/>
                  </a:cubicBezTo>
                  <a:cubicBezTo>
                    <a:pt x="265" y="569"/>
                    <a:pt x="267" y="567"/>
                    <a:pt x="269" y="565"/>
                  </a:cubicBezTo>
                  <a:cubicBezTo>
                    <a:pt x="274" y="567"/>
                    <a:pt x="278" y="567"/>
                    <a:pt x="283" y="567"/>
                  </a:cubicBezTo>
                  <a:cubicBezTo>
                    <a:pt x="285" y="567"/>
                    <a:pt x="286" y="567"/>
                    <a:pt x="288" y="567"/>
                  </a:cubicBezTo>
                  <a:cubicBezTo>
                    <a:pt x="289" y="567"/>
                    <a:pt x="292" y="568"/>
                    <a:pt x="294" y="568"/>
                  </a:cubicBezTo>
                  <a:cubicBezTo>
                    <a:pt x="290" y="584"/>
                    <a:pt x="280" y="596"/>
                    <a:pt x="271" y="607"/>
                  </a:cubicBezTo>
                  <a:cubicBezTo>
                    <a:pt x="264" y="614"/>
                    <a:pt x="258" y="621"/>
                    <a:pt x="255" y="629"/>
                  </a:cubicBezTo>
                  <a:cubicBezTo>
                    <a:pt x="247" y="645"/>
                    <a:pt x="247" y="645"/>
                    <a:pt x="247" y="645"/>
                  </a:cubicBezTo>
                  <a:cubicBezTo>
                    <a:pt x="260" y="633"/>
                    <a:pt x="260" y="633"/>
                    <a:pt x="260" y="633"/>
                  </a:cubicBezTo>
                  <a:cubicBezTo>
                    <a:pt x="280" y="614"/>
                    <a:pt x="296" y="589"/>
                    <a:pt x="308" y="567"/>
                  </a:cubicBezTo>
                  <a:cubicBezTo>
                    <a:pt x="325" y="566"/>
                    <a:pt x="342" y="564"/>
                    <a:pt x="358" y="562"/>
                  </a:cubicBezTo>
                  <a:cubicBezTo>
                    <a:pt x="383" y="560"/>
                    <a:pt x="409" y="557"/>
                    <a:pt x="436" y="559"/>
                  </a:cubicBezTo>
                  <a:cubicBezTo>
                    <a:pt x="445" y="559"/>
                    <a:pt x="454" y="561"/>
                    <a:pt x="463" y="563"/>
                  </a:cubicBezTo>
                  <a:cubicBezTo>
                    <a:pt x="480" y="584"/>
                    <a:pt x="495" y="607"/>
                    <a:pt x="509" y="630"/>
                  </a:cubicBezTo>
                  <a:cubicBezTo>
                    <a:pt x="463" y="633"/>
                    <a:pt x="422" y="646"/>
                    <a:pt x="383" y="658"/>
                  </a:cubicBezTo>
                  <a:cubicBezTo>
                    <a:pt x="343" y="671"/>
                    <a:pt x="303" y="683"/>
                    <a:pt x="257" y="686"/>
                  </a:cubicBezTo>
                  <a:cubicBezTo>
                    <a:pt x="252" y="686"/>
                    <a:pt x="246" y="686"/>
                    <a:pt x="241" y="685"/>
                  </a:cubicBezTo>
                  <a:cubicBezTo>
                    <a:pt x="228" y="685"/>
                    <a:pt x="215" y="684"/>
                    <a:pt x="203" y="690"/>
                  </a:cubicBezTo>
                  <a:cubicBezTo>
                    <a:pt x="192" y="695"/>
                    <a:pt x="192" y="695"/>
                    <a:pt x="192" y="695"/>
                  </a:cubicBezTo>
                  <a:cubicBezTo>
                    <a:pt x="204" y="697"/>
                    <a:pt x="204" y="697"/>
                    <a:pt x="204" y="697"/>
                  </a:cubicBezTo>
                  <a:cubicBezTo>
                    <a:pt x="209" y="697"/>
                    <a:pt x="214" y="698"/>
                    <a:pt x="220" y="698"/>
                  </a:cubicBezTo>
                  <a:cubicBezTo>
                    <a:pt x="249" y="701"/>
                    <a:pt x="281" y="698"/>
                    <a:pt x="313" y="690"/>
                  </a:cubicBezTo>
                  <a:cubicBezTo>
                    <a:pt x="266" y="720"/>
                    <a:pt x="207" y="738"/>
                    <a:pt x="181" y="745"/>
                  </a:cubicBezTo>
                  <a:cubicBezTo>
                    <a:pt x="181" y="745"/>
                    <a:pt x="179" y="745"/>
                    <a:pt x="178" y="745"/>
                  </a:cubicBezTo>
                  <a:cubicBezTo>
                    <a:pt x="173" y="745"/>
                    <a:pt x="164" y="746"/>
                    <a:pt x="163" y="755"/>
                  </a:cubicBezTo>
                  <a:cubicBezTo>
                    <a:pt x="162" y="760"/>
                    <a:pt x="162" y="760"/>
                    <a:pt x="162" y="760"/>
                  </a:cubicBezTo>
                  <a:cubicBezTo>
                    <a:pt x="167" y="759"/>
                    <a:pt x="167" y="759"/>
                    <a:pt x="167" y="759"/>
                  </a:cubicBezTo>
                  <a:cubicBezTo>
                    <a:pt x="189" y="753"/>
                    <a:pt x="212" y="746"/>
                    <a:pt x="236" y="738"/>
                  </a:cubicBezTo>
                  <a:cubicBezTo>
                    <a:pt x="226" y="755"/>
                    <a:pt x="209" y="765"/>
                    <a:pt x="192" y="776"/>
                  </a:cubicBezTo>
                  <a:cubicBezTo>
                    <a:pt x="180" y="783"/>
                    <a:pt x="168" y="790"/>
                    <a:pt x="160" y="799"/>
                  </a:cubicBezTo>
                  <a:cubicBezTo>
                    <a:pt x="138" y="825"/>
                    <a:pt x="138" y="825"/>
                    <a:pt x="138" y="825"/>
                  </a:cubicBezTo>
                  <a:cubicBezTo>
                    <a:pt x="165" y="805"/>
                    <a:pt x="165" y="805"/>
                    <a:pt x="165" y="805"/>
                  </a:cubicBezTo>
                  <a:cubicBezTo>
                    <a:pt x="173" y="799"/>
                    <a:pt x="182" y="793"/>
                    <a:pt x="191" y="788"/>
                  </a:cubicBezTo>
                  <a:cubicBezTo>
                    <a:pt x="214" y="774"/>
                    <a:pt x="238" y="760"/>
                    <a:pt x="249" y="731"/>
                  </a:cubicBezTo>
                  <a:cubicBezTo>
                    <a:pt x="264" y="728"/>
                    <a:pt x="276" y="721"/>
                    <a:pt x="288" y="715"/>
                  </a:cubicBezTo>
                  <a:cubicBezTo>
                    <a:pt x="292" y="713"/>
                    <a:pt x="295" y="711"/>
                    <a:pt x="299" y="709"/>
                  </a:cubicBezTo>
                  <a:cubicBezTo>
                    <a:pt x="307" y="705"/>
                    <a:pt x="313" y="700"/>
                    <a:pt x="320" y="696"/>
                  </a:cubicBezTo>
                  <a:cubicBezTo>
                    <a:pt x="328" y="690"/>
                    <a:pt x="336" y="684"/>
                    <a:pt x="344" y="681"/>
                  </a:cubicBezTo>
                  <a:cubicBezTo>
                    <a:pt x="356" y="676"/>
                    <a:pt x="369" y="674"/>
                    <a:pt x="383" y="672"/>
                  </a:cubicBezTo>
                  <a:cubicBezTo>
                    <a:pt x="394" y="670"/>
                    <a:pt x="405" y="668"/>
                    <a:pt x="416" y="665"/>
                  </a:cubicBezTo>
                  <a:cubicBezTo>
                    <a:pt x="412" y="671"/>
                    <a:pt x="409" y="675"/>
                    <a:pt x="401" y="675"/>
                  </a:cubicBezTo>
                  <a:cubicBezTo>
                    <a:pt x="396" y="674"/>
                    <a:pt x="396" y="674"/>
                    <a:pt x="396" y="674"/>
                  </a:cubicBezTo>
                  <a:cubicBezTo>
                    <a:pt x="396" y="678"/>
                    <a:pt x="396" y="678"/>
                    <a:pt x="396" y="678"/>
                  </a:cubicBezTo>
                  <a:cubicBezTo>
                    <a:pt x="396" y="679"/>
                    <a:pt x="396" y="682"/>
                    <a:pt x="397" y="683"/>
                  </a:cubicBezTo>
                  <a:cubicBezTo>
                    <a:pt x="398" y="684"/>
                    <a:pt x="398" y="685"/>
                    <a:pt x="400" y="685"/>
                  </a:cubicBezTo>
                  <a:cubicBezTo>
                    <a:pt x="397" y="688"/>
                    <a:pt x="394" y="692"/>
                    <a:pt x="391" y="695"/>
                  </a:cubicBezTo>
                  <a:cubicBezTo>
                    <a:pt x="381" y="707"/>
                    <a:pt x="371" y="720"/>
                    <a:pt x="357" y="725"/>
                  </a:cubicBezTo>
                  <a:cubicBezTo>
                    <a:pt x="349" y="728"/>
                    <a:pt x="341" y="729"/>
                    <a:pt x="332" y="731"/>
                  </a:cubicBezTo>
                  <a:cubicBezTo>
                    <a:pt x="322" y="733"/>
                    <a:pt x="311" y="736"/>
                    <a:pt x="301" y="740"/>
                  </a:cubicBezTo>
                  <a:cubicBezTo>
                    <a:pt x="276" y="751"/>
                    <a:pt x="253" y="763"/>
                    <a:pt x="230" y="775"/>
                  </a:cubicBezTo>
                  <a:cubicBezTo>
                    <a:pt x="213" y="784"/>
                    <a:pt x="197" y="793"/>
                    <a:pt x="181" y="800"/>
                  </a:cubicBezTo>
                  <a:cubicBezTo>
                    <a:pt x="184" y="807"/>
                    <a:pt x="184" y="807"/>
                    <a:pt x="184" y="807"/>
                  </a:cubicBezTo>
                  <a:cubicBezTo>
                    <a:pt x="186" y="806"/>
                    <a:pt x="189" y="805"/>
                    <a:pt x="191" y="803"/>
                  </a:cubicBezTo>
                  <a:cubicBezTo>
                    <a:pt x="193" y="803"/>
                    <a:pt x="195" y="802"/>
                    <a:pt x="197" y="801"/>
                  </a:cubicBezTo>
                  <a:cubicBezTo>
                    <a:pt x="193" y="805"/>
                    <a:pt x="189" y="810"/>
                    <a:pt x="185" y="814"/>
                  </a:cubicBezTo>
                  <a:cubicBezTo>
                    <a:pt x="182" y="817"/>
                    <a:pt x="180" y="818"/>
                    <a:pt x="180" y="821"/>
                  </a:cubicBezTo>
                  <a:cubicBezTo>
                    <a:pt x="181" y="823"/>
                    <a:pt x="181" y="823"/>
                    <a:pt x="181" y="823"/>
                  </a:cubicBezTo>
                  <a:cubicBezTo>
                    <a:pt x="184" y="824"/>
                    <a:pt x="184" y="824"/>
                    <a:pt x="184" y="824"/>
                  </a:cubicBezTo>
                  <a:cubicBezTo>
                    <a:pt x="187" y="824"/>
                    <a:pt x="193" y="819"/>
                    <a:pt x="194" y="818"/>
                  </a:cubicBezTo>
                  <a:cubicBezTo>
                    <a:pt x="196" y="815"/>
                    <a:pt x="199" y="813"/>
                    <a:pt x="201" y="811"/>
                  </a:cubicBezTo>
                  <a:cubicBezTo>
                    <a:pt x="207" y="806"/>
                    <a:pt x="212" y="801"/>
                    <a:pt x="215" y="793"/>
                  </a:cubicBezTo>
                  <a:cubicBezTo>
                    <a:pt x="235" y="787"/>
                    <a:pt x="253" y="777"/>
                    <a:pt x="271" y="769"/>
                  </a:cubicBezTo>
                  <a:cubicBezTo>
                    <a:pt x="284" y="762"/>
                    <a:pt x="297" y="755"/>
                    <a:pt x="310" y="750"/>
                  </a:cubicBezTo>
                  <a:cubicBezTo>
                    <a:pt x="295" y="783"/>
                    <a:pt x="267" y="802"/>
                    <a:pt x="237" y="821"/>
                  </a:cubicBezTo>
                  <a:cubicBezTo>
                    <a:pt x="233" y="824"/>
                    <a:pt x="229" y="826"/>
                    <a:pt x="225" y="829"/>
                  </a:cubicBezTo>
                  <a:cubicBezTo>
                    <a:pt x="229" y="835"/>
                    <a:pt x="229" y="835"/>
                    <a:pt x="229" y="835"/>
                  </a:cubicBezTo>
                  <a:cubicBezTo>
                    <a:pt x="261" y="819"/>
                    <a:pt x="297" y="797"/>
                    <a:pt x="318" y="757"/>
                  </a:cubicBezTo>
                  <a:cubicBezTo>
                    <a:pt x="328" y="755"/>
                    <a:pt x="336" y="750"/>
                    <a:pt x="345" y="745"/>
                  </a:cubicBezTo>
                  <a:cubicBezTo>
                    <a:pt x="351" y="741"/>
                    <a:pt x="358" y="736"/>
                    <a:pt x="365" y="734"/>
                  </a:cubicBezTo>
                  <a:cubicBezTo>
                    <a:pt x="362" y="753"/>
                    <a:pt x="362" y="753"/>
                    <a:pt x="362" y="753"/>
                  </a:cubicBezTo>
                  <a:cubicBezTo>
                    <a:pt x="372" y="733"/>
                    <a:pt x="372" y="733"/>
                    <a:pt x="372" y="733"/>
                  </a:cubicBezTo>
                  <a:cubicBezTo>
                    <a:pt x="375" y="732"/>
                    <a:pt x="379" y="732"/>
                    <a:pt x="383" y="733"/>
                  </a:cubicBezTo>
                  <a:cubicBezTo>
                    <a:pt x="380" y="738"/>
                    <a:pt x="372" y="746"/>
                    <a:pt x="367" y="751"/>
                  </a:cubicBezTo>
                  <a:cubicBezTo>
                    <a:pt x="359" y="758"/>
                    <a:pt x="356" y="761"/>
                    <a:pt x="358" y="764"/>
                  </a:cubicBezTo>
                  <a:cubicBezTo>
                    <a:pt x="358" y="766"/>
                    <a:pt x="360" y="767"/>
                    <a:pt x="361" y="767"/>
                  </a:cubicBezTo>
                  <a:cubicBezTo>
                    <a:pt x="363" y="767"/>
                    <a:pt x="363" y="767"/>
                    <a:pt x="363" y="767"/>
                  </a:cubicBezTo>
                  <a:cubicBezTo>
                    <a:pt x="364" y="766"/>
                    <a:pt x="364" y="766"/>
                    <a:pt x="364" y="766"/>
                  </a:cubicBezTo>
                  <a:cubicBezTo>
                    <a:pt x="375" y="756"/>
                    <a:pt x="386" y="745"/>
                    <a:pt x="398" y="731"/>
                  </a:cubicBezTo>
                  <a:cubicBezTo>
                    <a:pt x="412" y="731"/>
                    <a:pt x="426" y="730"/>
                    <a:pt x="439" y="730"/>
                  </a:cubicBezTo>
                  <a:cubicBezTo>
                    <a:pt x="451" y="729"/>
                    <a:pt x="463" y="728"/>
                    <a:pt x="475" y="729"/>
                  </a:cubicBezTo>
                  <a:cubicBezTo>
                    <a:pt x="449" y="764"/>
                    <a:pt x="409" y="783"/>
                    <a:pt x="361" y="803"/>
                  </a:cubicBezTo>
                  <a:cubicBezTo>
                    <a:pt x="353" y="807"/>
                    <a:pt x="353" y="807"/>
                    <a:pt x="353" y="807"/>
                  </a:cubicBezTo>
                  <a:cubicBezTo>
                    <a:pt x="361" y="810"/>
                    <a:pt x="361" y="810"/>
                    <a:pt x="361" y="810"/>
                  </a:cubicBezTo>
                  <a:cubicBezTo>
                    <a:pt x="363" y="811"/>
                    <a:pt x="366" y="811"/>
                    <a:pt x="368" y="810"/>
                  </a:cubicBezTo>
                  <a:cubicBezTo>
                    <a:pt x="362" y="818"/>
                    <a:pt x="353" y="823"/>
                    <a:pt x="344" y="828"/>
                  </a:cubicBezTo>
                  <a:cubicBezTo>
                    <a:pt x="339" y="831"/>
                    <a:pt x="333" y="835"/>
                    <a:pt x="328" y="839"/>
                  </a:cubicBezTo>
                  <a:cubicBezTo>
                    <a:pt x="310" y="853"/>
                    <a:pt x="310" y="853"/>
                    <a:pt x="310" y="853"/>
                  </a:cubicBezTo>
                  <a:cubicBezTo>
                    <a:pt x="332" y="845"/>
                    <a:pt x="332" y="845"/>
                    <a:pt x="332" y="845"/>
                  </a:cubicBezTo>
                  <a:cubicBezTo>
                    <a:pt x="356" y="836"/>
                    <a:pt x="372" y="822"/>
                    <a:pt x="383" y="803"/>
                  </a:cubicBezTo>
                  <a:cubicBezTo>
                    <a:pt x="430" y="791"/>
                    <a:pt x="461" y="760"/>
                    <a:pt x="491" y="730"/>
                  </a:cubicBezTo>
                  <a:cubicBezTo>
                    <a:pt x="491" y="730"/>
                    <a:pt x="491" y="730"/>
                    <a:pt x="491" y="730"/>
                  </a:cubicBezTo>
                  <a:cubicBezTo>
                    <a:pt x="529" y="734"/>
                    <a:pt x="558" y="745"/>
                    <a:pt x="586" y="757"/>
                  </a:cubicBezTo>
                  <a:cubicBezTo>
                    <a:pt x="550" y="770"/>
                    <a:pt x="518" y="787"/>
                    <a:pt x="487" y="803"/>
                  </a:cubicBezTo>
                  <a:cubicBezTo>
                    <a:pt x="449" y="823"/>
                    <a:pt x="411" y="843"/>
                    <a:pt x="367" y="857"/>
                  </a:cubicBezTo>
                  <a:cubicBezTo>
                    <a:pt x="365" y="858"/>
                    <a:pt x="363" y="859"/>
                    <a:pt x="363" y="863"/>
                  </a:cubicBezTo>
                  <a:cubicBezTo>
                    <a:pt x="354" y="865"/>
                    <a:pt x="345" y="867"/>
                    <a:pt x="335" y="869"/>
                  </a:cubicBezTo>
                  <a:cubicBezTo>
                    <a:pt x="338" y="867"/>
                    <a:pt x="338" y="867"/>
                    <a:pt x="338" y="867"/>
                  </a:cubicBezTo>
                  <a:cubicBezTo>
                    <a:pt x="333" y="870"/>
                    <a:pt x="333" y="870"/>
                    <a:pt x="333" y="870"/>
                  </a:cubicBezTo>
                  <a:cubicBezTo>
                    <a:pt x="326" y="871"/>
                    <a:pt x="319" y="873"/>
                    <a:pt x="312" y="875"/>
                  </a:cubicBezTo>
                  <a:cubicBezTo>
                    <a:pt x="287" y="881"/>
                    <a:pt x="261" y="887"/>
                    <a:pt x="238" y="892"/>
                  </a:cubicBezTo>
                  <a:cubicBezTo>
                    <a:pt x="238" y="899"/>
                    <a:pt x="238" y="899"/>
                    <a:pt x="238" y="899"/>
                  </a:cubicBezTo>
                  <a:cubicBezTo>
                    <a:pt x="253" y="898"/>
                    <a:pt x="269" y="895"/>
                    <a:pt x="283" y="893"/>
                  </a:cubicBezTo>
                  <a:cubicBezTo>
                    <a:pt x="292" y="891"/>
                    <a:pt x="300" y="889"/>
                    <a:pt x="308" y="888"/>
                  </a:cubicBezTo>
                  <a:cubicBezTo>
                    <a:pt x="303" y="892"/>
                    <a:pt x="299" y="896"/>
                    <a:pt x="294" y="901"/>
                  </a:cubicBezTo>
                  <a:cubicBezTo>
                    <a:pt x="285" y="908"/>
                    <a:pt x="275" y="914"/>
                    <a:pt x="265" y="920"/>
                  </a:cubicBezTo>
                  <a:cubicBezTo>
                    <a:pt x="254" y="926"/>
                    <a:pt x="244" y="932"/>
                    <a:pt x="237" y="938"/>
                  </a:cubicBezTo>
                  <a:cubicBezTo>
                    <a:pt x="241" y="944"/>
                    <a:pt x="241" y="944"/>
                    <a:pt x="241" y="944"/>
                  </a:cubicBezTo>
                  <a:cubicBezTo>
                    <a:pt x="249" y="939"/>
                    <a:pt x="261" y="933"/>
                    <a:pt x="269" y="930"/>
                  </a:cubicBezTo>
                  <a:cubicBezTo>
                    <a:pt x="267" y="933"/>
                    <a:pt x="264" y="936"/>
                    <a:pt x="261" y="938"/>
                  </a:cubicBezTo>
                  <a:cubicBezTo>
                    <a:pt x="257" y="943"/>
                    <a:pt x="252" y="948"/>
                    <a:pt x="252" y="954"/>
                  </a:cubicBezTo>
                  <a:cubicBezTo>
                    <a:pt x="252" y="963"/>
                    <a:pt x="252" y="963"/>
                    <a:pt x="252" y="963"/>
                  </a:cubicBezTo>
                  <a:cubicBezTo>
                    <a:pt x="258" y="956"/>
                    <a:pt x="258" y="956"/>
                    <a:pt x="258" y="956"/>
                  </a:cubicBezTo>
                  <a:cubicBezTo>
                    <a:pt x="267" y="948"/>
                    <a:pt x="274" y="938"/>
                    <a:pt x="281" y="929"/>
                  </a:cubicBezTo>
                  <a:cubicBezTo>
                    <a:pt x="287" y="921"/>
                    <a:pt x="293" y="913"/>
                    <a:pt x="299" y="906"/>
                  </a:cubicBezTo>
                  <a:cubicBezTo>
                    <a:pt x="307" y="901"/>
                    <a:pt x="313" y="895"/>
                    <a:pt x="317" y="890"/>
                  </a:cubicBezTo>
                  <a:cubicBezTo>
                    <a:pt x="321" y="888"/>
                    <a:pt x="324" y="886"/>
                    <a:pt x="327" y="884"/>
                  </a:cubicBezTo>
                  <a:cubicBezTo>
                    <a:pt x="339" y="878"/>
                    <a:pt x="353" y="874"/>
                    <a:pt x="368" y="871"/>
                  </a:cubicBezTo>
                  <a:cubicBezTo>
                    <a:pt x="379" y="869"/>
                    <a:pt x="391" y="866"/>
                    <a:pt x="401" y="862"/>
                  </a:cubicBezTo>
                  <a:cubicBezTo>
                    <a:pt x="412" y="858"/>
                    <a:pt x="422" y="853"/>
                    <a:pt x="431" y="848"/>
                  </a:cubicBezTo>
                  <a:cubicBezTo>
                    <a:pt x="439" y="843"/>
                    <a:pt x="448" y="839"/>
                    <a:pt x="456" y="836"/>
                  </a:cubicBezTo>
                  <a:cubicBezTo>
                    <a:pt x="438" y="856"/>
                    <a:pt x="414" y="872"/>
                    <a:pt x="388" y="888"/>
                  </a:cubicBezTo>
                  <a:cubicBezTo>
                    <a:pt x="367" y="901"/>
                    <a:pt x="367" y="901"/>
                    <a:pt x="367" y="901"/>
                  </a:cubicBezTo>
                  <a:cubicBezTo>
                    <a:pt x="391" y="895"/>
                    <a:pt x="391" y="895"/>
                    <a:pt x="391" y="895"/>
                  </a:cubicBezTo>
                  <a:cubicBezTo>
                    <a:pt x="391" y="895"/>
                    <a:pt x="391" y="894"/>
                    <a:pt x="392" y="894"/>
                  </a:cubicBezTo>
                  <a:cubicBezTo>
                    <a:pt x="389" y="897"/>
                    <a:pt x="386" y="899"/>
                    <a:pt x="383" y="901"/>
                  </a:cubicBezTo>
                  <a:cubicBezTo>
                    <a:pt x="383" y="902"/>
                    <a:pt x="383" y="902"/>
                    <a:pt x="383" y="902"/>
                  </a:cubicBezTo>
                  <a:cubicBezTo>
                    <a:pt x="387" y="908"/>
                    <a:pt x="387" y="908"/>
                    <a:pt x="387" y="908"/>
                  </a:cubicBezTo>
                  <a:cubicBezTo>
                    <a:pt x="390" y="906"/>
                    <a:pt x="393" y="904"/>
                    <a:pt x="396" y="902"/>
                  </a:cubicBezTo>
                  <a:cubicBezTo>
                    <a:pt x="398" y="900"/>
                    <a:pt x="401" y="898"/>
                    <a:pt x="404" y="897"/>
                  </a:cubicBezTo>
                  <a:cubicBezTo>
                    <a:pt x="401" y="901"/>
                    <a:pt x="397" y="906"/>
                    <a:pt x="393" y="910"/>
                  </a:cubicBezTo>
                  <a:cubicBezTo>
                    <a:pt x="388" y="915"/>
                    <a:pt x="383" y="920"/>
                    <a:pt x="382" y="925"/>
                  </a:cubicBezTo>
                  <a:cubicBezTo>
                    <a:pt x="377" y="942"/>
                    <a:pt x="377" y="942"/>
                    <a:pt x="377" y="942"/>
                  </a:cubicBezTo>
                  <a:cubicBezTo>
                    <a:pt x="388" y="928"/>
                    <a:pt x="388" y="928"/>
                    <a:pt x="388" y="928"/>
                  </a:cubicBezTo>
                  <a:cubicBezTo>
                    <a:pt x="391" y="925"/>
                    <a:pt x="394" y="922"/>
                    <a:pt x="397" y="919"/>
                  </a:cubicBezTo>
                  <a:cubicBezTo>
                    <a:pt x="406" y="911"/>
                    <a:pt x="415" y="903"/>
                    <a:pt x="417" y="887"/>
                  </a:cubicBezTo>
                  <a:cubicBezTo>
                    <a:pt x="435" y="875"/>
                    <a:pt x="463" y="869"/>
                    <a:pt x="490" y="871"/>
                  </a:cubicBezTo>
                  <a:cubicBezTo>
                    <a:pt x="504" y="872"/>
                    <a:pt x="523" y="875"/>
                    <a:pt x="537" y="886"/>
                  </a:cubicBezTo>
                  <a:cubicBezTo>
                    <a:pt x="524" y="895"/>
                    <a:pt x="508" y="900"/>
                    <a:pt x="493" y="905"/>
                  </a:cubicBezTo>
                  <a:cubicBezTo>
                    <a:pt x="480" y="909"/>
                    <a:pt x="466" y="914"/>
                    <a:pt x="454" y="920"/>
                  </a:cubicBezTo>
                  <a:cubicBezTo>
                    <a:pt x="433" y="932"/>
                    <a:pt x="433" y="932"/>
                    <a:pt x="433" y="932"/>
                  </a:cubicBezTo>
                  <a:cubicBezTo>
                    <a:pt x="457" y="927"/>
                    <a:pt x="457" y="927"/>
                    <a:pt x="457" y="927"/>
                  </a:cubicBezTo>
                  <a:cubicBezTo>
                    <a:pt x="464" y="926"/>
                    <a:pt x="470" y="923"/>
                    <a:pt x="476" y="921"/>
                  </a:cubicBezTo>
                  <a:cubicBezTo>
                    <a:pt x="482" y="919"/>
                    <a:pt x="487" y="917"/>
                    <a:pt x="493" y="916"/>
                  </a:cubicBezTo>
                  <a:cubicBezTo>
                    <a:pt x="493" y="916"/>
                    <a:pt x="492" y="917"/>
                    <a:pt x="492" y="917"/>
                  </a:cubicBezTo>
                  <a:cubicBezTo>
                    <a:pt x="489" y="921"/>
                    <a:pt x="484" y="927"/>
                    <a:pt x="488" y="932"/>
                  </a:cubicBezTo>
                  <a:cubicBezTo>
                    <a:pt x="492" y="938"/>
                    <a:pt x="492" y="938"/>
                    <a:pt x="492" y="938"/>
                  </a:cubicBezTo>
                  <a:cubicBezTo>
                    <a:pt x="494" y="931"/>
                    <a:pt x="494" y="931"/>
                    <a:pt x="494" y="931"/>
                  </a:cubicBezTo>
                  <a:cubicBezTo>
                    <a:pt x="501" y="912"/>
                    <a:pt x="519" y="905"/>
                    <a:pt x="538" y="898"/>
                  </a:cubicBezTo>
                  <a:cubicBezTo>
                    <a:pt x="541" y="896"/>
                    <a:pt x="545" y="895"/>
                    <a:pt x="548" y="893"/>
                  </a:cubicBezTo>
                  <a:cubicBezTo>
                    <a:pt x="554" y="899"/>
                    <a:pt x="561" y="902"/>
                    <a:pt x="567" y="906"/>
                  </a:cubicBezTo>
                  <a:cubicBezTo>
                    <a:pt x="575" y="910"/>
                    <a:pt x="583" y="914"/>
                    <a:pt x="588" y="920"/>
                  </a:cubicBezTo>
                  <a:cubicBezTo>
                    <a:pt x="565" y="931"/>
                    <a:pt x="536" y="934"/>
                    <a:pt x="508" y="938"/>
                  </a:cubicBezTo>
                  <a:cubicBezTo>
                    <a:pt x="490" y="940"/>
                    <a:pt x="470" y="943"/>
                    <a:pt x="453" y="947"/>
                  </a:cubicBezTo>
                  <a:cubicBezTo>
                    <a:pt x="454" y="954"/>
                    <a:pt x="454" y="954"/>
                    <a:pt x="454" y="954"/>
                  </a:cubicBezTo>
                  <a:cubicBezTo>
                    <a:pt x="470" y="953"/>
                    <a:pt x="486" y="951"/>
                    <a:pt x="501" y="949"/>
                  </a:cubicBezTo>
                  <a:cubicBezTo>
                    <a:pt x="511" y="948"/>
                    <a:pt x="521" y="947"/>
                    <a:pt x="531" y="946"/>
                  </a:cubicBezTo>
                  <a:cubicBezTo>
                    <a:pt x="529" y="948"/>
                    <a:pt x="527" y="950"/>
                    <a:pt x="524" y="951"/>
                  </a:cubicBezTo>
                  <a:cubicBezTo>
                    <a:pt x="522" y="952"/>
                    <a:pt x="522" y="952"/>
                    <a:pt x="522" y="952"/>
                  </a:cubicBezTo>
                  <a:cubicBezTo>
                    <a:pt x="466" y="952"/>
                    <a:pt x="415" y="960"/>
                    <a:pt x="380" y="977"/>
                  </a:cubicBezTo>
                  <a:cubicBezTo>
                    <a:pt x="375" y="980"/>
                    <a:pt x="370" y="983"/>
                    <a:pt x="365" y="987"/>
                  </a:cubicBezTo>
                  <a:cubicBezTo>
                    <a:pt x="358" y="992"/>
                    <a:pt x="352" y="997"/>
                    <a:pt x="345" y="998"/>
                  </a:cubicBezTo>
                  <a:cubicBezTo>
                    <a:pt x="325" y="988"/>
                    <a:pt x="304" y="982"/>
                    <a:pt x="281" y="980"/>
                  </a:cubicBezTo>
                  <a:cubicBezTo>
                    <a:pt x="231" y="977"/>
                    <a:pt x="182" y="993"/>
                    <a:pt x="134" y="1009"/>
                  </a:cubicBezTo>
                  <a:cubicBezTo>
                    <a:pt x="112" y="1017"/>
                    <a:pt x="91" y="1024"/>
                    <a:pt x="70" y="1029"/>
                  </a:cubicBezTo>
                  <a:cubicBezTo>
                    <a:pt x="72" y="1036"/>
                    <a:pt x="72" y="1036"/>
                    <a:pt x="72" y="1036"/>
                  </a:cubicBezTo>
                  <a:cubicBezTo>
                    <a:pt x="85" y="1034"/>
                    <a:pt x="97" y="1030"/>
                    <a:pt x="108" y="1027"/>
                  </a:cubicBezTo>
                  <a:cubicBezTo>
                    <a:pt x="122" y="1022"/>
                    <a:pt x="137" y="1018"/>
                    <a:pt x="153" y="1016"/>
                  </a:cubicBezTo>
                  <a:cubicBezTo>
                    <a:pt x="141" y="1038"/>
                    <a:pt x="118" y="1047"/>
                    <a:pt x="94" y="1057"/>
                  </a:cubicBezTo>
                  <a:cubicBezTo>
                    <a:pt x="87" y="1060"/>
                    <a:pt x="81" y="1062"/>
                    <a:pt x="75" y="1065"/>
                  </a:cubicBezTo>
                  <a:cubicBezTo>
                    <a:pt x="59" y="1072"/>
                    <a:pt x="59" y="1072"/>
                    <a:pt x="59" y="1072"/>
                  </a:cubicBezTo>
                  <a:cubicBezTo>
                    <a:pt x="77" y="1072"/>
                    <a:pt x="77" y="1072"/>
                    <a:pt x="77" y="1072"/>
                  </a:cubicBezTo>
                  <a:cubicBezTo>
                    <a:pt x="87" y="1072"/>
                    <a:pt x="96" y="1067"/>
                    <a:pt x="104" y="1063"/>
                  </a:cubicBezTo>
                  <a:cubicBezTo>
                    <a:pt x="109" y="1061"/>
                    <a:pt x="114" y="1059"/>
                    <a:pt x="118" y="1058"/>
                  </a:cubicBezTo>
                  <a:cubicBezTo>
                    <a:pt x="116" y="1065"/>
                    <a:pt x="113" y="1071"/>
                    <a:pt x="108" y="1076"/>
                  </a:cubicBezTo>
                  <a:cubicBezTo>
                    <a:pt x="100" y="1085"/>
                    <a:pt x="100" y="1085"/>
                    <a:pt x="100" y="1085"/>
                  </a:cubicBezTo>
                  <a:cubicBezTo>
                    <a:pt x="112" y="1082"/>
                    <a:pt x="112" y="1082"/>
                    <a:pt x="112" y="1082"/>
                  </a:cubicBezTo>
                  <a:cubicBezTo>
                    <a:pt x="124" y="1079"/>
                    <a:pt x="127" y="1066"/>
                    <a:pt x="128" y="1053"/>
                  </a:cubicBezTo>
                  <a:cubicBezTo>
                    <a:pt x="145" y="1046"/>
                    <a:pt x="157" y="1032"/>
                    <a:pt x="166" y="1011"/>
                  </a:cubicBezTo>
                  <a:cubicBezTo>
                    <a:pt x="170" y="1010"/>
                    <a:pt x="170" y="1010"/>
                    <a:pt x="170" y="1010"/>
                  </a:cubicBezTo>
                  <a:cubicBezTo>
                    <a:pt x="193" y="1001"/>
                    <a:pt x="222" y="991"/>
                    <a:pt x="250" y="991"/>
                  </a:cubicBezTo>
                  <a:cubicBezTo>
                    <a:pt x="241" y="998"/>
                    <a:pt x="234" y="1006"/>
                    <a:pt x="226" y="1015"/>
                  </a:cubicBezTo>
                  <a:cubicBezTo>
                    <a:pt x="215" y="1028"/>
                    <a:pt x="205" y="1040"/>
                    <a:pt x="189" y="1046"/>
                  </a:cubicBezTo>
                  <a:cubicBezTo>
                    <a:pt x="190" y="1053"/>
                    <a:pt x="190" y="1053"/>
                    <a:pt x="190" y="1053"/>
                  </a:cubicBezTo>
                  <a:cubicBezTo>
                    <a:pt x="211" y="1049"/>
                    <a:pt x="224" y="1034"/>
                    <a:pt x="236" y="1019"/>
                  </a:cubicBezTo>
                  <a:cubicBezTo>
                    <a:pt x="247" y="1007"/>
                    <a:pt x="257" y="995"/>
                    <a:pt x="271" y="992"/>
                  </a:cubicBezTo>
                  <a:cubicBezTo>
                    <a:pt x="284" y="989"/>
                    <a:pt x="284" y="989"/>
                    <a:pt x="284" y="989"/>
                  </a:cubicBezTo>
                  <a:cubicBezTo>
                    <a:pt x="302" y="992"/>
                    <a:pt x="316" y="997"/>
                    <a:pt x="332" y="1004"/>
                  </a:cubicBezTo>
                  <a:cubicBezTo>
                    <a:pt x="325" y="1008"/>
                    <a:pt x="317" y="1013"/>
                    <a:pt x="309" y="1018"/>
                  </a:cubicBezTo>
                  <a:cubicBezTo>
                    <a:pt x="284" y="1033"/>
                    <a:pt x="259" y="1049"/>
                    <a:pt x="233" y="1063"/>
                  </a:cubicBezTo>
                  <a:cubicBezTo>
                    <a:pt x="233" y="1061"/>
                    <a:pt x="233" y="1061"/>
                    <a:pt x="233" y="1061"/>
                  </a:cubicBezTo>
                  <a:cubicBezTo>
                    <a:pt x="232" y="1064"/>
                    <a:pt x="232" y="1064"/>
                    <a:pt x="232" y="1064"/>
                  </a:cubicBezTo>
                  <a:cubicBezTo>
                    <a:pt x="187" y="1089"/>
                    <a:pt x="140" y="1112"/>
                    <a:pt x="86" y="1130"/>
                  </a:cubicBezTo>
                  <a:cubicBezTo>
                    <a:pt x="88" y="1137"/>
                    <a:pt x="88" y="1137"/>
                    <a:pt x="88" y="1137"/>
                  </a:cubicBezTo>
                  <a:cubicBezTo>
                    <a:pt x="139" y="1127"/>
                    <a:pt x="182" y="1107"/>
                    <a:pt x="222" y="1084"/>
                  </a:cubicBezTo>
                  <a:cubicBezTo>
                    <a:pt x="217" y="1095"/>
                    <a:pt x="212" y="1106"/>
                    <a:pt x="208" y="1118"/>
                  </a:cubicBezTo>
                  <a:cubicBezTo>
                    <a:pt x="205" y="1127"/>
                    <a:pt x="202" y="1136"/>
                    <a:pt x="198" y="1145"/>
                  </a:cubicBezTo>
                  <a:cubicBezTo>
                    <a:pt x="198" y="1142"/>
                    <a:pt x="198" y="1142"/>
                    <a:pt x="198" y="1142"/>
                  </a:cubicBezTo>
                  <a:cubicBezTo>
                    <a:pt x="197" y="1147"/>
                    <a:pt x="197" y="1147"/>
                    <a:pt x="197" y="1147"/>
                  </a:cubicBezTo>
                  <a:cubicBezTo>
                    <a:pt x="196" y="1149"/>
                    <a:pt x="195" y="1151"/>
                    <a:pt x="194" y="1153"/>
                  </a:cubicBezTo>
                  <a:cubicBezTo>
                    <a:pt x="191" y="1145"/>
                    <a:pt x="191" y="1145"/>
                    <a:pt x="191" y="1145"/>
                  </a:cubicBezTo>
                  <a:cubicBezTo>
                    <a:pt x="192" y="1157"/>
                    <a:pt x="192" y="1157"/>
                    <a:pt x="192" y="1157"/>
                  </a:cubicBezTo>
                  <a:cubicBezTo>
                    <a:pt x="188" y="1165"/>
                    <a:pt x="183" y="1173"/>
                    <a:pt x="177" y="1179"/>
                  </a:cubicBezTo>
                  <a:cubicBezTo>
                    <a:pt x="171" y="1186"/>
                    <a:pt x="163" y="1191"/>
                    <a:pt x="156" y="1196"/>
                  </a:cubicBezTo>
                  <a:cubicBezTo>
                    <a:pt x="146" y="1202"/>
                    <a:pt x="137" y="1208"/>
                    <a:pt x="131" y="1218"/>
                  </a:cubicBezTo>
                  <a:cubicBezTo>
                    <a:pt x="119" y="1238"/>
                    <a:pt x="119" y="1238"/>
                    <a:pt x="119" y="1238"/>
                  </a:cubicBezTo>
                  <a:cubicBezTo>
                    <a:pt x="136" y="1222"/>
                    <a:pt x="136" y="1222"/>
                    <a:pt x="136" y="1222"/>
                  </a:cubicBezTo>
                  <a:cubicBezTo>
                    <a:pt x="142" y="1217"/>
                    <a:pt x="150" y="1212"/>
                    <a:pt x="157" y="1208"/>
                  </a:cubicBezTo>
                  <a:cubicBezTo>
                    <a:pt x="165" y="1202"/>
                    <a:pt x="173" y="1197"/>
                    <a:pt x="180" y="1190"/>
                  </a:cubicBezTo>
                  <a:cubicBezTo>
                    <a:pt x="182" y="1188"/>
                    <a:pt x="184" y="1185"/>
                    <a:pt x="186" y="1182"/>
                  </a:cubicBezTo>
                  <a:cubicBezTo>
                    <a:pt x="189" y="1178"/>
                    <a:pt x="191" y="1175"/>
                    <a:pt x="194" y="1174"/>
                  </a:cubicBezTo>
                  <a:cubicBezTo>
                    <a:pt x="194" y="1175"/>
                    <a:pt x="194" y="1175"/>
                    <a:pt x="194" y="1175"/>
                  </a:cubicBezTo>
                  <a:cubicBezTo>
                    <a:pt x="193" y="1178"/>
                    <a:pt x="192" y="1182"/>
                    <a:pt x="190" y="1185"/>
                  </a:cubicBezTo>
                  <a:cubicBezTo>
                    <a:pt x="188" y="1191"/>
                    <a:pt x="185" y="1196"/>
                    <a:pt x="187" y="1200"/>
                  </a:cubicBezTo>
                  <a:cubicBezTo>
                    <a:pt x="189" y="1204"/>
                    <a:pt x="189" y="1204"/>
                    <a:pt x="189" y="1204"/>
                  </a:cubicBezTo>
                  <a:cubicBezTo>
                    <a:pt x="193" y="1201"/>
                    <a:pt x="193" y="1201"/>
                    <a:pt x="193" y="1201"/>
                  </a:cubicBezTo>
                  <a:cubicBezTo>
                    <a:pt x="194" y="1200"/>
                    <a:pt x="195" y="1199"/>
                    <a:pt x="196" y="1198"/>
                  </a:cubicBezTo>
                  <a:cubicBezTo>
                    <a:pt x="197" y="1208"/>
                    <a:pt x="197" y="1208"/>
                    <a:pt x="197" y="1208"/>
                  </a:cubicBezTo>
                  <a:cubicBezTo>
                    <a:pt x="199" y="1193"/>
                    <a:pt x="199" y="1193"/>
                    <a:pt x="199" y="1193"/>
                  </a:cubicBezTo>
                  <a:cubicBezTo>
                    <a:pt x="200" y="1192"/>
                    <a:pt x="200" y="1190"/>
                    <a:pt x="201" y="1189"/>
                  </a:cubicBezTo>
                  <a:cubicBezTo>
                    <a:pt x="203" y="1195"/>
                    <a:pt x="203" y="1195"/>
                    <a:pt x="203" y="1195"/>
                  </a:cubicBezTo>
                  <a:cubicBezTo>
                    <a:pt x="202" y="1178"/>
                    <a:pt x="202" y="1178"/>
                    <a:pt x="202" y="1178"/>
                  </a:cubicBezTo>
                  <a:cubicBezTo>
                    <a:pt x="201" y="1177"/>
                    <a:pt x="201" y="1176"/>
                    <a:pt x="201" y="1175"/>
                  </a:cubicBezTo>
                  <a:cubicBezTo>
                    <a:pt x="201" y="1173"/>
                    <a:pt x="201" y="1171"/>
                    <a:pt x="201" y="1169"/>
                  </a:cubicBezTo>
                  <a:cubicBezTo>
                    <a:pt x="200" y="1168"/>
                    <a:pt x="200" y="1168"/>
                    <a:pt x="200" y="1168"/>
                  </a:cubicBezTo>
                  <a:cubicBezTo>
                    <a:pt x="200" y="1167"/>
                    <a:pt x="200" y="1166"/>
                    <a:pt x="200" y="1166"/>
                  </a:cubicBezTo>
                  <a:cubicBezTo>
                    <a:pt x="201" y="1159"/>
                    <a:pt x="206" y="1149"/>
                    <a:pt x="210" y="1139"/>
                  </a:cubicBezTo>
                  <a:cubicBezTo>
                    <a:pt x="213" y="1133"/>
                    <a:pt x="215" y="1128"/>
                    <a:pt x="217" y="1123"/>
                  </a:cubicBezTo>
                  <a:cubicBezTo>
                    <a:pt x="219" y="1118"/>
                    <a:pt x="221" y="1113"/>
                    <a:pt x="223" y="1108"/>
                  </a:cubicBezTo>
                  <a:cubicBezTo>
                    <a:pt x="228" y="1098"/>
                    <a:pt x="232" y="1089"/>
                    <a:pt x="232" y="1078"/>
                  </a:cubicBezTo>
                  <a:cubicBezTo>
                    <a:pt x="244" y="1072"/>
                    <a:pt x="255" y="1065"/>
                    <a:pt x="267" y="1058"/>
                  </a:cubicBezTo>
                  <a:cubicBezTo>
                    <a:pt x="296" y="1040"/>
                    <a:pt x="326" y="1022"/>
                    <a:pt x="359" y="1007"/>
                  </a:cubicBezTo>
                  <a:cubicBezTo>
                    <a:pt x="343" y="1027"/>
                    <a:pt x="330" y="1050"/>
                    <a:pt x="317" y="1072"/>
                  </a:cubicBezTo>
                  <a:cubicBezTo>
                    <a:pt x="301" y="1100"/>
                    <a:pt x="285" y="1129"/>
                    <a:pt x="264" y="1150"/>
                  </a:cubicBezTo>
                  <a:cubicBezTo>
                    <a:pt x="257" y="1157"/>
                    <a:pt x="257" y="1157"/>
                    <a:pt x="257" y="1157"/>
                  </a:cubicBezTo>
                  <a:cubicBezTo>
                    <a:pt x="267" y="1156"/>
                    <a:pt x="267" y="1156"/>
                    <a:pt x="267" y="1156"/>
                  </a:cubicBezTo>
                  <a:cubicBezTo>
                    <a:pt x="273" y="1156"/>
                    <a:pt x="277" y="1150"/>
                    <a:pt x="281" y="1145"/>
                  </a:cubicBezTo>
                  <a:cubicBezTo>
                    <a:pt x="281" y="1144"/>
                    <a:pt x="282" y="1143"/>
                    <a:pt x="283" y="1142"/>
                  </a:cubicBezTo>
                  <a:cubicBezTo>
                    <a:pt x="282" y="1155"/>
                    <a:pt x="278" y="1168"/>
                    <a:pt x="274" y="1179"/>
                  </a:cubicBezTo>
                  <a:cubicBezTo>
                    <a:pt x="271" y="1188"/>
                    <a:pt x="268" y="1197"/>
                    <a:pt x="267" y="1206"/>
                  </a:cubicBezTo>
                  <a:cubicBezTo>
                    <a:pt x="266" y="1209"/>
                    <a:pt x="266" y="1209"/>
                    <a:pt x="266" y="1209"/>
                  </a:cubicBezTo>
                  <a:cubicBezTo>
                    <a:pt x="251" y="1220"/>
                    <a:pt x="235" y="1230"/>
                    <a:pt x="220" y="1240"/>
                  </a:cubicBezTo>
                  <a:cubicBezTo>
                    <a:pt x="211" y="1245"/>
                    <a:pt x="211" y="1245"/>
                    <a:pt x="211" y="1245"/>
                  </a:cubicBezTo>
                  <a:cubicBezTo>
                    <a:pt x="170" y="1245"/>
                    <a:pt x="148" y="1265"/>
                    <a:pt x="126" y="1285"/>
                  </a:cubicBezTo>
                  <a:cubicBezTo>
                    <a:pt x="121" y="1289"/>
                    <a:pt x="117" y="1294"/>
                    <a:pt x="112" y="1297"/>
                  </a:cubicBezTo>
                  <a:cubicBezTo>
                    <a:pt x="110" y="1299"/>
                    <a:pt x="110" y="1299"/>
                    <a:pt x="110" y="1299"/>
                  </a:cubicBezTo>
                  <a:cubicBezTo>
                    <a:pt x="109" y="1300"/>
                    <a:pt x="106" y="1301"/>
                    <a:pt x="105" y="1303"/>
                  </a:cubicBezTo>
                  <a:cubicBezTo>
                    <a:pt x="86" y="1320"/>
                    <a:pt x="86" y="1320"/>
                    <a:pt x="86" y="1320"/>
                  </a:cubicBezTo>
                  <a:cubicBezTo>
                    <a:pt x="107" y="1308"/>
                    <a:pt x="107" y="1308"/>
                    <a:pt x="107" y="1308"/>
                  </a:cubicBezTo>
                  <a:cubicBezTo>
                    <a:pt x="108" y="1308"/>
                    <a:pt x="108" y="1308"/>
                    <a:pt x="108" y="1308"/>
                  </a:cubicBezTo>
                  <a:cubicBezTo>
                    <a:pt x="108" y="1311"/>
                    <a:pt x="108" y="1311"/>
                    <a:pt x="108" y="1311"/>
                  </a:cubicBezTo>
                  <a:cubicBezTo>
                    <a:pt x="111" y="1308"/>
                    <a:pt x="111" y="1308"/>
                    <a:pt x="111" y="1308"/>
                  </a:cubicBezTo>
                  <a:cubicBezTo>
                    <a:pt x="113" y="1308"/>
                    <a:pt x="116" y="1306"/>
                    <a:pt x="117" y="1303"/>
                  </a:cubicBezTo>
                  <a:cubicBezTo>
                    <a:pt x="126" y="1298"/>
                    <a:pt x="135" y="1291"/>
                    <a:pt x="143" y="1284"/>
                  </a:cubicBezTo>
                  <a:cubicBezTo>
                    <a:pt x="159" y="1270"/>
                    <a:pt x="174" y="1258"/>
                    <a:pt x="195" y="1257"/>
                  </a:cubicBezTo>
                  <a:cubicBezTo>
                    <a:pt x="196" y="1261"/>
                    <a:pt x="199" y="1261"/>
                    <a:pt x="200" y="1262"/>
                  </a:cubicBezTo>
                  <a:cubicBezTo>
                    <a:pt x="203" y="1262"/>
                    <a:pt x="205" y="1260"/>
                    <a:pt x="208" y="1258"/>
                  </a:cubicBezTo>
                  <a:cubicBezTo>
                    <a:pt x="210" y="1257"/>
                    <a:pt x="212" y="1255"/>
                    <a:pt x="215" y="1254"/>
                  </a:cubicBezTo>
                  <a:cubicBezTo>
                    <a:pt x="219" y="1254"/>
                    <a:pt x="224" y="1254"/>
                    <a:pt x="230" y="1254"/>
                  </a:cubicBezTo>
                  <a:cubicBezTo>
                    <a:pt x="242" y="1255"/>
                    <a:pt x="255" y="1258"/>
                    <a:pt x="265" y="1261"/>
                  </a:cubicBezTo>
                  <a:cubicBezTo>
                    <a:pt x="221" y="1274"/>
                    <a:pt x="178" y="1289"/>
                    <a:pt x="144" y="1318"/>
                  </a:cubicBezTo>
                  <a:cubicBezTo>
                    <a:pt x="123" y="1335"/>
                    <a:pt x="102" y="1345"/>
                    <a:pt x="75" y="1357"/>
                  </a:cubicBezTo>
                  <a:cubicBezTo>
                    <a:pt x="68" y="1360"/>
                    <a:pt x="60" y="1363"/>
                    <a:pt x="53" y="1365"/>
                  </a:cubicBezTo>
                  <a:cubicBezTo>
                    <a:pt x="38" y="1370"/>
                    <a:pt x="23" y="1374"/>
                    <a:pt x="15" y="1385"/>
                  </a:cubicBezTo>
                  <a:cubicBezTo>
                    <a:pt x="0" y="1405"/>
                    <a:pt x="0" y="1405"/>
                    <a:pt x="0" y="1405"/>
                  </a:cubicBezTo>
                  <a:cubicBezTo>
                    <a:pt x="20" y="1390"/>
                    <a:pt x="20" y="1390"/>
                    <a:pt x="20" y="1390"/>
                  </a:cubicBezTo>
                  <a:cubicBezTo>
                    <a:pt x="31" y="1382"/>
                    <a:pt x="47" y="1378"/>
                    <a:pt x="62" y="1374"/>
                  </a:cubicBezTo>
                  <a:cubicBezTo>
                    <a:pt x="67" y="1373"/>
                    <a:pt x="73" y="1371"/>
                    <a:pt x="79" y="1369"/>
                  </a:cubicBezTo>
                  <a:cubicBezTo>
                    <a:pt x="75" y="1373"/>
                    <a:pt x="71" y="1376"/>
                    <a:pt x="67" y="1379"/>
                  </a:cubicBezTo>
                  <a:cubicBezTo>
                    <a:pt x="58" y="1386"/>
                    <a:pt x="50" y="1393"/>
                    <a:pt x="47" y="1400"/>
                  </a:cubicBezTo>
                  <a:cubicBezTo>
                    <a:pt x="40" y="1415"/>
                    <a:pt x="40" y="1415"/>
                    <a:pt x="40" y="1415"/>
                  </a:cubicBezTo>
                  <a:cubicBezTo>
                    <a:pt x="52" y="1404"/>
                    <a:pt x="52" y="1404"/>
                    <a:pt x="52" y="1404"/>
                  </a:cubicBezTo>
                  <a:cubicBezTo>
                    <a:pt x="57" y="1400"/>
                    <a:pt x="62" y="1396"/>
                    <a:pt x="67" y="1392"/>
                  </a:cubicBezTo>
                  <a:cubicBezTo>
                    <a:pt x="80" y="1381"/>
                    <a:pt x="93" y="1370"/>
                    <a:pt x="104" y="1358"/>
                  </a:cubicBezTo>
                  <a:cubicBezTo>
                    <a:pt x="127" y="1351"/>
                    <a:pt x="145" y="1338"/>
                    <a:pt x="163" y="1325"/>
                  </a:cubicBezTo>
                  <a:cubicBezTo>
                    <a:pt x="180" y="1312"/>
                    <a:pt x="197" y="1300"/>
                    <a:pt x="217" y="1295"/>
                  </a:cubicBezTo>
                  <a:cubicBezTo>
                    <a:pt x="201" y="1315"/>
                    <a:pt x="182" y="1332"/>
                    <a:pt x="163" y="1349"/>
                  </a:cubicBezTo>
                  <a:cubicBezTo>
                    <a:pt x="156" y="1356"/>
                    <a:pt x="149" y="1362"/>
                    <a:pt x="142" y="1369"/>
                  </a:cubicBezTo>
                  <a:cubicBezTo>
                    <a:pt x="147" y="1374"/>
                    <a:pt x="147" y="1374"/>
                    <a:pt x="147" y="1374"/>
                  </a:cubicBezTo>
                  <a:cubicBezTo>
                    <a:pt x="153" y="1368"/>
                    <a:pt x="160" y="1364"/>
                    <a:pt x="167" y="1359"/>
                  </a:cubicBezTo>
                  <a:cubicBezTo>
                    <a:pt x="177" y="1352"/>
                    <a:pt x="187" y="1344"/>
                    <a:pt x="197" y="1334"/>
                  </a:cubicBezTo>
                  <a:cubicBezTo>
                    <a:pt x="203" y="1328"/>
                    <a:pt x="208" y="1321"/>
                    <a:pt x="213" y="1313"/>
                  </a:cubicBezTo>
                  <a:cubicBezTo>
                    <a:pt x="221" y="1303"/>
                    <a:pt x="228" y="1293"/>
                    <a:pt x="237" y="1287"/>
                  </a:cubicBezTo>
                  <a:cubicBezTo>
                    <a:pt x="258" y="1274"/>
                    <a:pt x="282" y="1271"/>
                    <a:pt x="313" y="1268"/>
                  </a:cubicBezTo>
                  <a:cubicBezTo>
                    <a:pt x="314" y="1268"/>
                    <a:pt x="315" y="1268"/>
                    <a:pt x="316" y="1268"/>
                  </a:cubicBezTo>
                  <a:cubicBezTo>
                    <a:pt x="314" y="1269"/>
                    <a:pt x="312" y="1270"/>
                    <a:pt x="309" y="1271"/>
                  </a:cubicBezTo>
                  <a:cubicBezTo>
                    <a:pt x="302" y="1274"/>
                    <a:pt x="295" y="1278"/>
                    <a:pt x="294" y="1284"/>
                  </a:cubicBezTo>
                  <a:cubicBezTo>
                    <a:pt x="294" y="1293"/>
                    <a:pt x="294" y="1293"/>
                    <a:pt x="294" y="1293"/>
                  </a:cubicBezTo>
                  <a:cubicBezTo>
                    <a:pt x="300" y="1287"/>
                    <a:pt x="300" y="1287"/>
                    <a:pt x="300" y="1287"/>
                  </a:cubicBezTo>
                  <a:cubicBezTo>
                    <a:pt x="323" y="1268"/>
                    <a:pt x="361" y="1262"/>
                    <a:pt x="394" y="1272"/>
                  </a:cubicBezTo>
                  <a:cubicBezTo>
                    <a:pt x="378" y="1281"/>
                    <a:pt x="363" y="1291"/>
                    <a:pt x="349" y="1300"/>
                  </a:cubicBezTo>
                  <a:cubicBezTo>
                    <a:pt x="326" y="1315"/>
                    <a:pt x="303" y="1331"/>
                    <a:pt x="278" y="1343"/>
                  </a:cubicBezTo>
                  <a:cubicBezTo>
                    <a:pt x="266" y="1348"/>
                    <a:pt x="253" y="1352"/>
                    <a:pt x="240" y="1356"/>
                  </a:cubicBezTo>
                  <a:cubicBezTo>
                    <a:pt x="222" y="1360"/>
                    <a:pt x="204" y="1365"/>
                    <a:pt x="189" y="1376"/>
                  </a:cubicBezTo>
                  <a:cubicBezTo>
                    <a:pt x="164" y="1392"/>
                    <a:pt x="164" y="1392"/>
                    <a:pt x="164" y="1392"/>
                  </a:cubicBezTo>
                  <a:cubicBezTo>
                    <a:pt x="192" y="1382"/>
                    <a:pt x="192" y="1382"/>
                    <a:pt x="192" y="1382"/>
                  </a:cubicBezTo>
                  <a:cubicBezTo>
                    <a:pt x="205" y="1377"/>
                    <a:pt x="220" y="1373"/>
                    <a:pt x="234" y="1369"/>
                  </a:cubicBezTo>
                  <a:cubicBezTo>
                    <a:pt x="257" y="1362"/>
                    <a:pt x="281" y="1355"/>
                    <a:pt x="300" y="1345"/>
                  </a:cubicBezTo>
                  <a:cubicBezTo>
                    <a:pt x="299" y="1347"/>
                    <a:pt x="298" y="1349"/>
                    <a:pt x="297" y="1351"/>
                  </a:cubicBezTo>
                  <a:cubicBezTo>
                    <a:pt x="284" y="1371"/>
                    <a:pt x="271" y="1390"/>
                    <a:pt x="252" y="1402"/>
                  </a:cubicBezTo>
                  <a:cubicBezTo>
                    <a:pt x="255" y="1408"/>
                    <a:pt x="255" y="1408"/>
                    <a:pt x="255" y="1408"/>
                  </a:cubicBezTo>
                  <a:cubicBezTo>
                    <a:pt x="269" y="1403"/>
                    <a:pt x="280" y="1395"/>
                    <a:pt x="289" y="1386"/>
                  </a:cubicBezTo>
                  <a:cubicBezTo>
                    <a:pt x="298" y="1378"/>
                    <a:pt x="303" y="1367"/>
                    <a:pt x="308" y="1356"/>
                  </a:cubicBezTo>
                  <a:cubicBezTo>
                    <a:pt x="313" y="1345"/>
                    <a:pt x="318" y="1335"/>
                    <a:pt x="325" y="1328"/>
                  </a:cubicBezTo>
                  <a:cubicBezTo>
                    <a:pt x="335" y="1318"/>
                    <a:pt x="353" y="1311"/>
                    <a:pt x="370" y="1304"/>
                  </a:cubicBezTo>
                  <a:cubicBezTo>
                    <a:pt x="376" y="1301"/>
                    <a:pt x="381" y="1299"/>
                    <a:pt x="387" y="1296"/>
                  </a:cubicBezTo>
                  <a:cubicBezTo>
                    <a:pt x="417" y="1283"/>
                    <a:pt x="462" y="1267"/>
                    <a:pt x="510" y="1265"/>
                  </a:cubicBezTo>
                  <a:cubicBezTo>
                    <a:pt x="468" y="1321"/>
                    <a:pt x="424" y="1365"/>
                    <a:pt x="375" y="1399"/>
                  </a:cubicBezTo>
                  <a:cubicBezTo>
                    <a:pt x="348" y="1419"/>
                    <a:pt x="348" y="1419"/>
                    <a:pt x="348" y="1419"/>
                  </a:cubicBezTo>
                  <a:cubicBezTo>
                    <a:pt x="379" y="1406"/>
                    <a:pt x="379" y="1406"/>
                    <a:pt x="379" y="1406"/>
                  </a:cubicBezTo>
                  <a:cubicBezTo>
                    <a:pt x="393" y="1399"/>
                    <a:pt x="406" y="1389"/>
                    <a:pt x="419" y="1379"/>
                  </a:cubicBezTo>
                  <a:cubicBezTo>
                    <a:pt x="428" y="1372"/>
                    <a:pt x="436" y="1366"/>
                    <a:pt x="445" y="1361"/>
                  </a:cubicBezTo>
                  <a:cubicBezTo>
                    <a:pt x="444" y="1362"/>
                    <a:pt x="444" y="1362"/>
                    <a:pt x="444" y="1362"/>
                  </a:cubicBezTo>
                  <a:cubicBezTo>
                    <a:pt x="443" y="1367"/>
                    <a:pt x="443" y="1367"/>
                    <a:pt x="443" y="1367"/>
                  </a:cubicBezTo>
                  <a:cubicBezTo>
                    <a:pt x="440" y="1374"/>
                    <a:pt x="435" y="1380"/>
                    <a:pt x="430" y="1386"/>
                  </a:cubicBezTo>
                  <a:cubicBezTo>
                    <a:pt x="425" y="1393"/>
                    <a:pt x="421" y="1398"/>
                    <a:pt x="419" y="1404"/>
                  </a:cubicBezTo>
                  <a:cubicBezTo>
                    <a:pt x="416" y="1414"/>
                    <a:pt x="416" y="1414"/>
                    <a:pt x="416" y="1414"/>
                  </a:cubicBezTo>
                  <a:cubicBezTo>
                    <a:pt x="424" y="1409"/>
                    <a:pt x="424" y="1409"/>
                    <a:pt x="424" y="1409"/>
                  </a:cubicBezTo>
                  <a:cubicBezTo>
                    <a:pt x="438" y="1399"/>
                    <a:pt x="444" y="1384"/>
                    <a:pt x="449" y="1369"/>
                  </a:cubicBezTo>
                  <a:cubicBezTo>
                    <a:pt x="450" y="1368"/>
                    <a:pt x="451" y="1366"/>
                    <a:pt x="451" y="1364"/>
                  </a:cubicBezTo>
                  <a:cubicBezTo>
                    <a:pt x="453" y="1360"/>
                    <a:pt x="455" y="1355"/>
                    <a:pt x="457" y="1351"/>
                  </a:cubicBezTo>
                  <a:cubicBezTo>
                    <a:pt x="460" y="1346"/>
                    <a:pt x="465" y="1341"/>
                    <a:pt x="470" y="1337"/>
                  </a:cubicBezTo>
                  <a:cubicBezTo>
                    <a:pt x="474" y="1333"/>
                    <a:pt x="478" y="1330"/>
                    <a:pt x="482" y="1326"/>
                  </a:cubicBezTo>
                  <a:cubicBezTo>
                    <a:pt x="489" y="1318"/>
                    <a:pt x="495" y="1309"/>
                    <a:pt x="501" y="1301"/>
                  </a:cubicBezTo>
                  <a:cubicBezTo>
                    <a:pt x="509" y="1289"/>
                    <a:pt x="516" y="1277"/>
                    <a:pt x="526" y="1271"/>
                  </a:cubicBezTo>
                  <a:cubicBezTo>
                    <a:pt x="522" y="1283"/>
                    <a:pt x="514" y="1295"/>
                    <a:pt x="508" y="1305"/>
                  </a:cubicBezTo>
                  <a:cubicBezTo>
                    <a:pt x="503" y="1313"/>
                    <a:pt x="498" y="1321"/>
                    <a:pt x="495" y="1327"/>
                  </a:cubicBezTo>
                  <a:cubicBezTo>
                    <a:pt x="483" y="1354"/>
                    <a:pt x="483" y="1354"/>
                    <a:pt x="483" y="1354"/>
                  </a:cubicBezTo>
                  <a:cubicBezTo>
                    <a:pt x="504" y="1328"/>
                    <a:pt x="504" y="1328"/>
                    <a:pt x="504" y="1328"/>
                  </a:cubicBezTo>
                  <a:cubicBezTo>
                    <a:pt x="506" y="1326"/>
                    <a:pt x="507" y="1324"/>
                    <a:pt x="509" y="1321"/>
                  </a:cubicBezTo>
                  <a:cubicBezTo>
                    <a:pt x="507" y="1327"/>
                    <a:pt x="504" y="1332"/>
                    <a:pt x="501" y="1337"/>
                  </a:cubicBezTo>
                  <a:cubicBezTo>
                    <a:pt x="498" y="1342"/>
                    <a:pt x="496" y="1346"/>
                    <a:pt x="494" y="1351"/>
                  </a:cubicBezTo>
                  <a:cubicBezTo>
                    <a:pt x="484" y="1371"/>
                    <a:pt x="484" y="1371"/>
                    <a:pt x="484" y="1371"/>
                  </a:cubicBezTo>
                  <a:cubicBezTo>
                    <a:pt x="500" y="1355"/>
                    <a:pt x="500" y="1355"/>
                    <a:pt x="500" y="1355"/>
                  </a:cubicBezTo>
                  <a:cubicBezTo>
                    <a:pt x="514" y="1340"/>
                    <a:pt x="522" y="1317"/>
                    <a:pt x="529" y="1295"/>
                  </a:cubicBezTo>
                  <a:cubicBezTo>
                    <a:pt x="534" y="1283"/>
                    <a:pt x="538" y="1269"/>
                    <a:pt x="544" y="1258"/>
                  </a:cubicBezTo>
                  <a:cubicBezTo>
                    <a:pt x="563" y="1249"/>
                    <a:pt x="585" y="1243"/>
                    <a:pt x="611" y="1240"/>
                  </a:cubicBezTo>
                  <a:cubicBezTo>
                    <a:pt x="596" y="1258"/>
                    <a:pt x="583" y="1279"/>
                    <a:pt x="571" y="1300"/>
                  </a:cubicBezTo>
                  <a:cubicBezTo>
                    <a:pt x="551" y="1334"/>
                    <a:pt x="530" y="1369"/>
                    <a:pt x="498" y="1391"/>
                  </a:cubicBezTo>
                  <a:cubicBezTo>
                    <a:pt x="501" y="1397"/>
                    <a:pt x="501" y="1397"/>
                    <a:pt x="501" y="1397"/>
                  </a:cubicBezTo>
                  <a:cubicBezTo>
                    <a:pt x="531" y="1382"/>
                    <a:pt x="550" y="1355"/>
                    <a:pt x="568" y="1328"/>
                  </a:cubicBezTo>
                  <a:cubicBezTo>
                    <a:pt x="570" y="1326"/>
                    <a:pt x="571" y="1325"/>
                    <a:pt x="572" y="1323"/>
                  </a:cubicBezTo>
                  <a:cubicBezTo>
                    <a:pt x="567" y="1348"/>
                    <a:pt x="561" y="1369"/>
                    <a:pt x="547" y="1381"/>
                  </a:cubicBezTo>
                  <a:cubicBezTo>
                    <a:pt x="538" y="1389"/>
                    <a:pt x="538" y="1389"/>
                    <a:pt x="538" y="1389"/>
                  </a:cubicBezTo>
                  <a:cubicBezTo>
                    <a:pt x="550" y="1387"/>
                    <a:pt x="550" y="1387"/>
                    <a:pt x="550" y="1387"/>
                  </a:cubicBezTo>
                  <a:cubicBezTo>
                    <a:pt x="560" y="1386"/>
                    <a:pt x="563" y="1378"/>
                    <a:pt x="567" y="1372"/>
                  </a:cubicBezTo>
                  <a:cubicBezTo>
                    <a:pt x="567" y="1371"/>
                    <a:pt x="568" y="1370"/>
                    <a:pt x="568" y="1370"/>
                  </a:cubicBezTo>
                  <a:cubicBezTo>
                    <a:pt x="568" y="1373"/>
                    <a:pt x="568" y="1377"/>
                    <a:pt x="567" y="1381"/>
                  </a:cubicBezTo>
                  <a:cubicBezTo>
                    <a:pt x="567" y="1385"/>
                    <a:pt x="567" y="1389"/>
                    <a:pt x="567" y="1391"/>
                  </a:cubicBezTo>
                  <a:cubicBezTo>
                    <a:pt x="574" y="1391"/>
                    <a:pt x="574" y="1391"/>
                    <a:pt x="574" y="1391"/>
                  </a:cubicBezTo>
                  <a:cubicBezTo>
                    <a:pt x="575" y="1386"/>
                    <a:pt x="575" y="1380"/>
                    <a:pt x="576" y="1375"/>
                  </a:cubicBezTo>
                  <a:cubicBezTo>
                    <a:pt x="579" y="1349"/>
                    <a:pt x="581" y="1322"/>
                    <a:pt x="589" y="1292"/>
                  </a:cubicBezTo>
                  <a:cubicBezTo>
                    <a:pt x="593" y="1287"/>
                    <a:pt x="596" y="1282"/>
                    <a:pt x="600" y="1277"/>
                  </a:cubicBezTo>
                  <a:cubicBezTo>
                    <a:pt x="614" y="1256"/>
                    <a:pt x="626" y="1239"/>
                    <a:pt x="657" y="1236"/>
                  </a:cubicBezTo>
                  <a:cubicBezTo>
                    <a:pt x="704" y="1232"/>
                    <a:pt x="744" y="1237"/>
                    <a:pt x="771" y="1250"/>
                  </a:cubicBezTo>
                  <a:cubicBezTo>
                    <a:pt x="775" y="1253"/>
                    <a:pt x="775" y="1254"/>
                    <a:pt x="775" y="1256"/>
                  </a:cubicBezTo>
                  <a:cubicBezTo>
                    <a:pt x="775" y="1259"/>
                    <a:pt x="775" y="1262"/>
                    <a:pt x="778" y="1265"/>
                  </a:cubicBezTo>
                  <a:cubicBezTo>
                    <a:pt x="777" y="1280"/>
                    <a:pt x="777" y="1292"/>
                    <a:pt x="776" y="1303"/>
                  </a:cubicBezTo>
                  <a:cubicBezTo>
                    <a:pt x="776" y="1312"/>
                    <a:pt x="776" y="1321"/>
                    <a:pt x="775" y="1333"/>
                  </a:cubicBezTo>
                  <a:cubicBezTo>
                    <a:pt x="755" y="1329"/>
                    <a:pt x="733" y="1331"/>
                    <a:pt x="712" y="1339"/>
                  </a:cubicBezTo>
                  <a:cubicBezTo>
                    <a:pt x="674" y="1354"/>
                    <a:pt x="642" y="1380"/>
                    <a:pt x="611" y="1405"/>
                  </a:cubicBezTo>
                  <a:cubicBezTo>
                    <a:pt x="571" y="1437"/>
                    <a:pt x="529" y="1471"/>
                    <a:pt x="474" y="1481"/>
                  </a:cubicBezTo>
                  <a:cubicBezTo>
                    <a:pt x="470" y="1483"/>
                    <a:pt x="470" y="1483"/>
                    <a:pt x="470" y="1483"/>
                  </a:cubicBezTo>
                  <a:cubicBezTo>
                    <a:pt x="451" y="1491"/>
                    <a:pt x="407" y="1510"/>
                    <a:pt x="389" y="1509"/>
                  </a:cubicBezTo>
                  <a:cubicBezTo>
                    <a:pt x="379" y="1509"/>
                    <a:pt x="367" y="1504"/>
                    <a:pt x="354" y="1499"/>
                  </a:cubicBezTo>
                  <a:cubicBezTo>
                    <a:pt x="342" y="1495"/>
                    <a:pt x="331" y="1491"/>
                    <a:pt x="319" y="1488"/>
                  </a:cubicBezTo>
                  <a:cubicBezTo>
                    <a:pt x="303" y="1485"/>
                    <a:pt x="287" y="1483"/>
                    <a:pt x="269" y="1482"/>
                  </a:cubicBezTo>
                  <a:cubicBezTo>
                    <a:pt x="256" y="1481"/>
                    <a:pt x="244" y="1480"/>
                    <a:pt x="234" y="1480"/>
                  </a:cubicBezTo>
                  <a:cubicBezTo>
                    <a:pt x="215" y="1480"/>
                    <a:pt x="215" y="1480"/>
                    <a:pt x="215" y="1480"/>
                  </a:cubicBezTo>
                  <a:cubicBezTo>
                    <a:pt x="233" y="1487"/>
                    <a:pt x="233" y="1487"/>
                    <a:pt x="233" y="1487"/>
                  </a:cubicBezTo>
                  <a:cubicBezTo>
                    <a:pt x="239" y="1490"/>
                    <a:pt x="247" y="1491"/>
                    <a:pt x="257" y="1492"/>
                  </a:cubicBezTo>
                  <a:cubicBezTo>
                    <a:pt x="252" y="1492"/>
                    <a:pt x="247" y="1493"/>
                    <a:pt x="242" y="1495"/>
                  </a:cubicBezTo>
                  <a:cubicBezTo>
                    <a:pt x="219" y="1502"/>
                    <a:pt x="219" y="1502"/>
                    <a:pt x="219" y="1502"/>
                  </a:cubicBezTo>
                  <a:cubicBezTo>
                    <a:pt x="243" y="1502"/>
                    <a:pt x="243" y="1502"/>
                    <a:pt x="243" y="1502"/>
                  </a:cubicBezTo>
                  <a:cubicBezTo>
                    <a:pt x="250" y="1502"/>
                    <a:pt x="257" y="1501"/>
                    <a:pt x="263" y="1501"/>
                  </a:cubicBezTo>
                  <a:cubicBezTo>
                    <a:pt x="283" y="1501"/>
                    <a:pt x="301" y="1500"/>
                    <a:pt x="318" y="1501"/>
                  </a:cubicBezTo>
                  <a:cubicBezTo>
                    <a:pt x="340" y="1503"/>
                    <a:pt x="357" y="1507"/>
                    <a:pt x="372" y="1515"/>
                  </a:cubicBezTo>
                  <a:cubicBezTo>
                    <a:pt x="319" y="1525"/>
                    <a:pt x="256" y="1527"/>
                    <a:pt x="194" y="1528"/>
                  </a:cubicBezTo>
                  <a:cubicBezTo>
                    <a:pt x="149" y="1529"/>
                    <a:pt x="106" y="1530"/>
                    <a:pt x="67" y="1535"/>
                  </a:cubicBezTo>
                  <a:cubicBezTo>
                    <a:pt x="34" y="1538"/>
                    <a:pt x="34" y="1538"/>
                    <a:pt x="34" y="1538"/>
                  </a:cubicBezTo>
                  <a:cubicBezTo>
                    <a:pt x="67" y="1542"/>
                    <a:pt x="67" y="1542"/>
                    <a:pt x="67" y="1542"/>
                  </a:cubicBezTo>
                  <a:cubicBezTo>
                    <a:pt x="81" y="1543"/>
                    <a:pt x="97" y="1543"/>
                    <a:pt x="113" y="1542"/>
                  </a:cubicBezTo>
                  <a:cubicBezTo>
                    <a:pt x="132" y="1541"/>
                    <a:pt x="150" y="1540"/>
                    <a:pt x="161" y="1543"/>
                  </a:cubicBezTo>
                  <a:cubicBezTo>
                    <a:pt x="150" y="1548"/>
                    <a:pt x="139" y="1553"/>
                    <a:pt x="128" y="1557"/>
                  </a:cubicBezTo>
                  <a:cubicBezTo>
                    <a:pt x="114" y="1563"/>
                    <a:pt x="100" y="1569"/>
                    <a:pt x="86" y="1576"/>
                  </a:cubicBezTo>
                  <a:cubicBezTo>
                    <a:pt x="63" y="1587"/>
                    <a:pt x="63" y="1587"/>
                    <a:pt x="63" y="1587"/>
                  </a:cubicBezTo>
                  <a:cubicBezTo>
                    <a:pt x="89" y="1583"/>
                    <a:pt x="89" y="1583"/>
                    <a:pt x="89" y="1583"/>
                  </a:cubicBezTo>
                  <a:cubicBezTo>
                    <a:pt x="110" y="1579"/>
                    <a:pt x="128" y="1570"/>
                    <a:pt x="146" y="1562"/>
                  </a:cubicBezTo>
                  <a:cubicBezTo>
                    <a:pt x="173" y="1549"/>
                    <a:pt x="199" y="1537"/>
                    <a:pt x="234" y="1539"/>
                  </a:cubicBezTo>
                  <a:cubicBezTo>
                    <a:pt x="236" y="1540"/>
                    <a:pt x="238" y="1540"/>
                    <a:pt x="240" y="1540"/>
                  </a:cubicBezTo>
                  <a:cubicBezTo>
                    <a:pt x="240" y="1541"/>
                    <a:pt x="241" y="1543"/>
                    <a:pt x="244" y="1545"/>
                  </a:cubicBezTo>
                  <a:cubicBezTo>
                    <a:pt x="245" y="1545"/>
                    <a:pt x="245" y="1545"/>
                    <a:pt x="245" y="1545"/>
                  </a:cubicBezTo>
                  <a:cubicBezTo>
                    <a:pt x="246" y="1545"/>
                    <a:pt x="246" y="1545"/>
                    <a:pt x="246" y="1545"/>
                  </a:cubicBezTo>
                  <a:cubicBezTo>
                    <a:pt x="251" y="1544"/>
                    <a:pt x="255" y="1544"/>
                    <a:pt x="260" y="1544"/>
                  </a:cubicBezTo>
                  <a:cubicBezTo>
                    <a:pt x="276" y="1547"/>
                    <a:pt x="276" y="1547"/>
                    <a:pt x="276" y="1547"/>
                  </a:cubicBezTo>
                  <a:cubicBezTo>
                    <a:pt x="269" y="1543"/>
                    <a:pt x="269" y="1543"/>
                    <a:pt x="269" y="1543"/>
                  </a:cubicBezTo>
                  <a:cubicBezTo>
                    <a:pt x="272" y="1543"/>
                    <a:pt x="275" y="1542"/>
                    <a:pt x="278" y="1542"/>
                  </a:cubicBezTo>
                  <a:cubicBezTo>
                    <a:pt x="283" y="1542"/>
                    <a:pt x="288" y="1541"/>
                    <a:pt x="293" y="1541"/>
                  </a:cubicBezTo>
                  <a:cubicBezTo>
                    <a:pt x="289" y="1545"/>
                    <a:pt x="285" y="1549"/>
                    <a:pt x="281" y="1553"/>
                  </a:cubicBezTo>
                  <a:cubicBezTo>
                    <a:pt x="277" y="1557"/>
                    <a:pt x="274" y="1561"/>
                    <a:pt x="270" y="1564"/>
                  </a:cubicBezTo>
                  <a:cubicBezTo>
                    <a:pt x="265" y="1569"/>
                    <a:pt x="265" y="1569"/>
                    <a:pt x="265" y="1569"/>
                  </a:cubicBezTo>
                  <a:cubicBezTo>
                    <a:pt x="260" y="1573"/>
                    <a:pt x="255" y="1576"/>
                    <a:pt x="249" y="1578"/>
                  </a:cubicBezTo>
                  <a:cubicBezTo>
                    <a:pt x="241" y="1581"/>
                    <a:pt x="232" y="1581"/>
                    <a:pt x="222" y="1582"/>
                  </a:cubicBezTo>
                  <a:cubicBezTo>
                    <a:pt x="210" y="1583"/>
                    <a:pt x="198" y="1584"/>
                    <a:pt x="186" y="1589"/>
                  </a:cubicBezTo>
                  <a:cubicBezTo>
                    <a:pt x="172" y="1595"/>
                    <a:pt x="172" y="1595"/>
                    <a:pt x="172" y="1595"/>
                  </a:cubicBezTo>
                  <a:cubicBezTo>
                    <a:pt x="187" y="1596"/>
                    <a:pt x="187" y="1596"/>
                    <a:pt x="187" y="1596"/>
                  </a:cubicBezTo>
                  <a:cubicBezTo>
                    <a:pt x="197" y="1596"/>
                    <a:pt x="208" y="1595"/>
                    <a:pt x="218" y="1594"/>
                  </a:cubicBezTo>
                  <a:cubicBezTo>
                    <a:pt x="220" y="1593"/>
                    <a:pt x="221" y="1593"/>
                    <a:pt x="222" y="1593"/>
                  </a:cubicBezTo>
                  <a:cubicBezTo>
                    <a:pt x="213" y="1596"/>
                    <a:pt x="205" y="1600"/>
                    <a:pt x="204" y="1607"/>
                  </a:cubicBezTo>
                  <a:cubicBezTo>
                    <a:pt x="203" y="1610"/>
                    <a:pt x="203" y="1610"/>
                    <a:pt x="203" y="1610"/>
                  </a:cubicBezTo>
                  <a:cubicBezTo>
                    <a:pt x="194" y="1618"/>
                    <a:pt x="194" y="1618"/>
                    <a:pt x="194" y="1618"/>
                  </a:cubicBezTo>
                  <a:cubicBezTo>
                    <a:pt x="202" y="1616"/>
                    <a:pt x="202" y="1616"/>
                    <a:pt x="202" y="1616"/>
                  </a:cubicBezTo>
                  <a:cubicBezTo>
                    <a:pt x="201" y="1619"/>
                    <a:pt x="201" y="1619"/>
                    <a:pt x="201" y="1619"/>
                  </a:cubicBezTo>
                  <a:cubicBezTo>
                    <a:pt x="205" y="1614"/>
                    <a:pt x="205" y="1614"/>
                    <a:pt x="205" y="1614"/>
                  </a:cubicBezTo>
                  <a:cubicBezTo>
                    <a:pt x="210" y="1613"/>
                    <a:pt x="210" y="1613"/>
                    <a:pt x="210" y="1613"/>
                  </a:cubicBezTo>
                  <a:cubicBezTo>
                    <a:pt x="234" y="1606"/>
                    <a:pt x="251" y="1591"/>
                    <a:pt x="270" y="1574"/>
                  </a:cubicBezTo>
                  <a:cubicBezTo>
                    <a:pt x="271" y="1573"/>
                    <a:pt x="273" y="1571"/>
                    <a:pt x="275" y="1569"/>
                  </a:cubicBezTo>
                  <a:cubicBezTo>
                    <a:pt x="284" y="1562"/>
                    <a:pt x="294" y="1554"/>
                    <a:pt x="304" y="1547"/>
                  </a:cubicBezTo>
                  <a:cubicBezTo>
                    <a:pt x="313" y="1541"/>
                    <a:pt x="322" y="1538"/>
                    <a:pt x="331" y="1536"/>
                  </a:cubicBezTo>
                  <a:cubicBezTo>
                    <a:pt x="388" y="1524"/>
                    <a:pt x="447" y="1512"/>
                    <a:pt x="498" y="1500"/>
                  </a:cubicBezTo>
                  <a:cubicBezTo>
                    <a:pt x="458" y="1542"/>
                    <a:pt x="398" y="1562"/>
                    <a:pt x="340" y="1581"/>
                  </a:cubicBezTo>
                  <a:cubicBezTo>
                    <a:pt x="330" y="1585"/>
                    <a:pt x="319" y="1588"/>
                    <a:pt x="309" y="1592"/>
                  </a:cubicBezTo>
                  <a:cubicBezTo>
                    <a:pt x="287" y="1600"/>
                    <a:pt x="287" y="1600"/>
                    <a:pt x="287" y="1600"/>
                  </a:cubicBezTo>
                  <a:cubicBezTo>
                    <a:pt x="310" y="1599"/>
                    <a:pt x="310" y="1599"/>
                    <a:pt x="310" y="1599"/>
                  </a:cubicBezTo>
                  <a:cubicBezTo>
                    <a:pt x="320" y="1599"/>
                    <a:pt x="332" y="1595"/>
                    <a:pt x="345" y="1592"/>
                  </a:cubicBezTo>
                  <a:cubicBezTo>
                    <a:pt x="350" y="1591"/>
                    <a:pt x="356" y="1589"/>
                    <a:pt x="361" y="1588"/>
                  </a:cubicBezTo>
                  <a:cubicBezTo>
                    <a:pt x="356" y="1593"/>
                    <a:pt x="350" y="1598"/>
                    <a:pt x="344" y="1603"/>
                  </a:cubicBezTo>
                  <a:cubicBezTo>
                    <a:pt x="339" y="1607"/>
                    <a:pt x="334" y="1611"/>
                    <a:pt x="330" y="1616"/>
                  </a:cubicBezTo>
                  <a:cubicBezTo>
                    <a:pt x="323" y="1623"/>
                    <a:pt x="323" y="1623"/>
                    <a:pt x="323" y="1623"/>
                  </a:cubicBezTo>
                  <a:cubicBezTo>
                    <a:pt x="332" y="1622"/>
                    <a:pt x="332" y="1622"/>
                    <a:pt x="332" y="1622"/>
                  </a:cubicBezTo>
                  <a:cubicBezTo>
                    <a:pt x="337" y="1622"/>
                    <a:pt x="341" y="1619"/>
                    <a:pt x="344" y="1616"/>
                  </a:cubicBezTo>
                  <a:cubicBezTo>
                    <a:pt x="342" y="1619"/>
                    <a:pt x="341" y="1621"/>
                    <a:pt x="340" y="1624"/>
                  </a:cubicBezTo>
                  <a:cubicBezTo>
                    <a:pt x="337" y="1635"/>
                    <a:pt x="337" y="1635"/>
                    <a:pt x="337" y="1635"/>
                  </a:cubicBezTo>
                  <a:cubicBezTo>
                    <a:pt x="346" y="1628"/>
                    <a:pt x="346" y="1628"/>
                    <a:pt x="346" y="1628"/>
                  </a:cubicBezTo>
                  <a:cubicBezTo>
                    <a:pt x="353" y="1622"/>
                    <a:pt x="358" y="1614"/>
                    <a:pt x="363" y="1606"/>
                  </a:cubicBezTo>
                  <a:cubicBezTo>
                    <a:pt x="368" y="1596"/>
                    <a:pt x="374" y="1587"/>
                    <a:pt x="381" y="1582"/>
                  </a:cubicBezTo>
                  <a:cubicBezTo>
                    <a:pt x="397" y="1576"/>
                    <a:pt x="414" y="1569"/>
                    <a:pt x="431" y="1561"/>
                  </a:cubicBezTo>
                  <a:cubicBezTo>
                    <a:pt x="438" y="1558"/>
                    <a:pt x="445" y="1555"/>
                    <a:pt x="451" y="1552"/>
                  </a:cubicBezTo>
                  <a:cubicBezTo>
                    <a:pt x="438" y="1565"/>
                    <a:pt x="422" y="1576"/>
                    <a:pt x="406" y="1587"/>
                  </a:cubicBezTo>
                  <a:cubicBezTo>
                    <a:pt x="397" y="1594"/>
                    <a:pt x="387" y="1600"/>
                    <a:pt x="378" y="1608"/>
                  </a:cubicBezTo>
                  <a:cubicBezTo>
                    <a:pt x="363" y="1619"/>
                    <a:pt x="363" y="1619"/>
                    <a:pt x="363" y="1619"/>
                  </a:cubicBezTo>
                  <a:cubicBezTo>
                    <a:pt x="381" y="1614"/>
                    <a:pt x="381" y="1614"/>
                    <a:pt x="381" y="1614"/>
                  </a:cubicBezTo>
                  <a:cubicBezTo>
                    <a:pt x="395" y="1609"/>
                    <a:pt x="408" y="1600"/>
                    <a:pt x="419" y="1591"/>
                  </a:cubicBezTo>
                  <a:cubicBezTo>
                    <a:pt x="425" y="1587"/>
                    <a:pt x="430" y="1583"/>
                    <a:pt x="434" y="1580"/>
                  </a:cubicBezTo>
                  <a:cubicBezTo>
                    <a:pt x="429" y="1600"/>
                    <a:pt x="420" y="1615"/>
                    <a:pt x="408" y="1625"/>
                  </a:cubicBezTo>
                  <a:cubicBezTo>
                    <a:pt x="412" y="1631"/>
                    <a:pt x="412" y="1631"/>
                    <a:pt x="412" y="1631"/>
                  </a:cubicBezTo>
                  <a:cubicBezTo>
                    <a:pt x="431" y="1620"/>
                    <a:pt x="442" y="1600"/>
                    <a:pt x="445" y="1571"/>
                  </a:cubicBezTo>
                  <a:cubicBezTo>
                    <a:pt x="489" y="1521"/>
                    <a:pt x="560" y="1471"/>
                    <a:pt x="618" y="1431"/>
                  </a:cubicBezTo>
                  <a:cubicBezTo>
                    <a:pt x="621" y="1429"/>
                    <a:pt x="621" y="1429"/>
                    <a:pt x="621" y="1429"/>
                  </a:cubicBezTo>
                  <a:cubicBezTo>
                    <a:pt x="633" y="1421"/>
                    <a:pt x="645" y="1414"/>
                    <a:pt x="657" y="1407"/>
                  </a:cubicBezTo>
                  <a:cubicBezTo>
                    <a:pt x="667" y="1401"/>
                    <a:pt x="677" y="1395"/>
                    <a:pt x="687" y="1389"/>
                  </a:cubicBezTo>
                  <a:cubicBezTo>
                    <a:pt x="689" y="1387"/>
                    <a:pt x="691" y="1386"/>
                    <a:pt x="694" y="1384"/>
                  </a:cubicBezTo>
                  <a:cubicBezTo>
                    <a:pt x="711" y="1372"/>
                    <a:pt x="730" y="1358"/>
                    <a:pt x="753" y="1360"/>
                  </a:cubicBezTo>
                  <a:cubicBezTo>
                    <a:pt x="761" y="1360"/>
                    <a:pt x="769" y="1363"/>
                    <a:pt x="777" y="1367"/>
                  </a:cubicBezTo>
                  <a:cubicBezTo>
                    <a:pt x="775" y="1413"/>
                    <a:pt x="778" y="1458"/>
                    <a:pt x="781" y="1502"/>
                  </a:cubicBezTo>
                  <a:cubicBezTo>
                    <a:pt x="783" y="1528"/>
                    <a:pt x="784" y="1554"/>
                    <a:pt x="785" y="1580"/>
                  </a:cubicBezTo>
                  <a:cubicBezTo>
                    <a:pt x="785" y="1586"/>
                    <a:pt x="784" y="1593"/>
                    <a:pt x="783" y="1600"/>
                  </a:cubicBezTo>
                  <a:cubicBezTo>
                    <a:pt x="782" y="1608"/>
                    <a:pt x="780" y="1617"/>
                    <a:pt x="780" y="1625"/>
                  </a:cubicBezTo>
                  <a:cubicBezTo>
                    <a:pt x="780" y="1631"/>
                    <a:pt x="781" y="1639"/>
                    <a:pt x="783" y="1648"/>
                  </a:cubicBezTo>
                  <a:cubicBezTo>
                    <a:pt x="784" y="1662"/>
                    <a:pt x="787" y="1677"/>
                    <a:pt x="785" y="1690"/>
                  </a:cubicBezTo>
                  <a:cubicBezTo>
                    <a:pt x="784" y="1711"/>
                    <a:pt x="784" y="1711"/>
                    <a:pt x="784" y="1711"/>
                  </a:cubicBezTo>
                  <a:cubicBezTo>
                    <a:pt x="777" y="1787"/>
                    <a:pt x="771" y="1866"/>
                    <a:pt x="768" y="1940"/>
                  </a:cubicBezTo>
                  <a:cubicBezTo>
                    <a:pt x="768" y="1949"/>
                    <a:pt x="768" y="1959"/>
                    <a:pt x="769" y="1967"/>
                  </a:cubicBezTo>
                  <a:cubicBezTo>
                    <a:pt x="769" y="1986"/>
                    <a:pt x="769" y="2003"/>
                    <a:pt x="766" y="2020"/>
                  </a:cubicBezTo>
                  <a:cubicBezTo>
                    <a:pt x="765" y="2018"/>
                    <a:pt x="765" y="2018"/>
                    <a:pt x="765" y="2018"/>
                  </a:cubicBezTo>
                  <a:cubicBezTo>
                    <a:pt x="763" y="2018"/>
                    <a:pt x="763" y="2018"/>
                    <a:pt x="763" y="2018"/>
                  </a:cubicBezTo>
                  <a:cubicBezTo>
                    <a:pt x="761" y="2018"/>
                    <a:pt x="760" y="2020"/>
                    <a:pt x="759" y="2021"/>
                  </a:cubicBezTo>
                  <a:cubicBezTo>
                    <a:pt x="758" y="2022"/>
                    <a:pt x="758" y="2022"/>
                    <a:pt x="758" y="2022"/>
                  </a:cubicBezTo>
                  <a:cubicBezTo>
                    <a:pt x="758" y="2023"/>
                    <a:pt x="758" y="2023"/>
                    <a:pt x="758" y="2023"/>
                  </a:cubicBezTo>
                  <a:cubicBezTo>
                    <a:pt x="759" y="2032"/>
                    <a:pt x="756" y="2038"/>
                    <a:pt x="753" y="2044"/>
                  </a:cubicBezTo>
                  <a:cubicBezTo>
                    <a:pt x="750" y="2049"/>
                    <a:pt x="747" y="2054"/>
                    <a:pt x="747" y="2063"/>
                  </a:cubicBezTo>
                  <a:cubicBezTo>
                    <a:pt x="744" y="2062"/>
                    <a:pt x="742" y="2063"/>
                    <a:pt x="739" y="2063"/>
                  </a:cubicBezTo>
                  <a:cubicBezTo>
                    <a:pt x="738" y="2063"/>
                    <a:pt x="738" y="2063"/>
                    <a:pt x="738" y="2063"/>
                  </a:cubicBezTo>
                  <a:cubicBezTo>
                    <a:pt x="738" y="2061"/>
                    <a:pt x="737" y="2059"/>
                    <a:pt x="736" y="2057"/>
                  </a:cubicBezTo>
                  <a:cubicBezTo>
                    <a:pt x="734" y="2055"/>
                    <a:pt x="730" y="2053"/>
                    <a:pt x="725" y="2053"/>
                  </a:cubicBezTo>
                  <a:cubicBezTo>
                    <a:pt x="716" y="2054"/>
                    <a:pt x="716" y="2054"/>
                    <a:pt x="716" y="2054"/>
                  </a:cubicBezTo>
                  <a:cubicBezTo>
                    <a:pt x="721" y="2059"/>
                    <a:pt x="721" y="2059"/>
                    <a:pt x="721" y="2059"/>
                  </a:cubicBezTo>
                  <a:cubicBezTo>
                    <a:pt x="722" y="2062"/>
                    <a:pt x="724" y="2063"/>
                    <a:pt x="725" y="2064"/>
                  </a:cubicBezTo>
                  <a:cubicBezTo>
                    <a:pt x="727" y="2065"/>
                    <a:pt x="727" y="2065"/>
                    <a:pt x="729" y="2070"/>
                  </a:cubicBezTo>
                  <a:cubicBezTo>
                    <a:pt x="722" y="2078"/>
                    <a:pt x="722" y="2087"/>
                    <a:pt x="727" y="2096"/>
                  </a:cubicBezTo>
                  <a:cubicBezTo>
                    <a:pt x="724" y="2098"/>
                    <a:pt x="723" y="2100"/>
                    <a:pt x="721" y="2101"/>
                  </a:cubicBezTo>
                  <a:cubicBezTo>
                    <a:pt x="721" y="2099"/>
                    <a:pt x="721" y="2096"/>
                    <a:pt x="719" y="2094"/>
                  </a:cubicBezTo>
                  <a:cubicBezTo>
                    <a:pt x="717" y="2091"/>
                    <a:pt x="717" y="2091"/>
                    <a:pt x="717" y="2091"/>
                  </a:cubicBezTo>
                  <a:cubicBezTo>
                    <a:pt x="714" y="2094"/>
                    <a:pt x="714" y="2094"/>
                    <a:pt x="714" y="2094"/>
                  </a:cubicBezTo>
                  <a:cubicBezTo>
                    <a:pt x="713" y="2094"/>
                    <a:pt x="712" y="2095"/>
                    <a:pt x="712" y="2095"/>
                  </a:cubicBezTo>
                  <a:cubicBezTo>
                    <a:pt x="712" y="2094"/>
                    <a:pt x="712" y="2092"/>
                    <a:pt x="713" y="2088"/>
                  </a:cubicBezTo>
                  <a:cubicBezTo>
                    <a:pt x="716" y="2082"/>
                    <a:pt x="716" y="2082"/>
                    <a:pt x="716" y="2082"/>
                  </a:cubicBezTo>
                  <a:cubicBezTo>
                    <a:pt x="710" y="2083"/>
                    <a:pt x="710" y="2083"/>
                    <a:pt x="710" y="2083"/>
                  </a:cubicBezTo>
                  <a:cubicBezTo>
                    <a:pt x="702" y="2084"/>
                    <a:pt x="700" y="2091"/>
                    <a:pt x="699" y="2096"/>
                  </a:cubicBezTo>
                  <a:cubicBezTo>
                    <a:pt x="699" y="2096"/>
                    <a:pt x="699" y="2096"/>
                    <a:pt x="699" y="2096"/>
                  </a:cubicBezTo>
                  <a:cubicBezTo>
                    <a:pt x="699" y="2095"/>
                    <a:pt x="698" y="2095"/>
                    <a:pt x="697" y="2094"/>
                  </a:cubicBezTo>
                  <a:cubicBezTo>
                    <a:pt x="694" y="2092"/>
                    <a:pt x="694" y="2091"/>
                    <a:pt x="695" y="2089"/>
                  </a:cubicBezTo>
                  <a:cubicBezTo>
                    <a:pt x="708" y="2072"/>
                    <a:pt x="708" y="2072"/>
                    <a:pt x="708" y="2072"/>
                  </a:cubicBezTo>
                  <a:cubicBezTo>
                    <a:pt x="691" y="2084"/>
                    <a:pt x="691" y="2084"/>
                    <a:pt x="691" y="2084"/>
                  </a:cubicBezTo>
                  <a:cubicBezTo>
                    <a:pt x="689" y="2085"/>
                    <a:pt x="686" y="2085"/>
                    <a:pt x="683" y="2084"/>
                  </a:cubicBezTo>
                  <a:cubicBezTo>
                    <a:pt x="681" y="2084"/>
                    <a:pt x="679" y="2084"/>
                    <a:pt x="678" y="2084"/>
                  </a:cubicBezTo>
                  <a:cubicBezTo>
                    <a:pt x="672" y="2084"/>
                    <a:pt x="669" y="2087"/>
                    <a:pt x="668" y="2092"/>
                  </a:cubicBezTo>
                  <a:cubicBezTo>
                    <a:pt x="666" y="2100"/>
                    <a:pt x="666" y="2100"/>
                    <a:pt x="666" y="2100"/>
                  </a:cubicBezTo>
                  <a:cubicBezTo>
                    <a:pt x="673" y="2096"/>
                    <a:pt x="673" y="2096"/>
                    <a:pt x="673" y="2096"/>
                  </a:cubicBezTo>
                  <a:cubicBezTo>
                    <a:pt x="677" y="2094"/>
                    <a:pt x="682" y="2094"/>
                    <a:pt x="685" y="2096"/>
                  </a:cubicBezTo>
                  <a:cubicBezTo>
                    <a:pt x="681" y="2097"/>
                    <a:pt x="679" y="2102"/>
                    <a:pt x="676" y="2106"/>
                  </a:cubicBezTo>
                  <a:cubicBezTo>
                    <a:pt x="674" y="2110"/>
                    <a:pt x="671" y="2115"/>
                    <a:pt x="669" y="2115"/>
                  </a:cubicBezTo>
                  <a:cubicBezTo>
                    <a:pt x="668" y="2115"/>
                    <a:pt x="667" y="2115"/>
                    <a:pt x="666" y="2114"/>
                  </a:cubicBezTo>
                  <a:cubicBezTo>
                    <a:pt x="660" y="2109"/>
                    <a:pt x="660" y="2109"/>
                    <a:pt x="660" y="2109"/>
                  </a:cubicBezTo>
                  <a:cubicBezTo>
                    <a:pt x="663" y="2106"/>
                    <a:pt x="666" y="2104"/>
                    <a:pt x="665" y="2100"/>
                  </a:cubicBezTo>
                  <a:cubicBezTo>
                    <a:pt x="665" y="2099"/>
                    <a:pt x="664" y="2097"/>
                    <a:pt x="661" y="2096"/>
                  </a:cubicBezTo>
                  <a:cubicBezTo>
                    <a:pt x="659" y="2095"/>
                    <a:pt x="659" y="2095"/>
                    <a:pt x="659" y="2095"/>
                  </a:cubicBezTo>
                  <a:cubicBezTo>
                    <a:pt x="657" y="2097"/>
                    <a:pt x="657" y="2097"/>
                    <a:pt x="657" y="2097"/>
                  </a:cubicBezTo>
                  <a:cubicBezTo>
                    <a:pt x="656" y="2096"/>
                    <a:pt x="655" y="2094"/>
                    <a:pt x="653" y="2094"/>
                  </a:cubicBezTo>
                  <a:cubicBezTo>
                    <a:pt x="649" y="2093"/>
                    <a:pt x="649" y="2093"/>
                    <a:pt x="649" y="2093"/>
                  </a:cubicBezTo>
                  <a:cubicBezTo>
                    <a:pt x="648" y="2096"/>
                    <a:pt x="648" y="2096"/>
                    <a:pt x="648" y="2096"/>
                  </a:cubicBezTo>
                  <a:cubicBezTo>
                    <a:pt x="648" y="2097"/>
                    <a:pt x="648" y="2098"/>
                    <a:pt x="647" y="2099"/>
                  </a:cubicBezTo>
                  <a:cubicBezTo>
                    <a:pt x="647" y="2099"/>
                    <a:pt x="646" y="2099"/>
                    <a:pt x="646" y="2098"/>
                  </a:cubicBezTo>
                  <a:cubicBezTo>
                    <a:pt x="644" y="2097"/>
                    <a:pt x="644" y="2097"/>
                    <a:pt x="644" y="2097"/>
                  </a:cubicBezTo>
                  <a:cubicBezTo>
                    <a:pt x="642" y="2098"/>
                    <a:pt x="642" y="2098"/>
                    <a:pt x="642" y="2098"/>
                  </a:cubicBezTo>
                  <a:cubicBezTo>
                    <a:pt x="639" y="2101"/>
                    <a:pt x="636" y="2103"/>
                    <a:pt x="635" y="2106"/>
                  </a:cubicBezTo>
                  <a:cubicBezTo>
                    <a:pt x="634" y="2107"/>
                    <a:pt x="632" y="2109"/>
                    <a:pt x="632" y="2109"/>
                  </a:cubicBezTo>
                  <a:cubicBezTo>
                    <a:pt x="631" y="2109"/>
                    <a:pt x="631" y="2109"/>
                    <a:pt x="630" y="2108"/>
                  </a:cubicBezTo>
                  <a:cubicBezTo>
                    <a:pt x="629" y="2108"/>
                    <a:pt x="627" y="2107"/>
                    <a:pt x="625" y="2107"/>
                  </a:cubicBezTo>
                  <a:cubicBezTo>
                    <a:pt x="618" y="2107"/>
                    <a:pt x="610" y="2114"/>
                    <a:pt x="605" y="2118"/>
                  </a:cubicBezTo>
                  <a:cubicBezTo>
                    <a:pt x="605" y="2118"/>
                    <a:pt x="605" y="2118"/>
                    <a:pt x="605" y="2118"/>
                  </a:cubicBezTo>
                  <a:cubicBezTo>
                    <a:pt x="601" y="2118"/>
                    <a:pt x="601" y="2118"/>
                    <a:pt x="601" y="2118"/>
                  </a:cubicBezTo>
                  <a:cubicBezTo>
                    <a:pt x="600" y="2118"/>
                    <a:pt x="600" y="2118"/>
                    <a:pt x="600" y="2118"/>
                  </a:cubicBezTo>
                  <a:cubicBezTo>
                    <a:pt x="598" y="2117"/>
                    <a:pt x="596" y="2116"/>
                    <a:pt x="592" y="2116"/>
                  </a:cubicBezTo>
                  <a:cubicBezTo>
                    <a:pt x="585" y="2118"/>
                    <a:pt x="580" y="2123"/>
                    <a:pt x="575" y="2127"/>
                  </a:cubicBezTo>
                  <a:cubicBezTo>
                    <a:pt x="572" y="2130"/>
                    <a:pt x="569" y="2132"/>
                    <a:pt x="566" y="2134"/>
                  </a:cubicBezTo>
                  <a:cubicBezTo>
                    <a:pt x="562" y="2134"/>
                    <a:pt x="558" y="2133"/>
                    <a:pt x="554" y="2132"/>
                  </a:cubicBezTo>
                  <a:cubicBezTo>
                    <a:pt x="547" y="2130"/>
                    <a:pt x="540" y="2129"/>
                    <a:pt x="534" y="2129"/>
                  </a:cubicBezTo>
                  <a:cubicBezTo>
                    <a:pt x="525" y="2129"/>
                    <a:pt x="519" y="2132"/>
                    <a:pt x="514" y="2139"/>
                  </a:cubicBezTo>
                  <a:cubicBezTo>
                    <a:pt x="510" y="2145"/>
                    <a:pt x="510" y="2145"/>
                    <a:pt x="510" y="2145"/>
                  </a:cubicBezTo>
                  <a:cubicBezTo>
                    <a:pt x="518" y="2145"/>
                    <a:pt x="518" y="2145"/>
                    <a:pt x="518" y="2145"/>
                  </a:cubicBezTo>
                  <a:cubicBezTo>
                    <a:pt x="530" y="2144"/>
                    <a:pt x="540" y="2144"/>
                    <a:pt x="550" y="2144"/>
                  </a:cubicBezTo>
                  <a:cubicBezTo>
                    <a:pt x="554" y="2144"/>
                    <a:pt x="558" y="2144"/>
                    <a:pt x="562" y="2144"/>
                  </a:cubicBezTo>
                  <a:cubicBezTo>
                    <a:pt x="563" y="2144"/>
                    <a:pt x="563" y="2144"/>
                    <a:pt x="563" y="2144"/>
                  </a:cubicBezTo>
                  <a:cubicBezTo>
                    <a:pt x="571" y="2143"/>
                    <a:pt x="579" y="2143"/>
                    <a:pt x="587" y="2142"/>
                  </a:cubicBezTo>
                  <a:cubicBezTo>
                    <a:pt x="586" y="2144"/>
                    <a:pt x="586" y="2145"/>
                    <a:pt x="587" y="2147"/>
                  </a:cubicBezTo>
                  <a:cubicBezTo>
                    <a:pt x="587" y="2148"/>
                    <a:pt x="588" y="2150"/>
                    <a:pt x="591" y="2151"/>
                  </a:cubicBezTo>
                  <a:cubicBezTo>
                    <a:pt x="593" y="2151"/>
                    <a:pt x="593" y="2151"/>
                    <a:pt x="593" y="2151"/>
                  </a:cubicBezTo>
                  <a:cubicBezTo>
                    <a:pt x="594" y="2150"/>
                    <a:pt x="594" y="2150"/>
                    <a:pt x="594" y="2150"/>
                  </a:cubicBezTo>
                  <a:cubicBezTo>
                    <a:pt x="595" y="2150"/>
                    <a:pt x="595" y="2150"/>
                    <a:pt x="596" y="2150"/>
                  </a:cubicBezTo>
                  <a:cubicBezTo>
                    <a:pt x="597" y="2149"/>
                    <a:pt x="599" y="2149"/>
                    <a:pt x="600" y="2148"/>
                  </a:cubicBezTo>
                  <a:cubicBezTo>
                    <a:pt x="602" y="2153"/>
                    <a:pt x="602" y="2159"/>
                    <a:pt x="602" y="2163"/>
                  </a:cubicBezTo>
                  <a:cubicBezTo>
                    <a:pt x="603" y="2173"/>
                    <a:pt x="603" y="2173"/>
                    <a:pt x="603" y="2173"/>
                  </a:cubicBezTo>
                  <a:cubicBezTo>
                    <a:pt x="609" y="2165"/>
                    <a:pt x="609" y="2165"/>
                    <a:pt x="609" y="2165"/>
                  </a:cubicBezTo>
                  <a:cubicBezTo>
                    <a:pt x="611" y="2161"/>
                    <a:pt x="612" y="2157"/>
                    <a:pt x="612" y="2152"/>
                  </a:cubicBezTo>
                  <a:cubicBezTo>
                    <a:pt x="612" y="2149"/>
                    <a:pt x="613" y="2145"/>
                    <a:pt x="614" y="2143"/>
                  </a:cubicBezTo>
                  <a:cubicBezTo>
                    <a:pt x="614" y="2144"/>
                    <a:pt x="614" y="2145"/>
                    <a:pt x="614" y="2146"/>
                  </a:cubicBezTo>
                  <a:cubicBezTo>
                    <a:pt x="613" y="2149"/>
                    <a:pt x="612" y="2152"/>
                    <a:pt x="615" y="2155"/>
                  </a:cubicBezTo>
                  <a:cubicBezTo>
                    <a:pt x="619" y="2161"/>
                    <a:pt x="619" y="2161"/>
                    <a:pt x="619" y="2161"/>
                  </a:cubicBezTo>
                  <a:cubicBezTo>
                    <a:pt x="621" y="2153"/>
                    <a:pt x="621" y="2153"/>
                    <a:pt x="621" y="2153"/>
                  </a:cubicBezTo>
                  <a:cubicBezTo>
                    <a:pt x="621" y="2153"/>
                    <a:pt x="621" y="2153"/>
                    <a:pt x="621" y="2153"/>
                  </a:cubicBezTo>
                  <a:cubicBezTo>
                    <a:pt x="622" y="2153"/>
                    <a:pt x="624" y="2154"/>
                    <a:pt x="625" y="2154"/>
                  </a:cubicBezTo>
                  <a:cubicBezTo>
                    <a:pt x="624" y="2159"/>
                    <a:pt x="623" y="2166"/>
                    <a:pt x="625" y="2169"/>
                  </a:cubicBezTo>
                  <a:cubicBezTo>
                    <a:pt x="626" y="2171"/>
                    <a:pt x="626" y="2171"/>
                    <a:pt x="626" y="2171"/>
                  </a:cubicBezTo>
                  <a:cubicBezTo>
                    <a:pt x="628" y="2171"/>
                    <a:pt x="628" y="2171"/>
                    <a:pt x="628" y="2171"/>
                  </a:cubicBezTo>
                  <a:cubicBezTo>
                    <a:pt x="631" y="2171"/>
                    <a:pt x="632" y="2169"/>
                    <a:pt x="632" y="2168"/>
                  </a:cubicBezTo>
                  <a:cubicBezTo>
                    <a:pt x="633" y="2167"/>
                    <a:pt x="633" y="2167"/>
                    <a:pt x="633" y="2167"/>
                  </a:cubicBezTo>
                  <a:cubicBezTo>
                    <a:pt x="633" y="2166"/>
                    <a:pt x="633" y="2166"/>
                    <a:pt x="633" y="2166"/>
                  </a:cubicBezTo>
                  <a:cubicBezTo>
                    <a:pt x="633" y="2165"/>
                    <a:pt x="633" y="2162"/>
                    <a:pt x="633" y="2160"/>
                  </a:cubicBezTo>
                  <a:cubicBezTo>
                    <a:pt x="634" y="2161"/>
                    <a:pt x="634" y="2161"/>
                    <a:pt x="634" y="2162"/>
                  </a:cubicBezTo>
                  <a:cubicBezTo>
                    <a:pt x="637" y="2164"/>
                    <a:pt x="639" y="2166"/>
                    <a:pt x="642" y="2166"/>
                  </a:cubicBezTo>
                  <a:cubicBezTo>
                    <a:pt x="644" y="2166"/>
                    <a:pt x="646" y="2165"/>
                    <a:pt x="648" y="2162"/>
                  </a:cubicBezTo>
                  <a:cubicBezTo>
                    <a:pt x="650" y="2158"/>
                    <a:pt x="650" y="2158"/>
                    <a:pt x="650" y="2158"/>
                  </a:cubicBezTo>
                  <a:cubicBezTo>
                    <a:pt x="646" y="2157"/>
                    <a:pt x="646" y="2157"/>
                    <a:pt x="646" y="2157"/>
                  </a:cubicBezTo>
                  <a:cubicBezTo>
                    <a:pt x="646" y="2156"/>
                    <a:pt x="645" y="2156"/>
                    <a:pt x="644" y="2156"/>
                  </a:cubicBezTo>
                  <a:cubicBezTo>
                    <a:pt x="645" y="2155"/>
                    <a:pt x="646" y="2154"/>
                    <a:pt x="648" y="2152"/>
                  </a:cubicBezTo>
                  <a:cubicBezTo>
                    <a:pt x="649" y="2150"/>
                    <a:pt x="652" y="2147"/>
                    <a:pt x="654" y="2145"/>
                  </a:cubicBezTo>
                  <a:cubicBezTo>
                    <a:pt x="654" y="2147"/>
                    <a:pt x="655" y="2149"/>
                    <a:pt x="656" y="2151"/>
                  </a:cubicBezTo>
                  <a:cubicBezTo>
                    <a:pt x="657" y="2153"/>
                    <a:pt x="658" y="2155"/>
                    <a:pt x="659" y="2158"/>
                  </a:cubicBezTo>
                  <a:cubicBezTo>
                    <a:pt x="659" y="2159"/>
                    <a:pt x="657" y="2159"/>
                    <a:pt x="657" y="2159"/>
                  </a:cubicBezTo>
                  <a:cubicBezTo>
                    <a:pt x="654" y="2160"/>
                    <a:pt x="649" y="2162"/>
                    <a:pt x="649" y="2168"/>
                  </a:cubicBezTo>
                  <a:cubicBezTo>
                    <a:pt x="650" y="2172"/>
                    <a:pt x="650" y="2172"/>
                    <a:pt x="650" y="2172"/>
                  </a:cubicBezTo>
                  <a:cubicBezTo>
                    <a:pt x="654" y="2171"/>
                    <a:pt x="654" y="2171"/>
                    <a:pt x="654" y="2171"/>
                  </a:cubicBezTo>
                  <a:cubicBezTo>
                    <a:pt x="654" y="2171"/>
                    <a:pt x="655" y="2171"/>
                    <a:pt x="656" y="2171"/>
                  </a:cubicBezTo>
                  <a:cubicBezTo>
                    <a:pt x="655" y="2173"/>
                    <a:pt x="655" y="2173"/>
                    <a:pt x="655" y="2173"/>
                  </a:cubicBezTo>
                  <a:cubicBezTo>
                    <a:pt x="661" y="2173"/>
                    <a:pt x="661" y="2173"/>
                    <a:pt x="661" y="2173"/>
                  </a:cubicBezTo>
                  <a:cubicBezTo>
                    <a:pt x="665" y="2173"/>
                    <a:pt x="667" y="2171"/>
                    <a:pt x="668" y="2168"/>
                  </a:cubicBezTo>
                  <a:cubicBezTo>
                    <a:pt x="668" y="2169"/>
                    <a:pt x="669" y="2169"/>
                    <a:pt x="669" y="2169"/>
                  </a:cubicBezTo>
                  <a:cubicBezTo>
                    <a:pt x="673" y="2170"/>
                    <a:pt x="673" y="2170"/>
                    <a:pt x="673" y="2170"/>
                  </a:cubicBezTo>
                  <a:cubicBezTo>
                    <a:pt x="674" y="2167"/>
                    <a:pt x="674" y="2167"/>
                    <a:pt x="674" y="2167"/>
                  </a:cubicBezTo>
                  <a:cubicBezTo>
                    <a:pt x="675" y="2164"/>
                    <a:pt x="676" y="2162"/>
                    <a:pt x="677" y="2160"/>
                  </a:cubicBezTo>
                  <a:cubicBezTo>
                    <a:pt x="679" y="2157"/>
                    <a:pt x="681" y="2155"/>
                    <a:pt x="681" y="2152"/>
                  </a:cubicBezTo>
                  <a:cubicBezTo>
                    <a:pt x="681" y="2163"/>
                    <a:pt x="677" y="2178"/>
                    <a:pt x="668" y="2189"/>
                  </a:cubicBezTo>
                  <a:cubicBezTo>
                    <a:pt x="660" y="2198"/>
                    <a:pt x="660" y="2198"/>
                    <a:pt x="660" y="2198"/>
                  </a:cubicBezTo>
                  <a:cubicBezTo>
                    <a:pt x="672" y="2194"/>
                    <a:pt x="672" y="2194"/>
                    <a:pt x="672" y="2194"/>
                  </a:cubicBezTo>
                  <a:cubicBezTo>
                    <a:pt x="679" y="2192"/>
                    <a:pt x="682" y="2187"/>
                    <a:pt x="685" y="2183"/>
                  </a:cubicBezTo>
                  <a:cubicBezTo>
                    <a:pt x="687" y="2180"/>
                    <a:pt x="689" y="2178"/>
                    <a:pt x="691" y="2176"/>
                  </a:cubicBezTo>
                  <a:cubicBezTo>
                    <a:pt x="692" y="2177"/>
                    <a:pt x="694" y="2178"/>
                    <a:pt x="695" y="2178"/>
                  </a:cubicBezTo>
                  <a:cubicBezTo>
                    <a:pt x="693" y="2181"/>
                    <a:pt x="693" y="2181"/>
                    <a:pt x="693" y="2181"/>
                  </a:cubicBezTo>
                  <a:cubicBezTo>
                    <a:pt x="697" y="2180"/>
                    <a:pt x="697" y="2180"/>
                    <a:pt x="697" y="2180"/>
                  </a:cubicBezTo>
                  <a:cubicBezTo>
                    <a:pt x="697" y="2186"/>
                    <a:pt x="697" y="2186"/>
                    <a:pt x="697" y="2186"/>
                  </a:cubicBezTo>
                  <a:cubicBezTo>
                    <a:pt x="700" y="2179"/>
                    <a:pt x="700" y="2179"/>
                    <a:pt x="700" y="2179"/>
                  </a:cubicBezTo>
                  <a:cubicBezTo>
                    <a:pt x="703" y="2178"/>
                    <a:pt x="703" y="2178"/>
                    <a:pt x="703" y="2178"/>
                  </a:cubicBezTo>
                  <a:cubicBezTo>
                    <a:pt x="710" y="2176"/>
                    <a:pt x="715" y="2172"/>
                    <a:pt x="721" y="2167"/>
                  </a:cubicBezTo>
                  <a:cubicBezTo>
                    <a:pt x="725" y="2163"/>
                    <a:pt x="730" y="2159"/>
                    <a:pt x="735" y="2158"/>
                  </a:cubicBezTo>
                  <a:cubicBezTo>
                    <a:pt x="732" y="2160"/>
                    <a:pt x="730" y="2163"/>
                    <a:pt x="732" y="2169"/>
                  </a:cubicBezTo>
                  <a:cubicBezTo>
                    <a:pt x="732" y="2170"/>
                    <a:pt x="732" y="2170"/>
                    <a:pt x="732" y="2170"/>
                  </a:cubicBezTo>
                  <a:cubicBezTo>
                    <a:pt x="733" y="2171"/>
                    <a:pt x="733" y="2171"/>
                    <a:pt x="733" y="2171"/>
                  </a:cubicBezTo>
                  <a:cubicBezTo>
                    <a:pt x="734" y="2172"/>
                    <a:pt x="735" y="2173"/>
                    <a:pt x="737" y="2173"/>
                  </a:cubicBezTo>
                  <a:cubicBezTo>
                    <a:pt x="741" y="2173"/>
                    <a:pt x="742" y="2168"/>
                    <a:pt x="744" y="2164"/>
                  </a:cubicBezTo>
                  <a:cubicBezTo>
                    <a:pt x="744" y="2163"/>
                    <a:pt x="744" y="2162"/>
                    <a:pt x="744" y="2162"/>
                  </a:cubicBezTo>
                  <a:cubicBezTo>
                    <a:pt x="744" y="2163"/>
                    <a:pt x="745" y="2163"/>
                    <a:pt x="745" y="2164"/>
                  </a:cubicBezTo>
                  <a:cubicBezTo>
                    <a:pt x="746" y="2167"/>
                    <a:pt x="747" y="2172"/>
                    <a:pt x="751" y="2173"/>
                  </a:cubicBezTo>
                  <a:cubicBezTo>
                    <a:pt x="752" y="2174"/>
                    <a:pt x="753" y="2174"/>
                    <a:pt x="755" y="2174"/>
                  </a:cubicBezTo>
                  <a:cubicBezTo>
                    <a:pt x="756" y="2180"/>
                    <a:pt x="756" y="2180"/>
                    <a:pt x="756" y="2180"/>
                  </a:cubicBezTo>
                  <a:cubicBezTo>
                    <a:pt x="757" y="2174"/>
                    <a:pt x="757" y="2174"/>
                    <a:pt x="757" y="2174"/>
                  </a:cubicBezTo>
                  <a:cubicBezTo>
                    <a:pt x="762" y="2173"/>
                    <a:pt x="769" y="2170"/>
                    <a:pt x="770" y="2165"/>
                  </a:cubicBezTo>
                  <a:cubicBezTo>
                    <a:pt x="770" y="2164"/>
                    <a:pt x="770" y="2164"/>
                    <a:pt x="770" y="2164"/>
                  </a:cubicBezTo>
                  <a:cubicBezTo>
                    <a:pt x="776" y="2164"/>
                    <a:pt x="776" y="2164"/>
                    <a:pt x="776" y="2164"/>
                  </a:cubicBezTo>
                  <a:cubicBezTo>
                    <a:pt x="776" y="2162"/>
                    <a:pt x="776" y="2162"/>
                    <a:pt x="776" y="2162"/>
                  </a:cubicBezTo>
                  <a:cubicBezTo>
                    <a:pt x="776" y="2161"/>
                    <a:pt x="777" y="2160"/>
                    <a:pt x="777" y="2159"/>
                  </a:cubicBezTo>
                  <a:cubicBezTo>
                    <a:pt x="778" y="2161"/>
                    <a:pt x="779" y="2162"/>
                    <a:pt x="780" y="2164"/>
                  </a:cubicBezTo>
                  <a:cubicBezTo>
                    <a:pt x="781" y="2166"/>
                    <a:pt x="782" y="2169"/>
                    <a:pt x="783" y="2172"/>
                  </a:cubicBezTo>
                  <a:cubicBezTo>
                    <a:pt x="783" y="2175"/>
                    <a:pt x="783" y="2175"/>
                    <a:pt x="783" y="2175"/>
                  </a:cubicBezTo>
                  <a:cubicBezTo>
                    <a:pt x="786" y="2175"/>
                    <a:pt x="786" y="2175"/>
                    <a:pt x="786" y="2175"/>
                  </a:cubicBezTo>
                  <a:cubicBezTo>
                    <a:pt x="787" y="2175"/>
                    <a:pt x="789" y="2175"/>
                    <a:pt x="790" y="2175"/>
                  </a:cubicBezTo>
                  <a:cubicBezTo>
                    <a:pt x="792" y="2175"/>
                    <a:pt x="796" y="2174"/>
                    <a:pt x="799" y="2173"/>
                  </a:cubicBezTo>
                  <a:cubicBezTo>
                    <a:pt x="798" y="2175"/>
                    <a:pt x="798" y="2175"/>
                    <a:pt x="798" y="2175"/>
                  </a:cubicBezTo>
                  <a:cubicBezTo>
                    <a:pt x="804" y="2175"/>
                    <a:pt x="804" y="2175"/>
                    <a:pt x="804" y="2175"/>
                  </a:cubicBezTo>
                  <a:cubicBezTo>
                    <a:pt x="809" y="2174"/>
                    <a:pt x="814" y="2173"/>
                    <a:pt x="818" y="2172"/>
                  </a:cubicBezTo>
                  <a:cubicBezTo>
                    <a:pt x="821" y="2171"/>
                    <a:pt x="825" y="2170"/>
                    <a:pt x="829" y="2170"/>
                  </a:cubicBezTo>
                  <a:cubicBezTo>
                    <a:pt x="827" y="2172"/>
                    <a:pt x="824" y="2174"/>
                    <a:pt x="824" y="2178"/>
                  </a:cubicBezTo>
                  <a:cubicBezTo>
                    <a:pt x="823" y="2184"/>
                    <a:pt x="823" y="2184"/>
                    <a:pt x="823" y="2184"/>
                  </a:cubicBezTo>
                  <a:cubicBezTo>
                    <a:pt x="829" y="2182"/>
                    <a:pt x="829" y="2182"/>
                    <a:pt x="829" y="2182"/>
                  </a:cubicBezTo>
                  <a:cubicBezTo>
                    <a:pt x="831" y="2181"/>
                    <a:pt x="834" y="2179"/>
                    <a:pt x="837" y="2176"/>
                  </a:cubicBezTo>
                  <a:cubicBezTo>
                    <a:pt x="841" y="2176"/>
                    <a:pt x="841" y="2176"/>
                    <a:pt x="841" y="2176"/>
                  </a:cubicBezTo>
                  <a:cubicBezTo>
                    <a:pt x="847" y="2175"/>
                    <a:pt x="851" y="2171"/>
                    <a:pt x="853" y="2168"/>
                  </a:cubicBezTo>
                  <a:cubicBezTo>
                    <a:pt x="856" y="2166"/>
                    <a:pt x="856" y="2166"/>
                    <a:pt x="856" y="2166"/>
                  </a:cubicBezTo>
                  <a:cubicBezTo>
                    <a:pt x="854" y="2165"/>
                    <a:pt x="854" y="2165"/>
                    <a:pt x="854" y="2165"/>
                  </a:cubicBezTo>
                  <a:cubicBezTo>
                    <a:pt x="854" y="2165"/>
                    <a:pt x="855" y="2164"/>
                    <a:pt x="855" y="2163"/>
                  </a:cubicBezTo>
                  <a:cubicBezTo>
                    <a:pt x="856" y="2162"/>
                    <a:pt x="857" y="2160"/>
                    <a:pt x="858" y="2158"/>
                  </a:cubicBezTo>
                  <a:cubicBezTo>
                    <a:pt x="859" y="2163"/>
                    <a:pt x="860" y="2167"/>
                    <a:pt x="863" y="2167"/>
                  </a:cubicBezTo>
                  <a:cubicBezTo>
                    <a:pt x="865" y="2167"/>
                    <a:pt x="867" y="2166"/>
                    <a:pt x="868" y="2163"/>
                  </a:cubicBezTo>
                  <a:cubicBezTo>
                    <a:pt x="869" y="2158"/>
                    <a:pt x="867" y="2155"/>
                    <a:pt x="866" y="2153"/>
                  </a:cubicBezTo>
                  <a:cubicBezTo>
                    <a:pt x="866" y="2153"/>
                    <a:pt x="866" y="2153"/>
                    <a:pt x="866" y="2152"/>
                  </a:cubicBezTo>
                  <a:cubicBezTo>
                    <a:pt x="867" y="2152"/>
                    <a:pt x="868" y="2151"/>
                    <a:pt x="869" y="2151"/>
                  </a:cubicBezTo>
                  <a:cubicBezTo>
                    <a:pt x="870" y="2150"/>
                    <a:pt x="872" y="2149"/>
                    <a:pt x="874" y="2148"/>
                  </a:cubicBezTo>
                  <a:cubicBezTo>
                    <a:pt x="875" y="2150"/>
                    <a:pt x="876" y="2152"/>
                    <a:pt x="877" y="2154"/>
                  </a:cubicBezTo>
                  <a:cubicBezTo>
                    <a:pt x="879" y="2157"/>
                    <a:pt x="880" y="2160"/>
                    <a:pt x="880" y="2163"/>
                  </a:cubicBezTo>
                  <a:cubicBezTo>
                    <a:pt x="879" y="2178"/>
                    <a:pt x="879" y="2178"/>
                    <a:pt x="879" y="2178"/>
                  </a:cubicBezTo>
                  <a:cubicBezTo>
                    <a:pt x="887" y="2166"/>
                    <a:pt x="887" y="2166"/>
                    <a:pt x="887" y="2166"/>
                  </a:cubicBezTo>
                  <a:cubicBezTo>
                    <a:pt x="888" y="2163"/>
                    <a:pt x="889" y="2160"/>
                    <a:pt x="890" y="2156"/>
                  </a:cubicBezTo>
                  <a:cubicBezTo>
                    <a:pt x="899" y="2186"/>
                    <a:pt x="899" y="2186"/>
                    <a:pt x="899" y="2186"/>
                  </a:cubicBezTo>
                  <a:cubicBezTo>
                    <a:pt x="898" y="2179"/>
                    <a:pt x="898" y="2179"/>
                    <a:pt x="898" y="2179"/>
                  </a:cubicBezTo>
                  <a:cubicBezTo>
                    <a:pt x="898" y="2180"/>
                    <a:pt x="898" y="2180"/>
                    <a:pt x="898" y="2180"/>
                  </a:cubicBezTo>
                  <a:cubicBezTo>
                    <a:pt x="901" y="2181"/>
                    <a:pt x="901" y="2181"/>
                    <a:pt x="901" y="2181"/>
                  </a:cubicBezTo>
                  <a:cubicBezTo>
                    <a:pt x="902" y="2181"/>
                    <a:pt x="902" y="2181"/>
                    <a:pt x="903" y="2181"/>
                  </a:cubicBezTo>
                  <a:cubicBezTo>
                    <a:pt x="909" y="2181"/>
                    <a:pt x="909" y="2174"/>
                    <a:pt x="909" y="2172"/>
                  </a:cubicBezTo>
                  <a:cubicBezTo>
                    <a:pt x="909" y="2172"/>
                    <a:pt x="909" y="2171"/>
                    <a:pt x="909" y="2171"/>
                  </a:cubicBezTo>
                  <a:cubicBezTo>
                    <a:pt x="912" y="2171"/>
                    <a:pt x="913" y="2171"/>
                    <a:pt x="915" y="2172"/>
                  </a:cubicBezTo>
                  <a:cubicBezTo>
                    <a:pt x="916" y="2173"/>
                    <a:pt x="918" y="2173"/>
                    <a:pt x="920" y="2172"/>
                  </a:cubicBezTo>
                  <a:cubicBezTo>
                    <a:pt x="923" y="2176"/>
                    <a:pt x="926" y="2177"/>
                    <a:pt x="929" y="2178"/>
                  </a:cubicBezTo>
                  <a:cubicBezTo>
                    <a:pt x="929" y="2179"/>
                    <a:pt x="929" y="2180"/>
                    <a:pt x="929" y="2181"/>
                  </a:cubicBezTo>
                  <a:cubicBezTo>
                    <a:pt x="930" y="2183"/>
                    <a:pt x="930" y="2183"/>
                    <a:pt x="930" y="2183"/>
                  </a:cubicBezTo>
                  <a:cubicBezTo>
                    <a:pt x="932" y="2184"/>
                    <a:pt x="932" y="2184"/>
                    <a:pt x="932" y="2184"/>
                  </a:cubicBezTo>
                  <a:cubicBezTo>
                    <a:pt x="936" y="2185"/>
                    <a:pt x="939" y="2185"/>
                    <a:pt x="942" y="2185"/>
                  </a:cubicBezTo>
                  <a:cubicBezTo>
                    <a:pt x="948" y="2186"/>
                    <a:pt x="950" y="2187"/>
                    <a:pt x="951" y="2190"/>
                  </a:cubicBezTo>
                  <a:cubicBezTo>
                    <a:pt x="958" y="2186"/>
                    <a:pt x="958" y="2186"/>
                    <a:pt x="958" y="2186"/>
                  </a:cubicBezTo>
                  <a:cubicBezTo>
                    <a:pt x="956" y="2182"/>
                    <a:pt x="953" y="2178"/>
                    <a:pt x="951" y="2174"/>
                  </a:cubicBezTo>
                  <a:cubicBezTo>
                    <a:pt x="946" y="2167"/>
                    <a:pt x="944" y="2163"/>
                    <a:pt x="945" y="2159"/>
                  </a:cubicBezTo>
                  <a:cubicBezTo>
                    <a:pt x="947" y="2159"/>
                    <a:pt x="948" y="2159"/>
                    <a:pt x="950" y="2159"/>
                  </a:cubicBezTo>
                  <a:cubicBezTo>
                    <a:pt x="949" y="2160"/>
                    <a:pt x="949" y="2160"/>
                    <a:pt x="949" y="2160"/>
                  </a:cubicBezTo>
                  <a:cubicBezTo>
                    <a:pt x="952" y="2160"/>
                    <a:pt x="952" y="2160"/>
                    <a:pt x="952" y="2160"/>
                  </a:cubicBezTo>
                  <a:cubicBezTo>
                    <a:pt x="963" y="2160"/>
                    <a:pt x="975" y="2158"/>
                    <a:pt x="986" y="2155"/>
                  </a:cubicBezTo>
                  <a:cubicBezTo>
                    <a:pt x="988" y="2154"/>
                    <a:pt x="991" y="2153"/>
                    <a:pt x="994" y="2153"/>
                  </a:cubicBezTo>
                  <a:cubicBezTo>
                    <a:pt x="992" y="2157"/>
                    <a:pt x="990" y="2161"/>
                    <a:pt x="991" y="2165"/>
                  </a:cubicBezTo>
                  <a:cubicBezTo>
                    <a:pt x="992" y="2166"/>
                    <a:pt x="993" y="2168"/>
                    <a:pt x="996" y="2169"/>
                  </a:cubicBezTo>
                  <a:cubicBezTo>
                    <a:pt x="1001" y="2170"/>
                    <a:pt x="1001" y="2170"/>
                    <a:pt x="1001" y="2170"/>
                  </a:cubicBezTo>
                  <a:cubicBezTo>
                    <a:pt x="1001" y="2166"/>
                    <a:pt x="1001" y="2166"/>
                    <a:pt x="1001" y="2166"/>
                  </a:cubicBezTo>
                  <a:cubicBezTo>
                    <a:pt x="1001" y="2157"/>
                    <a:pt x="1007" y="2152"/>
                    <a:pt x="1012" y="2148"/>
                  </a:cubicBezTo>
                  <a:cubicBezTo>
                    <a:pt x="1013" y="2148"/>
                    <a:pt x="1013" y="2147"/>
                    <a:pt x="1013" y="2147"/>
                  </a:cubicBezTo>
                  <a:cubicBezTo>
                    <a:pt x="1013" y="2150"/>
                    <a:pt x="1011" y="2153"/>
                    <a:pt x="1010" y="2155"/>
                  </a:cubicBezTo>
                  <a:cubicBezTo>
                    <a:pt x="1005" y="2161"/>
                    <a:pt x="1005" y="2161"/>
                    <a:pt x="1005" y="2161"/>
                  </a:cubicBezTo>
                  <a:cubicBezTo>
                    <a:pt x="1013" y="2161"/>
                    <a:pt x="1013" y="2161"/>
                    <a:pt x="1013" y="2161"/>
                  </a:cubicBezTo>
                  <a:cubicBezTo>
                    <a:pt x="1020" y="2160"/>
                    <a:pt x="1021" y="2155"/>
                    <a:pt x="1023" y="2151"/>
                  </a:cubicBezTo>
                  <a:cubicBezTo>
                    <a:pt x="1023" y="2149"/>
                    <a:pt x="1024" y="2148"/>
                    <a:pt x="1025" y="2147"/>
                  </a:cubicBezTo>
                  <a:cubicBezTo>
                    <a:pt x="1031" y="2148"/>
                    <a:pt x="1041" y="2147"/>
                    <a:pt x="1052" y="2146"/>
                  </a:cubicBezTo>
                  <a:cubicBezTo>
                    <a:pt x="1051" y="2148"/>
                    <a:pt x="1049" y="2149"/>
                    <a:pt x="1048" y="2151"/>
                  </a:cubicBezTo>
                  <a:cubicBezTo>
                    <a:pt x="1043" y="2156"/>
                    <a:pt x="1037" y="2163"/>
                    <a:pt x="1041" y="2170"/>
                  </a:cubicBezTo>
                  <a:cubicBezTo>
                    <a:pt x="1042" y="2172"/>
                    <a:pt x="1042" y="2172"/>
                    <a:pt x="1042" y="2172"/>
                  </a:cubicBezTo>
                  <a:cubicBezTo>
                    <a:pt x="1045" y="2172"/>
                    <a:pt x="1045" y="2172"/>
                    <a:pt x="1045" y="2172"/>
                  </a:cubicBezTo>
                  <a:cubicBezTo>
                    <a:pt x="1049" y="2172"/>
                    <a:pt x="1052" y="2170"/>
                    <a:pt x="1055" y="2169"/>
                  </a:cubicBezTo>
                  <a:cubicBezTo>
                    <a:pt x="1058" y="2167"/>
                    <a:pt x="1061" y="2166"/>
                    <a:pt x="1065" y="2166"/>
                  </a:cubicBezTo>
                  <a:cubicBezTo>
                    <a:pt x="1070" y="2166"/>
                    <a:pt x="1070" y="2166"/>
                    <a:pt x="1070" y="2166"/>
                  </a:cubicBezTo>
                  <a:cubicBezTo>
                    <a:pt x="1069" y="2162"/>
                    <a:pt x="1069" y="2162"/>
                    <a:pt x="1069" y="2162"/>
                  </a:cubicBezTo>
                  <a:cubicBezTo>
                    <a:pt x="1069" y="2157"/>
                    <a:pt x="1064" y="2153"/>
                    <a:pt x="1059" y="2152"/>
                  </a:cubicBezTo>
                  <a:cubicBezTo>
                    <a:pt x="1060" y="2150"/>
                    <a:pt x="1060" y="2148"/>
                    <a:pt x="1059" y="2146"/>
                  </a:cubicBezTo>
                  <a:cubicBezTo>
                    <a:pt x="1064" y="2145"/>
                    <a:pt x="1068" y="2145"/>
                    <a:pt x="1073" y="2145"/>
                  </a:cubicBezTo>
                  <a:cubicBezTo>
                    <a:pt x="1085" y="2145"/>
                    <a:pt x="1093" y="2146"/>
                    <a:pt x="1099" y="2149"/>
                  </a:cubicBezTo>
                  <a:cubicBezTo>
                    <a:pt x="1109" y="2154"/>
                    <a:pt x="1109" y="2154"/>
                    <a:pt x="1109" y="2154"/>
                  </a:cubicBezTo>
                  <a:cubicBezTo>
                    <a:pt x="1104" y="2144"/>
                    <a:pt x="1104" y="2144"/>
                    <a:pt x="1104" y="2144"/>
                  </a:cubicBezTo>
                  <a:cubicBezTo>
                    <a:pt x="1101" y="2138"/>
                    <a:pt x="1094" y="2137"/>
                    <a:pt x="1087" y="2136"/>
                  </a:cubicBezTo>
                  <a:cubicBezTo>
                    <a:pt x="1090" y="2135"/>
                    <a:pt x="1092" y="2133"/>
                    <a:pt x="1094" y="2130"/>
                  </a:cubicBezTo>
                  <a:cubicBezTo>
                    <a:pt x="1096" y="2126"/>
                    <a:pt x="1096" y="2126"/>
                    <a:pt x="1096" y="2126"/>
                  </a:cubicBezTo>
                  <a:cubicBezTo>
                    <a:pt x="1092" y="2125"/>
                    <a:pt x="1092" y="2125"/>
                    <a:pt x="1092" y="2125"/>
                  </a:cubicBezTo>
                  <a:cubicBezTo>
                    <a:pt x="1095" y="2118"/>
                    <a:pt x="1095" y="2118"/>
                    <a:pt x="1095" y="2118"/>
                  </a:cubicBezTo>
                  <a:cubicBezTo>
                    <a:pt x="1087" y="2121"/>
                    <a:pt x="1087" y="2121"/>
                    <a:pt x="1087" y="2121"/>
                  </a:cubicBezTo>
                  <a:cubicBezTo>
                    <a:pt x="1081" y="2124"/>
                    <a:pt x="1073" y="2126"/>
                    <a:pt x="1066" y="2126"/>
                  </a:cubicBezTo>
                  <a:cubicBezTo>
                    <a:pt x="1059" y="2127"/>
                    <a:pt x="1047" y="2125"/>
                    <a:pt x="1043" y="2114"/>
                  </a:cubicBezTo>
                  <a:cubicBezTo>
                    <a:pt x="1036" y="2096"/>
                    <a:pt x="1036" y="2096"/>
                    <a:pt x="1036" y="2096"/>
                  </a:cubicBezTo>
                  <a:cubicBezTo>
                    <a:pt x="1036" y="2112"/>
                    <a:pt x="1036" y="2112"/>
                    <a:pt x="1036" y="2112"/>
                  </a:cubicBezTo>
                  <a:cubicBezTo>
                    <a:pt x="1035" y="2111"/>
                    <a:pt x="1034" y="2111"/>
                    <a:pt x="1033" y="2110"/>
                  </a:cubicBezTo>
                  <a:cubicBezTo>
                    <a:pt x="1032" y="2109"/>
                    <a:pt x="1031" y="2108"/>
                    <a:pt x="1030" y="2107"/>
                  </a:cubicBezTo>
                  <a:cubicBezTo>
                    <a:pt x="1023" y="2101"/>
                    <a:pt x="1023" y="2101"/>
                    <a:pt x="1023" y="2101"/>
                  </a:cubicBezTo>
                  <a:cubicBezTo>
                    <a:pt x="1024" y="2110"/>
                    <a:pt x="1024" y="2110"/>
                    <a:pt x="1024" y="2110"/>
                  </a:cubicBezTo>
                  <a:cubicBezTo>
                    <a:pt x="1024" y="2115"/>
                    <a:pt x="1023" y="2117"/>
                    <a:pt x="1020" y="2118"/>
                  </a:cubicBezTo>
                  <a:cubicBezTo>
                    <a:pt x="1020" y="2118"/>
                    <a:pt x="1020" y="2118"/>
                    <a:pt x="1020" y="2117"/>
                  </a:cubicBezTo>
                  <a:cubicBezTo>
                    <a:pt x="1019" y="2116"/>
                    <a:pt x="1018" y="2114"/>
                    <a:pt x="1015" y="2113"/>
                  </a:cubicBezTo>
                  <a:cubicBezTo>
                    <a:pt x="1011" y="2111"/>
                    <a:pt x="1011" y="2111"/>
                    <a:pt x="1011" y="2111"/>
                  </a:cubicBezTo>
                  <a:cubicBezTo>
                    <a:pt x="1011" y="2115"/>
                    <a:pt x="1011" y="2115"/>
                    <a:pt x="1011" y="2115"/>
                  </a:cubicBezTo>
                  <a:cubicBezTo>
                    <a:pt x="1010" y="2116"/>
                    <a:pt x="1010" y="2116"/>
                    <a:pt x="1010" y="2116"/>
                  </a:cubicBezTo>
                  <a:cubicBezTo>
                    <a:pt x="1009" y="2115"/>
                    <a:pt x="1007" y="2113"/>
                    <a:pt x="1006" y="2111"/>
                  </a:cubicBezTo>
                  <a:cubicBezTo>
                    <a:pt x="1006" y="2111"/>
                    <a:pt x="1006" y="2111"/>
                    <a:pt x="1006" y="2111"/>
                  </a:cubicBezTo>
                  <a:cubicBezTo>
                    <a:pt x="1006" y="2108"/>
                    <a:pt x="1006" y="2108"/>
                    <a:pt x="1006" y="2108"/>
                  </a:cubicBezTo>
                  <a:cubicBezTo>
                    <a:pt x="1005" y="2105"/>
                    <a:pt x="1004" y="2103"/>
                    <a:pt x="1003" y="2103"/>
                  </a:cubicBezTo>
                  <a:cubicBezTo>
                    <a:pt x="1005" y="2101"/>
                    <a:pt x="1005" y="2101"/>
                    <a:pt x="1005" y="2101"/>
                  </a:cubicBezTo>
                  <a:cubicBezTo>
                    <a:pt x="994" y="2101"/>
                    <a:pt x="994" y="2101"/>
                    <a:pt x="994" y="2101"/>
                  </a:cubicBezTo>
                  <a:cubicBezTo>
                    <a:pt x="988" y="2102"/>
                    <a:pt x="985" y="2104"/>
                    <a:pt x="983" y="2108"/>
                  </a:cubicBezTo>
                  <a:cubicBezTo>
                    <a:pt x="983" y="2107"/>
                    <a:pt x="982" y="2106"/>
                    <a:pt x="982" y="2105"/>
                  </a:cubicBezTo>
                  <a:cubicBezTo>
                    <a:pt x="981" y="2104"/>
                    <a:pt x="981" y="2104"/>
                    <a:pt x="981" y="2104"/>
                  </a:cubicBezTo>
                  <a:cubicBezTo>
                    <a:pt x="980" y="2104"/>
                    <a:pt x="980" y="2104"/>
                    <a:pt x="980" y="2104"/>
                  </a:cubicBezTo>
                  <a:cubicBezTo>
                    <a:pt x="975" y="2102"/>
                    <a:pt x="970" y="2104"/>
                    <a:pt x="967" y="2106"/>
                  </a:cubicBezTo>
                  <a:cubicBezTo>
                    <a:pt x="966" y="2101"/>
                    <a:pt x="965" y="2099"/>
                    <a:pt x="963" y="2097"/>
                  </a:cubicBezTo>
                  <a:cubicBezTo>
                    <a:pt x="962" y="2096"/>
                    <a:pt x="962" y="2096"/>
                    <a:pt x="962" y="2095"/>
                  </a:cubicBezTo>
                  <a:cubicBezTo>
                    <a:pt x="965" y="2085"/>
                    <a:pt x="965" y="2085"/>
                    <a:pt x="965" y="2085"/>
                  </a:cubicBezTo>
                  <a:cubicBezTo>
                    <a:pt x="956" y="2092"/>
                    <a:pt x="956" y="2092"/>
                    <a:pt x="956" y="2092"/>
                  </a:cubicBezTo>
                  <a:cubicBezTo>
                    <a:pt x="953" y="2094"/>
                    <a:pt x="949" y="2096"/>
                    <a:pt x="946" y="2099"/>
                  </a:cubicBezTo>
                  <a:cubicBezTo>
                    <a:pt x="946" y="2098"/>
                    <a:pt x="947" y="2097"/>
                    <a:pt x="948" y="2095"/>
                  </a:cubicBezTo>
                  <a:cubicBezTo>
                    <a:pt x="949" y="2093"/>
                    <a:pt x="950" y="2091"/>
                    <a:pt x="950" y="2089"/>
                  </a:cubicBezTo>
                  <a:cubicBezTo>
                    <a:pt x="953" y="2083"/>
                    <a:pt x="953" y="2083"/>
                    <a:pt x="953" y="2083"/>
                  </a:cubicBezTo>
                  <a:cubicBezTo>
                    <a:pt x="946" y="2085"/>
                    <a:pt x="946" y="2085"/>
                    <a:pt x="946" y="2085"/>
                  </a:cubicBezTo>
                  <a:cubicBezTo>
                    <a:pt x="943" y="2085"/>
                    <a:pt x="940" y="2088"/>
                    <a:pt x="938" y="2091"/>
                  </a:cubicBezTo>
                  <a:cubicBezTo>
                    <a:pt x="938" y="2089"/>
                    <a:pt x="937" y="2086"/>
                    <a:pt x="934" y="2084"/>
                  </a:cubicBezTo>
                  <a:cubicBezTo>
                    <a:pt x="932" y="2082"/>
                    <a:pt x="930" y="2081"/>
                    <a:pt x="929" y="2081"/>
                  </a:cubicBezTo>
                  <a:cubicBezTo>
                    <a:pt x="926" y="2081"/>
                    <a:pt x="924" y="2083"/>
                    <a:pt x="923" y="2085"/>
                  </a:cubicBezTo>
                  <a:cubicBezTo>
                    <a:pt x="923" y="2085"/>
                    <a:pt x="923" y="2084"/>
                    <a:pt x="923" y="2084"/>
                  </a:cubicBezTo>
                  <a:cubicBezTo>
                    <a:pt x="922" y="2082"/>
                    <a:pt x="920" y="2080"/>
                    <a:pt x="917" y="2079"/>
                  </a:cubicBezTo>
                  <a:cubicBezTo>
                    <a:pt x="919" y="2077"/>
                    <a:pt x="920" y="2074"/>
                    <a:pt x="922" y="2072"/>
                  </a:cubicBezTo>
                  <a:cubicBezTo>
                    <a:pt x="923" y="2071"/>
                    <a:pt x="924" y="2070"/>
                    <a:pt x="924" y="2069"/>
                  </a:cubicBezTo>
                  <a:cubicBezTo>
                    <a:pt x="940" y="2042"/>
                    <a:pt x="940" y="2042"/>
                    <a:pt x="940" y="2042"/>
                  </a:cubicBezTo>
                  <a:cubicBezTo>
                    <a:pt x="919" y="2064"/>
                    <a:pt x="919" y="2064"/>
                    <a:pt x="919" y="2064"/>
                  </a:cubicBezTo>
                  <a:cubicBezTo>
                    <a:pt x="918" y="2061"/>
                    <a:pt x="916" y="2060"/>
                    <a:pt x="913" y="2060"/>
                  </a:cubicBezTo>
                  <a:cubicBezTo>
                    <a:pt x="913" y="2060"/>
                    <a:pt x="913" y="2060"/>
                    <a:pt x="913" y="2060"/>
                  </a:cubicBezTo>
                  <a:cubicBezTo>
                    <a:pt x="912" y="2060"/>
                    <a:pt x="912" y="2060"/>
                    <a:pt x="912" y="2060"/>
                  </a:cubicBezTo>
                  <a:cubicBezTo>
                    <a:pt x="907" y="2062"/>
                    <a:pt x="905" y="2066"/>
                    <a:pt x="904" y="2070"/>
                  </a:cubicBezTo>
                  <a:cubicBezTo>
                    <a:pt x="903" y="2070"/>
                    <a:pt x="903" y="2070"/>
                    <a:pt x="902" y="2070"/>
                  </a:cubicBezTo>
                  <a:cubicBezTo>
                    <a:pt x="899" y="2070"/>
                    <a:pt x="899" y="2070"/>
                    <a:pt x="899" y="2070"/>
                  </a:cubicBezTo>
                  <a:cubicBezTo>
                    <a:pt x="898" y="2069"/>
                    <a:pt x="898" y="2069"/>
                    <a:pt x="898" y="2069"/>
                  </a:cubicBezTo>
                  <a:cubicBezTo>
                    <a:pt x="900" y="2065"/>
                    <a:pt x="901" y="2057"/>
                    <a:pt x="901" y="2050"/>
                  </a:cubicBezTo>
                  <a:cubicBezTo>
                    <a:pt x="900" y="2032"/>
                    <a:pt x="895" y="2028"/>
                    <a:pt x="890" y="2028"/>
                  </a:cubicBezTo>
                  <a:cubicBezTo>
                    <a:pt x="889" y="2028"/>
                    <a:pt x="888" y="2028"/>
                    <a:pt x="888" y="2028"/>
                  </a:cubicBezTo>
                  <a:cubicBezTo>
                    <a:pt x="887" y="2024"/>
                    <a:pt x="886" y="2020"/>
                    <a:pt x="884" y="2016"/>
                  </a:cubicBezTo>
                  <a:cubicBezTo>
                    <a:pt x="881" y="2006"/>
                    <a:pt x="881" y="2006"/>
                    <a:pt x="881" y="2006"/>
                  </a:cubicBezTo>
                  <a:cubicBezTo>
                    <a:pt x="878" y="2016"/>
                    <a:pt x="878" y="2016"/>
                    <a:pt x="878" y="2016"/>
                  </a:cubicBezTo>
                  <a:cubicBezTo>
                    <a:pt x="875" y="2025"/>
                    <a:pt x="870" y="2033"/>
                    <a:pt x="866" y="2041"/>
                  </a:cubicBezTo>
                  <a:cubicBezTo>
                    <a:pt x="865" y="2042"/>
                    <a:pt x="865" y="2043"/>
                    <a:pt x="864" y="2045"/>
                  </a:cubicBezTo>
                  <a:cubicBezTo>
                    <a:pt x="863" y="2005"/>
                    <a:pt x="861" y="1966"/>
                    <a:pt x="858" y="1925"/>
                  </a:cubicBezTo>
                  <a:cubicBezTo>
                    <a:pt x="857" y="1904"/>
                    <a:pt x="856" y="1882"/>
                    <a:pt x="854" y="1861"/>
                  </a:cubicBezTo>
                  <a:cubicBezTo>
                    <a:pt x="853" y="1842"/>
                    <a:pt x="853" y="1820"/>
                    <a:pt x="853" y="1796"/>
                  </a:cubicBezTo>
                  <a:cubicBezTo>
                    <a:pt x="853" y="1793"/>
                    <a:pt x="854" y="1789"/>
                    <a:pt x="853" y="1786"/>
                  </a:cubicBezTo>
                  <a:cubicBezTo>
                    <a:pt x="854" y="1760"/>
                    <a:pt x="855" y="1733"/>
                    <a:pt x="856" y="1707"/>
                  </a:cubicBezTo>
                  <a:cubicBezTo>
                    <a:pt x="856" y="1678"/>
                    <a:pt x="857" y="1649"/>
                    <a:pt x="858" y="1620"/>
                  </a:cubicBezTo>
                  <a:cubicBezTo>
                    <a:pt x="859" y="1565"/>
                    <a:pt x="857" y="1511"/>
                    <a:pt x="855" y="1457"/>
                  </a:cubicBezTo>
                  <a:cubicBezTo>
                    <a:pt x="853" y="1405"/>
                    <a:pt x="851" y="1355"/>
                    <a:pt x="853" y="1312"/>
                  </a:cubicBezTo>
                  <a:cubicBezTo>
                    <a:pt x="864" y="1305"/>
                    <a:pt x="885" y="1302"/>
                    <a:pt x="904" y="1305"/>
                  </a:cubicBezTo>
                  <a:cubicBezTo>
                    <a:pt x="934" y="1310"/>
                    <a:pt x="997" y="1342"/>
                    <a:pt x="1006" y="1356"/>
                  </a:cubicBezTo>
                  <a:cubicBezTo>
                    <a:pt x="1008" y="1361"/>
                    <a:pt x="1009" y="1367"/>
                    <a:pt x="1009" y="1374"/>
                  </a:cubicBezTo>
                  <a:cubicBezTo>
                    <a:pt x="1009" y="1379"/>
                    <a:pt x="1009" y="1384"/>
                    <a:pt x="1011" y="1390"/>
                  </a:cubicBezTo>
                  <a:cubicBezTo>
                    <a:pt x="1019" y="1415"/>
                    <a:pt x="1038" y="1429"/>
                    <a:pt x="1057" y="1442"/>
                  </a:cubicBezTo>
                  <a:cubicBezTo>
                    <a:pt x="1062" y="1436"/>
                    <a:pt x="1062" y="1436"/>
                    <a:pt x="1062" y="1436"/>
                  </a:cubicBezTo>
                  <a:cubicBezTo>
                    <a:pt x="1035" y="1417"/>
                    <a:pt x="1020" y="1391"/>
                    <a:pt x="1015" y="1359"/>
                  </a:cubicBezTo>
                  <a:cubicBezTo>
                    <a:pt x="1028" y="1368"/>
                    <a:pt x="1038" y="1380"/>
                    <a:pt x="1048" y="1392"/>
                  </a:cubicBezTo>
                  <a:cubicBezTo>
                    <a:pt x="1054" y="1400"/>
                    <a:pt x="1061" y="1408"/>
                    <a:pt x="1069" y="1416"/>
                  </a:cubicBezTo>
                  <a:cubicBezTo>
                    <a:pt x="1072" y="1456"/>
                    <a:pt x="1087" y="1492"/>
                    <a:pt x="1107" y="1508"/>
                  </a:cubicBezTo>
                  <a:cubicBezTo>
                    <a:pt x="1121" y="1518"/>
                    <a:pt x="1121" y="1518"/>
                    <a:pt x="1121" y="1518"/>
                  </a:cubicBezTo>
                  <a:cubicBezTo>
                    <a:pt x="1113" y="1504"/>
                    <a:pt x="1113" y="1504"/>
                    <a:pt x="1113" y="1504"/>
                  </a:cubicBezTo>
                  <a:cubicBezTo>
                    <a:pt x="1110" y="1499"/>
                    <a:pt x="1107" y="1495"/>
                    <a:pt x="1105" y="1491"/>
                  </a:cubicBezTo>
                  <a:cubicBezTo>
                    <a:pt x="1100" y="1485"/>
                    <a:pt x="1096" y="1479"/>
                    <a:pt x="1094" y="1471"/>
                  </a:cubicBezTo>
                  <a:cubicBezTo>
                    <a:pt x="1099" y="1473"/>
                    <a:pt x="1104" y="1478"/>
                    <a:pt x="1109" y="1482"/>
                  </a:cubicBezTo>
                  <a:cubicBezTo>
                    <a:pt x="1115" y="1487"/>
                    <a:pt x="1120" y="1492"/>
                    <a:pt x="1127" y="1493"/>
                  </a:cubicBezTo>
                  <a:cubicBezTo>
                    <a:pt x="1141" y="1493"/>
                    <a:pt x="1141" y="1493"/>
                    <a:pt x="1141" y="1493"/>
                  </a:cubicBezTo>
                  <a:cubicBezTo>
                    <a:pt x="1130" y="1486"/>
                    <a:pt x="1130" y="1486"/>
                    <a:pt x="1130" y="1486"/>
                  </a:cubicBezTo>
                  <a:cubicBezTo>
                    <a:pt x="1126" y="1483"/>
                    <a:pt x="1123" y="1480"/>
                    <a:pt x="1119" y="1477"/>
                  </a:cubicBezTo>
                  <a:cubicBezTo>
                    <a:pt x="1112" y="1470"/>
                    <a:pt x="1104" y="1462"/>
                    <a:pt x="1089" y="1461"/>
                  </a:cubicBezTo>
                  <a:cubicBezTo>
                    <a:pt x="1084" y="1450"/>
                    <a:pt x="1081" y="1440"/>
                    <a:pt x="1081" y="1427"/>
                  </a:cubicBezTo>
                  <a:cubicBezTo>
                    <a:pt x="1083" y="1429"/>
                    <a:pt x="1085" y="1430"/>
                    <a:pt x="1087" y="1430"/>
                  </a:cubicBezTo>
                  <a:cubicBezTo>
                    <a:pt x="1088" y="1431"/>
                    <a:pt x="1091" y="1430"/>
                    <a:pt x="1093" y="1428"/>
                  </a:cubicBezTo>
                  <a:cubicBezTo>
                    <a:pt x="1095" y="1424"/>
                    <a:pt x="1095" y="1424"/>
                    <a:pt x="1095" y="1424"/>
                  </a:cubicBezTo>
                  <a:cubicBezTo>
                    <a:pt x="1092" y="1422"/>
                    <a:pt x="1092" y="1422"/>
                    <a:pt x="1092" y="1422"/>
                  </a:cubicBezTo>
                  <a:cubicBezTo>
                    <a:pt x="1077" y="1414"/>
                    <a:pt x="1083" y="1394"/>
                    <a:pt x="1089" y="1372"/>
                  </a:cubicBezTo>
                  <a:cubicBezTo>
                    <a:pt x="1091" y="1366"/>
                    <a:pt x="1093" y="1360"/>
                    <a:pt x="1094" y="1354"/>
                  </a:cubicBezTo>
                  <a:cubicBezTo>
                    <a:pt x="1096" y="1357"/>
                    <a:pt x="1098" y="1359"/>
                    <a:pt x="1101" y="1361"/>
                  </a:cubicBezTo>
                  <a:cubicBezTo>
                    <a:pt x="1127" y="1388"/>
                    <a:pt x="1154" y="1415"/>
                    <a:pt x="1188" y="1435"/>
                  </a:cubicBezTo>
                  <a:cubicBezTo>
                    <a:pt x="1190" y="1440"/>
                    <a:pt x="1192" y="1444"/>
                    <a:pt x="1195" y="1448"/>
                  </a:cubicBezTo>
                  <a:cubicBezTo>
                    <a:pt x="1196" y="1451"/>
                    <a:pt x="1198" y="1454"/>
                    <a:pt x="1199" y="1457"/>
                  </a:cubicBezTo>
                  <a:cubicBezTo>
                    <a:pt x="1196" y="1465"/>
                    <a:pt x="1197" y="1483"/>
                    <a:pt x="1203" y="1492"/>
                  </a:cubicBezTo>
                  <a:cubicBezTo>
                    <a:pt x="1205" y="1497"/>
                    <a:pt x="1209" y="1499"/>
                    <a:pt x="1211" y="1499"/>
                  </a:cubicBezTo>
                  <a:cubicBezTo>
                    <a:pt x="1222" y="1498"/>
                    <a:pt x="1222" y="1498"/>
                    <a:pt x="1222" y="1498"/>
                  </a:cubicBezTo>
                  <a:cubicBezTo>
                    <a:pt x="1214" y="1492"/>
                    <a:pt x="1214" y="1492"/>
                    <a:pt x="1214" y="1492"/>
                  </a:cubicBezTo>
                  <a:cubicBezTo>
                    <a:pt x="1210" y="1488"/>
                    <a:pt x="1209" y="1480"/>
                    <a:pt x="1209" y="1472"/>
                  </a:cubicBezTo>
                  <a:cubicBezTo>
                    <a:pt x="1211" y="1474"/>
                    <a:pt x="1213" y="1478"/>
                    <a:pt x="1215" y="1481"/>
                  </a:cubicBezTo>
                  <a:cubicBezTo>
                    <a:pt x="1219" y="1488"/>
                    <a:pt x="1223" y="1495"/>
                    <a:pt x="1229" y="1496"/>
                  </a:cubicBezTo>
                  <a:cubicBezTo>
                    <a:pt x="1238" y="1498"/>
                    <a:pt x="1238" y="1498"/>
                    <a:pt x="1238" y="1498"/>
                  </a:cubicBezTo>
                  <a:cubicBezTo>
                    <a:pt x="1233" y="1491"/>
                    <a:pt x="1233" y="1491"/>
                    <a:pt x="1233" y="1491"/>
                  </a:cubicBezTo>
                  <a:cubicBezTo>
                    <a:pt x="1230" y="1486"/>
                    <a:pt x="1227" y="1482"/>
                    <a:pt x="1224" y="1477"/>
                  </a:cubicBezTo>
                  <a:cubicBezTo>
                    <a:pt x="1216" y="1466"/>
                    <a:pt x="1207" y="1453"/>
                    <a:pt x="1203" y="1442"/>
                  </a:cubicBezTo>
                  <a:cubicBezTo>
                    <a:pt x="1215" y="1447"/>
                    <a:pt x="1228" y="1453"/>
                    <a:pt x="1240" y="1459"/>
                  </a:cubicBezTo>
                  <a:cubicBezTo>
                    <a:pt x="1268" y="1472"/>
                    <a:pt x="1297" y="1485"/>
                    <a:pt x="1329" y="1495"/>
                  </a:cubicBezTo>
                  <a:cubicBezTo>
                    <a:pt x="1330" y="1496"/>
                    <a:pt x="1332" y="1498"/>
                    <a:pt x="1333" y="1500"/>
                  </a:cubicBezTo>
                  <a:cubicBezTo>
                    <a:pt x="1337" y="1504"/>
                    <a:pt x="1339" y="1506"/>
                    <a:pt x="1341" y="1506"/>
                  </a:cubicBezTo>
                  <a:cubicBezTo>
                    <a:pt x="1343" y="1506"/>
                    <a:pt x="1343" y="1506"/>
                    <a:pt x="1343" y="1506"/>
                  </a:cubicBezTo>
                  <a:cubicBezTo>
                    <a:pt x="1344" y="1504"/>
                    <a:pt x="1344" y="1504"/>
                    <a:pt x="1344" y="1504"/>
                  </a:cubicBezTo>
                  <a:cubicBezTo>
                    <a:pt x="1345" y="1503"/>
                    <a:pt x="1345" y="1502"/>
                    <a:pt x="1345" y="1501"/>
                  </a:cubicBezTo>
                  <a:cubicBezTo>
                    <a:pt x="1347" y="1500"/>
                    <a:pt x="1347" y="1499"/>
                    <a:pt x="1347" y="1498"/>
                  </a:cubicBezTo>
                  <a:cubicBezTo>
                    <a:pt x="1348" y="1494"/>
                    <a:pt x="1343" y="1491"/>
                    <a:pt x="1336" y="1488"/>
                  </a:cubicBezTo>
                  <a:cubicBezTo>
                    <a:pt x="1335" y="1488"/>
                    <a:pt x="1334" y="1487"/>
                    <a:pt x="1334" y="1487"/>
                  </a:cubicBezTo>
                  <a:cubicBezTo>
                    <a:pt x="1306" y="1473"/>
                    <a:pt x="1276" y="1461"/>
                    <a:pt x="1247" y="1449"/>
                  </a:cubicBezTo>
                  <a:cubicBezTo>
                    <a:pt x="1232" y="1444"/>
                    <a:pt x="1218" y="1438"/>
                    <a:pt x="1204" y="1432"/>
                  </a:cubicBezTo>
                  <a:cubicBezTo>
                    <a:pt x="1165" y="1416"/>
                    <a:pt x="1137" y="1383"/>
                    <a:pt x="1110" y="1352"/>
                  </a:cubicBezTo>
                  <a:cubicBezTo>
                    <a:pt x="1091" y="1329"/>
                    <a:pt x="1072" y="1307"/>
                    <a:pt x="1049" y="1290"/>
                  </a:cubicBezTo>
                  <a:cubicBezTo>
                    <a:pt x="1073" y="1293"/>
                    <a:pt x="1103" y="1299"/>
                    <a:pt x="1130" y="1308"/>
                  </a:cubicBezTo>
                  <a:cubicBezTo>
                    <a:pt x="1132" y="1310"/>
                    <a:pt x="1134" y="1314"/>
                    <a:pt x="1135" y="1318"/>
                  </a:cubicBezTo>
                  <a:cubicBezTo>
                    <a:pt x="1137" y="1325"/>
                    <a:pt x="1139" y="1331"/>
                    <a:pt x="1145" y="1331"/>
                  </a:cubicBezTo>
                  <a:cubicBezTo>
                    <a:pt x="1146" y="1331"/>
                    <a:pt x="1146" y="1331"/>
                    <a:pt x="1147" y="1331"/>
                  </a:cubicBezTo>
                  <a:cubicBezTo>
                    <a:pt x="1151" y="1330"/>
                    <a:pt x="1151" y="1330"/>
                    <a:pt x="1151" y="1330"/>
                  </a:cubicBezTo>
                  <a:cubicBezTo>
                    <a:pt x="1149" y="1325"/>
                    <a:pt x="1149" y="1325"/>
                    <a:pt x="1149" y="1325"/>
                  </a:cubicBezTo>
                  <a:cubicBezTo>
                    <a:pt x="1147" y="1321"/>
                    <a:pt x="1146" y="1318"/>
                    <a:pt x="1145" y="1316"/>
                  </a:cubicBezTo>
                  <a:cubicBezTo>
                    <a:pt x="1155" y="1322"/>
                    <a:pt x="1166" y="1327"/>
                    <a:pt x="1177" y="1333"/>
                  </a:cubicBezTo>
                  <a:cubicBezTo>
                    <a:pt x="1190" y="1340"/>
                    <a:pt x="1205" y="1348"/>
                    <a:pt x="1217" y="1355"/>
                  </a:cubicBezTo>
                  <a:cubicBezTo>
                    <a:pt x="1221" y="1358"/>
                    <a:pt x="1227" y="1367"/>
                    <a:pt x="1228" y="1369"/>
                  </a:cubicBezTo>
                  <a:cubicBezTo>
                    <a:pt x="1231" y="1400"/>
                    <a:pt x="1241" y="1423"/>
                    <a:pt x="1259" y="1441"/>
                  </a:cubicBezTo>
                  <a:cubicBezTo>
                    <a:pt x="1271" y="1452"/>
                    <a:pt x="1271" y="1452"/>
                    <a:pt x="1271" y="1452"/>
                  </a:cubicBezTo>
                  <a:cubicBezTo>
                    <a:pt x="1265" y="1437"/>
                    <a:pt x="1265" y="1437"/>
                    <a:pt x="1265" y="1437"/>
                  </a:cubicBezTo>
                  <a:cubicBezTo>
                    <a:pt x="1262" y="1429"/>
                    <a:pt x="1258" y="1423"/>
                    <a:pt x="1255" y="1417"/>
                  </a:cubicBezTo>
                  <a:cubicBezTo>
                    <a:pt x="1247" y="1405"/>
                    <a:pt x="1241" y="1394"/>
                    <a:pt x="1241" y="1377"/>
                  </a:cubicBezTo>
                  <a:cubicBezTo>
                    <a:pt x="1274" y="1403"/>
                    <a:pt x="1307" y="1419"/>
                    <a:pt x="1345" y="1428"/>
                  </a:cubicBezTo>
                  <a:cubicBezTo>
                    <a:pt x="1369" y="1456"/>
                    <a:pt x="1400" y="1476"/>
                    <a:pt x="1437" y="1489"/>
                  </a:cubicBezTo>
                  <a:cubicBezTo>
                    <a:pt x="1443" y="1507"/>
                    <a:pt x="1455" y="1518"/>
                    <a:pt x="1467" y="1529"/>
                  </a:cubicBezTo>
                  <a:cubicBezTo>
                    <a:pt x="1470" y="1532"/>
                    <a:pt x="1473" y="1534"/>
                    <a:pt x="1476" y="1537"/>
                  </a:cubicBezTo>
                  <a:cubicBezTo>
                    <a:pt x="1494" y="1555"/>
                    <a:pt x="1494" y="1555"/>
                    <a:pt x="1494" y="1555"/>
                  </a:cubicBezTo>
                  <a:cubicBezTo>
                    <a:pt x="1481" y="1533"/>
                    <a:pt x="1481" y="1533"/>
                    <a:pt x="1481" y="1533"/>
                  </a:cubicBezTo>
                  <a:cubicBezTo>
                    <a:pt x="1477" y="1525"/>
                    <a:pt x="1471" y="1519"/>
                    <a:pt x="1465" y="1513"/>
                  </a:cubicBezTo>
                  <a:cubicBezTo>
                    <a:pt x="1459" y="1507"/>
                    <a:pt x="1453" y="1501"/>
                    <a:pt x="1450" y="1493"/>
                  </a:cubicBezTo>
                  <a:cubicBezTo>
                    <a:pt x="1456" y="1494"/>
                    <a:pt x="1462" y="1495"/>
                    <a:pt x="1468" y="1497"/>
                  </a:cubicBezTo>
                  <a:cubicBezTo>
                    <a:pt x="1481" y="1500"/>
                    <a:pt x="1492" y="1503"/>
                    <a:pt x="1498" y="1500"/>
                  </a:cubicBezTo>
                  <a:cubicBezTo>
                    <a:pt x="1508" y="1495"/>
                    <a:pt x="1508" y="1495"/>
                    <a:pt x="1508" y="1495"/>
                  </a:cubicBezTo>
                  <a:cubicBezTo>
                    <a:pt x="1497" y="1493"/>
                    <a:pt x="1497" y="1493"/>
                    <a:pt x="1497" y="1493"/>
                  </a:cubicBezTo>
                  <a:cubicBezTo>
                    <a:pt x="1442" y="1485"/>
                    <a:pt x="1393" y="1464"/>
                    <a:pt x="1367" y="1436"/>
                  </a:cubicBezTo>
                  <a:cubicBezTo>
                    <a:pt x="1385" y="1440"/>
                    <a:pt x="1404" y="1443"/>
                    <a:pt x="1423" y="1446"/>
                  </a:cubicBezTo>
                  <a:cubicBezTo>
                    <a:pt x="1439" y="1449"/>
                    <a:pt x="1456" y="1451"/>
                    <a:pt x="1472" y="1455"/>
                  </a:cubicBezTo>
                  <a:cubicBezTo>
                    <a:pt x="1483" y="1478"/>
                    <a:pt x="1512" y="1494"/>
                    <a:pt x="1536" y="1497"/>
                  </a:cubicBezTo>
                  <a:cubicBezTo>
                    <a:pt x="1565" y="1501"/>
                    <a:pt x="1565" y="1501"/>
                    <a:pt x="1565" y="1501"/>
                  </a:cubicBezTo>
                  <a:cubicBezTo>
                    <a:pt x="1534" y="1489"/>
                    <a:pt x="1534" y="1489"/>
                    <a:pt x="1534" y="1489"/>
                  </a:cubicBezTo>
                  <a:cubicBezTo>
                    <a:pt x="1513" y="1481"/>
                    <a:pt x="1494" y="1473"/>
                    <a:pt x="1484" y="1456"/>
                  </a:cubicBezTo>
                  <a:cubicBezTo>
                    <a:pt x="1488" y="1457"/>
                    <a:pt x="1491" y="1458"/>
                    <a:pt x="1495" y="1459"/>
                  </a:cubicBezTo>
                  <a:cubicBezTo>
                    <a:pt x="1507" y="1462"/>
                    <a:pt x="1517" y="1464"/>
                    <a:pt x="1522" y="1460"/>
                  </a:cubicBezTo>
                  <a:cubicBezTo>
                    <a:pt x="1526" y="1455"/>
                    <a:pt x="1526" y="1455"/>
                    <a:pt x="1526" y="1455"/>
                  </a:cubicBezTo>
                  <a:cubicBezTo>
                    <a:pt x="1520" y="1453"/>
                    <a:pt x="1520" y="1453"/>
                    <a:pt x="1520" y="1453"/>
                  </a:cubicBezTo>
                  <a:cubicBezTo>
                    <a:pt x="1491" y="1446"/>
                    <a:pt x="1463" y="1441"/>
                    <a:pt x="1437" y="1437"/>
                  </a:cubicBezTo>
                  <a:cubicBezTo>
                    <a:pt x="1403" y="1431"/>
                    <a:pt x="1371" y="1425"/>
                    <a:pt x="1339" y="1415"/>
                  </a:cubicBezTo>
                  <a:cubicBezTo>
                    <a:pt x="1307" y="1404"/>
                    <a:pt x="1280" y="1383"/>
                    <a:pt x="1255" y="1362"/>
                  </a:cubicBezTo>
                  <a:cubicBezTo>
                    <a:pt x="1241" y="1351"/>
                    <a:pt x="1226" y="1339"/>
                    <a:pt x="1210" y="1329"/>
                  </a:cubicBezTo>
                  <a:cubicBezTo>
                    <a:pt x="1197" y="1320"/>
                    <a:pt x="1183" y="1313"/>
                    <a:pt x="1170" y="1306"/>
                  </a:cubicBezTo>
                  <a:cubicBezTo>
                    <a:pt x="1158" y="1300"/>
                    <a:pt x="1146" y="1294"/>
                    <a:pt x="1135" y="1287"/>
                  </a:cubicBezTo>
                  <a:cubicBezTo>
                    <a:pt x="1134" y="1283"/>
                    <a:pt x="1133" y="1279"/>
                    <a:pt x="1132" y="1275"/>
                  </a:cubicBezTo>
                  <a:cubicBezTo>
                    <a:pt x="1130" y="1270"/>
                    <a:pt x="1129" y="1265"/>
                    <a:pt x="1129" y="1262"/>
                  </a:cubicBezTo>
                  <a:cubicBezTo>
                    <a:pt x="1133" y="1262"/>
                    <a:pt x="1137" y="1263"/>
                    <a:pt x="1141" y="1264"/>
                  </a:cubicBezTo>
                  <a:cubicBezTo>
                    <a:pt x="1150" y="1266"/>
                    <a:pt x="1159" y="1268"/>
                    <a:pt x="1169" y="1270"/>
                  </a:cubicBezTo>
                  <a:cubicBezTo>
                    <a:pt x="1174" y="1285"/>
                    <a:pt x="1186" y="1315"/>
                    <a:pt x="1206" y="1322"/>
                  </a:cubicBezTo>
                  <a:cubicBezTo>
                    <a:pt x="1221" y="1327"/>
                    <a:pt x="1221" y="1327"/>
                    <a:pt x="1221" y="1327"/>
                  </a:cubicBezTo>
                  <a:cubicBezTo>
                    <a:pt x="1208" y="1313"/>
                    <a:pt x="1208" y="1313"/>
                    <a:pt x="1208" y="1313"/>
                  </a:cubicBezTo>
                  <a:cubicBezTo>
                    <a:pt x="1196" y="1302"/>
                    <a:pt x="1186" y="1291"/>
                    <a:pt x="1182" y="1273"/>
                  </a:cubicBezTo>
                  <a:cubicBezTo>
                    <a:pt x="1184" y="1274"/>
                    <a:pt x="1184" y="1274"/>
                    <a:pt x="1184" y="1274"/>
                  </a:cubicBezTo>
                  <a:cubicBezTo>
                    <a:pt x="1196" y="1276"/>
                    <a:pt x="1210" y="1278"/>
                    <a:pt x="1221" y="1282"/>
                  </a:cubicBezTo>
                  <a:cubicBezTo>
                    <a:pt x="1224" y="1275"/>
                    <a:pt x="1224" y="1275"/>
                    <a:pt x="1224" y="1275"/>
                  </a:cubicBezTo>
                  <a:cubicBezTo>
                    <a:pt x="1208" y="1268"/>
                    <a:pt x="1191" y="1264"/>
                    <a:pt x="1172" y="1260"/>
                  </a:cubicBezTo>
                  <a:cubicBezTo>
                    <a:pt x="1158" y="1257"/>
                    <a:pt x="1142" y="1253"/>
                    <a:pt x="1127" y="1248"/>
                  </a:cubicBezTo>
                  <a:cubicBezTo>
                    <a:pt x="1101" y="1239"/>
                    <a:pt x="1077" y="1230"/>
                    <a:pt x="1053" y="1219"/>
                  </a:cubicBezTo>
                  <a:cubicBezTo>
                    <a:pt x="1049" y="1217"/>
                    <a:pt x="1044" y="1215"/>
                    <a:pt x="1039" y="1213"/>
                  </a:cubicBezTo>
                  <a:cubicBezTo>
                    <a:pt x="1012" y="1202"/>
                    <a:pt x="981" y="1189"/>
                    <a:pt x="987" y="1169"/>
                  </a:cubicBezTo>
                  <a:cubicBezTo>
                    <a:pt x="987" y="1169"/>
                    <a:pt x="987" y="1169"/>
                    <a:pt x="987" y="1169"/>
                  </a:cubicBezTo>
                  <a:cubicBezTo>
                    <a:pt x="997" y="1173"/>
                    <a:pt x="1007" y="1179"/>
                    <a:pt x="1017" y="1186"/>
                  </a:cubicBezTo>
                  <a:cubicBezTo>
                    <a:pt x="1034" y="1196"/>
                    <a:pt x="1051" y="1207"/>
                    <a:pt x="1072" y="1212"/>
                  </a:cubicBezTo>
                  <a:cubicBezTo>
                    <a:pt x="1106" y="1220"/>
                    <a:pt x="1143" y="1224"/>
                    <a:pt x="1173" y="1223"/>
                  </a:cubicBezTo>
                  <a:cubicBezTo>
                    <a:pt x="1180" y="1226"/>
                    <a:pt x="1184" y="1231"/>
                    <a:pt x="1189" y="1236"/>
                  </a:cubicBezTo>
                  <a:cubicBezTo>
                    <a:pt x="1192" y="1240"/>
                    <a:pt x="1196" y="1245"/>
                    <a:pt x="1201" y="1248"/>
                  </a:cubicBezTo>
                  <a:cubicBezTo>
                    <a:pt x="1215" y="1258"/>
                    <a:pt x="1232" y="1262"/>
                    <a:pt x="1249" y="1266"/>
                  </a:cubicBezTo>
                  <a:cubicBezTo>
                    <a:pt x="1263" y="1269"/>
                    <a:pt x="1277" y="1272"/>
                    <a:pt x="1289" y="1279"/>
                  </a:cubicBezTo>
                  <a:cubicBezTo>
                    <a:pt x="1296" y="1282"/>
                    <a:pt x="1303" y="1288"/>
                    <a:pt x="1310" y="1294"/>
                  </a:cubicBezTo>
                  <a:cubicBezTo>
                    <a:pt x="1316" y="1300"/>
                    <a:pt x="1323" y="1306"/>
                    <a:pt x="1330" y="1311"/>
                  </a:cubicBezTo>
                  <a:cubicBezTo>
                    <a:pt x="1347" y="1321"/>
                    <a:pt x="1364" y="1331"/>
                    <a:pt x="1383" y="1333"/>
                  </a:cubicBezTo>
                  <a:cubicBezTo>
                    <a:pt x="1410" y="1336"/>
                    <a:pt x="1410" y="1336"/>
                    <a:pt x="1410" y="1336"/>
                  </a:cubicBezTo>
                  <a:cubicBezTo>
                    <a:pt x="1385" y="1326"/>
                    <a:pt x="1385" y="1326"/>
                    <a:pt x="1385" y="1326"/>
                  </a:cubicBezTo>
                  <a:cubicBezTo>
                    <a:pt x="1357" y="1315"/>
                    <a:pt x="1332" y="1300"/>
                    <a:pt x="1308" y="1281"/>
                  </a:cubicBezTo>
                  <a:cubicBezTo>
                    <a:pt x="1353" y="1289"/>
                    <a:pt x="1387" y="1299"/>
                    <a:pt x="1414" y="1313"/>
                  </a:cubicBezTo>
                  <a:cubicBezTo>
                    <a:pt x="1418" y="1307"/>
                    <a:pt x="1418" y="1307"/>
                    <a:pt x="1418" y="1307"/>
                  </a:cubicBezTo>
                  <a:cubicBezTo>
                    <a:pt x="1390" y="1288"/>
                    <a:pt x="1349" y="1279"/>
                    <a:pt x="1310" y="1271"/>
                  </a:cubicBezTo>
                  <a:cubicBezTo>
                    <a:pt x="1263" y="1261"/>
                    <a:pt x="1214" y="1251"/>
                    <a:pt x="1188" y="1223"/>
                  </a:cubicBezTo>
                  <a:cubicBezTo>
                    <a:pt x="1233" y="1217"/>
                    <a:pt x="1290" y="1220"/>
                    <a:pt x="1335" y="1223"/>
                  </a:cubicBezTo>
                  <a:cubicBezTo>
                    <a:pt x="1342" y="1224"/>
                    <a:pt x="1348" y="1224"/>
                    <a:pt x="1355" y="1225"/>
                  </a:cubicBezTo>
                  <a:cubicBezTo>
                    <a:pt x="1378" y="1243"/>
                    <a:pt x="1405" y="1258"/>
                    <a:pt x="1435" y="1269"/>
                  </a:cubicBezTo>
                  <a:cubicBezTo>
                    <a:pt x="1436" y="1288"/>
                    <a:pt x="1447" y="1299"/>
                    <a:pt x="1459" y="1308"/>
                  </a:cubicBezTo>
                  <a:cubicBezTo>
                    <a:pt x="1472" y="1318"/>
                    <a:pt x="1472" y="1318"/>
                    <a:pt x="1472" y="1318"/>
                  </a:cubicBezTo>
                  <a:cubicBezTo>
                    <a:pt x="1465" y="1304"/>
                    <a:pt x="1465" y="1304"/>
                    <a:pt x="1465" y="1304"/>
                  </a:cubicBezTo>
                  <a:cubicBezTo>
                    <a:pt x="1463" y="1300"/>
                    <a:pt x="1459" y="1296"/>
                    <a:pt x="1456" y="1293"/>
                  </a:cubicBezTo>
                  <a:cubicBezTo>
                    <a:pt x="1451" y="1287"/>
                    <a:pt x="1446" y="1282"/>
                    <a:pt x="1446" y="1272"/>
                  </a:cubicBezTo>
                  <a:cubicBezTo>
                    <a:pt x="1457" y="1276"/>
                    <a:pt x="1469" y="1279"/>
                    <a:pt x="1481" y="1281"/>
                  </a:cubicBezTo>
                  <a:cubicBezTo>
                    <a:pt x="1489" y="1283"/>
                    <a:pt x="1498" y="1285"/>
                    <a:pt x="1505" y="1287"/>
                  </a:cubicBezTo>
                  <a:cubicBezTo>
                    <a:pt x="1507" y="1280"/>
                    <a:pt x="1507" y="1280"/>
                    <a:pt x="1507" y="1280"/>
                  </a:cubicBezTo>
                  <a:cubicBezTo>
                    <a:pt x="1498" y="1277"/>
                    <a:pt x="1488" y="1274"/>
                    <a:pt x="1478" y="1271"/>
                  </a:cubicBezTo>
                  <a:cubicBezTo>
                    <a:pt x="1438" y="1259"/>
                    <a:pt x="1397" y="1246"/>
                    <a:pt x="1369" y="1223"/>
                  </a:cubicBezTo>
                  <a:cubicBezTo>
                    <a:pt x="1373" y="1223"/>
                    <a:pt x="1376" y="1223"/>
                    <a:pt x="1380" y="1224"/>
                  </a:cubicBezTo>
                  <a:cubicBezTo>
                    <a:pt x="1401" y="1225"/>
                    <a:pt x="1424" y="1230"/>
                    <a:pt x="1449" y="1235"/>
                  </a:cubicBezTo>
                  <a:cubicBezTo>
                    <a:pt x="1473" y="1240"/>
                    <a:pt x="1499" y="1245"/>
                    <a:pt x="1522" y="1247"/>
                  </a:cubicBezTo>
                  <a:cubicBezTo>
                    <a:pt x="1533" y="1248"/>
                    <a:pt x="1542" y="1248"/>
                    <a:pt x="1551" y="1247"/>
                  </a:cubicBezTo>
                  <a:cubicBezTo>
                    <a:pt x="1551" y="1247"/>
                    <a:pt x="1580" y="1244"/>
                    <a:pt x="1580" y="1234"/>
                  </a:cubicBezTo>
                  <a:cubicBezTo>
                    <a:pt x="1581" y="1229"/>
                    <a:pt x="1581" y="1229"/>
                    <a:pt x="1581" y="1229"/>
                  </a:cubicBezTo>
                  <a:cubicBezTo>
                    <a:pt x="1576" y="1230"/>
                    <a:pt x="1576" y="1230"/>
                    <a:pt x="1576" y="1230"/>
                  </a:cubicBezTo>
                  <a:moveTo>
                    <a:pt x="662" y="2122"/>
                  </a:moveTo>
                  <a:cubicBezTo>
                    <a:pt x="660" y="2121"/>
                    <a:pt x="658" y="2120"/>
                    <a:pt x="656" y="2120"/>
                  </a:cubicBezTo>
                  <a:cubicBezTo>
                    <a:pt x="656" y="2120"/>
                    <a:pt x="655" y="2120"/>
                    <a:pt x="655" y="2120"/>
                  </a:cubicBezTo>
                  <a:cubicBezTo>
                    <a:pt x="653" y="2118"/>
                    <a:pt x="653" y="2116"/>
                    <a:pt x="658" y="2112"/>
                  </a:cubicBezTo>
                  <a:cubicBezTo>
                    <a:pt x="660" y="2118"/>
                    <a:pt x="660" y="2118"/>
                    <a:pt x="660" y="2118"/>
                  </a:cubicBezTo>
                  <a:cubicBezTo>
                    <a:pt x="662" y="2121"/>
                    <a:pt x="662" y="2122"/>
                    <a:pt x="662" y="2122"/>
                  </a:cubicBezTo>
                  <a:cubicBezTo>
                    <a:pt x="662" y="2122"/>
                    <a:pt x="662" y="2122"/>
                    <a:pt x="662" y="2122"/>
                  </a:cubicBezTo>
                  <a:moveTo>
                    <a:pt x="768" y="2160"/>
                  </a:moveTo>
                  <a:cubicBezTo>
                    <a:pt x="766" y="2160"/>
                    <a:pt x="765" y="2160"/>
                    <a:pt x="764" y="2160"/>
                  </a:cubicBezTo>
                  <a:cubicBezTo>
                    <a:pt x="763" y="2160"/>
                    <a:pt x="761" y="2160"/>
                    <a:pt x="760" y="2161"/>
                  </a:cubicBezTo>
                  <a:cubicBezTo>
                    <a:pt x="761" y="2156"/>
                    <a:pt x="764" y="2153"/>
                    <a:pt x="766" y="2153"/>
                  </a:cubicBezTo>
                  <a:cubicBezTo>
                    <a:pt x="766" y="2153"/>
                    <a:pt x="766" y="2153"/>
                    <a:pt x="767" y="2154"/>
                  </a:cubicBezTo>
                  <a:cubicBezTo>
                    <a:pt x="767" y="2154"/>
                    <a:pt x="769" y="2156"/>
                    <a:pt x="769" y="2161"/>
                  </a:cubicBezTo>
                  <a:cubicBezTo>
                    <a:pt x="768" y="2160"/>
                    <a:pt x="768" y="2160"/>
                    <a:pt x="768" y="2160"/>
                  </a:cubicBezTo>
                  <a:moveTo>
                    <a:pt x="932" y="2166"/>
                  </a:moveTo>
                  <a:cubicBezTo>
                    <a:pt x="932" y="2167"/>
                    <a:pt x="934" y="2168"/>
                    <a:pt x="935" y="2169"/>
                  </a:cubicBezTo>
                  <a:cubicBezTo>
                    <a:pt x="932" y="2170"/>
                    <a:pt x="929" y="2167"/>
                    <a:pt x="928" y="2164"/>
                  </a:cubicBezTo>
                  <a:cubicBezTo>
                    <a:pt x="927" y="2163"/>
                    <a:pt x="926" y="2161"/>
                    <a:pt x="926" y="2160"/>
                  </a:cubicBezTo>
                  <a:cubicBezTo>
                    <a:pt x="928" y="2162"/>
                    <a:pt x="930" y="2164"/>
                    <a:pt x="932" y="2166"/>
                  </a:cubicBezTo>
                  <a:moveTo>
                    <a:pt x="1279" y="972"/>
                  </a:moveTo>
                  <a:cubicBezTo>
                    <a:pt x="1274" y="975"/>
                    <a:pt x="1274" y="975"/>
                    <a:pt x="1274" y="975"/>
                  </a:cubicBezTo>
                  <a:cubicBezTo>
                    <a:pt x="1272" y="976"/>
                    <a:pt x="1269" y="977"/>
                    <a:pt x="1267" y="979"/>
                  </a:cubicBezTo>
                  <a:cubicBezTo>
                    <a:pt x="1255" y="984"/>
                    <a:pt x="1243" y="990"/>
                    <a:pt x="1238" y="999"/>
                  </a:cubicBezTo>
                  <a:cubicBezTo>
                    <a:pt x="1234" y="1005"/>
                    <a:pt x="1234" y="1005"/>
                    <a:pt x="1234" y="1005"/>
                  </a:cubicBezTo>
                  <a:cubicBezTo>
                    <a:pt x="1213" y="1006"/>
                    <a:pt x="1192" y="1008"/>
                    <a:pt x="1172" y="1010"/>
                  </a:cubicBezTo>
                  <a:cubicBezTo>
                    <a:pt x="1144" y="1012"/>
                    <a:pt x="1116" y="1015"/>
                    <a:pt x="1086" y="1015"/>
                  </a:cubicBezTo>
                  <a:cubicBezTo>
                    <a:pt x="1100" y="1011"/>
                    <a:pt x="1114" y="1007"/>
                    <a:pt x="1127" y="1003"/>
                  </a:cubicBezTo>
                  <a:cubicBezTo>
                    <a:pt x="1166" y="991"/>
                    <a:pt x="1205" y="979"/>
                    <a:pt x="1236" y="958"/>
                  </a:cubicBezTo>
                  <a:cubicBezTo>
                    <a:pt x="1233" y="952"/>
                    <a:pt x="1233" y="952"/>
                    <a:pt x="1233" y="952"/>
                  </a:cubicBezTo>
                  <a:cubicBezTo>
                    <a:pt x="1197" y="968"/>
                    <a:pt x="1153" y="987"/>
                    <a:pt x="1106" y="999"/>
                  </a:cubicBezTo>
                  <a:cubicBezTo>
                    <a:pt x="1103" y="1000"/>
                    <a:pt x="1099" y="1001"/>
                    <a:pt x="1094" y="1001"/>
                  </a:cubicBezTo>
                  <a:cubicBezTo>
                    <a:pt x="1088" y="1002"/>
                    <a:pt x="1082" y="1003"/>
                    <a:pt x="1076" y="1005"/>
                  </a:cubicBezTo>
                  <a:cubicBezTo>
                    <a:pt x="1072" y="1007"/>
                    <a:pt x="1068" y="1010"/>
                    <a:pt x="1065" y="1012"/>
                  </a:cubicBezTo>
                  <a:cubicBezTo>
                    <a:pt x="1060" y="1015"/>
                    <a:pt x="1057" y="1018"/>
                    <a:pt x="1052" y="1019"/>
                  </a:cubicBezTo>
                  <a:cubicBezTo>
                    <a:pt x="1035" y="1023"/>
                    <a:pt x="1018" y="1024"/>
                    <a:pt x="1001" y="1024"/>
                  </a:cubicBezTo>
                  <a:cubicBezTo>
                    <a:pt x="978" y="1025"/>
                    <a:pt x="955" y="1026"/>
                    <a:pt x="932" y="1036"/>
                  </a:cubicBezTo>
                  <a:cubicBezTo>
                    <a:pt x="928" y="1018"/>
                    <a:pt x="913" y="1009"/>
                    <a:pt x="899" y="1001"/>
                  </a:cubicBezTo>
                  <a:cubicBezTo>
                    <a:pt x="896" y="1000"/>
                    <a:pt x="894" y="998"/>
                    <a:pt x="892" y="997"/>
                  </a:cubicBezTo>
                  <a:cubicBezTo>
                    <a:pt x="901" y="945"/>
                    <a:pt x="933" y="914"/>
                    <a:pt x="963" y="884"/>
                  </a:cubicBezTo>
                  <a:cubicBezTo>
                    <a:pt x="969" y="878"/>
                    <a:pt x="975" y="872"/>
                    <a:pt x="981" y="866"/>
                  </a:cubicBezTo>
                  <a:cubicBezTo>
                    <a:pt x="982" y="865"/>
                    <a:pt x="984" y="863"/>
                    <a:pt x="987" y="860"/>
                  </a:cubicBezTo>
                  <a:cubicBezTo>
                    <a:pt x="992" y="854"/>
                    <a:pt x="1006" y="839"/>
                    <a:pt x="1010" y="839"/>
                  </a:cubicBezTo>
                  <a:cubicBezTo>
                    <a:pt x="1023" y="839"/>
                    <a:pt x="1031" y="875"/>
                    <a:pt x="1031" y="894"/>
                  </a:cubicBezTo>
                  <a:cubicBezTo>
                    <a:pt x="1031" y="902"/>
                    <a:pt x="1031" y="910"/>
                    <a:pt x="1030" y="919"/>
                  </a:cubicBezTo>
                  <a:cubicBezTo>
                    <a:pt x="1028" y="940"/>
                    <a:pt x="1027" y="959"/>
                    <a:pt x="1039" y="968"/>
                  </a:cubicBezTo>
                  <a:cubicBezTo>
                    <a:pt x="1047" y="973"/>
                    <a:pt x="1047" y="973"/>
                    <a:pt x="1047" y="973"/>
                  </a:cubicBezTo>
                  <a:cubicBezTo>
                    <a:pt x="1045" y="964"/>
                    <a:pt x="1045" y="964"/>
                    <a:pt x="1045" y="964"/>
                  </a:cubicBezTo>
                  <a:cubicBezTo>
                    <a:pt x="1042" y="953"/>
                    <a:pt x="1035" y="926"/>
                    <a:pt x="1039" y="910"/>
                  </a:cubicBezTo>
                  <a:cubicBezTo>
                    <a:pt x="1048" y="925"/>
                    <a:pt x="1061" y="937"/>
                    <a:pt x="1074" y="947"/>
                  </a:cubicBezTo>
                  <a:cubicBezTo>
                    <a:pt x="1079" y="941"/>
                    <a:pt x="1079" y="941"/>
                    <a:pt x="1079" y="941"/>
                  </a:cubicBezTo>
                  <a:cubicBezTo>
                    <a:pt x="1054" y="922"/>
                    <a:pt x="1039" y="888"/>
                    <a:pt x="1038" y="854"/>
                  </a:cubicBezTo>
                  <a:cubicBezTo>
                    <a:pt x="1045" y="858"/>
                    <a:pt x="1052" y="860"/>
                    <a:pt x="1059" y="862"/>
                  </a:cubicBezTo>
                  <a:cubicBezTo>
                    <a:pt x="1067" y="865"/>
                    <a:pt x="1075" y="867"/>
                    <a:pt x="1081" y="872"/>
                  </a:cubicBezTo>
                  <a:cubicBezTo>
                    <a:pt x="1093" y="882"/>
                    <a:pt x="1095" y="899"/>
                    <a:pt x="1097" y="916"/>
                  </a:cubicBezTo>
                  <a:cubicBezTo>
                    <a:pt x="1100" y="934"/>
                    <a:pt x="1102" y="954"/>
                    <a:pt x="1119" y="962"/>
                  </a:cubicBezTo>
                  <a:cubicBezTo>
                    <a:pt x="1136" y="971"/>
                    <a:pt x="1136" y="971"/>
                    <a:pt x="1136" y="971"/>
                  </a:cubicBezTo>
                  <a:cubicBezTo>
                    <a:pt x="1123" y="956"/>
                    <a:pt x="1123" y="956"/>
                    <a:pt x="1123" y="956"/>
                  </a:cubicBezTo>
                  <a:cubicBezTo>
                    <a:pt x="1117" y="949"/>
                    <a:pt x="1112" y="940"/>
                    <a:pt x="1110" y="928"/>
                  </a:cubicBezTo>
                  <a:cubicBezTo>
                    <a:pt x="1118" y="938"/>
                    <a:pt x="1126" y="949"/>
                    <a:pt x="1138" y="957"/>
                  </a:cubicBezTo>
                  <a:cubicBezTo>
                    <a:pt x="1157" y="970"/>
                    <a:pt x="1157" y="970"/>
                    <a:pt x="1157" y="970"/>
                  </a:cubicBezTo>
                  <a:cubicBezTo>
                    <a:pt x="1143" y="952"/>
                    <a:pt x="1143" y="952"/>
                    <a:pt x="1143" y="952"/>
                  </a:cubicBezTo>
                  <a:cubicBezTo>
                    <a:pt x="1140" y="948"/>
                    <a:pt x="1137" y="944"/>
                    <a:pt x="1133" y="940"/>
                  </a:cubicBezTo>
                  <a:cubicBezTo>
                    <a:pt x="1120" y="924"/>
                    <a:pt x="1107" y="908"/>
                    <a:pt x="1102" y="886"/>
                  </a:cubicBezTo>
                  <a:cubicBezTo>
                    <a:pt x="1121" y="894"/>
                    <a:pt x="1135" y="903"/>
                    <a:pt x="1151" y="912"/>
                  </a:cubicBezTo>
                  <a:cubicBezTo>
                    <a:pt x="1157" y="916"/>
                    <a:pt x="1164" y="920"/>
                    <a:pt x="1171" y="924"/>
                  </a:cubicBezTo>
                  <a:cubicBezTo>
                    <a:pt x="1177" y="942"/>
                    <a:pt x="1185" y="959"/>
                    <a:pt x="1197" y="960"/>
                  </a:cubicBezTo>
                  <a:cubicBezTo>
                    <a:pt x="1208" y="961"/>
                    <a:pt x="1208" y="961"/>
                    <a:pt x="1208" y="961"/>
                  </a:cubicBezTo>
                  <a:cubicBezTo>
                    <a:pt x="1199" y="954"/>
                    <a:pt x="1199" y="954"/>
                    <a:pt x="1199" y="954"/>
                  </a:cubicBezTo>
                  <a:cubicBezTo>
                    <a:pt x="1192" y="948"/>
                    <a:pt x="1185" y="937"/>
                    <a:pt x="1184" y="929"/>
                  </a:cubicBezTo>
                  <a:cubicBezTo>
                    <a:pt x="1204" y="938"/>
                    <a:pt x="1227" y="942"/>
                    <a:pt x="1249" y="945"/>
                  </a:cubicBezTo>
                  <a:cubicBezTo>
                    <a:pt x="1270" y="949"/>
                    <a:pt x="1290" y="952"/>
                    <a:pt x="1307" y="959"/>
                  </a:cubicBezTo>
                  <a:cubicBezTo>
                    <a:pt x="1298" y="962"/>
                    <a:pt x="1288" y="967"/>
                    <a:pt x="1279" y="972"/>
                  </a:cubicBezTo>
                  <a:moveTo>
                    <a:pt x="795" y="480"/>
                  </a:moveTo>
                  <a:cubicBezTo>
                    <a:pt x="791" y="480"/>
                    <a:pt x="787" y="482"/>
                    <a:pt x="783" y="486"/>
                  </a:cubicBezTo>
                  <a:cubicBezTo>
                    <a:pt x="792" y="470"/>
                    <a:pt x="807" y="454"/>
                    <a:pt x="824" y="444"/>
                  </a:cubicBezTo>
                  <a:cubicBezTo>
                    <a:pt x="825" y="452"/>
                    <a:pt x="825" y="461"/>
                    <a:pt x="826" y="470"/>
                  </a:cubicBezTo>
                  <a:cubicBezTo>
                    <a:pt x="826" y="478"/>
                    <a:pt x="826" y="487"/>
                    <a:pt x="827" y="495"/>
                  </a:cubicBezTo>
                  <a:cubicBezTo>
                    <a:pt x="827" y="496"/>
                    <a:pt x="827" y="496"/>
                    <a:pt x="826" y="497"/>
                  </a:cubicBezTo>
                  <a:cubicBezTo>
                    <a:pt x="825" y="493"/>
                    <a:pt x="825" y="493"/>
                    <a:pt x="825" y="493"/>
                  </a:cubicBezTo>
                  <a:cubicBezTo>
                    <a:pt x="823" y="503"/>
                    <a:pt x="823" y="503"/>
                    <a:pt x="823" y="503"/>
                  </a:cubicBezTo>
                  <a:cubicBezTo>
                    <a:pt x="821" y="505"/>
                    <a:pt x="819" y="508"/>
                    <a:pt x="818" y="511"/>
                  </a:cubicBezTo>
                  <a:cubicBezTo>
                    <a:pt x="812" y="519"/>
                    <a:pt x="806" y="528"/>
                    <a:pt x="803" y="538"/>
                  </a:cubicBezTo>
                  <a:cubicBezTo>
                    <a:pt x="801" y="541"/>
                    <a:pt x="801" y="545"/>
                    <a:pt x="801" y="549"/>
                  </a:cubicBezTo>
                  <a:cubicBezTo>
                    <a:pt x="801" y="553"/>
                    <a:pt x="800" y="557"/>
                    <a:pt x="799" y="559"/>
                  </a:cubicBezTo>
                  <a:cubicBezTo>
                    <a:pt x="797" y="564"/>
                    <a:pt x="792" y="568"/>
                    <a:pt x="788" y="571"/>
                  </a:cubicBezTo>
                  <a:cubicBezTo>
                    <a:pt x="785" y="573"/>
                    <a:pt x="783" y="575"/>
                    <a:pt x="780" y="578"/>
                  </a:cubicBezTo>
                  <a:cubicBezTo>
                    <a:pt x="771" y="545"/>
                    <a:pt x="770" y="499"/>
                    <a:pt x="796" y="487"/>
                  </a:cubicBezTo>
                  <a:cubicBezTo>
                    <a:pt x="809" y="481"/>
                    <a:pt x="809" y="481"/>
                    <a:pt x="809" y="481"/>
                  </a:cubicBezTo>
                  <a:cubicBezTo>
                    <a:pt x="795" y="480"/>
                    <a:pt x="795" y="480"/>
                    <a:pt x="795" y="480"/>
                  </a:cubicBezTo>
                  <a:moveTo>
                    <a:pt x="873" y="671"/>
                  </a:moveTo>
                  <a:cubicBezTo>
                    <a:pt x="868" y="692"/>
                    <a:pt x="855" y="707"/>
                    <a:pt x="842" y="722"/>
                  </a:cubicBezTo>
                  <a:cubicBezTo>
                    <a:pt x="838" y="727"/>
                    <a:pt x="833" y="731"/>
                    <a:pt x="829" y="737"/>
                  </a:cubicBezTo>
                  <a:cubicBezTo>
                    <a:pt x="826" y="659"/>
                    <a:pt x="839" y="610"/>
                    <a:pt x="869" y="586"/>
                  </a:cubicBezTo>
                  <a:cubicBezTo>
                    <a:pt x="873" y="585"/>
                    <a:pt x="876" y="584"/>
                    <a:pt x="880" y="583"/>
                  </a:cubicBezTo>
                  <a:cubicBezTo>
                    <a:pt x="892" y="579"/>
                    <a:pt x="903" y="576"/>
                    <a:pt x="912" y="568"/>
                  </a:cubicBezTo>
                  <a:cubicBezTo>
                    <a:pt x="904" y="578"/>
                    <a:pt x="904" y="578"/>
                    <a:pt x="904" y="578"/>
                  </a:cubicBezTo>
                  <a:cubicBezTo>
                    <a:pt x="888" y="599"/>
                    <a:pt x="882" y="625"/>
                    <a:pt x="878" y="650"/>
                  </a:cubicBezTo>
                  <a:cubicBezTo>
                    <a:pt x="876" y="657"/>
                    <a:pt x="875" y="664"/>
                    <a:pt x="873" y="671"/>
                  </a:cubicBezTo>
                  <a:moveTo>
                    <a:pt x="910" y="693"/>
                  </a:moveTo>
                  <a:cubicBezTo>
                    <a:pt x="901" y="764"/>
                    <a:pt x="868" y="822"/>
                    <a:pt x="835" y="870"/>
                  </a:cubicBezTo>
                  <a:cubicBezTo>
                    <a:pt x="834" y="859"/>
                    <a:pt x="833" y="848"/>
                    <a:pt x="832" y="838"/>
                  </a:cubicBezTo>
                  <a:cubicBezTo>
                    <a:pt x="829" y="820"/>
                    <a:pt x="827" y="804"/>
                    <a:pt x="829" y="788"/>
                  </a:cubicBezTo>
                  <a:cubicBezTo>
                    <a:pt x="833" y="737"/>
                    <a:pt x="876" y="711"/>
                    <a:pt x="910" y="693"/>
                  </a:cubicBezTo>
                  <a:moveTo>
                    <a:pt x="879" y="551"/>
                  </a:moveTo>
                  <a:cubicBezTo>
                    <a:pt x="875" y="554"/>
                    <a:pt x="872" y="556"/>
                    <a:pt x="869" y="559"/>
                  </a:cubicBezTo>
                  <a:cubicBezTo>
                    <a:pt x="865" y="562"/>
                    <a:pt x="863" y="565"/>
                    <a:pt x="860" y="568"/>
                  </a:cubicBezTo>
                  <a:cubicBezTo>
                    <a:pt x="856" y="572"/>
                    <a:pt x="853" y="576"/>
                    <a:pt x="849" y="578"/>
                  </a:cubicBezTo>
                  <a:cubicBezTo>
                    <a:pt x="851" y="566"/>
                    <a:pt x="852" y="551"/>
                    <a:pt x="853" y="540"/>
                  </a:cubicBezTo>
                  <a:cubicBezTo>
                    <a:pt x="853" y="536"/>
                    <a:pt x="853" y="532"/>
                    <a:pt x="854" y="529"/>
                  </a:cubicBezTo>
                  <a:cubicBezTo>
                    <a:pt x="857" y="528"/>
                    <a:pt x="860" y="526"/>
                    <a:pt x="864" y="525"/>
                  </a:cubicBezTo>
                  <a:cubicBezTo>
                    <a:pt x="871" y="522"/>
                    <a:pt x="879" y="519"/>
                    <a:pt x="885" y="514"/>
                  </a:cubicBezTo>
                  <a:cubicBezTo>
                    <a:pt x="891" y="510"/>
                    <a:pt x="891" y="510"/>
                    <a:pt x="891" y="510"/>
                  </a:cubicBezTo>
                  <a:cubicBezTo>
                    <a:pt x="883" y="508"/>
                    <a:pt x="883" y="508"/>
                    <a:pt x="883" y="508"/>
                  </a:cubicBezTo>
                  <a:cubicBezTo>
                    <a:pt x="882" y="508"/>
                    <a:pt x="882" y="508"/>
                    <a:pt x="882" y="508"/>
                  </a:cubicBezTo>
                  <a:cubicBezTo>
                    <a:pt x="878" y="508"/>
                    <a:pt x="874" y="510"/>
                    <a:pt x="869" y="512"/>
                  </a:cubicBezTo>
                  <a:cubicBezTo>
                    <a:pt x="866" y="513"/>
                    <a:pt x="863" y="515"/>
                    <a:pt x="860" y="516"/>
                  </a:cubicBezTo>
                  <a:cubicBezTo>
                    <a:pt x="860" y="515"/>
                    <a:pt x="861" y="514"/>
                    <a:pt x="862" y="513"/>
                  </a:cubicBezTo>
                  <a:cubicBezTo>
                    <a:pt x="864" y="511"/>
                    <a:pt x="866" y="509"/>
                    <a:pt x="868" y="507"/>
                  </a:cubicBezTo>
                  <a:cubicBezTo>
                    <a:pt x="870" y="505"/>
                    <a:pt x="870" y="505"/>
                    <a:pt x="870" y="505"/>
                  </a:cubicBezTo>
                  <a:cubicBezTo>
                    <a:pt x="868" y="502"/>
                    <a:pt x="868" y="502"/>
                    <a:pt x="868" y="502"/>
                  </a:cubicBezTo>
                  <a:cubicBezTo>
                    <a:pt x="866" y="499"/>
                    <a:pt x="861" y="500"/>
                    <a:pt x="857" y="503"/>
                  </a:cubicBezTo>
                  <a:cubicBezTo>
                    <a:pt x="858" y="484"/>
                    <a:pt x="863" y="461"/>
                    <a:pt x="874" y="433"/>
                  </a:cubicBezTo>
                  <a:cubicBezTo>
                    <a:pt x="881" y="431"/>
                    <a:pt x="889" y="430"/>
                    <a:pt x="897" y="428"/>
                  </a:cubicBezTo>
                  <a:cubicBezTo>
                    <a:pt x="903" y="427"/>
                    <a:pt x="910" y="425"/>
                    <a:pt x="917" y="423"/>
                  </a:cubicBezTo>
                  <a:cubicBezTo>
                    <a:pt x="916" y="431"/>
                    <a:pt x="915" y="439"/>
                    <a:pt x="915" y="447"/>
                  </a:cubicBezTo>
                  <a:cubicBezTo>
                    <a:pt x="913" y="478"/>
                    <a:pt x="910" y="516"/>
                    <a:pt x="895" y="538"/>
                  </a:cubicBezTo>
                  <a:cubicBezTo>
                    <a:pt x="892" y="543"/>
                    <a:pt x="885" y="547"/>
                    <a:pt x="879" y="551"/>
                  </a:cubicBezTo>
                  <a:moveTo>
                    <a:pt x="869" y="393"/>
                  </a:moveTo>
                  <a:cubicBezTo>
                    <a:pt x="866" y="397"/>
                    <a:pt x="864" y="402"/>
                    <a:pt x="862" y="406"/>
                  </a:cubicBezTo>
                  <a:cubicBezTo>
                    <a:pt x="858" y="414"/>
                    <a:pt x="855" y="422"/>
                    <a:pt x="849" y="425"/>
                  </a:cubicBezTo>
                  <a:cubicBezTo>
                    <a:pt x="847" y="418"/>
                    <a:pt x="845" y="413"/>
                    <a:pt x="842" y="408"/>
                  </a:cubicBezTo>
                  <a:cubicBezTo>
                    <a:pt x="841" y="406"/>
                    <a:pt x="841" y="406"/>
                    <a:pt x="841" y="406"/>
                  </a:cubicBezTo>
                  <a:cubicBezTo>
                    <a:pt x="855" y="378"/>
                    <a:pt x="868" y="356"/>
                    <a:pt x="899" y="354"/>
                  </a:cubicBezTo>
                  <a:cubicBezTo>
                    <a:pt x="897" y="359"/>
                    <a:pt x="892" y="364"/>
                    <a:pt x="887" y="370"/>
                  </a:cubicBezTo>
                  <a:cubicBezTo>
                    <a:pt x="881" y="377"/>
                    <a:pt x="874" y="384"/>
                    <a:pt x="869" y="393"/>
                  </a:cubicBezTo>
                  <a:moveTo>
                    <a:pt x="897" y="344"/>
                  </a:moveTo>
                  <a:cubicBezTo>
                    <a:pt x="897" y="344"/>
                    <a:pt x="896" y="344"/>
                    <a:pt x="896" y="345"/>
                  </a:cubicBezTo>
                  <a:cubicBezTo>
                    <a:pt x="899" y="343"/>
                    <a:pt x="901" y="341"/>
                    <a:pt x="904" y="339"/>
                  </a:cubicBezTo>
                  <a:cubicBezTo>
                    <a:pt x="906" y="338"/>
                    <a:pt x="908" y="337"/>
                    <a:pt x="910" y="335"/>
                  </a:cubicBezTo>
                  <a:cubicBezTo>
                    <a:pt x="910" y="338"/>
                    <a:pt x="910" y="341"/>
                    <a:pt x="910" y="343"/>
                  </a:cubicBezTo>
                  <a:cubicBezTo>
                    <a:pt x="905" y="343"/>
                    <a:pt x="901" y="344"/>
                    <a:pt x="897" y="344"/>
                  </a:cubicBezTo>
                  <a:moveTo>
                    <a:pt x="897" y="325"/>
                  </a:moveTo>
                  <a:cubicBezTo>
                    <a:pt x="876" y="342"/>
                    <a:pt x="854" y="359"/>
                    <a:pt x="836" y="380"/>
                  </a:cubicBezTo>
                  <a:cubicBezTo>
                    <a:pt x="835" y="379"/>
                    <a:pt x="835" y="378"/>
                    <a:pt x="834" y="376"/>
                  </a:cubicBezTo>
                  <a:cubicBezTo>
                    <a:pt x="833" y="375"/>
                    <a:pt x="832" y="373"/>
                    <a:pt x="832" y="372"/>
                  </a:cubicBezTo>
                  <a:cubicBezTo>
                    <a:pt x="844" y="358"/>
                    <a:pt x="855" y="342"/>
                    <a:pt x="864" y="328"/>
                  </a:cubicBezTo>
                  <a:cubicBezTo>
                    <a:pt x="879" y="305"/>
                    <a:pt x="879" y="305"/>
                    <a:pt x="879" y="305"/>
                  </a:cubicBezTo>
                  <a:cubicBezTo>
                    <a:pt x="859" y="323"/>
                    <a:pt x="859" y="323"/>
                    <a:pt x="859" y="323"/>
                  </a:cubicBezTo>
                  <a:cubicBezTo>
                    <a:pt x="850" y="331"/>
                    <a:pt x="842" y="341"/>
                    <a:pt x="835" y="351"/>
                  </a:cubicBezTo>
                  <a:cubicBezTo>
                    <a:pt x="834" y="353"/>
                    <a:pt x="832" y="356"/>
                    <a:pt x="830" y="358"/>
                  </a:cubicBezTo>
                  <a:cubicBezTo>
                    <a:pt x="828" y="353"/>
                    <a:pt x="825" y="348"/>
                    <a:pt x="822" y="344"/>
                  </a:cubicBezTo>
                  <a:cubicBezTo>
                    <a:pt x="817" y="337"/>
                    <a:pt x="813" y="331"/>
                    <a:pt x="814" y="324"/>
                  </a:cubicBezTo>
                  <a:cubicBezTo>
                    <a:pt x="814" y="324"/>
                    <a:pt x="814" y="324"/>
                    <a:pt x="814" y="324"/>
                  </a:cubicBezTo>
                  <a:cubicBezTo>
                    <a:pt x="850" y="321"/>
                    <a:pt x="881" y="296"/>
                    <a:pt x="904" y="275"/>
                  </a:cubicBezTo>
                  <a:cubicBezTo>
                    <a:pt x="904" y="290"/>
                    <a:pt x="905" y="304"/>
                    <a:pt x="908" y="316"/>
                  </a:cubicBezTo>
                  <a:cubicBezTo>
                    <a:pt x="905" y="319"/>
                    <a:pt x="901" y="322"/>
                    <a:pt x="897" y="325"/>
                  </a:cubicBezTo>
                  <a:moveTo>
                    <a:pt x="815" y="403"/>
                  </a:moveTo>
                  <a:cubicBezTo>
                    <a:pt x="815" y="403"/>
                    <a:pt x="815" y="402"/>
                    <a:pt x="815" y="402"/>
                  </a:cubicBezTo>
                  <a:cubicBezTo>
                    <a:pt x="817" y="406"/>
                    <a:pt x="818" y="410"/>
                    <a:pt x="819" y="414"/>
                  </a:cubicBezTo>
                  <a:cubicBezTo>
                    <a:pt x="817" y="417"/>
                    <a:pt x="817" y="417"/>
                    <a:pt x="817" y="417"/>
                  </a:cubicBezTo>
                  <a:cubicBezTo>
                    <a:pt x="814" y="421"/>
                    <a:pt x="811" y="425"/>
                    <a:pt x="808" y="429"/>
                  </a:cubicBezTo>
                  <a:cubicBezTo>
                    <a:pt x="808" y="420"/>
                    <a:pt x="812" y="411"/>
                    <a:pt x="815" y="403"/>
                  </a:cubicBezTo>
                  <a:moveTo>
                    <a:pt x="811" y="551"/>
                  </a:moveTo>
                  <a:cubicBezTo>
                    <a:pt x="812" y="543"/>
                    <a:pt x="816" y="536"/>
                    <a:pt x="820" y="528"/>
                  </a:cubicBezTo>
                  <a:cubicBezTo>
                    <a:pt x="822" y="525"/>
                    <a:pt x="824" y="522"/>
                    <a:pt x="825" y="519"/>
                  </a:cubicBezTo>
                  <a:cubicBezTo>
                    <a:pt x="825" y="531"/>
                    <a:pt x="819" y="543"/>
                    <a:pt x="811" y="551"/>
                  </a:cubicBezTo>
                  <a:moveTo>
                    <a:pt x="819" y="561"/>
                  </a:moveTo>
                  <a:cubicBezTo>
                    <a:pt x="818" y="566"/>
                    <a:pt x="817" y="572"/>
                    <a:pt x="815" y="577"/>
                  </a:cubicBezTo>
                  <a:cubicBezTo>
                    <a:pt x="814" y="579"/>
                    <a:pt x="814" y="582"/>
                    <a:pt x="813" y="584"/>
                  </a:cubicBezTo>
                  <a:cubicBezTo>
                    <a:pt x="811" y="584"/>
                    <a:pt x="808" y="584"/>
                    <a:pt x="805" y="584"/>
                  </a:cubicBezTo>
                  <a:cubicBezTo>
                    <a:pt x="802" y="584"/>
                    <a:pt x="799" y="584"/>
                    <a:pt x="797" y="584"/>
                  </a:cubicBezTo>
                  <a:cubicBezTo>
                    <a:pt x="799" y="582"/>
                    <a:pt x="801" y="579"/>
                    <a:pt x="804" y="577"/>
                  </a:cubicBezTo>
                  <a:cubicBezTo>
                    <a:pt x="809" y="572"/>
                    <a:pt x="814" y="567"/>
                    <a:pt x="819" y="561"/>
                  </a:cubicBezTo>
                  <a:moveTo>
                    <a:pt x="789" y="593"/>
                  </a:moveTo>
                  <a:cubicBezTo>
                    <a:pt x="792" y="595"/>
                    <a:pt x="797" y="595"/>
                    <a:pt x="803" y="594"/>
                  </a:cubicBezTo>
                  <a:cubicBezTo>
                    <a:pt x="806" y="594"/>
                    <a:pt x="809" y="593"/>
                    <a:pt x="812" y="594"/>
                  </a:cubicBezTo>
                  <a:cubicBezTo>
                    <a:pt x="808" y="609"/>
                    <a:pt x="805" y="624"/>
                    <a:pt x="802" y="640"/>
                  </a:cubicBezTo>
                  <a:cubicBezTo>
                    <a:pt x="800" y="650"/>
                    <a:pt x="798" y="660"/>
                    <a:pt x="796" y="671"/>
                  </a:cubicBezTo>
                  <a:cubicBezTo>
                    <a:pt x="792" y="660"/>
                    <a:pt x="790" y="646"/>
                    <a:pt x="788" y="634"/>
                  </a:cubicBezTo>
                  <a:cubicBezTo>
                    <a:pt x="786" y="623"/>
                    <a:pt x="785" y="612"/>
                    <a:pt x="782" y="603"/>
                  </a:cubicBezTo>
                  <a:cubicBezTo>
                    <a:pt x="784" y="599"/>
                    <a:pt x="786" y="596"/>
                    <a:pt x="789" y="593"/>
                  </a:cubicBezTo>
                  <a:moveTo>
                    <a:pt x="835" y="1112"/>
                  </a:moveTo>
                  <a:cubicBezTo>
                    <a:pt x="835" y="1107"/>
                    <a:pt x="835" y="1103"/>
                    <a:pt x="835" y="1099"/>
                  </a:cubicBezTo>
                  <a:cubicBezTo>
                    <a:pt x="835" y="1090"/>
                    <a:pt x="834" y="1081"/>
                    <a:pt x="835" y="1071"/>
                  </a:cubicBezTo>
                  <a:cubicBezTo>
                    <a:pt x="839" y="1080"/>
                    <a:pt x="841" y="1093"/>
                    <a:pt x="839" y="1102"/>
                  </a:cubicBezTo>
                  <a:cubicBezTo>
                    <a:pt x="838" y="1106"/>
                    <a:pt x="837" y="1109"/>
                    <a:pt x="835" y="1112"/>
                  </a:cubicBezTo>
                  <a:moveTo>
                    <a:pt x="836" y="1005"/>
                  </a:moveTo>
                  <a:cubicBezTo>
                    <a:pt x="840" y="1006"/>
                    <a:pt x="845" y="1007"/>
                    <a:pt x="850" y="1009"/>
                  </a:cubicBezTo>
                  <a:cubicBezTo>
                    <a:pt x="853" y="1010"/>
                    <a:pt x="856" y="1011"/>
                    <a:pt x="859" y="1011"/>
                  </a:cubicBezTo>
                  <a:cubicBezTo>
                    <a:pt x="858" y="1018"/>
                    <a:pt x="857" y="1026"/>
                    <a:pt x="856" y="1034"/>
                  </a:cubicBezTo>
                  <a:cubicBezTo>
                    <a:pt x="856" y="1038"/>
                    <a:pt x="855" y="1042"/>
                    <a:pt x="855" y="1046"/>
                  </a:cubicBezTo>
                  <a:cubicBezTo>
                    <a:pt x="853" y="1042"/>
                    <a:pt x="851" y="1039"/>
                    <a:pt x="848" y="1035"/>
                  </a:cubicBezTo>
                  <a:cubicBezTo>
                    <a:pt x="843" y="1026"/>
                    <a:pt x="838" y="1018"/>
                    <a:pt x="836" y="1005"/>
                  </a:cubicBezTo>
                  <a:moveTo>
                    <a:pt x="834" y="975"/>
                  </a:moveTo>
                  <a:cubicBezTo>
                    <a:pt x="839" y="930"/>
                    <a:pt x="858" y="903"/>
                    <a:pt x="877" y="874"/>
                  </a:cubicBezTo>
                  <a:cubicBezTo>
                    <a:pt x="888" y="858"/>
                    <a:pt x="900" y="841"/>
                    <a:pt x="908" y="822"/>
                  </a:cubicBezTo>
                  <a:cubicBezTo>
                    <a:pt x="912" y="819"/>
                    <a:pt x="917" y="820"/>
                    <a:pt x="924" y="821"/>
                  </a:cubicBezTo>
                  <a:cubicBezTo>
                    <a:pt x="927" y="822"/>
                    <a:pt x="930" y="823"/>
                    <a:pt x="934" y="823"/>
                  </a:cubicBezTo>
                  <a:cubicBezTo>
                    <a:pt x="926" y="847"/>
                    <a:pt x="914" y="867"/>
                    <a:pt x="903" y="886"/>
                  </a:cubicBezTo>
                  <a:cubicBezTo>
                    <a:pt x="886" y="915"/>
                    <a:pt x="869" y="944"/>
                    <a:pt x="864" y="987"/>
                  </a:cubicBezTo>
                  <a:cubicBezTo>
                    <a:pt x="852" y="984"/>
                    <a:pt x="842" y="980"/>
                    <a:pt x="834" y="975"/>
                  </a:cubicBezTo>
                  <a:moveTo>
                    <a:pt x="1076" y="660"/>
                  </a:moveTo>
                  <a:cubicBezTo>
                    <a:pt x="1049" y="665"/>
                    <a:pt x="1024" y="675"/>
                    <a:pt x="998" y="693"/>
                  </a:cubicBezTo>
                  <a:cubicBezTo>
                    <a:pt x="999" y="691"/>
                    <a:pt x="999" y="688"/>
                    <a:pt x="1000" y="686"/>
                  </a:cubicBezTo>
                  <a:cubicBezTo>
                    <a:pt x="1001" y="686"/>
                    <a:pt x="1001" y="686"/>
                    <a:pt x="1001" y="686"/>
                  </a:cubicBezTo>
                  <a:cubicBezTo>
                    <a:pt x="1000" y="685"/>
                    <a:pt x="1000" y="685"/>
                    <a:pt x="1000" y="685"/>
                  </a:cubicBezTo>
                  <a:cubicBezTo>
                    <a:pt x="1001" y="681"/>
                    <a:pt x="1002" y="676"/>
                    <a:pt x="1003" y="672"/>
                  </a:cubicBezTo>
                  <a:cubicBezTo>
                    <a:pt x="1006" y="663"/>
                    <a:pt x="1008" y="654"/>
                    <a:pt x="1010" y="645"/>
                  </a:cubicBezTo>
                  <a:cubicBezTo>
                    <a:pt x="1034" y="639"/>
                    <a:pt x="1056" y="621"/>
                    <a:pt x="1077" y="604"/>
                  </a:cubicBezTo>
                  <a:cubicBezTo>
                    <a:pt x="1081" y="601"/>
                    <a:pt x="1084" y="598"/>
                    <a:pt x="1088" y="595"/>
                  </a:cubicBezTo>
                  <a:cubicBezTo>
                    <a:pt x="1081" y="614"/>
                    <a:pt x="1076" y="635"/>
                    <a:pt x="1076" y="660"/>
                  </a:cubicBezTo>
                  <a:moveTo>
                    <a:pt x="1089" y="682"/>
                  </a:moveTo>
                  <a:cubicBezTo>
                    <a:pt x="1090" y="674"/>
                    <a:pt x="1090" y="674"/>
                    <a:pt x="1090" y="674"/>
                  </a:cubicBezTo>
                  <a:cubicBezTo>
                    <a:pt x="1100" y="671"/>
                    <a:pt x="1110" y="668"/>
                    <a:pt x="1120" y="665"/>
                  </a:cubicBezTo>
                  <a:cubicBezTo>
                    <a:pt x="1123" y="664"/>
                    <a:pt x="1127" y="663"/>
                    <a:pt x="1130" y="662"/>
                  </a:cubicBezTo>
                  <a:cubicBezTo>
                    <a:pt x="1131" y="673"/>
                    <a:pt x="1130" y="684"/>
                    <a:pt x="1129" y="695"/>
                  </a:cubicBezTo>
                  <a:cubicBezTo>
                    <a:pt x="1128" y="698"/>
                    <a:pt x="1128" y="702"/>
                    <a:pt x="1127" y="706"/>
                  </a:cubicBezTo>
                  <a:cubicBezTo>
                    <a:pt x="1118" y="709"/>
                    <a:pt x="1108" y="715"/>
                    <a:pt x="1100" y="721"/>
                  </a:cubicBezTo>
                  <a:cubicBezTo>
                    <a:pt x="1095" y="724"/>
                    <a:pt x="1089" y="728"/>
                    <a:pt x="1085" y="730"/>
                  </a:cubicBezTo>
                  <a:cubicBezTo>
                    <a:pt x="1087" y="715"/>
                    <a:pt x="1088" y="698"/>
                    <a:pt x="1089" y="682"/>
                  </a:cubicBezTo>
                  <a:moveTo>
                    <a:pt x="1012" y="797"/>
                  </a:moveTo>
                  <a:cubicBezTo>
                    <a:pt x="995" y="801"/>
                    <a:pt x="981" y="803"/>
                    <a:pt x="966" y="802"/>
                  </a:cubicBezTo>
                  <a:cubicBezTo>
                    <a:pt x="968" y="794"/>
                    <a:pt x="971" y="785"/>
                    <a:pt x="974" y="777"/>
                  </a:cubicBezTo>
                  <a:cubicBezTo>
                    <a:pt x="980" y="760"/>
                    <a:pt x="987" y="742"/>
                    <a:pt x="990" y="721"/>
                  </a:cubicBezTo>
                  <a:cubicBezTo>
                    <a:pt x="1009" y="696"/>
                    <a:pt x="1041" y="686"/>
                    <a:pt x="1075" y="677"/>
                  </a:cubicBezTo>
                  <a:cubicBezTo>
                    <a:pt x="1074" y="710"/>
                    <a:pt x="1068" y="729"/>
                    <a:pt x="1060" y="752"/>
                  </a:cubicBezTo>
                  <a:cubicBezTo>
                    <a:pt x="1043" y="765"/>
                    <a:pt x="1028" y="780"/>
                    <a:pt x="1012" y="797"/>
                  </a:cubicBezTo>
                  <a:moveTo>
                    <a:pt x="1091" y="830"/>
                  </a:moveTo>
                  <a:cubicBezTo>
                    <a:pt x="1100" y="833"/>
                    <a:pt x="1109" y="836"/>
                    <a:pt x="1119" y="838"/>
                  </a:cubicBezTo>
                  <a:cubicBezTo>
                    <a:pt x="1121" y="841"/>
                    <a:pt x="1123" y="843"/>
                    <a:pt x="1124" y="846"/>
                  </a:cubicBezTo>
                  <a:cubicBezTo>
                    <a:pt x="1135" y="861"/>
                    <a:pt x="1145" y="877"/>
                    <a:pt x="1161" y="887"/>
                  </a:cubicBezTo>
                  <a:cubicBezTo>
                    <a:pt x="1161" y="892"/>
                    <a:pt x="1163" y="896"/>
                    <a:pt x="1164" y="901"/>
                  </a:cubicBezTo>
                  <a:cubicBezTo>
                    <a:pt x="1165" y="903"/>
                    <a:pt x="1165" y="905"/>
                    <a:pt x="1166" y="907"/>
                  </a:cubicBezTo>
                  <a:cubicBezTo>
                    <a:pt x="1148" y="897"/>
                    <a:pt x="1132" y="885"/>
                    <a:pt x="1116" y="874"/>
                  </a:cubicBezTo>
                  <a:cubicBezTo>
                    <a:pt x="1088" y="854"/>
                    <a:pt x="1060" y="834"/>
                    <a:pt x="1023" y="822"/>
                  </a:cubicBezTo>
                  <a:cubicBezTo>
                    <a:pt x="1025" y="820"/>
                    <a:pt x="1026" y="819"/>
                    <a:pt x="1028" y="817"/>
                  </a:cubicBezTo>
                  <a:cubicBezTo>
                    <a:pt x="1029" y="816"/>
                    <a:pt x="1030" y="815"/>
                    <a:pt x="1030" y="815"/>
                  </a:cubicBezTo>
                  <a:cubicBezTo>
                    <a:pt x="1052" y="818"/>
                    <a:pt x="1072" y="824"/>
                    <a:pt x="1091" y="830"/>
                  </a:cubicBezTo>
                  <a:moveTo>
                    <a:pt x="981" y="830"/>
                  </a:moveTo>
                  <a:cubicBezTo>
                    <a:pt x="976" y="839"/>
                    <a:pt x="968" y="845"/>
                    <a:pt x="960" y="852"/>
                  </a:cubicBezTo>
                  <a:cubicBezTo>
                    <a:pt x="955" y="856"/>
                    <a:pt x="950" y="860"/>
                    <a:pt x="946" y="865"/>
                  </a:cubicBezTo>
                  <a:cubicBezTo>
                    <a:pt x="947" y="859"/>
                    <a:pt x="949" y="854"/>
                    <a:pt x="952" y="848"/>
                  </a:cubicBezTo>
                  <a:cubicBezTo>
                    <a:pt x="955" y="841"/>
                    <a:pt x="958" y="834"/>
                    <a:pt x="959" y="826"/>
                  </a:cubicBezTo>
                  <a:cubicBezTo>
                    <a:pt x="960" y="826"/>
                    <a:pt x="960" y="826"/>
                    <a:pt x="960" y="826"/>
                  </a:cubicBezTo>
                  <a:cubicBezTo>
                    <a:pt x="967" y="827"/>
                    <a:pt x="974" y="829"/>
                    <a:pt x="981" y="830"/>
                  </a:cubicBezTo>
                  <a:moveTo>
                    <a:pt x="983" y="676"/>
                  </a:moveTo>
                  <a:cubicBezTo>
                    <a:pt x="978" y="673"/>
                    <a:pt x="973" y="671"/>
                    <a:pt x="968" y="669"/>
                  </a:cubicBezTo>
                  <a:cubicBezTo>
                    <a:pt x="971" y="667"/>
                    <a:pt x="974" y="666"/>
                    <a:pt x="977" y="664"/>
                  </a:cubicBezTo>
                  <a:cubicBezTo>
                    <a:pt x="981" y="662"/>
                    <a:pt x="985" y="660"/>
                    <a:pt x="989" y="657"/>
                  </a:cubicBezTo>
                  <a:cubicBezTo>
                    <a:pt x="987" y="663"/>
                    <a:pt x="985" y="670"/>
                    <a:pt x="983" y="676"/>
                  </a:cubicBezTo>
                  <a:moveTo>
                    <a:pt x="998" y="624"/>
                  </a:moveTo>
                  <a:cubicBezTo>
                    <a:pt x="997" y="630"/>
                    <a:pt x="996" y="635"/>
                    <a:pt x="995" y="640"/>
                  </a:cubicBezTo>
                  <a:cubicBezTo>
                    <a:pt x="983" y="647"/>
                    <a:pt x="969" y="653"/>
                    <a:pt x="955" y="659"/>
                  </a:cubicBezTo>
                  <a:cubicBezTo>
                    <a:pt x="953" y="660"/>
                    <a:pt x="953" y="660"/>
                    <a:pt x="953" y="660"/>
                  </a:cubicBezTo>
                  <a:cubicBezTo>
                    <a:pt x="958" y="641"/>
                    <a:pt x="973" y="626"/>
                    <a:pt x="988" y="612"/>
                  </a:cubicBezTo>
                  <a:cubicBezTo>
                    <a:pt x="993" y="608"/>
                    <a:pt x="998" y="603"/>
                    <a:pt x="1002" y="598"/>
                  </a:cubicBezTo>
                  <a:cubicBezTo>
                    <a:pt x="1001" y="606"/>
                    <a:pt x="1000" y="616"/>
                    <a:pt x="998" y="624"/>
                  </a:cubicBezTo>
                  <a:moveTo>
                    <a:pt x="954" y="675"/>
                  </a:moveTo>
                  <a:cubicBezTo>
                    <a:pt x="958" y="676"/>
                    <a:pt x="961" y="677"/>
                    <a:pt x="965" y="678"/>
                  </a:cubicBezTo>
                  <a:cubicBezTo>
                    <a:pt x="969" y="680"/>
                    <a:pt x="974" y="682"/>
                    <a:pt x="981" y="683"/>
                  </a:cubicBezTo>
                  <a:cubicBezTo>
                    <a:pt x="978" y="691"/>
                    <a:pt x="976" y="699"/>
                    <a:pt x="973" y="707"/>
                  </a:cubicBezTo>
                  <a:cubicBezTo>
                    <a:pt x="964" y="738"/>
                    <a:pt x="954" y="770"/>
                    <a:pt x="943" y="801"/>
                  </a:cubicBezTo>
                  <a:cubicBezTo>
                    <a:pt x="939" y="800"/>
                    <a:pt x="935" y="799"/>
                    <a:pt x="931" y="798"/>
                  </a:cubicBezTo>
                  <a:cubicBezTo>
                    <a:pt x="925" y="797"/>
                    <a:pt x="920" y="796"/>
                    <a:pt x="915" y="796"/>
                  </a:cubicBezTo>
                  <a:cubicBezTo>
                    <a:pt x="914" y="796"/>
                    <a:pt x="913" y="796"/>
                    <a:pt x="912" y="796"/>
                  </a:cubicBezTo>
                  <a:cubicBezTo>
                    <a:pt x="914" y="788"/>
                    <a:pt x="916" y="781"/>
                    <a:pt x="919" y="774"/>
                  </a:cubicBezTo>
                  <a:cubicBezTo>
                    <a:pt x="928" y="744"/>
                    <a:pt x="938" y="714"/>
                    <a:pt x="944" y="679"/>
                  </a:cubicBezTo>
                  <a:cubicBezTo>
                    <a:pt x="949" y="675"/>
                    <a:pt x="952" y="675"/>
                    <a:pt x="954" y="675"/>
                  </a:cubicBezTo>
                  <a:moveTo>
                    <a:pt x="888" y="1023"/>
                  </a:moveTo>
                  <a:cubicBezTo>
                    <a:pt x="893" y="1026"/>
                    <a:pt x="898" y="1030"/>
                    <a:pt x="902" y="1035"/>
                  </a:cubicBezTo>
                  <a:cubicBezTo>
                    <a:pt x="905" y="1037"/>
                    <a:pt x="907" y="1040"/>
                    <a:pt x="911" y="1043"/>
                  </a:cubicBezTo>
                  <a:cubicBezTo>
                    <a:pt x="910" y="1043"/>
                    <a:pt x="910" y="1043"/>
                    <a:pt x="910" y="1043"/>
                  </a:cubicBezTo>
                  <a:cubicBezTo>
                    <a:pt x="903" y="1046"/>
                    <a:pt x="896" y="1049"/>
                    <a:pt x="889" y="1051"/>
                  </a:cubicBezTo>
                  <a:cubicBezTo>
                    <a:pt x="887" y="1043"/>
                    <a:pt x="886" y="1031"/>
                    <a:pt x="888" y="1023"/>
                  </a:cubicBezTo>
                  <a:moveTo>
                    <a:pt x="1356" y="938"/>
                  </a:moveTo>
                  <a:cubicBezTo>
                    <a:pt x="1352" y="940"/>
                    <a:pt x="1348" y="942"/>
                    <a:pt x="1344" y="943"/>
                  </a:cubicBezTo>
                  <a:cubicBezTo>
                    <a:pt x="1337" y="946"/>
                    <a:pt x="1329" y="949"/>
                    <a:pt x="1322" y="954"/>
                  </a:cubicBezTo>
                  <a:cubicBezTo>
                    <a:pt x="1303" y="943"/>
                    <a:pt x="1278" y="939"/>
                    <a:pt x="1251" y="934"/>
                  </a:cubicBezTo>
                  <a:cubicBezTo>
                    <a:pt x="1225" y="929"/>
                    <a:pt x="1198" y="925"/>
                    <a:pt x="1178" y="913"/>
                  </a:cubicBezTo>
                  <a:cubicBezTo>
                    <a:pt x="1177" y="909"/>
                    <a:pt x="1176" y="906"/>
                    <a:pt x="1175" y="903"/>
                  </a:cubicBezTo>
                  <a:cubicBezTo>
                    <a:pt x="1174" y="901"/>
                    <a:pt x="1174" y="899"/>
                    <a:pt x="1173" y="897"/>
                  </a:cubicBezTo>
                  <a:cubicBezTo>
                    <a:pt x="1192" y="909"/>
                    <a:pt x="1215" y="917"/>
                    <a:pt x="1237" y="925"/>
                  </a:cubicBezTo>
                  <a:cubicBezTo>
                    <a:pt x="1247" y="928"/>
                    <a:pt x="1257" y="932"/>
                    <a:pt x="1266" y="936"/>
                  </a:cubicBezTo>
                  <a:cubicBezTo>
                    <a:pt x="1269" y="929"/>
                    <a:pt x="1269" y="929"/>
                    <a:pt x="1269" y="929"/>
                  </a:cubicBezTo>
                  <a:cubicBezTo>
                    <a:pt x="1260" y="925"/>
                    <a:pt x="1250" y="921"/>
                    <a:pt x="1240" y="917"/>
                  </a:cubicBezTo>
                  <a:cubicBezTo>
                    <a:pt x="1198" y="899"/>
                    <a:pt x="1155" y="881"/>
                    <a:pt x="1134" y="845"/>
                  </a:cubicBezTo>
                  <a:cubicBezTo>
                    <a:pt x="1153" y="849"/>
                    <a:pt x="1172" y="855"/>
                    <a:pt x="1191" y="862"/>
                  </a:cubicBezTo>
                  <a:cubicBezTo>
                    <a:pt x="1218" y="872"/>
                    <a:pt x="1246" y="882"/>
                    <a:pt x="1277" y="886"/>
                  </a:cubicBezTo>
                  <a:cubicBezTo>
                    <a:pt x="1301" y="911"/>
                    <a:pt x="1327" y="928"/>
                    <a:pt x="1356" y="938"/>
                  </a:cubicBezTo>
                  <a:moveTo>
                    <a:pt x="1439" y="876"/>
                  </a:moveTo>
                  <a:cubicBezTo>
                    <a:pt x="1443" y="880"/>
                    <a:pt x="1450" y="886"/>
                    <a:pt x="1458" y="891"/>
                  </a:cubicBezTo>
                  <a:cubicBezTo>
                    <a:pt x="1451" y="891"/>
                    <a:pt x="1451" y="891"/>
                    <a:pt x="1451" y="891"/>
                  </a:cubicBezTo>
                  <a:cubicBezTo>
                    <a:pt x="1427" y="892"/>
                    <a:pt x="1404" y="892"/>
                    <a:pt x="1381" y="890"/>
                  </a:cubicBezTo>
                  <a:cubicBezTo>
                    <a:pt x="1285" y="883"/>
                    <a:pt x="1205" y="853"/>
                    <a:pt x="1127" y="824"/>
                  </a:cubicBezTo>
                  <a:cubicBezTo>
                    <a:pt x="1111" y="818"/>
                    <a:pt x="1095" y="812"/>
                    <a:pt x="1079" y="806"/>
                  </a:cubicBezTo>
                  <a:cubicBezTo>
                    <a:pt x="1111" y="804"/>
                    <a:pt x="1142" y="804"/>
                    <a:pt x="1169" y="805"/>
                  </a:cubicBezTo>
                  <a:cubicBezTo>
                    <a:pt x="1178" y="805"/>
                    <a:pt x="1188" y="805"/>
                    <a:pt x="1197" y="806"/>
                  </a:cubicBezTo>
                  <a:cubicBezTo>
                    <a:pt x="1212" y="806"/>
                    <a:pt x="1227" y="806"/>
                    <a:pt x="1241" y="807"/>
                  </a:cubicBezTo>
                  <a:cubicBezTo>
                    <a:pt x="1262" y="808"/>
                    <a:pt x="1277" y="812"/>
                    <a:pt x="1288" y="818"/>
                  </a:cubicBezTo>
                  <a:cubicBezTo>
                    <a:pt x="1293" y="820"/>
                    <a:pt x="1298" y="824"/>
                    <a:pt x="1303" y="828"/>
                  </a:cubicBezTo>
                  <a:cubicBezTo>
                    <a:pt x="1306" y="831"/>
                    <a:pt x="1310" y="834"/>
                    <a:pt x="1314" y="837"/>
                  </a:cubicBezTo>
                  <a:cubicBezTo>
                    <a:pt x="1319" y="840"/>
                    <a:pt x="1319" y="840"/>
                    <a:pt x="1319" y="840"/>
                  </a:cubicBezTo>
                  <a:cubicBezTo>
                    <a:pt x="1347" y="859"/>
                    <a:pt x="1372" y="875"/>
                    <a:pt x="1405" y="889"/>
                  </a:cubicBezTo>
                  <a:cubicBezTo>
                    <a:pt x="1408" y="883"/>
                    <a:pt x="1408" y="883"/>
                    <a:pt x="1408" y="883"/>
                  </a:cubicBezTo>
                  <a:cubicBezTo>
                    <a:pt x="1397" y="876"/>
                    <a:pt x="1386" y="870"/>
                    <a:pt x="1375" y="863"/>
                  </a:cubicBezTo>
                  <a:cubicBezTo>
                    <a:pt x="1358" y="854"/>
                    <a:pt x="1341" y="844"/>
                    <a:pt x="1325" y="833"/>
                  </a:cubicBezTo>
                  <a:cubicBezTo>
                    <a:pt x="1326" y="833"/>
                    <a:pt x="1327" y="833"/>
                    <a:pt x="1327" y="834"/>
                  </a:cubicBezTo>
                  <a:cubicBezTo>
                    <a:pt x="1362" y="849"/>
                    <a:pt x="1398" y="865"/>
                    <a:pt x="1439" y="876"/>
                  </a:cubicBezTo>
                  <a:moveTo>
                    <a:pt x="1412" y="858"/>
                  </a:moveTo>
                  <a:cubicBezTo>
                    <a:pt x="1400" y="854"/>
                    <a:pt x="1389" y="849"/>
                    <a:pt x="1378" y="844"/>
                  </a:cubicBezTo>
                  <a:cubicBezTo>
                    <a:pt x="1378" y="838"/>
                    <a:pt x="1378" y="838"/>
                    <a:pt x="1378" y="838"/>
                  </a:cubicBezTo>
                  <a:cubicBezTo>
                    <a:pt x="1378" y="832"/>
                    <a:pt x="1376" y="826"/>
                    <a:pt x="1374" y="821"/>
                  </a:cubicBezTo>
                  <a:cubicBezTo>
                    <a:pt x="1372" y="816"/>
                    <a:pt x="1371" y="812"/>
                    <a:pt x="1371" y="808"/>
                  </a:cubicBezTo>
                  <a:cubicBezTo>
                    <a:pt x="1379" y="823"/>
                    <a:pt x="1394" y="845"/>
                    <a:pt x="1412" y="858"/>
                  </a:cubicBezTo>
                  <a:moveTo>
                    <a:pt x="1247" y="777"/>
                  </a:moveTo>
                  <a:cubicBezTo>
                    <a:pt x="1244" y="775"/>
                    <a:pt x="1245" y="770"/>
                    <a:pt x="1245" y="764"/>
                  </a:cubicBezTo>
                  <a:cubicBezTo>
                    <a:pt x="1246" y="762"/>
                    <a:pt x="1246" y="761"/>
                    <a:pt x="1246" y="759"/>
                  </a:cubicBezTo>
                  <a:cubicBezTo>
                    <a:pt x="1259" y="776"/>
                    <a:pt x="1277" y="788"/>
                    <a:pt x="1287" y="796"/>
                  </a:cubicBezTo>
                  <a:cubicBezTo>
                    <a:pt x="1292" y="790"/>
                    <a:pt x="1292" y="790"/>
                    <a:pt x="1292" y="790"/>
                  </a:cubicBezTo>
                  <a:cubicBezTo>
                    <a:pt x="1288" y="786"/>
                    <a:pt x="1283" y="782"/>
                    <a:pt x="1279" y="778"/>
                  </a:cubicBezTo>
                  <a:cubicBezTo>
                    <a:pt x="1262" y="763"/>
                    <a:pt x="1246" y="748"/>
                    <a:pt x="1239" y="726"/>
                  </a:cubicBezTo>
                  <a:cubicBezTo>
                    <a:pt x="1268" y="738"/>
                    <a:pt x="1300" y="745"/>
                    <a:pt x="1329" y="750"/>
                  </a:cubicBezTo>
                  <a:cubicBezTo>
                    <a:pt x="1333" y="763"/>
                    <a:pt x="1341" y="772"/>
                    <a:pt x="1349" y="781"/>
                  </a:cubicBezTo>
                  <a:cubicBezTo>
                    <a:pt x="1354" y="786"/>
                    <a:pt x="1358" y="791"/>
                    <a:pt x="1362" y="797"/>
                  </a:cubicBezTo>
                  <a:cubicBezTo>
                    <a:pt x="1358" y="810"/>
                    <a:pt x="1365" y="825"/>
                    <a:pt x="1369" y="836"/>
                  </a:cubicBezTo>
                  <a:cubicBezTo>
                    <a:pt x="1372" y="841"/>
                    <a:pt x="1372" y="841"/>
                    <a:pt x="1372" y="841"/>
                  </a:cubicBezTo>
                  <a:cubicBezTo>
                    <a:pt x="1366" y="839"/>
                    <a:pt x="1360" y="836"/>
                    <a:pt x="1354" y="833"/>
                  </a:cubicBezTo>
                  <a:cubicBezTo>
                    <a:pt x="1331" y="822"/>
                    <a:pt x="1306" y="811"/>
                    <a:pt x="1280" y="802"/>
                  </a:cubicBezTo>
                  <a:cubicBezTo>
                    <a:pt x="1266" y="797"/>
                    <a:pt x="1250" y="796"/>
                    <a:pt x="1235" y="795"/>
                  </a:cubicBezTo>
                  <a:cubicBezTo>
                    <a:pt x="1232" y="794"/>
                    <a:pt x="1228" y="794"/>
                    <a:pt x="1224" y="794"/>
                  </a:cubicBezTo>
                  <a:cubicBezTo>
                    <a:pt x="1212" y="793"/>
                    <a:pt x="1199" y="792"/>
                    <a:pt x="1185" y="790"/>
                  </a:cubicBezTo>
                  <a:cubicBezTo>
                    <a:pt x="1190" y="789"/>
                    <a:pt x="1195" y="788"/>
                    <a:pt x="1200" y="788"/>
                  </a:cubicBezTo>
                  <a:cubicBezTo>
                    <a:pt x="1214" y="785"/>
                    <a:pt x="1226" y="783"/>
                    <a:pt x="1236" y="782"/>
                  </a:cubicBezTo>
                  <a:cubicBezTo>
                    <a:pt x="1236" y="776"/>
                    <a:pt x="1236" y="776"/>
                    <a:pt x="1236" y="776"/>
                  </a:cubicBezTo>
                  <a:cubicBezTo>
                    <a:pt x="1237" y="778"/>
                    <a:pt x="1237" y="780"/>
                    <a:pt x="1238" y="781"/>
                  </a:cubicBezTo>
                  <a:cubicBezTo>
                    <a:pt x="1239" y="783"/>
                    <a:pt x="1241" y="783"/>
                    <a:pt x="1243" y="784"/>
                  </a:cubicBezTo>
                  <a:cubicBezTo>
                    <a:pt x="1244" y="784"/>
                    <a:pt x="1245" y="784"/>
                    <a:pt x="1247" y="783"/>
                  </a:cubicBezTo>
                  <a:cubicBezTo>
                    <a:pt x="1253" y="780"/>
                    <a:pt x="1253" y="780"/>
                    <a:pt x="1253" y="780"/>
                  </a:cubicBezTo>
                  <a:cubicBezTo>
                    <a:pt x="1247" y="777"/>
                    <a:pt x="1247" y="777"/>
                    <a:pt x="1247" y="777"/>
                  </a:cubicBezTo>
                  <a:moveTo>
                    <a:pt x="1189" y="701"/>
                  </a:moveTo>
                  <a:cubicBezTo>
                    <a:pt x="1196" y="704"/>
                    <a:pt x="1203" y="707"/>
                    <a:pt x="1210" y="711"/>
                  </a:cubicBezTo>
                  <a:cubicBezTo>
                    <a:pt x="1216" y="714"/>
                    <a:pt x="1222" y="717"/>
                    <a:pt x="1229" y="720"/>
                  </a:cubicBezTo>
                  <a:cubicBezTo>
                    <a:pt x="1230" y="730"/>
                    <a:pt x="1233" y="739"/>
                    <a:pt x="1238" y="747"/>
                  </a:cubicBezTo>
                  <a:cubicBezTo>
                    <a:pt x="1237" y="746"/>
                    <a:pt x="1237" y="746"/>
                    <a:pt x="1237" y="746"/>
                  </a:cubicBezTo>
                  <a:cubicBezTo>
                    <a:pt x="1236" y="751"/>
                    <a:pt x="1236" y="751"/>
                    <a:pt x="1236" y="751"/>
                  </a:cubicBezTo>
                  <a:cubicBezTo>
                    <a:pt x="1235" y="759"/>
                    <a:pt x="1234" y="769"/>
                    <a:pt x="1236" y="775"/>
                  </a:cubicBezTo>
                  <a:cubicBezTo>
                    <a:pt x="1214" y="772"/>
                    <a:pt x="1194" y="777"/>
                    <a:pt x="1175" y="781"/>
                  </a:cubicBezTo>
                  <a:cubicBezTo>
                    <a:pt x="1161" y="784"/>
                    <a:pt x="1147" y="787"/>
                    <a:pt x="1133" y="787"/>
                  </a:cubicBezTo>
                  <a:cubicBezTo>
                    <a:pt x="1125" y="787"/>
                    <a:pt x="1118" y="787"/>
                    <a:pt x="1110" y="787"/>
                  </a:cubicBezTo>
                  <a:cubicBezTo>
                    <a:pt x="1092" y="786"/>
                    <a:pt x="1074" y="785"/>
                    <a:pt x="1056" y="789"/>
                  </a:cubicBezTo>
                  <a:cubicBezTo>
                    <a:pt x="1097" y="747"/>
                    <a:pt x="1141" y="718"/>
                    <a:pt x="1189" y="701"/>
                  </a:cubicBezTo>
                  <a:moveTo>
                    <a:pt x="1232" y="443"/>
                  </a:moveTo>
                  <a:cubicBezTo>
                    <a:pt x="1231" y="444"/>
                    <a:pt x="1231" y="445"/>
                    <a:pt x="1230" y="446"/>
                  </a:cubicBezTo>
                  <a:cubicBezTo>
                    <a:pt x="1229" y="448"/>
                    <a:pt x="1228" y="451"/>
                    <a:pt x="1227" y="453"/>
                  </a:cubicBezTo>
                  <a:cubicBezTo>
                    <a:pt x="1226" y="453"/>
                    <a:pt x="1225" y="453"/>
                    <a:pt x="1224" y="453"/>
                  </a:cubicBezTo>
                  <a:cubicBezTo>
                    <a:pt x="1220" y="453"/>
                    <a:pt x="1216" y="453"/>
                    <a:pt x="1213" y="453"/>
                  </a:cubicBezTo>
                  <a:cubicBezTo>
                    <a:pt x="1219" y="449"/>
                    <a:pt x="1225" y="446"/>
                    <a:pt x="1232" y="443"/>
                  </a:cubicBezTo>
                  <a:moveTo>
                    <a:pt x="1144" y="498"/>
                  </a:moveTo>
                  <a:cubicBezTo>
                    <a:pt x="1161" y="485"/>
                    <a:pt x="1178" y="473"/>
                    <a:pt x="1194" y="463"/>
                  </a:cubicBezTo>
                  <a:cubicBezTo>
                    <a:pt x="1195" y="463"/>
                    <a:pt x="1195" y="463"/>
                    <a:pt x="1195" y="463"/>
                  </a:cubicBezTo>
                  <a:cubicBezTo>
                    <a:pt x="1198" y="465"/>
                    <a:pt x="1202" y="465"/>
                    <a:pt x="1208" y="464"/>
                  </a:cubicBezTo>
                  <a:cubicBezTo>
                    <a:pt x="1213" y="463"/>
                    <a:pt x="1218" y="463"/>
                    <a:pt x="1223" y="463"/>
                  </a:cubicBezTo>
                  <a:cubicBezTo>
                    <a:pt x="1212" y="488"/>
                    <a:pt x="1198" y="509"/>
                    <a:pt x="1185" y="530"/>
                  </a:cubicBezTo>
                  <a:cubicBezTo>
                    <a:pt x="1162" y="563"/>
                    <a:pt x="1139" y="598"/>
                    <a:pt x="1132" y="651"/>
                  </a:cubicBezTo>
                  <a:cubicBezTo>
                    <a:pt x="1128" y="651"/>
                    <a:pt x="1124" y="652"/>
                    <a:pt x="1120" y="653"/>
                  </a:cubicBezTo>
                  <a:cubicBezTo>
                    <a:pt x="1111" y="655"/>
                    <a:pt x="1101" y="657"/>
                    <a:pt x="1091" y="658"/>
                  </a:cubicBezTo>
                  <a:cubicBezTo>
                    <a:pt x="1093" y="628"/>
                    <a:pt x="1099" y="603"/>
                    <a:pt x="1107" y="580"/>
                  </a:cubicBezTo>
                  <a:cubicBezTo>
                    <a:pt x="1112" y="576"/>
                    <a:pt x="1112" y="576"/>
                    <a:pt x="1112" y="576"/>
                  </a:cubicBezTo>
                  <a:cubicBezTo>
                    <a:pt x="1108" y="577"/>
                    <a:pt x="1108" y="577"/>
                    <a:pt x="1108" y="577"/>
                  </a:cubicBezTo>
                  <a:cubicBezTo>
                    <a:pt x="1116" y="556"/>
                    <a:pt x="1125" y="537"/>
                    <a:pt x="1134" y="518"/>
                  </a:cubicBezTo>
                  <a:cubicBezTo>
                    <a:pt x="1137" y="511"/>
                    <a:pt x="1140" y="505"/>
                    <a:pt x="1144" y="498"/>
                  </a:cubicBezTo>
                  <a:moveTo>
                    <a:pt x="1124" y="509"/>
                  </a:moveTo>
                  <a:cubicBezTo>
                    <a:pt x="1120" y="524"/>
                    <a:pt x="1113" y="537"/>
                    <a:pt x="1106" y="552"/>
                  </a:cubicBezTo>
                  <a:cubicBezTo>
                    <a:pt x="1102" y="562"/>
                    <a:pt x="1097" y="573"/>
                    <a:pt x="1092" y="583"/>
                  </a:cubicBezTo>
                  <a:cubicBezTo>
                    <a:pt x="1090" y="584"/>
                    <a:pt x="1090" y="584"/>
                    <a:pt x="1090" y="584"/>
                  </a:cubicBezTo>
                  <a:cubicBezTo>
                    <a:pt x="1079" y="588"/>
                    <a:pt x="1070" y="596"/>
                    <a:pt x="1060" y="604"/>
                  </a:cubicBezTo>
                  <a:cubicBezTo>
                    <a:pt x="1047" y="616"/>
                    <a:pt x="1033" y="628"/>
                    <a:pt x="1013" y="631"/>
                  </a:cubicBezTo>
                  <a:cubicBezTo>
                    <a:pt x="1016" y="617"/>
                    <a:pt x="1018" y="604"/>
                    <a:pt x="1020" y="591"/>
                  </a:cubicBezTo>
                  <a:cubicBezTo>
                    <a:pt x="1022" y="579"/>
                    <a:pt x="1022" y="579"/>
                    <a:pt x="1022" y="579"/>
                  </a:cubicBezTo>
                  <a:cubicBezTo>
                    <a:pt x="1053" y="558"/>
                    <a:pt x="1089" y="533"/>
                    <a:pt x="1124" y="509"/>
                  </a:cubicBezTo>
                  <a:moveTo>
                    <a:pt x="1060" y="435"/>
                  </a:moveTo>
                  <a:cubicBezTo>
                    <a:pt x="1074" y="430"/>
                    <a:pt x="1086" y="424"/>
                    <a:pt x="1098" y="418"/>
                  </a:cubicBezTo>
                  <a:cubicBezTo>
                    <a:pt x="1112" y="411"/>
                    <a:pt x="1125" y="405"/>
                    <a:pt x="1140" y="400"/>
                  </a:cubicBezTo>
                  <a:cubicBezTo>
                    <a:pt x="1130" y="412"/>
                    <a:pt x="1121" y="426"/>
                    <a:pt x="1112" y="443"/>
                  </a:cubicBezTo>
                  <a:cubicBezTo>
                    <a:pt x="1105" y="455"/>
                    <a:pt x="1101" y="468"/>
                    <a:pt x="1097" y="482"/>
                  </a:cubicBezTo>
                  <a:cubicBezTo>
                    <a:pt x="1091" y="501"/>
                    <a:pt x="1085" y="520"/>
                    <a:pt x="1073" y="531"/>
                  </a:cubicBezTo>
                  <a:cubicBezTo>
                    <a:pt x="1064" y="539"/>
                    <a:pt x="1054" y="544"/>
                    <a:pt x="1044" y="548"/>
                  </a:cubicBezTo>
                  <a:cubicBezTo>
                    <a:pt x="1038" y="551"/>
                    <a:pt x="1031" y="554"/>
                    <a:pt x="1026" y="558"/>
                  </a:cubicBezTo>
                  <a:cubicBezTo>
                    <a:pt x="1030" y="516"/>
                    <a:pt x="1050" y="496"/>
                    <a:pt x="1072" y="474"/>
                  </a:cubicBezTo>
                  <a:cubicBezTo>
                    <a:pt x="1084" y="462"/>
                    <a:pt x="1096" y="449"/>
                    <a:pt x="1105" y="434"/>
                  </a:cubicBezTo>
                  <a:cubicBezTo>
                    <a:pt x="1118" y="412"/>
                    <a:pt x="1118" y="412"/>
                    <a:pt x="1118" y="412"/>
                  </a:cubicBezTo>
                  <a:cubicBezTo>
                    <a:pt x="1100" y="429"/>
                    <a:pt x="1100" y="429"/>
                    <a:pt x="1100" y="429"/>
                  </a:cubicBezTo>
                  <a:cubicBezTo>
                    <a:pt x="1082" y="446"/>
                    <a:pt x="1060" y="472"/>
                    <a:pt x="1041" y="495"/>
                  </a:cubicBezTo>
                  <a:cubicBezTo>
                    <a:pt x="1043" y="489"/>
                    <a:pt x="1045" y="483"/>
                    <a:pt x="1048" y="477"/>
                  </a:cubicBezTo>
                  <a:cubicBezTo>
                    <a:pt x="1053" y="464"/>
                    <a:pt x="1059" y="450"/>
                    <a:pt x="1060" y="435"/>
                  </a:cubicBezTo>
                  <a:moveTo>
                    <a:pt x="977" y="498"/>
                  </a:moveTo>
                  <a:cubicBezTo>
                    <a:pt x="978" y="494"/>
                    <a:pt x="978" y="490"/>
                    <a:pt x="978" y="487"/>
                  </a:cubicBezTo>
                  <a:cubicBezTo>
                    <a:pt x="982" y="484"/>
                    <a:pt x="986" y="481"/>
                    <a:pt x="991" y="479"/>
                  </a:cubicBezTo>
                  <a:cubicBezTo>
                    <a:pt x="994" y="477"/>
                    <a:pt x="997" y="475"/>
                    <a:pt x="1000" y="473"/>
                  </a:cubicBezTo>
                  <a:cubicBezTo>
                    <a:pt x="997" y="482"/>
                    <a:pt x="990" y="491"/>
                    <a:pt x="983" y="500"/>
                  </a:cubicBezTo>
                  <a:cubicBezTo>
                    <a:pt x="981" y="502"/>
                    <a:pt x="978" y="505"/>
                    <a:pt x="976" y="507"/>
                  </a:cubicBezTo>
                  <a:cubicBezTo>
                    <a:pt x="977" y="504"/>
                    <a:pt x="977" y="501"/>
                    <a:pt x="977" y="498"/>
                  </a:cubicBezTo>
                  <a:moveTo>
                    <a:pt x="985" y="513"/>
                  </a:moveTo>
                  <a:cubicBezTo>
                    <a:pt x="990" y="509"/>
                    <a:pt x="995" y="504"/>
                    <a:pt x="998" y="498"/>
                  </a:cubicBezTo>
                  <a:cubicBezTo>
                    <a:pt x="1003" y="492"/>
                    <a:pt x="1007" y="484"/>
                    <a:pt x="1011" y="478"/>
                  </a:cubicBezTo>
                  <a:cubicBezTo>
                    <a:pt x="1021" y="461"/>
                    <a:pt x="1029" y="446"/>
                    <a:pt x="1047" y="440"/>
                  </a:cubicBezTo>
                  <a:cubicBezTo>
                    <a:pt x="1050" y="450"/>
                    <a:pt x="1042" y="465"/>
                    <a:pt x="1034" y="481"/>
                  </a:cubicBezTo>
                  <a:cubicBezTo>
                    <a:pt x="1028" y="493"/>
                    <a:pt x="1022" y="505"/>
                    <a:pt x="1018" y="517"/>
                  </a:cubicBezTo>
                  <a:cubicBezTo>
                    <a:pt x="1015" y="525"/>
                    <a:pt x="1014" y="534"/>
                    <a:pt x="1013" y="543"/>
                  </a:cubicBezTo>
                  <a:cubicBezTo>
                    <a:pt x="1011" y="553"/>
                    <a:pt x="1010" y="563"/>
                    <a:pt x="1006" y="570"/>
                  </a:cubicBezTo>
                  <a:cubicBezTo>
                    <a:pt x="1001" y="581"/>
                    <a:pt x="991" y="588"/>
                    <a:pt x="981" y="595"/>
                  </a:cubicBezTo>
                  <a:cubicBezTo>
                    <a:pt x="974" y="599"/>
                    <a:pt x="968" y="603"/>
                    <a:pt x="963" y="609"/>
                  </a:cubicBezTo>
                  <a:cubicBezTo>
                    <a:pt x="964" y="599"/>
                    <a:pt x="965" y="590"/>
                    <a:pt x="965" y="582"/>
                  </a:cubicBezTo>
                  <a:cubicBezTo>
                    <a:pt x="967" y="563"/>
                    <a:pt x="968" y="546"/>
                    <a:pt x="973" y="529"/>
                  </a:cubicBezTo>
                  <a:cubicBezTo>
                    <a:pt x="975" y="524"/>
                    <a:pt x="980" y="519"/>
                    <a:pt x="985" y="513"/>
                  </a:cubicBezTo>
                  <a:moveTo>
                    <a:pt x="929" y="420"/>
                  </a:moveTo>
                  <a:cubicBezTo>
                    <a:pt x="934" y="417"/>
                    <a:pt x="941" y="415"/>
                    <a:pt x="948" y="413"/>
                  </a:cubicBezTo>
                  <a:cubicBezTo>
                    <a:pt x="955" y="410"/>
                    <a:pt x="961" y="408"/>
                    <a:pt x="967" y="405"/>
                  </a:cubicBezTo>
                  <a:cubicBezTo>
                    <a:pt x="973" y="402"/>
                    <a:pt x="973" y="402"/>
                    <a:pt x="973" y="402"/>
                  </a:cubicBezTo>
                  <a:cubicBezTo>
                    <a:pt x="972" y="416"/>
                    <a:pt x="970" y="430"/>
                    <a:pt x="968" y="444"/>
                  </a:cubicBezTo>
                  <a:cubicBezTo>
                    <a:pt x="967" y="455"/>
                    <a:pt x="965" y="465"/>
                    <a:pt x="964" y="476"/>
                  </a:cubicBezTo>
                  <a:cubicBezTo>
                    <a:pt x="954" y="482"/>
                    <a:pt x="946" y="490"/>
                    <a:pt x="937" y="498"/>
                  </a:cubicBezTo>
                  <a:cubicBezTo>
                    <a:pt x="932" y="502"/>
                    <a:pt x="928" y="507"/>
                    <a:pt x="923" y="510"/>
                  </a:cubicBezTo>
                  <a:cubicBezTo>
                    <a:pt x="929" y="483"/>
                    <a:pt x="934" y="448"/>
                    <a:pt x="929" y="420"/>
                  </a:cubicBezTo>
                  <a:moveTo>
                    <a:pt x="973" y="400"/>
                  </a:moveTo>
                  <a:cubicBezTo>
                    <a:pt x="965" y="398"/>
                    <a:pt x="965" y="398"/>
                    <a:pt x="965" y="398"/>
                  </a:cubicBezTo>
                  <a:cubicBezTo>
                    <a:pt x="958" y="398"/>
                    <a:pt x="952" y="401"/>
                    <a:pt x="944" y="403"/>
                  </a:cubicBezTo>
                  <a:cubicBezTo>
                    <a:pt x="939" y="406"/>
                    <a:pt x="934" y="408"/>
                    <a:pt x="929" y="409"/>
                  </a:cubicBezTo>
                  <a:cubicBezTo>
                    <a:pt x="929" y="395"/>
                    <a:pt x="927" y="382"/>
                    <a:pt x="925" y="370"/>
                  </a:cubicBezTo>
                  <a:cubicBezTo>
                    <a:pt x="925" y="369"/>
                    <a:pt x="925" y="369"/>
                    <a:pt x="925" y="369"/>
                  </a:cubicBezTo>
                  <a:cubicBezTo>
                    <a:pt x="938" y="375"/>
                    <a:pt x="954" y="378"/>
                    <a:pt x="973" y="379"/>
                  </a:cubicBezTo>
                  <a:cubicBezTo>
                    <a:pt x="974" y="386"/>
                    <a:pt x="973" y="393"/>
                    <a:pt x="973" y="400"/>
                  </a:cubicBezTo>
                  <a:moveTo>
                    <a:pt x="973" y="361"/>
                  </a:moveTo>
                  <a:cubicBezTo>
                    <a:pt x="973" y="364"/>
                    <a:pt x="973" y="367"/>
                    <a:pt x="973" y="370"/>
                  </a:cubicBezTo>
                  <a:cubicBezTo>
                    <a:pt x="957" y="369"/>
                    <a:pt x="946" y="365"/>
                    <a:pt x="933" y="361"/>
                  </a:cubicBezTo>
                  <a:cubicBezTo>
                    <a:pt x="931" y="361"/>
                    <a:pt x="928" y="360"/>
                    <a:pt x="925" y="359"/>
                  </a:cubicBezTo>
                  <a:cubicBezTo>
                    <a:pt x="928" y="352"/>
                    <a:pt x="937" y="351"/>
                    <a:pt x="950" y="350"/>
                  </a:cubicBezTo>
                  <a:cubicBezTo>
                    <a:pt x="958" y="349"/>
                    <a:pt x="966" y="349"/>
                    <a:pt x="972" y="346"/>
                  </a:cubicBezTo>
                  <a:cubicBezTo>
                    <a:pt x="973" y="350"/>
                    <a:pt x="973" y="356"/>
                    <a:pt x="973" y="361"/>
                  </a:cubicBezTo>
                  <a:moveTo>
                    <a:pt x="972" y="334"/>
                  </a:moveTo>
                  <a:cubicBezTo>
                    <a:pt x="966" y="339"/>
                    <a:pt x="955" y="340"/>
                    <a:pt x="944" y="340"/>
                  </a:cubicBezTo>
                  <a:cubicBezTo>
                    <a:pt x="943" y="341"/>
                    <a:pt x="942" y="341"/>
                    <a:pt x="941" y="341"/>
                  </a:cubicBezTo>
                  <a:cubicBezTo>
                    <a:pt x="945" y="335"/>
                    <a:pt x="950" y="331"/>
                    <a:pt x="955" y="326"/>
                  </a:cubicBezTo>
                  <a:cubicBezTo>
                    <a:pt x="960" y="322"/>
                    <a:pt x="964" y="317"/>
                    <a:pt x="968" y="312"/>
                  </a:cubicBezTo>
                  <a:cubicBezTo>
                    <a:pt x="969" y="314"/>
                    <a:pt x="969" y="318"/>
                    <a:pt x="969" y="321"/>
                  </a:cubicBezTo>
                  <a:cubicBezTo>
                    <a:pt x="970" y="325"/>
                    <a:pt x="970" y="330"/>
                    <a:pt x="972" y="334"/>
                  </a:cubicBezTo>
                  <a:moveTo>
                    <a:pt x="966" y="286"/>
                  </a:moveTo>
                  <a:cubicBezTo>
                    <a:pt x="966" y="289"/>
                    <a:pt x="966" y="292"/>
                    <a:pt x="969" y="294"/>
                  </a:cubicBezTo>
                  <a:cubicBezTo>
                    <a:pt x="952" y="307"/>
                    <a:pt x="936" y="320"/>
                    <a:pt x="920" y="333"/>
                  </a:cubicBezTo>
                  <a:cubicBezTo>
                    <a:pt x="920" y="333"/>
                    <a:pt x="920" y="332"/>
                    <a:pt x="920" y="331"/>
                  </a:cubicBezTo>
                  <a:cubicBezTo>
                    <a:pt x="920" y="331"/>
                    <a:pt x="920" y="330"/>
                    <a:pt x="919" y="329"/>
                  </a:cubicBezTo>
                  <a:cubicBezTo>
                    <a:pt x="935" y="315"/>
                    <a:pt x="950" y="300"/>
                    <a:pt x="966" y="286"/>
                  </a:cubicBezTo>
                  <a:moveTo>
                    <a:pt x="918" y="542"/>
                  </a:moveTo>
                  <a:cubicBezTo>
                    <a:pt x="932" y="527"/>
                    <a:pt x="945" y="512"/>
                    <a:pt x="959" y="502"/>
                  </a:cubicBezTo>
                  <a:cubicBezTo>
                    <a:pt x="952" y="538"/>
                    <a:pt x="943" y="571"/>
                    <a:pt x="934" y="605"/>
                  </a:cubicBezTo>
                  <a:cubicBezTo>
                    <a:pt x="928" y="627"/>
                    <a:pt x="922" y="649"/>
                    <a:pt x="916" y="673"/>
                  </a:cubicBezTo>
                  <a:cubicBezTo>
                    <a:pt x="905" y="679"/>
                    <a:pt x="894" y="684"/>
                    <a:pt x="883" y="688"/>
                  </a:cubicBezTo>
                  <a:cubicBezTo>
                    <a:pt x="886" y="673"/>
                    <a:pt x="895" y="658"/>
                    <a:pt x="904" y="641"/>
                  </a:cubicBezTo>
                  <a:cubicBezTo>
                    <a:pt x="913" y="626"/>
                    <a:pt x="922" y="611"/>
                    <a:pt x="927" y="594"/>
                  </a:cubicBezTo>
                  <a:cubicBezTo>
                    <a:pt x="934" y="572"/>
                    <a:pt x="934" y="572"/>
                    <a:pt x="934" y="572"/>
                  </a:cubicBezTo>
                  <a:cubicBezTo>
                    <a:pt x="921" y="591"/>
                    <a:pt x="921" y="591"/>
                    <a:pt x="921" y="591"/>
                  </a:cubicBezTo>
                  <a:cubicBezTo>
                    <a:pt x="914" y="601"/>
                    <a:pt x="909" y="611"/>
                    <a:pt x="904" y="622"/>
                  </a:cubicBezTo>
                  <a:cubicBezTo>
                    <a:pt x="899" y="632"/>
                    <a:pt x="894" y="643"/>
                    <a:pt x="887" y="652"/>
                  </a:cubicBezTo>
                  <a:cubicBezTo>
                    <a:pt x="886" y="639"/>
                    <a:pt x="893" y="623"/>
                    <a:pt x="900" y="608"/>
                  </a:cubicBezTo>
                  <a:cubicBezTo>
                    <a:pt x="904" y="599"/>
                    <a:pt x="908" y="590"/>
                    <a:pt x="910" y="581"/>
                  </a:cubicBezTo>
                  <a:cubicBezTo>
                    <a:pt x="915" y="565"/>
                    <a:pt x="915" y="565"/>
                    <a:pt x="915" y="565"/>
                  </a:cubicBezTo>
                  <a:cubicBezTo>
                    <a:pt x="928" y="552"/>
                    <a:pt x="928" y="552"/>
                    <a:pt x="928" y="552"/>
                  </a:cubicBezTo>
                  <a:cubicBezTo>
                    <a:pt x="908" y="561"/>
                    <a:pt x="908" y="561"/>
                    <a:pt x="908" y="561"/>
                  </a:cubicBezTo>
                  <a:cubicBezTo>
                    <a:pt x="905" y="563"/>
                    <a:pt x="900" y="565"/>
                    <a:pt x="896" y="566"/>
                  </a:cubicBezTo>
                  <a:cubicBezTo>
                    <a:pt x="904" y="559"/>
                    <a:pt x="911" y="551"/>
                    <a:pt x="918" y="542"/>
                  </a:cubicBezTo>
                  <a:moveTo>
                    <a:pt x="914" y="373"/>
                  </a:moveTo>
                  <a:cubicBezTo>
                    <a:pt x="916" y="381"/>
                    <a:pt x="916" y="391"/>
                    <a:pt x="917" y="401"/>
                  </a:cubicBezTo>
                  <a:cubicBezTo>
                    <a:pt x="917" y="404"/>
                    <a:pt x="917" y="408"/>
                    <a:pt x="917" y="412"/>
                  </a:cubicBezTo>
                  <a:cubicBezTo>
                    <a:pt x="904" y="416"/>
                    <a:pt x="893" y="419"/>
                    <a:pt x="880" y="420"/>
                  </a:cubicBezTo>
                  <a:cubicBezTo>
                    <a:pt x="890" y="405"/>
                    <a:pt x="901" y="390"/>
                    <a:pt x="914" y="373"/>
                  </a:cubicBezTo>
                  <a:moveTo>
                    <a:pt x="840" y="206"/>
                  </a:moveTo>
                  <a:cubicBezTo>
                    <a:pt x="856" y="198"/>
                    <a:pt x="871" y="187"/>
                    <a:pt x="885" y="177"/>
                  </a:cubicBezTo>
                  <a:cubicBezTo>
                    <a:pt x="896" y="169"/>
                    <a:pt x="907" y="161"/>
                    <a:pt x="918" y="154"/>
                  </a:cubicBezTo>
                  <a:cubicBezTo>
                    <a:pt x="919" y="168"/>
                    <a:pt x="917" y="182"/>
                    <a:pt x="914" y="195"/>
                  </a:cubicBezTo>
                  <a:cubicBezTo>
                    <a:pt x="910" y="197"/>
                    <a:pt x="910" y="197"/>
                    <a:pt x="910" y="197"/>
                  </a:cubicBezTo>
                  <a:cubicBezTo>
                    <a:pt x="904" y="199"/>
                    <a:pt x="898" y="204"/>
                    <a:pt x="892" y="210"/>
                  </a:cubicBezTo>
                  <a:cubicBezTo>
                    <a:pt x="889" y="214"/>
                    <a:pt x="885" y="217"/>
                    <a:pt x="881" y="221"/>
                  </a:cubicBezTo>
                  <a:cubicBezTo>
                    <a:pt x="886" y="216"/>
                    <a:pt x="890" y="210"/>
                    <a:pt x="895" y="204"/>
                  </a:cubicBezTo>
                  <a:cubicBezTo>
                    <a:pt x="906" y="189"/>
                    <a:pt x="906" y="189"/>
                    <a:pt x="906" y="189"/>
                  </a:cubicBezTo>
                  <a:cubicBezTo>
                    <a:pt x="890" y="199"/>
                    <a:pt x="890" y="199"/>
                    <a:pt x="890" y="199"/>
                  </a:cubicBezTo>
                  <a:cubicBezTo>
                    <a:pt x="871" y="211"/>
                    <a:pt x="852" y="240"/>
                    <a:pt x="841" y="260"/>
                  </a:cubicBezTo>
                  <a:cubicBezTo>
                    <a:pt x="837" y="245"/>
                    <a:pt x="839" y="225"/>
                    <a:pt x="840" y="206"/>
                  </a:cubicBezTo>
                  <a:moveTo>
                    <a:pt x="839" y="279"/>
                  </a:moveTo>
                  <a:cubicBezTo>
                    <a:pt x="850" y="267"/>
                    <a:pt x="861" y="254"/>
                    <a:pt x="865" y="240"/>
                  </a:cubicBezTo>
                  <a:cubicBezTo>
                    <a:pt x="886" y="232"/>
                    <a:pt x="900" y="218"/>
                    <a:pt x="912" y="204"/>
                  </a:cubicBezTo>
                  <a:cubicBezTo>
                    <a:pt x="912" y="207"/>
                    <a:pt x="911" y="209"/>
                    <a:pt x="911" y="211"/>
                  </a:cubicBezTo>
                  <a:cubicBezTo>
                    <a:pt x="908" y="221"/>
                    <a:pt x="906" y="230"/>
                    <a:pt x="905" y="238"/>
                  </a:cubicBezTo>
                  <a:cubicBezTo>
                    <a:pt x="905" y="241"/>
                    <a:pt x="905" y="243"/>
                    <a:pt x="905" y="246"/>
                  </a:cubicBezTo>
                  <a:cubicBezTo>
                    <a:pt x="905" y="250"/>
                    <a:pt x="905" y="254"/>
                    <a:pt x="904" y="257"/>
                  </a:cubicBezTo>
                  <a:cubicBezTo>
                    <a:pt x="893" y="287"/>
                    <a:pt x="849" y="303"/>
                    <a:pt x="817" y="314"/>
                  </a:cubicBezTo>
                  <a:cubicBezTo>
                    <a:pt x="815" y="315"/>
                    <a:pt x="815" y="315"/>
                    <a:pt x="815" y="315"/>
                  </a:cubicBezTo>
                  <a:cubicBezTo>
                    <a:pt x="817" y="311"/>
                    <a:pt x="819" y="307"/>
                    <a:pt x="822" y="302"/>
                  </a:cubicBezTo>
                  <a:cubicBezTo>
                    <a:pt x="824" y="299"/>
                    <a:pt x="824" y="299"/>
                    <a:pt x="824" y="299"/>
                  </a:cubicBezTo>
                  <a:cubicBezTo>
                    <a:pt x="828" y="295"/>
                    <a:pt x="831" y="291"/>
                    <a:pt x="834" y="286"/>
                  </a:cubicBezTo>
                  <a:cubicBezTo>
                    <a:pt x="836" y="284"/>
                    <a:pt x="837" y="282"/>
                    <a:pt x="839" y="279"/>
                  </a:cubicBezTo>
                  <a:moveTo>
                    <a:pt x="828" y="217"/>
                  </a:moveTo>
                  <a:cubicBezTo>
                    <a:pt x="827" y="227"/>
                    <a:pt x="829" y="236"/>
                    <a:pt x="830" y="245"/>
                  </a:cubicBezTo>
                  <a:cubicBezTo>
                    <a:pt x="832" y="254"/>
                    <a:pt x="833" y="263"/>
                    <a:pt x="832" y="270"/>
                  </a:cubicBezTo>
                  <a:cubicBezTo>
                    <a:pt x="831" y="274"/>
                    <a:pt x="830" y="278"/>
                    <a:pt x="828" y="282"/>
                  </a:cubicBezTo>
                  <a:cubicBezTo>
                    <a:pt x="824" y="286"/>
                    <a:pt x="820" y="292"/>
                    <a:pt x="816" y="298"/>
                  </a:cubicBezTo>
                  <a:cubicBezTo>
                    <a:pt x="813" y="302"/>
                    <a:pt x="810" y="306"/>
                    <a:pt x="808" y="310"/>
                  </a:cubicBezTo>
                  <a:cubicBezTo>
                    <a:pt x="804" y="304"/>
                    <a:pt x="802" y="296"/>
                    <a:pt x="800" y="287"/>
                  </a:cubicBezTo>
                  <a:cubicBezTo>
                    <a:pt x="798" y="281"/>
                    <a:pt x="797" y="275"/>
                    <a:pt x="794" y="269"/>
                  </a:cubicBezTo>
                  <a:cubicBezTo>
                    <a:pt x="802" y="249"/>
                    <a:pt x="813" y="231"/>
                    <a:pt x="828" y="217"/>
                  </a:cubicBezTo>
                  <a:moveTo>
                    <a:pt x="787" y="375"/>
                  </a:moveTo>
                  <a:cubicBezTo>
                    <a:pt x="791" y="366"/>
                    <a:pt x="796" y="357"/>
                    <a:pt x="800" y="348"/>
                  </a:cubicBezTo>
                  <a:cubicBezTo>
                    <a:pt x="802" y="353"/>
                    <a:pt x="804" y="359"/>
                    <a:pt x="806" y="365"/>
                  </a:cubicBezTo>
                  <a:cubicBezTo>
                    <a:pt x="807" y="371"/>
                    <a:pt x="809" y="378"/>
                    <a:pt x="812" y="383"/>
                  </a:cubicBezTo>
                  <a:cubicBezTo>
                    <a:pt x="810" y="386"/>
                    <a:pt x="809" y="389"/>
                    <a:pt x="808" y="392"/>
                  </a:cubicBezTo>
                  <a:cubicBezTo>
                    <a:pt x="802" y="407"/>
                    <a:pt x="796" y="423"/>
                    <a:pt x="795" y="445"/>
                  </a:cubicBezTo>
                  <a:cubicBezTo>
                    <a:pt x="793" y="447"/>
                    <a:pt x="791" y="450"/>
                    <a:pt x="789" y="452"/>
                  </a:cubicBezTo>
                  <a:cubicBezTo>
                    <a:pt x="782" y="459"/>
                    <a:pt x="775" y="466"/>
                    <a:pt x="767" y="472"/>
                  </a:cubicBezTo>
                  <a:cubicBezTo>
                    <a:pt x="755" y="435"/>
                    <a:pt x="770" y="406"/>
                    <a:pt x="787" y="375"/>
                  </a:cubicBezTo>
                  <a:moveTo>
                    <a:pt x="772" y="757"/>
                  </a:moveTo>
                  <a:cubicBezTo>
                    <a:pt x="749" y="740"/>
                    <a:pt x="723" y="723"/>
                    <a:pt x="691" y="711"/>
                  </a:cubicBezTo>
                  <a:cubicBezTo>
                    <a:pt x="698" y="679"/>
                    <a:pt x="716" y="662"/>
                    <a:pt x="735" y="643"/>
                  </a:cubicBezTo>
                  <a:cubicBezTo>
                    <a:pt x="739" y="640"/>
                    <a:pt x="743" y="636"/>
                    <a:pt x="747" y="632"/>
                  </a:cubicBezTo>
                  <a:cubicBezTo>
                    <a:pt x="762" y="674"/>
                    <a:pt x="770" y="714"/>
                    <a:pt x="772" y="757"/>
                  </a:cubicBezTo>
                  <a:moveTo>
                    <a:pt x="723" y="635"/>
                  </a:moveTo>
                  <a:cubicBezTo>
                    <a:pt x="720" y="637"/>
                    <a:pt x="716" y="640"/>
                    <a:pt x="714" y="643"/>
                  </a:cubicBezTo>
                  <a:cubicBezTo>
                    <a:pt x="710" y="623"/>
                    <a:pt x="716" y="594"/>
                    <a:pt x="723" y="576"/>
                  </a:cubicBezTo>
                  <a:cubicBezTo>
                    <a:pt x="727" y="581"/>
                    <a:pt x="730" y="587"/>
                    <a:pt x="733" y="593"/>
                  </a:cubicBezTo>
                  <a:cubicBezTo>
                    <a:pt x="736" y="600"/>
                    <a:pt x="739" y="607"/>
                    <a:pt x="745" y="612"/>
                  </a:cubicBezTo>
                  <a:cubicBezTo>
                    <a:pt x="738" y="620"/>
                    <a:pt x="730" y="628"/>
                    <a:pt x="723" y="635"/>
                  </a:cubicBezTo>
                  <a:moveTo>
                    <a:pt x="735" y="550"/>
                  </a:moveTo>
                  <a:cubicBezTo>
                    <a:pt x="737" y="548"/>
                    <a:pt x="739" y="545"/>
                    <a:pt x="742" y="542"/>
                  </a:cubicBezTo>
                  <a:cubicBezTo>
                    <a:pt x="742" y="548"/>
                    <a:pt x="743" y="553"/>
                    <a:pt x="742" y="558"/>
                  </a:cubicBezTo>
                  <a:cubicBezTo>
                    <a:pt x="741" y="557"/>
                    <a:pt x="740" y="556"/>
                    <a:pt x="740" y="556"/>
                  </a:cubicBezTo>
                  <a:cubicBezTo>
                    <a:pt x="739" y="554"/>
                    <a:pt x="737" y="552"/>
                    <a:pt x="735" y="550"/>
                  </a:cubicBezTo>
                  <a:moveTo>
                    <a:pt x="609" y="241"/>
                  </a:moveTo>
                  <a:cubicBezTo>
                    <a:pt x="609" y="203"/>
                    <a:pt x="606" y="168"/>
                    <a:pt x="600" y="138"/>
                  </a:cubicBezTo>
                  <a:cubicBezTo>
                    <a:pt x="607" y="163"/>
                    <a:pt x="617" y="186"/>
                    <a:pt x="627" y="208"/>
                  </a:cubicBezTo>
                  <a:cubicBezTo>
                    <a:pt x="628" y="210"/>
                    <a:pt x="628" y="210"/>
                    <a:pt x="628" y="210"/>
                  </a:cubicBezTo>
                  <a:cubicBezTo>
                    <a:pt x="623" y="216"/>
                    <a:pt x="619" y="223"/>
                    <a:pt x="615" y="230"/>
                  </a:cubicBezTo>
                  <a:cubicBezTo>
                    <a:pt x="613" y="233"/>
                    <a:pt x="611" y="237"/>
                    <a:pt x="609" y="241"/>
                  </a:cubicBezTo>
                  <a:moveTo>
                    <a:pt x="614" y="297"/>
                  </a:moveTo>
                  <a:cubicBezTo>
                    <a:pt x="610" y="271"/>
                    <a:pt x="619" y="252"/>
                    <a:pt x="629" y="230"/>
                  </a:cubicBezTo>
                  <a:cubicBezTo>
                    <a:pt x="630" y="228"/>
                    <a:pt x="632" y="225"/>
                    <a:pt x="633" y="222"/>
                  </a:cubicBezTo>
                  <a:cubicBezTo>
                    <a:pt x="707" y="287"/>
                    <a:pt x="744" y="389"/>
                    <a:pt x="742" y="528"/>
                  </a:cubicBezTo>
                  <a:cubicBezTo>
                    <a:pt x="741" y="530"/>
                    <a:pt x="739" y="531"/>
                    <a:pt x="737" y="533"/>
                  </a:cubicBezTo>
                  <a:cubicBezTo>
                    <a:pt x="735" y="535"/>
                    <a:pt x="732" y="538"/>
                    <a:pt x="730" y="541"/>
                  </a:cubicBezTo>
                  <a:cubicBezTo>
                    <a:pt x="672" y="482"/>
                    <a:pt x="627" y="387"/>
                    <a:pt x="614" y="297"/>
                  </a:cubicBezTo>
                  <a:moveTo>
                    <a:pt x="632" y="462"/>
                  </a:moveTo>
                  <a:cubicBezTo>
                    <a:pt x="635" y="456"/>
                    <a:pt x="637" y="451"/>
                    <a:pt x="640" y="445"/>
                  </a:cubicBezTo>
                  <a:cubicBezTo>
                    <a:pt x="644" y="450"/>
                    <a:pt x="647" y="456"/>
                    <a:pt x="650" y="463"/>
                  </a:cubicBezTo>
                  <a:cubicBezTo>
                    <a:pt x="652" y="466"/>
                    <a:pt x="653" y="469"/>
                    <a:pt x="656" y="473"/>
                  </a:cubicBezTo>
                  <a:cubicBezTo>
                    <a:pt x="652" y="472"/>
                    <a:pt x="648" y="470"/>
                    <a:pt x="643" y="468"/>
                  </a:cubicBezTo>
                  <a:cubicBezTo>
                    <a:pt x="640" y="466"/>
                    <a:pt x="636" y="464"/>
                    <a:pt x="632" y="463"/>
                  </a:cubicBezTo>
                  <a:cubicBezTo>
                    <a:pt x="632" y="462"/>
                    <a:pt x="632" y="462"/>
                    <a:pt x="632" y="462"/>
                  </a:cubicBezTo>
                  <a:moveTo>
                    <a:pt x="626" y="473"/>
                  </a:moveTo>
                  <a:cubicBezTo>
                    <a:pt x="637" y="481"/>
                    <a:pt x="650" y="489"/>
                    <a:pt x="668" y="493"/>
                  </a:cubicBezTo>
                  <a:cubicBezTo>
                    <a:pt x="682" y="514"/>
                    <a:pt x="696" y="536"/>
                    <a:pt x="716" y="565"/>
                  </a:cubicBezTo>
                  <a:cubicBezTo>
                    <a:pt x="707" y="588"/>
                    <a:pt x="699" y="624"/>
                    <a:pt x="703" y="652"/>
                  </a:cubicBezTo>
                  <a:cubicBezTo>
                    <a:pt x="690" y="667"/>
                    <a:pt x="681" y="687"/>
                    <a:pt x="674" y="704"/>
                  </a:cubicBezTo>
                  <a:cubicBezTo>
                    <a:pt x="639" y="698"/>
                    <a:pt x="626" y="674"/>
                    <a:pt x="612" y="648"/>
                  </a:cubicBezTo>
                  <a:cubicBezTo>
                    <a:pt x="609" y="644"/>
                    <a:pt x="607" y="640"/>
                    <a:pt x="605" y="635"/>
                  </a:cubicBezTo>
                  <a:cubicBezTo>
                    <a:pt x="609" y="618"/>
                    <a:pt x="620" y="609"/>
                    <a:pt x="631" y="599"/>
                  </a:cubicBezTo>
                  <a:cubicBezTo>
                    <a:pt x="642" y="589"/>
                    <a:pt x="654" y="579"/>
                    <a:pt x="659" y="561"/>
                  </a:cubicBezTo>
                  <a:cubicBezTo>
                    <a:pt x="652" y="558"/>
                    <a:pt x="652" y="558"/>
                    <a:pt x="652" y="558"/>
                  </a:cubicBezTo>
                  <a:cubicBezTo>
                    <a:pt x="646" y="571"/>
                    <a:pt x="637" y="580"/>
                    <a:pt x="627" y="589"/>
                  </a:cubicBezTo>
                  <a:cubicBezTo>
                    <a:pt x="617" y="597"/>
                    <a:pt x="608" y="606"/>
                    <a:pt x="601" y="619"/>
                  </a:cubicBezTo>
                  <a:cubicBezTo>
                    <a:pt x="594" y="599"/>
                    <a:pt x="594" y="569"/>
                    <a:pt x="600" y="536"/>
                  </a:cubicBezTo>
                  <a:cubicBezTo>
                    <a:pt x="601" y="532"/>
                    <a:pt x="601" y="532"/>
                    <a:pt x="601" y="532"/>
                  </a:cubicBezTo>
                  <a:cubicBezTo>
                    <a:pt x="605" y="507"/>
                    <a:pt x="611" y="480"/>
                    <a:pt x="626" y="473"/>
                  </a:cubicBezTo>
                  <a:moveTo>
                    <a:pt x="493" y="469"/>
                  </a:moveTo>
                  <a:cubicBezTo>
                    <a:pt x="498" y="445"/>
                    <a:pt x="509" y="430"/>
                    <a:pt x="522" y="414"/>
                  </a:cubicBezTo>
                  <a:cubicBezTo>
                    <a:pt x="525" y="410"/>
                    <a:pt x="528" y="405"/>
                    <a:pt x="531" y="401"/>
                  </a:cubicBezTo>
                  <a:cubicBezTo>
                    <a:pt x="534" y="396"/>
                    <a:pt x="534" y="396"/>
                    <a:pt x="534" y="396"/>
                  </a:cubicBezTo>
                  <a:cubicBezTo>
                    <a:pt x="528" y="395"/>
                    <a:pt x="528" y="395"/>
                    <a:pt x="528" y="395"/>
                  </a:cubicBezTo>
                  <a:cubicBezTo>
                    <a:pt x="520" y="395"/>
                    <a:pt x="516" y="404"/>
                    <a:pt x="511" y="412"/>
                  </a:cubicBezTo>
                  <a:cubicBezTo>
                    <a:pt x="510" y="413"/>
                    <a:pt x="510" y="413"/>
                    <a:pt x="510" y="413"/>
                  </a:cubicBezTo>
                  <a:cubicBezTo>
                    <a:pt x="511" y="408"/>
                    <a:pt x="511" y="403"/>
                    <a:pt x="512" y="398"/>
                  </a:cubicBezTo>
                  <a:cubicBezTo>
                    <a:pt x="513" y="388"/>
                    <a:pt x="514" y="378"/>
                    <a:pt x="514" y="369"/>
                  </a:cubicBezTo>
                  <a:cubicBezTo>
                    <a:pt x="507" y="368"/>
                    <a:pt x="507" y="368"/>
                    <a:pt x="507" y="368"/>
                  </a:cubicBezTo>
                  <a:cubicBezTo>
                    <a:pt x="505" y="380"/>
                    <a:pt x="505" y="380"/>
                    <a:pt x="505" y="380"/>
                  </a:cubicBezTo>
                  <a:cubicBezTo>
                    <a:pt x="501" y="406"/>
                    <a:pt x="497" y="428"/>
                    <a:pt x="488" y="453"/>
                  </a:cubicBezTo>
                  <a:cubicBezTo>
                    <a:pt x="484" y="444"/>
                    <a:pt x="477" y="435"/>
                    <a:pt x="471" y="428"/>
                  </a:cubicBezTo>
                  <a:cubicBezTo>
                    <a:pt x="462" y="415"/>
                    <a:pt x="453" y="404"/>
                    <a:pt x="452" y="389"/>
                  </a:cubicBezTo>
                  <a:cubicBezTo>
                    <a:pt x="451" y="376"/>
                    <a:pt x="457" y="364"/>
                    <a:pt x="464" y="351"/>
                  </a:cubicBezTo>
                  <a:cubicBezTo>
                    <a:pt x="470" y="337"/>
                    <a:pt x="478" y="323"/>
                    <a:pt x="479" y="305"/>
                  </a:cubicBezTo>
                  <a:cubicBezTo>
                    <a:pt x="493" y="323"/>
                    <a:pt x="507" y="341"/>
                    <a:pt x="520" y="359"/>
                  </a:cubicBezTo>
                  <a:cubicBezTo>
                    <a:pt x="544" y="393"/>
                    <a:pt x="569" y="428"/>
                    <a:pt x="603" y="456"/>
                  </a:cubicBezTo>
                  <a:cubicBezTo>
                    <a:pt x="602" y="484"/>
                    <a:pt x="598" y="506"/>
                    <a:pt x="591" y="525"/>
                  </a:cubicBezTo>
                  <a:cubicBezTo>
                    <a:pt x="586" y="519"/>
                    <a:pt x="583" y="511"/>
                    <a:pt x="580" y="503"/>
                  </a:cubicBezTo>
                  <a:cubicBezTo>
                    <a:pt x="577" y="494"/>
                    <a:pt x="574" y="485"/>
                    <a:pt x="568" y="478"/>
                  </a:cubicBezTo>
                  <a:cubicBezTo>
                    <a:pt x="564" y="474"/>
                    <a:pt x="564" y="474"/>
                    <a:pt x="564" y="474"/>
                  </a:cubicBezTo>
                  <a:cubicBezTo>
                    <a:pt x="565" y="474"/>
                    <a:pt x="565" y="474"/>
                    <a:pt x="565" y="474"/>
                  </a:cubicBezTo>
                  <a:cubicBezTo>
                    <a:pt x="571" y="471"/>
                    <a:pt x="571" y="471"/>
                    <a:pt x="571" y="471"/>
                  </a:cubicBezTo>
                  <a:cubicBezTo>
                    <a:pt x="566" y="468"/>
                    <a:pt x="566" y="468"/>
                    <a:pt x="566" y="468"/>
                  </a:cubicBezTo>
                  <a:cubicBezTo>
                    <a:pt x="564" y="466"/>
                    <a:pt x="564" y="463"/>
                    <a:pt x="563" y="459"/>
                  </a:cubicBezTo>
                  <a:cubicBezTo>
                    <a:pt x="563" y="454"/>
                    <a:pt x="562" y="449"/>
                    <a:pt x="558" y="445"/>
                  </a:cubicBezTo>
                  <a:cubicBezTo>
                    <a:pt x="552" y="441"/>
                    <a:pt x="552" y="441"/>
                    <a:pt x="552" y="441"/>
                  </a:cubicBezTo>
                  <a:cubicBezTo>
                    <a:pt x="552" y="448"/>
                    <a:pt x="552" y="448"/>
                    <a:pt x="552" y="448"/>
                  </a:cubicBezTo>
                  <a:cubicBezTo>
                    <a:pt x="553" y="465"/>
                    <a:pt x="556" y="471"/>
                    <a:pt x="559" y="473"/>
                  </a:cubicBezTo>
                  <a:cubicBezTo>
                    <a:pt x="563" y="484"/>
                    <a:pt x="563" y="484"/>
                    <a:pt x="563" y="484"/>
                  </a:cubicBezTo>
                  <a:cubicBezTo>
                    <a:pt x="569" y="502"/>
                    <a:pt x="576" y="521"/>
                    <a:pt x="587" y="536"/>
                  </a:cubicBezTo>
                  <a:cubicBezTo>
                    <a:pt x="575" y="604"/>
                    <a:pt x="591" y="648"/>
                    <a:pt x="610" y="682"/>
                  </a:cubicBezTo>
                  <a:cubicBezTo>
                    <a:pt x="565" y="666"/>
                    <a:pt x="531" y="639"/>
                    <a:pt x="511" y="601"/>
                  </a:cubicBezTo>
                  <a:cubicBezTo>
                    <a:pt x="518" y="545"/>
                    <a:pt x="503" y="494"/>
                    <a:pt x="493" y="469"/>
                  </a:cubicBezTo>
                  <a:moveTo>
                    <a:pt x="407" y="693"/>
                  </a:moveTo>
                  <a:cubicBezTo>
                    <a:pt x="412" y="687"/>
                    <a:pt x="421" y="684"/>
                    <a:pt x="432" y="685"/>
                  </a:cubicBezTo>
                  <a:cubicBezTo>
                    <a:pt x="434" y="685"/>
                    <a:pt x="435" y="685"/>
                    <a:pt x="437" y="685"/>
                  </a:cubicBezTo>
                  <a:cubicBezTo>
                    <a:pt x="432" y="687"/>
                    <a:pt x="425" y="689"/>
                    <a:pt x="422" y="690"/>
                  </a:cubicBezTo>
                  <a:cubicBezTo>
                    <a:pt x="418" y="691"/>
                    <a:pt x="414" y="692"/>
                    <a:pt x="411" y="693"/>
                  </a:cubicBezTo>
                  <a:cubicBezTo>
                    <a:pt x="405" y="695"/>
                    <a:pt x="405" y="695"/>
                    <a:pt x="405" y="695"/>
                  </a:cubicBezTo>
                  <a:cubicBezTo>
                    <a:pt x="406" y="695"/>
                    <a:pt x="406" y="694"/>
                    <a:pt x="407" y="693"/>
                  </a:cubicBezTo>
                  <a:moveTo>
                    <a:pt x="465" y="714"/>
                  </a:moveTo>
                  <a:cubicBezTo>
                    <a:pt x="443" y="714"/>
                    <a:pt x="421" y="713"/>
                    <a:pt x="401" y="715"/>
                  </a:cubicBezTo>
                  <a:cubicBezTo>
                    <a:pt x="400" y="709"/>
                    <a:pt x="401" y="703"/>
                    <a:pt x="404" y="698"/>
                  </a:cubicBezTo>
                  <a:cubicBezTo>
                    <a:pt x="411" y="700"/>
                    <a:pt x="411" y="700"/>
                    <a:pt x="411" y="700"/>
                  </a:cubicBezTo>
                  <a:cubicBezTo>
                    <a:pt x="420" y="703"/>
                    <a:pt x="432" y="698"/>
                    <a:pt x="442" y="693"/>
                  </a:cubicBezTo>
                  <a:cubicBezTo>
                    <a:pt x="445" y="692"/>
                    <a:pt x="447" y="691"/>
                    <a:pt x="450" y="690"/>
                  </a:cubicBezTo>
                  <a:cubicBezTo>
                    <a:pt x="454" y="691"/>
                    <a:pt x="458" y="692"/>
                    <a:pt x="463" y="693"/>
                  </a:cubicBezTo>
                  <a:cubicBezTo>
                    <a:pt x="479" y="698"/>
                    <a:pt x="494" y="703"/>
                    <a:pt x="501" y="714"/>
                  </a:cubicBezTo>
                  <a:cubicBezTo>
                    <a:pt x="489" y="714"/>
                    <a:pt x="477" y="714"/>
                    <a:pt x="465" y="714"/>
                  </a:cubicBezTo>
                  <a:moveTo>
                    <a:pt x="561" y="725"/>
                  </a:moveTo>
                  <a:cubicBezTo>
                    <a:pt x="549" y="723"/>
                    <a:pt x="536" y="721"/>
                    <a:pt x="524" y="715"/>
                  </a:cubicBezTo>
                  <a:cubicBezTo>
                    <a:pt x="516" y="712"/>
                    <a:pt x="510" y="707"/>
                    <a:pt x="502" y="701"/>
                  </a:cubicBezTo>
                  <a:cubicBezTo>
                    <a:pt x="491" y="692"/>
                    <a:pt x="479" y="683"/>
                    <a:pt x="463" y="679"/>
                  </a:cubicBezTo>
                  <a:cubicBezTo>
                    <a:pt x="458" y="678"/>
                    <a:pt x="453" y="677"/>
                    <a:pt x="448" y="677"/>
                  </a:cubicBezTo>
                  <a:cubicBezTo>
                    <a:pt x="443" y="677"/>
                    <a:pt x="439" y="677"/>
                    <a:pt x="434" y="677"/>
                  </a:cubicBezTo>
                  <a:cubicBezTo>
                    <a:pt x="429" y="676"/>
                    <a:pt x="424" y="676"/>
                    <a:pt x="419" y="676"/>
                  </a:cubicBezTo>
                  <a:cubicBezTo>
                    <a:pt x="435" y="652"/>
                    <a:pt x="470" y="649"/>
                    <a:pt x="506" y="645"/>
                  </a:cubicBezTo>
                  <a:cubicBezTo>
                    <a:pt x="510" y="645"/>
                    <a:pt x="514" y="644"/>
                    <a:pt x="519" y="644"/>
                  </a:cubicBezTo>
                  <a:cubicBezTo>
                    <a:pt x="522" y="647"/>
                    <a:pt x="526" y="651"/>
                    <a:pt x="530" y="654"/>
                  </a:cubicBezTo>
                  <a:cubicBezTo>
                    <a:pt x="547" y="671"/>
                    <a:pt x="566" y="690"/>
                    <a:pt x="593" y="702"/>
                  </a:cubicBezTo>
                  <a:cubicBezTo>
                    <a:pt x="604" y="706"/>
                    <a:pt x="616" y="709"/>
                    <a:pt x="628" y="711"/>
                  </a:cubicBezTo>
                  <a:cubicBezTo>
                    <a:pt x="635" y="712"/>
                    <a:pt x="642" y="714"/>
                    <a:pt x="649" y="716"/>
                  </a:cubicBezTo>
                  <a:cubicBezTo>
                    <a:pt x="697" y="730"/>
                    <a:pt x="769" y="771"/>
                    <a:pt x="781" y="811"/>
                  </a:cubicBezTo>
                  <a:cubicBezTo>
                    <a:pt x="784" y="824"/>
                    <a:pt x="784" y="838"/>
                    <a:pt x="783" y="854"/>
                  </a:cubicBezTo>
                  <a:cubicBezTo>
                    <a:pt x="783" y="865"/>
                    <a:pt x="783" y="875"/>
                    <a:pt x="784" y="886"/>
                  </a:cubicBezTo>
                  <a:cubicBezTo>
                    <a:pt x="751" y="838"/>
                    <a:pt x="712" y="791"/>
                    <a:pt x="656" y="762"/>
                  </a:cubicBezTo>
                  <a:cubicBezTo>
                    <a:pt x="634" y="751"/>
                    <a:pt x="614" y="742"/>
                    <a:pt x="595" y="734"/>
                  </a:cubicBezTo>
                  <a:cubicBezTo>
                    <a:pt x="584" y="730"/>
                    <a:pt x="573" y="728"/>
                    <a:pt x="561" y="725"/>
                  </a:cubicBezTo>
                  <a:moveTo>
                    <a:pt x="575" y="896"/>
                  </a:moveTo>
                  <a:cubicBezTo>
                    <a:pt x="551" y="880"/>
                    <a:pt x="529" y="865"/>
                    <a:pt x="500" y="860"/>
                  </a:cubicBezTo>
                  <a:cubicBezTo>
                    <a:pt x="475" y="856"/>
                    <a:pt x="454" y="860"/>
                    <a:pt x="436" y="867"/>
                  </a:cubicBezTo>
                  <a:cubicBezTo>
                    <a:pt x="441" y="863"/>
                    <a:pt x="445" y="858"/>
                    <a:pt x="449" y="854"/>
                  </a:cubicBezTo>
                  <a:cubicBezTo>
                    <a:pt x="459" y="844"/>
                    <a:pt x="468" y="834"/>
                    <a:pt x="479" y="826"/>
                  </a:cubicBezTo>
                  <a:cubicBezTo>
                    <a:pt x="490" y="818"/>
                    <a:pt x="506" y="811"/>
                    <a:pt x="523" y="804"/>
                  </a:cubicBezTo>
                  <a:cubicBezTo>
                    <a:pt x="529" y="802"/>
                    <a:pt x="534" y="800"/>
                    <a:pt x="539" y="797"/>
                  </a:cubicBezTo>
                  <a:cubicBezTo>
                    <a:pt x="546" y="795"/>
                    <a:pt x="552" y="792"/>
                    <a:pt x="559" y="789"/>
                  </a:cubicBezTo>
                  <a:cubicBezTo>
                    <a:pt x="575" y="781"/>
                    <a:pt x="591" y="774"/>
                    <a:pt x="604" y="771"/>
                  </a:cubicBezTo>
                  <a:cubicBezTo>
                    <a:pt x="608" y="770"/>
                    <a:pt x="613" y="770"/>
                    <a:pt x="618" y="770"/>
                  </a:cubicBezTo>
                  <a:cubicBezTo>
                    <a:pt x="648" y="772"/>
                    <a:pt x="682" y="797"/>
                    <a:pt x="697" y="814"/>
                  </a:cubicBezTo>
                  <a:cubicBezTo>
                    <a:pt x="712" y="832"/>
                    <a:pt x="727" y="855"/>
                    <a:pt x="742" y="878"/>
                  </a:cubicBezTo>
                  <a:cubicBezTo>
                    <a:pt x="746" y="884"/>
                    <a:pt x="746" y="884"/>
                    <a:pt x="746" y="884"/>
                  </a:cubicBezTo>
                  <a:cubicBezTo>
                    <a:pt x="749" y="889"/>
                    <a:pt x="753" y="894"/>
                    <a:pt x="756" y="898"/>
                  </a:cubicBezTo>
                  <a:cubicBezTo>
                    <a:pt x="768" y="916"/>
                    <a:pt x="781" y="934"/>
                    <a:pt x="783" y="953"/>
                  </a:cubicBezTo>
                  <a:cubicBezTo>
                    <a:pt x="768" y="945"/>
                    <a:pt x="750" y="943"/>
                    <a:pt x="735" y="942"/>
                  </a:cubicBezTo>
                  <a:cubicBezTo>
                    <a:pt x="727" y="941"/>
                    <a:pt x="719" y="941"/>
                    <a:pt x="711" y="940"/>
                  </a:cubicBezTo>
                  <a:cubicBezTo>
                    <a:pt x="698" y="940"/>
                    <a:pt x="684" y="939"/>
                    <a:pt x="671" y="938"/>
                  </a:cubicBezTo>
                  <a:cubicBezTo>
                    <a:pt x="630" y="932"/>
                    <a:pt x="602" y="913"/>
                    <a:pt x="575" y="896"/>
                  </a:cubicBezTo>
                  <a:moveTo>
                    <a:pt x="542" y="948"/>
                  </a:moveTo>
                  <a:cubicBezTo>
                    <a:pt x="544" y="946"/>
                    <a:pt x="545" y="944"/>
                    <a:pt x="546" y="943"/>
                  </a:cubicBezTo>
                  <a:cubicBezTo>
                    <a:pt x="565" y="940"/>
                    <a:pt x="582" y="933"/>
                    <a:pt x="597" y="926"/>
                  </a:cubicBezTo>
                  <a:cubicBezTo>
                    <a:pt x="619" y="944"/>
                    <a:pt x="653" y="954"/>
                    <a:pt x="704" y="958"/>
                  </a:cubicBezTo>
                  <a:cubicBezTo>
                    <a:pt x="708" y="958"/>
                    <a:pt x="712" y="958"/>
                    <a:pt x="716" y="958"/>
                  </a:cubicBezTo>
                  <a:cubicBezTo>
                    <a:pt x="714" y="960"/>
                    <a:pt x="713" y="961"/>
                    <a:pt x="711" y="963"/>
                  </a:cubicBezTo>
                  <a:cubicBezTo>
                    <a:pt x="702" y="970"/>
                    <a:pt x="694" y="977"/>
                    <a:pt x="683" y="981"/>
                  </a:cubicBezTo>
                  <a:cubicBezTo>
                    <a:pt x="647" y="967"/>
                    <a:pt x="601" y="957"/>
                    <a:pt x="554" y="954"/>
                  </a:cubicBezTo>
                  <a:cubicBezTo>
                    <a:pt x="549" y="953"/>
                    <a:pt x="544" y="953"/>
                    <a:pt x="539" y="953"/>
                  </a:cubicBezTo>
                  <a:cubicBezTo>
                    <a:pt x="540" y="951"/>
                    <a:pt x="541" y="950"/>
                    <a:pt x="542" y="948"/>
                  </a:cubicBezTo>
                  <a:moveTo>
                    <a:pt x="561" y="974"/>
                  </a:moveTo>
                  <a:cubicBezTo>
                    <a:pt x="572" y="975"/>
                    <a:pt x="583" y="976"/>
                    <a:pt x="594" y="979"/>
                  </a:cubicBezTo>
                  <a:cubicBezTo>
                    <a:pt x="561" y="995"/>
                    <a:pt x="543" y="1028"/>
                    <a:pt x="525" y="1060"/>
                  </a:cubicBezTo>
                  <a:cubicBezTo>
                    <a:pt x="514" y="1081"/>
                    <a:pt x="502" y="1102"/>
                    <a:pt x="487" y="1118"/>
                  </a:cubicBezTo>
                  <a:cubicBezTo>
                    <a:pt x="483" y="1117"/>
                    <a:pt x="479" y="1117"/>
                    <a:pt x="476" y="1116"/>
                  </a:cubicBezTo>
                  <a:cubicBezTo>
                    <a:pt x="468" y="1114"/>
                    <a:pt x="460" y="1112"/>
                    <a:pt x="451" y="1112"/>
                  </a:cubicBezTo>
                  <a:cubicBezTo>
                    <a:pt x="450" y="1111"/>
                    <a:pt x="449" y="1111"/>
                    <a:pt x="448" y="1111"/>
                  </a:cubicBezTo>
                  <a:cubicBezTo>
                    <a:pt x="451" y="1100"/>
                    <a:pt x="450" y="1085"/>
                    <a:pt x="450" y="1070"/>
                  </a:cubicBezTo>
                  <a:cubicBezTo>
                    <a:pt x="449" y="1044"/>
                    <a:pt x="449" y="1016"/>
                    <a:pt x="461" y="1001"/>
                  </a:cubicBezTo>
                  <a:cubicBezTo>
                    <a:pt x="477" y="981"/>
                    <a:pt x="516" y="970"/>
                    <a:pt x="561" y="974"/>
                  </a:cubicBezTo>
                  <a:moveTo>
                    <a:pt x="536" y="1102"/>
                  </a:moveTo>
                  <a:cubicBezTo>
                    <a:pt x="541" y="1096"/>
                    <a:pt x="543" y="1088"/>
                    <a:pt x="545" y="1080"/>
                  </a:cubicBezTo>
                  <a:cubicBezTo>
                    <a:pt x="545" y="1080"/>
                    <a:pt x="545" y="1079"/>
                    <a:pt x="546" y="1078"/>
                  </a:cubicBezTo>
                  <a:cubicBezTo>
                    <a:pt x="549" y="1090"/>
                    <a:pt x="547" y="1105"/>
                    <a:pt x="541" y="1114"/>
                  </a:cubicBezTo>
                  <a:cubicBezTo>
                    <a:pt x="533" y="1126"/>
                    <a:pt x="533" y="1126"/>
                    <a:pt x="533" y="1126"/>
                  </a:cubicBezTo>
                  <a:cubicBezTo>
                    <a:pt x="523" y="1125"/>
                    <a:pt x="514" y="1125"/>
                    <a:pt x="505" y="1127"/>
                  </a:cubicBezTo>
                  <a:cubicBezTo>
                    <a:pt x="504" y="1124"/>
                    <a:pt x="501" y="1123"/>
                    <a:pt x="499" y="1123"/>
                  </a:cubicBezTo>
                  <a:cubicBezTo>
                    <a:pt x="517" y="1102"/>
                    <a:pt x="528" y="1079"/>
                    <a:pt x="540" y="1053"/>
                  </a:cubicBezTo>
                  <a:cubicBezTo>
                    <a:pt x="541" y="1052"/>
                    <a:pt x="542" y="1051"/>
                    <a:pt x="542" y="1049"/>
                  </a:cubicBezTo>
                  <a:cubicBezTo>
                    <a:pt x="542" y="1057"/>
                    <a:pt x="539" y="1066"/>
                    <a:pt x="536" y="1075"/>
                  </a:cubicBezTo>
                  <a:cubicBezTo>
                    <a:pt x="534" y="1083"/>
                    <a:pt x="531" y="1091"/>
                    <a:pt x="530" y="1099"/>
                  </a:cubicBezTo>
                  <a:cubicBezTo>
                    <a:pt x="528" y="1113"/>
                    <a:pt x="528" y="1113"/>
                    <a:pt x="528" y="1113"/>
                  </a:cubicBezTo>
                  <a:cubicBezTo>
                    <a:pt x="536" y="1102"/>
                    <a:pt x="536" y="1102"/>
                    <a:pt x="536" y="1102"/>
                  </a:cubicBezTo>
                  <a:moveTo>
                    <a:pt x="487" y="1129"/>
                  </a:moveTo>
                  <a:cubicBezTo>
                    <a:pt x="472" y="1134"/>
                    <a:pt x="462" y="1145"/>
                    <a:pt x="451" y="1156"/>
                  </a:cubicBezTo>
                  <a:cubicBezTo>
                    <a:pt x="451" y="1156"/>
                    <a:pt x="450" y="1157"/>
                    <a:pt x="450" y="1157"/>
                  </a:cubicBezTo>
                  <a:cubicBezTo>
                    <a:pt x="447" y="1147"/>
                    <a:pt x="446" y="1135"/>
                    <a:pt x="447" y="1121"/>
                  </a:cubicBezTo>
                  <a:cubicBezTo>
                    <a:pt x="462" y="1122"/>
                    <a:pt x="475" y="1125"/>
                    <a:pt x="487" y="1129"/>
                  </a:cubicBezTo>
                  <a:moveTo>
                    <a:pt x="279" y="1193"/>
                  </a:moveTo>
                  <a:cubicBezTo>
                    <a:pt x="287" y="1175"/>
                    <a:pt x="296" y="1153"/>
                    <a:pt x="293" y="1130"/>
                  </a:cubicBezTo>
                  <a:cubicBezTo>
                    <a:pt x="309" y="1113"/>
                    <a:pt x="321" y="1091"/>
                    <a:pt x="332" y="1070"/>
                  </a:cubicBezTo>
                  <a:cubicBezTo>
                    <a:pt x="346" y="1043"/>
                    <a:pt x="360" y="1015"/>
                    <a:pt x="384" y="997"/>
                  </a:cubicBezTo>
                  <a:cubicBezTo>
                    <a:pt x="406" y="982"/>
                    <a:pt x="439" y="980"/>
                    <a:pt x="472" y="978"/>
                  </a:cubicBezTo>
                  <a:cubicBezTo>
                    <a:pt x="430" y="1001"/>
                    <a:pt x="403" y="1041"/>
                    <a:pt x="376" y="1080"/>
                  </a:cubicBezTo>
                  <a:cubicBezTo>
                    <a:pt x="359" y="1106"/>
                    <a:pt x="342" y="1132"/>
                    <a:pt x="320" y="1153"/>
                  </a:cubicBezTo>
                  <a:cubicBezTo>
                    <a:pt x="308" y="1172"/>
                    <a:pt x="293" y="1188"/>
                    <a:pt x="276" y="1202"/>
                  </a:cubicBezTo>
                  <a:cubicBezTo>
                    <a:pt x="277" y="1199"/>
                    <a:pt x="278" y="1196"/>
                    <a:pt x="279" y="1193"/>
                  </a:cubicBezTo>
                  <a:moveTo>
                    <a:pt x="438" y="1112"/>
                  </a:moveTo>
                  <a:cubicBezTo>
                    <a:pt x="438" y="1112"/>
                    <a:pt x="438" y="1112"/>
                    <a:pt x="438" y="1112"/>
                  </a:cubicBezTo>
                  <a:cubicBezTo>
                    <a:pt x="435" y="1112"/>
                    <a:pt x="431" y="1112"/>
                    <a:pt x="429" y="1116"/>
                  </a:cubicBezTo>
                  <a:cubicBezTo>
                    <a:pt x="428" y="1117"/>
                    <a:pt x="428" y="1117"/>
                    <a:pt x="428" y="1117"/>
                  </a:cubicBezTo>
                  <a:cubicBezTo>
                    <a:pt x="428" y="1118"/>
                    <a:pt x="428" y="1118"/>
                    <a:pt x="428" y="1118"/>
                  </a:cubicBezTo>
                  <a:cubicBezTo>
                    <a:pt x="428" y="1121"/>
                    <a:pt x="430" y="1123"/>
                    <a:pt x="432" y="1123"/>
                  </a:cubicBezTo>
                  <a:cubicBezTo>
                    <a:pt x="434" y="1123"/>
                    <a:pt x="435" y="1123"/>
                    <a:pt x="436" y="1122"/>
                  </a:cubicBezTo>
                  <a:cubicBezTo>
                    <a:pt x="437" y="1122"/>
                    <a:pt x="437" y="1122"/>
                    <a:pt x="437" y="1122"/>
                  </a:cubicBezTo>
                  <a:cubicBezTo>
                    <a:pt x="434" y="1142"/>
                    <a:pt x="430" y="1159"/>
                    <a:pt x="424" y="1173"/>
                  </a:cubicBezTo>
                  <a:cubicBezTo>
                    <a:pt x="419" y="1188"/>
                    <a:pt x="419" y="1188"/>
                    <a:pt x="419" y="1188"/>
                  </a:cubicBezTo>
                  <a:cubicBezTo>
                    <a:pt x="423" y="1184"/>
                    <a:pt x="423" y="1184"/>
                    <a:pt x="423" y="1184"/>
                  </a:cubicBezTo>
                  <a:cubicBezTo>
                    <a:pt x="423" y="1184"/>
                    <a:pt x="423" y="1184"/>
                    <a:pt x="423" y="1184"/>
                  </a:cubicBezTo>
                  <a:cubicBezTo>
                    <a:pt x="417" y="1194"/>
                    <a:pt x="404" y="1201"/>
                    <a:pt x="384" y="1207"/>
                  </a:cubicBezTo>
                  <a:cubicBezTo>
                    <a:pt x="386" y="1204"/>
                    <a:pt x="386" y="1204"/>
                    <a:pt x="386" y="1204"/>
                  </a:cubicBezTo>
                  <a:cubicBezTo>
                    <a:pt x="380" y="1208"/>
                    <a:pt x="380" y="1208"/>
                    <a:pt x="380" y="1208"/>
                  </a:cubicBezTo>
                  <a:cubicBezTo>
                    <a:pt x="372" y="1210"/>
                    <a:pt x="363" y="1212"/>
                    <a:pt x="353" y="1213"/>
                  </a:cubicBezTo>
                  <a:cubicBezTo>
                    <a:pt x="358" y="1197"/>
                    <a:pt x="356" y="1181"/>
                    <a:pt x="354" y="1167"/>
                  </a:cubicBezTo>
                  <a:cubicBezTo>
                    <a:pt x="353" y="1156"/>
                    <a:pt x="351" y="1145"/>
                    <a:pt x="354" y="1134"/>
                  </a:cubicBezTo>
                  <a:cubicBezTo>
                    <a:pt x="356" y="1124"/>
                    <a:pt x="369" y="1110"/>
                    <a:pt x="379" y="1098"/>
                  </a:cubicBezTo>
                  <a:cubicBezTo>
                    <a:pt x="385" y="1091"/>
                    <a:pt x="391" y="1085"/>
                    <a:pt x="395" y="1080"/>
                  </a:cubicBezTo>
                  <a:cubicBezTo>
                    <a:pt x="399" y="1074"/>
                    <a:pt x="402" y="1069"/>
                    <a:pt x="406" y="1064"/>
                  </a:cubicBezTo>
                  <a:cubicBezTo>
                    <a:pt x="419" y="1045"/>
                    <a:pt x="430" y="1030"/>
                    <a:pt x="444" y="1016"/>
                  </a:cubicBezTo>
                  <a:cubicBezTo>
                    <a:pt x="442" y="1033"/>
                    <a:pt x="441" y="1054"/>
                    <a:pt x="440" y="1075"/>
                  </a:cubicBezTo>
                  <a:cubicBezTo>
                    <a:pt x="440" y="1087"/>
                    <a:pt x="439" y="1100"/>
                    <a:pt x="438" y="1112"/>
                  </a:cubicBezTo>
                  <a:moveTo>
                    <a:pt x="439" y="1161"/>
                  </a:moveTo>
                  <a:cubicBezTo>
                    <a:pt x="438" y="1166"/>
                    <a:pt x="436" y="1171"/>
                    <a:pt x="434" y="1175"/>
                  </a:cubicBezTo>
                  <a:cubicBezTo>
                    <a:pt x="435" y="1171"/>
                    <a:pt x="435" y="1171"/>
                    <a:pt x="435" y="1171"/>
                  </a:cubicBezTo>
                  <a:cubicBezTo>
                    <a:pt x="436" y="1168"/>
                    <a:pt x="438" y="1164"/>
                    <a:pt x="439" y="1161"/>
                  </a:cubicBezTo>
                  <a:moveTo>
                    <a:pt x="343" y="1215"/>
                  </a:moveTo>
                  <a:cubicBezTo>
                    <a:pt x="338" y="1216"/>
                    <a:pt x="334" y="1217"/>
                    <a:pt x="329" y="1218"/>
                  </a:cubicBezTo>
                  <a:cubicBezTo>
                    <a:pt x="324" y="1219"/>
                    <a:pt x="318" y="1220"/>
                    <a:pt x="313" y="1221"/>
                  </a:cubicBezTo>
                  <a:cubicBezTo>
                    <a:pt x="306" y="1224"/>
                    <a:pt x="306" y="1224"/>
                    <a:pt x="306" y="1224"/>
                  </a:cubicBezTo>
                  <a:cubicBezTo>
                    <a:pt x="312" y="1228"/>
                    <a:pt x="312" y="1228"/>
                    <a:pt x="312" y="1228"/>
                  </a:cubicBezTo>
                  <a:cubicBezTo>
                    <a:pt x="317" y="1231"/>
                    <a:pt x="323" y="1230"/>
                    <a:pt x="329" y="1228"/>
                  </a:cubicBezTo>
                  <a:cubicBezTo>
                    <a:pt x="332" y="1227"/>
                    <a:pt x="336" y="1227"/>
                    <a:pt x="339" y="1226"/>
                  </a:cubicBezTo>
                  <a:cubicBezTo>
                    <a:pt x="337" y="1234"/>
                    <a:pt x="336" y="1241"/>
                    <a:pt x="333" y="1246"/>
                  </a:cubicBezTo>
                  <a:cubicBezTo>
                    <a:pt x="330" y="1253"/>
                    <a:pt x="330" y="1253"/>
                    <a:pt x="330" y="1253"/>
                  </a:cubicBezTo>
                  <a:cubicBezTo>
                    <a:pt x="316" y="1254"/>
                    <a:pt x="303" y="1254"/>
                    <a:pt x="288" y="1253"/>
                  </a:cubicBezTo>
                  <a:cubicBezTo>
                    <a:pt x="278" y="1252"/>
                    <a:pt x="268" y="1251"/>
                    <a:pt x="257" y="1249"/>
                  </a:cubicBezTo>
                  <a:cubicBezTo>
                    <a:pt x="248" y="1249"/>
                    <a:pt x="239" y="1248"/>
                    <a:pt x="230" y="1247"/>
                  </a:cubicBezTo>
                  <a:cubicBezTo>
                    <a:pt x="242" y="1239"/>
                    <a:pt x="254" y="1231"/>
                    <a:pt x="265" y="1222"/>
                  </a:cubicBezTo>
                  <a:cubicBezTo>
                    <a:pt x="264" y="1234"/>
                    <a:pt x="264" y="1234"/>
                    <a:pt x="264" y="1234"/>
                  </a:cubicBezTo>
                  <a:cubicBezTo>
                    <a:pt x="270" y="1219"/>
                    <a:pt x="270" y="1219"/>
                    <a:pt x="270" y="1219"/>
                  </a:cubicBezTo>
                  <a:cubicBezTo>
                    <a:pt x="282" y="1209"/>
                    <a:pt x="294" y="1199"/>
                    <a:pt x="305" y="1189"/>
                  </a:cubicBezTo>
                  <a:cubicBezTo>
                    <a:pt x="308" y="1187"/>
                    <a:pt x="308" y="1187"/>
                    <a:pt x="308" y="1187"/>
                  </a:cubicBezTo>
                  <a:cubicBezTo>
                    <a:pt x="308" y="1188"/>
                    <a:pt x="308" y="1188"/>
                    <a:pt x="309" y="1189"/>
                  </a:cubicBezTo>
                  <a:cubicBezTo>
                    <a:pt x="309" y="1190"/>
                    <a:pt x="309" y="1191"/>
                    <a:pt x="309" y="1192"/>
                  </a:cubicBezTo>
                  <a:cubicBezTo>
                    <a:pt x="309" y="1194"/>
                    <a:pt x="308" y="1197"/>
                    <a:pt x="308" y="1199"/>
                  </a:cubicBezTo>
                  <a:cubicBezTo>
                    <a:pt x="316" y="1200"/>
                    <a:pt x="316" y="1200"/>
                    <a:pt x="316" y="1200"/>
                  </a:cubicBezTo>
                  <a:cubicBezTo>
                    <a:pt x="316" y="1197"/>
                    <a:pt x="316" y="1195"/>
                    <a:pt x="316" y="1192"/>
                  </a:cubicBezTo>
                  <a:cubicBezTo>
                    <a:pt x="318" y="1176"/>
                    <a:pt x="325" y="1167"/>
                    <a:pt x="334" y="1157"/>
                  </a:cubicBezTo>
                  <a:cubicBezTo>
                    <a:pt x="337" y="1153"/>
                    <a:pt x="340" y="1149"/>
                    <a:pt x="343" y="1145"/>
                  </a:cubicBezTo>
                  <a:cubicBezTo>
                    <a:pt x="348" y="1166"/>
                    <a:pt x="345" y="1190"/>
                    <a:pt x="343" y="1215"/>
                  </a:cubicBezTo>
                  <a:cubicBezTo>
                    <a:pt x="343" y="1215"/>
                    <a:pt x="343" y="1215"/>
                    <a:pt x="343" y="1215"/>
                  </a:cubicBezTo>
                  <a:moveTo>
                    <a:pt x="348" y="1233"/>
                  </a:moveTo>
                  <a:cubicBezTo>
                    <a:pt x="349" y="1230"/>
                    <a:pt x="349" y="1227"/>
                    <a:pt x="350" y="1225"/>
                  </a:cubicBezTo>
                  <a:cubicBezTo>
                    <a:pt x="353" y="1224"/>
                    <a:pt x="356" y="1224"/>
                    <a:pt x="359" y="1223"/>
                  </a:cubicBezTo>
                  <a:cubicBezTo>
                    <a:pt x="362" y="1223"/>
                    <a:pt x="366" y="1222"/>
                    <a:pt x="369" y="1221"/>
                  </a:cubicBezTo>
                  <a:cubicBezTo>
                    <a:pt x="363" y="1229"/>
                    <a:pt x="353" y="1237"/>
                    <a:pt x="344" y="1244"/>
                  </a:cubicBezTo>
                  <a:cubicBezTo>
                    <a:pt x="346" y="1240"/>
                    <a:pt x="347" y="1237"/>
                    <a:pt x="348" y="1233"/>
                  </a:cubicBezTo>
                  <a:moveTo>
                    <a:pt x="414" y="1252"/>
                  </a:moveTo>
                  <a:cubicBezTo>
                    <a:pt x="399" y="1252"/>
                    <a:pt x="385" y="1252"/>
                    <a:pt x="371" y="1252"/>
                  </a:cubicBezTo>
                  <a:cubicBezTo>
                    <a:pt x="364" y="1252"/>
                    <a:pt x="357" y="1253"/>
                    <a:pt x="350" y="1253"/>
                  </a:cubicBezTo>
                  <a:cubicBezTo>
                    <a:pt x="354" y="1249"/>
                    <a:pt x="358" y="1245"/>
                    <a:pt x="362" y="1242"/>
                  </a:cubicBezTo>
                  <a:cubicBezTo>
                    <a:pt x="371" y="1234"/>
                    <a:pt x="381" y="1227"/>
                    <a:pt x="388" y="1216"/>
                  </a:cubicBezTo>
                  <a:cubicBezTo>
                    <a:pt x="416" y="1212"/>
                    <a:pt x="434" y="1195"/>
                    <a:pt x="452" y="1179"/>
                  </a:cubicBezTo>
                  <a:cubicBezTo>
                    <a:pt x="474" y="1158"/>
                    <a:pt x="495" y="1139"/>
                    <a:pt x="539" y="1144"/>
                  </a:cubicBezTo>
                  <a:cubicBezTo>
                    <a:pt x="528" y="1150"/>
                    <a:pt x="520" y="1160"/>
                    <a:pt x="512" y="1169"/>
                  </a:cubicBezTo>
                  <a:cubicBezTo>
                    <a:pt x="508" y="1173"/>
                    <a:pt x="504" y="1179"/>
                    <a:pt x="499" y="1183"/>
                  </a:cubicBezTo>
                  <a:cubicBezTo>
                    <a:pt x="479" y="1202"/>
                    <a:pt x="452" y="1211"/>
                    <a:pt x="423" y="1221"/>
                  </a:cubicBezTo>
                  <a:cubicBezTo>
                    <a:pt x="410" y="1225"/>
                    <a:pt x="397" y="1229"/>
                    <a:pt x="384" y="1235"/>
                  </a:cubicBezTo>
                  <a:cubicBezTo>
                    <a:pt x="371" y="1241"/>
                    <a:pt x="371" y="1241"/>
                    <a:pt x="371" y="1241"/>
                  </a:cubicBezTo>
                  <a:cubicBezTo>
                    <a:pt x="386" y="1242"/>
                    <a:pt x="386" y="1242"/>
                    <a:pt x="386" y="1242"/>
                  </a:cubicBezTo>
                  <a:cubicBezTo>
                    <a:pt x="400" y="1243"/>
                    <a:pt x="415" y="1236"/>
                    <a:pt x="428" y="1230"/>
                  </a:cubicBezTo>
                  <a:cubicBezTo>
                    <a:pt x="434" y="1228"/>
                    <a:pt x="439" y="1225"/>
                    <a:pt x="445" y="1223"/>
                  </a:cubicBezTo>
                  <a:cubicBezTo>
                    <a:pt x="438" y="1234"/>
                    <a:pt x="429" y="1243"/>
                    <a:pt x="418" y="1249"/>
                  </a:cubicBezTo>
                  <a:cubicBezTo>
                    <a:pt x="414" y="1252"/>
                    <a:pt x="414" y="1252"/>
                    <a:pt x="414" y="1252"/>
                  </a:cubicBezTo>
                  <a:moveTo>
                    <a:pt x="551" y="1226"/>
                  </a:moveTo>
                  <a:cubicBezTo>
                    <a:pt x="522" y="1243"/>
                    <a:pt x="478" y="1249"/>
                    <a:pt x="432" y="1251"/>
                  </a:cubicBezTo>
                  <a:cubicBezTo>
                    <a:pt x="445" y="1243"/>
                    <a:pt x="453" y="1230"/>
                    <a:pt x="459" y="1217"/>
                  </a:cubicBezTo>
                  <a:cubicBezTo>
                    <a:pt x="468" y="1215"/>
                    <a:pt x="474" y="1211"/>
                    <a:pt x="481" y="1207"/>
                  </a:cubicBezTo>
                  <a:cubicBezTo>
                    <a:pt x="484" y="1205"/>
                    <a:pt x="487" y="1203"/>
                    <a:pt x="491" y="1201"/>
                  </a:cubicBezTo>
                  <a:cubicBezTo>
                    <a:pt x="486" y="1213"/>
                    <a:pt x="478" y="1220"/>
                    <a:pt x="471" y="1226"/>
                  </a:cubicBezTo>
                  <a:cubicBezTo>
                    <a:pt x="456" y="1237"/>
                    <a:pt x="456" y="1237"/>
                    <a:pt x="456" y="1237"/>
                  </a:cubicBezTo>
                  <a:cubicBezTo>
                    <a:pt x="474" y="1232"/>
                    <a:pt x="474" y="1232"/>
                    <a:pt x="474" y="1232"/>
                  </a:cubicBezTo>
                  <a:cubicBezTo>
                    <a:pt x="486" y="1229"/>
                    <a:pt x="502" y="1212"/>
                    <a:pt x="505" y="1191"/>
                  </a:cubicBezTo>
                  <a:cubicBezTo>
                    <a:pt x="527" y="1165"/>
                    <a:pt x="564" y="1154"/>
                    <a:pt x="600" y="1143"/>
                  </a:cubicBezTo>
                  <a:cubicBezTo>
                    <a:pt x="612" y="1139"/>
                    <a:pt x="624" y="1136"/>
                    <a:pt x="635" y="1132"/>
                  </a:cubicBezTo>
                  <a:cubicBezTo>
                    <a:pt x="631" y="1137"/>
                    <a:pt x="627" y="1143"/>
                    <a:pt x="622" y="1149"/>
                  </a:cubicBezTo>
                  <a:cubicBezTo>
                    <a:pt x="603" y="1178"/>
                    <a:pt x="582" y="1207"/>
                    <a:pt x="551" y="1226"/>
                  </a:cubicBezTo>
                  <a:moveTo>
                    <a:pt x="778" y="1200"/>
                  </a:moveTo>
                  <a:cubicBezTo>
                    <a:pt x="777" y="1208"/>
                    <a:pt x="777" y="1216"/>
                    <a:pt x="776" y="1223"/>
                  </a:cubicBezTo>
                  <a:cubicBezTo>
                    <a:pt x="759" y="1217"/>
                    <a:pt x="740" y="1213"/>
                    <a:pt x="719" y="1211"/>
                  </a:cubicBezTo>
                  <a:cubicBezTo>
                    <a:pt x="672" y="1208"/>
                    <a:pt x="626" y="1217"/>
                    <a:pt x="585" y="1224"/>
                  </a:cubicBezTo>
                  <a:cubicBezTo>
                    <a:pt x="582" y="1225"/>
                    <a:pt x="579" y="1225"/>
                    <a:pt x="577" y="1226"/>
                  </a:cubicBezTo>
                  <a:cubicBezTo>
                    <a:pt x="579" y="1223"/>
                    <a:pt x="582" y="1221"/>
                    <a:pt x="585" y="1219"/>
                  </a:cubicBezTo>
                  <a:cubicBezTo>
                    <a:pt x="595" y="1211"/>
                    <a:pt x="605" y="1202"/>
                    <a:pt x="614" y="1193"/>
                  </a:cubicBezTo>
                  <a:cubicBezTo>
                    <a:pt x="612" y="1195"/>
                    <a:pt x="611" y="1197"/>
                    <a:pt x="610" y="1199"/>
                  </a:cubicBezTo>
                  <a:cubicBezTo>
                    <a:pt x="606" y="1204"/>
                    <a:pt x="605" y="1206"/>
                    <a:pt x="604" y="1208"/>
                  </a:cubicBezTo>
                  <a:cubicBezTo>
                    <a:pt x="601" y="1218"/>
                    <a:pt x="601" y="1218"/>
                    <a:pt x="601" y="1218"/>
                  </a:cubicBezTo>
                  <a:cubicBezTo>
                    <a:pt x="609" y="1212"/>
                    <a:pt x="609" y="1212"/>
                    <a:pt x="609" y="1212"/>
                  </a:cubicBezTo>
                  <a:cubicBezTo>
                    <a:pt x="622" y="1205"/>
                    <a:pt x="628" y="1188"/>
                    <a:pt x="635" y="1171"/>
                  </a:cubicBezTo>
                  <a:cubicBezTo>
                    <a:pt x="645" y="1149"/>
                    <a:pt x="655" y="1125"/>
                    <a:pt x="677" y="1122"/>
                  </a:cubicBezTo>
                  <a:cubicBezTo>
                    <a:pt x="680" y="1122"/>
                    <a:pt x="683" y="1122"/>
                    <a:pt x="686" y="1122"/>
                  </a:cubicBezTo>
                  <a:cubicBezTo>
                    <a:pt x="726" y="1125"/>
                    <a:pt x="757" y="1139"/>
                    <a:pt x="781" y="1165"/>
                  </a:cubicBezTo>
                  <a:cubicBezTo>
                    <a:pt x="779" y="1176"/>
                    <a:pt x="778" y="1188"/>
                    <a:pt x="778" y="1200"/>
                  </a:cubicBezTo>
                  <a:moveTo>
                    <a:pt x="769" y="1125"/>
                  </a:moveTo>
                  <a:cubicBezTo>
                    <a:pt x="736" y="1110"/>
                    <a:pt x="712" y="1098"/>
                    <a:pt x="678" y="1099"/>
                  </a:cubicBezTo>
                  <a:cubicBezTo>
                    <a:pt x="658" y="1099"/>
                    <a:pt x="640" y="1107"/>
                    <a:pt x="624" y="1114"/>
                  </a:cubicBezTo>
                  <a:cubicBezTo>
                    <a:pt x="607" y="1122"/>
                    <a:pt x="590" y="1129"/>
                    <a:pt x="570" y="1130"/>
                  </a:cubicBezTo>
                  <a:cubicBezTo>
                    <a:pt x="561" y="1131"/>
                    <a:pt x="552" y="1129"/>
                    <a:pt x="543" y="1128"/>
                  </a:cubicBezTo>
                  <a:cubicBezTo>
                    <a:pt x="542" y="1127"/>
                    <a:pt x="540" y="1127"/>
                    <a:pt x="538" y="1127"/>
                  </a:cubicBezTo>
                  <a:cubicBezTo>
                    <a:pt x="546" y="1119"/>
                    <a:pt x="546" y="1119"/>
                    <a:pt x="546" y="1119"/>
                  </a:cubicBezTo>
                  <a:cubicBezTo>
                    <a:pt x="561" y="1103"/>
                    <a:pt x="557" y="1085"/>
                    <a:pt x="554" y="1067"/>
                  </a:cubicBezTo>
                  <a:cubicBezTo>
                    <a:pt x="551" y="1055"/>
                    <a:pt x="549" y="1043"/>
                    <a:pt x="551" y="1033"/>
                  </a:cubicBezTo>
                  <a:cubicBezTo>
                    <a:pt x="554" y="1023"/>
                    <a:pt x="576" y="1005"/>
                    <a:pt x="590" y="997"/>
                  </a:cubicBezTo>
                  <a:cubicBezTo>
                    <a:pt x="611" y="985"/>
                    <a:pt x="632" y="985"/>
                    <a:pt x="660" y="995"/>
                  </a:cubicBezTo>
                  <a:cubicBezTo>
                    <a:pt x="645" y="1007"/>
                    <a:pt x="624" y="1012"/>
                    <a:pt x="603" y="1017"/>
                  </a:cubicBezTo>
                  <a:cubicBezTo>
                    <a:pt x="595" y="1019"/>
                    <a:pt x="587" y="1021"/>
                    <a:pt x="579" y="1023"/>
                  </a:cubicBezTo>
                  <a:cubicBezTo>
                    <a:pt x="561" y="1029"/>
                    <a:pt x="561" y="1029"/>
                    <a:pt x="561" y="1029"/>
                  </a:cubicBezTo>
                  <a:cubicBezTo>
                    <a:pt x="580" y="1030"/>
                    <a:pt x="580" y="1030"/>
                    <a:pt x="580" y="1030"/>
                  </a:cubicBezTo>
                  <a:cubicBezTo>
                    <a:pt x="590" y="1031"/>
                    <a:pt x="607" y="1027"/>
                    <a:pt x="617" y="1023"/>
                  </a:cubicBezTo>
                  <a:cubicBezTo>
                    <a:pt x="616" y="1026"/>
                    <a:pt x="615" y="1029"/>
                    <a:pt x="613" y="1032"/>
                  </a:cubicBezTo>
                  <a:cubicBezTo>
                    <a:pt x="610" y="1036"/>
                    <a:pt x="607" y="1041"/>
                    <a:pt x="606" y="1046"/>
                  </a:cubicBezTo>
                  <a:cubicBezTo>
                    <a:pt x="613" y="1048"/>
                    <a:pt x="613" y="1048"/>
                    <a:pt x="613" y="1048"/>
                  </a:cubicBezTo>
                  <a:cubicBezTo>
                    <a:pt x="625" y="1022"/>
                    <a:pt x="649" y="1010"/>
                    <a:pt x="672" y="1002"/>
                  </a:cubicBezTo>
                  <a:cubicBezTo>
                    <a:pt x="680" y="1008"/>
                    <a:pt x="690" y="1014"/>
                    <a:pt x="699" y="1019"/>
                  </a:cubicBezTo>
                  <a:cubicBezTo>
                    <a:pt x="742" y="1045"/>
                    <a:pt x="786" y="1072"/>
                    <a:pt x="782" y="1131"/>
                  </a:cubicBezTo>
                  <a:cubicBezTo>
                    <a:pt x="778" y="1129"/>
                    <a:pt x="773" y="1127"/>
                    <a:pt x="769" y="1125"/>
                  </a:cubicBezTo>
                  <a:moveTo>
                    <a:pt x="764" y="1026"/>
                  </a:moveTo>
                  <a:cubicBezTo>
                    <a:pt x="744" y="1011"/>
                    <a:pt x="722" y="996"/>
                    <a:pt x="695" y="986"/>
                  </a:cubicBezTo>
                  <a:cubicBezTo>
                    <a:pt x="708" y="972"/>
                    <a:pt x="730" y="959"/>
                    <a:pt x="753" y="961"/>
                  </a:cubicBezTo>
                  <a:cubicBezTo>
                    <a:pt x="766" y="962"/>
                    <a:pt x="777" y="967"/>
                    <a:pt x="786" y="975"/>
                  </a:cubicBezTo>
                  <a:cubicBezTo>
                    <a:pt x="784" y="994"/>
                    <a:pt x="782" y="1020"/>
                    <a:pt x="783" y="1039"/>
                  </a:cubicBezTo>
                  <a:cubicBezTo>
                    <a:pt x="776" y="1035"/>
                    <a:pt x="770" y="1030"/>
                    <a:pt x="764" y="1026"/>
                  </a:cubicBezTo>
                  <a:moveTo>
                    <a:pt x="800" y="2162"/>
                  </a:moveTo>
                  <a:cubicBezTo>
                    <a:pt x="797" y="2162"/>
                    <a:pt x="795" y="2163"/>
                    <a:pt x="793" y="2164"/>
                  </a:cubicBezTo>
                  <a:cubicBezTo>
                    <a:pt x="793" y="2164"/>
                    <a:pt x="792" y="2165"/>
                    <a:pt x="791" y="2165"/>
                  </a:cubicBezTo>
                  <a:cubicBezTo>
                    <a:pt x="791" y="2164"/>
                    <a:pt x="790" y="2162"/>
                    <a:pt x="790" y="2161"/>
                  </a:cubicBezTo>
                  <a:cubicBezTo>
                    <a:pt x="790" y="2160"/>
                    <a:pt x="789" y="2158"/>
                    <a:pt x="789" y="2156"/>
                  </a:cubicBezTo>
                  <a:cubicBezTo>
                    <a:pt x="794" y="2155"/>
                    <a:pt x="797" y="2152"/>
                    <a:pt x="800" y="2150"/>
                  </a:cubicBezTo>
                  <a:cubicBezTo>
                    <a:pt x="800" y="2149"/>
                    <a:pt x="801" y="2148"/>
                    <a:pt x="801" y="2148"/>
                  </a:cubicBezTo>
                  <a:cubicBezTo>
                    <a:pt x="801" y="2148"/>
                    <a:pt x="802" y="2149"/>
                    <a:pt x="802" y="2149"/>
                  </a:cubicBezTo>
                  <a:cubicBezTo>
                    <a:pt x="803" y="2150"/>
                    <a:pt x="803" y="2150"/>
                    <a:pt x="803" y="2150"/>
                  </a:cubicBezTo>
                  <a:cubicBezTo>
                    <a:pt x="800" y="2152"/>
                    <a:pt x="798" y="2155"/>
                    <a:pt x="798" y="2158"/>
                  </a:cubicBezTo>
                  <a:cubicBezTo>
                    <a:pt x="798" y="2159"/>
                    <a:pt x="798" y="2161"/>
                    <a:pt x="800" y="2162"/>
                  </a:cubicBezTo>
                  <a:moveTo>
                    <a:pt x="816" y="2162"/>
                  </a:moveTo>
                  <a:cubicBezTo>
                    <a:pt x="814" y="2162"/>
                    <a:pt x="811" y="2162"/>
                    <a:pt x="808" y="2163"/>
                  </a:cubicBezTo>
                  <a:cubicBezTo>
                    <a:pt x="807" y="2159"/>
                    <a:pt x="807" y="2159"/>
                    <a:pt x="807" y="2159"/>
                  </a:cubicBezTo>
                  <a:cubicBezTo>
                    <a:pt x="807" y="2159"/>
                    <a:pt x="809" y="2158"/>
                    <a:pt x="810" y="2157"/>
                  </a:cubicBezTo>
                  <a:cubicBezTo>
                    <a:pt x="811" y="2156"/>
                    <a:pt x="813" y="2155"/>
                    <a:pt x="814" y="2153"/>
                  </a:cubicBezTo>
                  <a:cubicBezTo>
                    <a:pt x="818" y="2156"/>
                    <a:pt x="821" y="2159"/>
                    <a:pt x="826" y="2159"/>
                  </a:cubicBezTo>
                  <a:cubicBezTo>
                    <a:pt x="825" y="2161"/>
                    <a:pt x="822" y="2162"/>
                    <a:pt x="816" y="2162"/>
                  </a:cubicBezTo>
                  <a:moveTo>
                    <a:pt x="845" y="1886"/>
                  </a:moveTo>
                  <a:cubicBezTo>
                    <a:pt x="846" y="1886"/>
                    <a:pt x="846" y="1885"/>
                    <a:pt x="847" y="1884"/>
                  </a:cubicBezTo>
                  <a:cubicBezTo>
                    <a:pt x="847" y="1886"/>
                    <a:pt x="847" y="1886"/>
                    <a:pt x="847" y="1886"/>
                  </a:cubicBezTo>
                  <a:cubicBezTo>
                    <a:pt x="846" y="1886"/>
                    <a:pt x="846" y="1887"/>
                    <a:pt x="845" y="1886"/>
                  </a:cubicBezTo>
                  <a:moveTo>
                    <a:pt x="847" y="1871"/>
                  </a:moveTo>
                  <a:cubicBezTo>
                    <a:pt x="847" y="1871"/>
                    <a:pt x="847" y="1871"/>
                    <a:pt x="847" y="1871"/>
                  </a:cubicBezTo>
                  <a:cubicBezTo>
                    <a:pt x="847" y="1870"/>
                    <a:pt x="847" y="1870"/>
                    <a:pt x="848" y="1870"/>
                  </a:cubicBezTo>
                  <a:cubicBezTo>
                    <a:pt x="848" y="1871"/>
                    <a:pt x="848" y="1871"/>
                    <a:pt x="848" y="1871"/>
                  </a:cubicBezTo>
                  <a:cubicBezTo>
                    <a:pt x="847" y="1871"/>
                    <a:pt x="847" y="1871"/>
                    <a:pt x="847" y="1871"/>
                  </a:cubicBezTo>
                  <a:moveTo>
                    <a:pt x="1083" y="1339"/>
                  </a:moveTo>
                  <a:cubicBezTo>
                    <a:pt x="1082" y="1341"/>
                    <a:pt x="1082" y="1341"/>
                    <a:pt x="1082" y="1341"/>
                  </a:cubicBezTo>
                  <a:cubicBezTo>
                    <a:pt x="1078" y="1360"/>
                    <a:pt x="1074" y="1380"/>
                    <a:pt x="1071" y="1401"/>
                  </a:cubicBezTo>
                  <a:cubicBezTo>
                    <a:pt x="1064" y="1399"/>
                    <a:pt x="1057" y="1388"/>
                    <a:pt x="1050" y="1379"/>
                  </a:cubicBezTo>
                  <a:cubicBezTo>
                    <a:pt x="1046" y="1374"/>
                    <a:pt x="1042" y="1368"/>
                    <a:pt x="1038" y="1364"/>
                  </a:cubicBezTo>
                  <a:cubicBezTo>
                    <a:pt x="1007" y="1333"/>
                    <a:pt x="961" y="1314"/>
                    <a:pt x="916" y="1295"/>
                  </a:cubicBezTo>
                  <a:cubicBezTo>
                    <a:pt x="915" y="1295"/>
                    <a:pt x="915" y="1295"/>
                    <a:pt x="915" y="1295"/>
                  </a:cubicBezTo>
                  <a:cubicBezTo>
                    <a:pt x="935" y="1290"/>
                    <a:pt x="958" y="1288"/>
                    <a:pt x="980" y="1289"/>
                  </a:cubicBezTo>
                  <a:cubicBezTo>
                    <a:pt x="1029" y="1293"/>
                    <a:pt x="1067" y="1312"/>
                    <a:pt x="1083" y="1339"/>
                  </a:cubicBezTo>
                  <a:moveTo>
                    <a:pt x="1117" y="1258"/>
                  </a:moveTo>
                  <a:cubicBezTo>
                    <a:pt x="1118" y="1262"/>
                    <a:pt x="1119" y="1266"/>
                    <a:pt x="1120" y="1270"/>
                  </a:cubicBezTo>
                  <a:cubicBezTo>
                    <a:pt x="1121" y="1275"/>
                    <a:pt x="1122" y="1279"/>
                    <a:pt x="1123" y="1284"/>
                  </a:cubicBezTo>
                  <a:cubicBezTo>
                    <a:pt x="1098" y="1276"/>
                    <a:pt x="1069" y="1271"/>
                    <a:pt x="1038" y="1269"/>
                  </a:cubicBezTo>
                  <a:cubicBezTo>
                    <a:pt x="1040" y="1263"/>
                    <a:pt x="1040" y="1263"/>
                    <a:pt x="1040" y="1263"/>
                  </a:cubicBezTo>
                  <a:cubicBezTo>
                    <a:pt x="1016" y="1251"/>
                    <a:pt x="998" y="1233"/>
                    <a:pt x="989" y="1209"/>
                  </a:cubicBezTo>
                  <a:cubicBezTo>
                    <a:pt x="1025" y="1225"/>
                    <a:pt x="1068" y="1244"/>
                    <a:pt x="1117" y="1258"/>
                  </a:cubicBezTo>
                  <a:moveTo>
                    <a:pt x="1032" y="1268"/>
                  </a:moveTo>
                  <a:cubicBezTo>
                    <a:pt x="958" y="1263"/>
                    <a:pt x="889" y="1274"/>
                    <a:pt x="852" y="1282"/>
                  </a:cubicBezTo>
                  <a:cubicBezTo>
                    <a:pt x="844" y="1249"/>
                    <a:pt x="843" y="1222"/>
                    <a:pt x="848" y="1196"/>
                  </a:cubicBezTo>
                  <a:cubicBezTo>
                    <a:pt x="849" y="1186"/>
                    <a:pt x="853" y="1178"/>
                    <a:pt x="856" y="1169"/>
                  </a:cubicBezTo>
                  <a:cubicBezTo>
                    <a:pt x="860" y="1161"/>
                    <a:pt x="863" y="1153"/>
                    <a:pt x="865" y="1144"/>
                  </a:cubicBezTo>
                  <a:cubicBezTo>
                    <a:pt x="876" y="1099"/>
                    <a:pt x="893" y="1074"/>
                    <a:pt x="919" y="1066"/>
                  </a:cubicBezTo>
                  <a:cubicBezTo>
                    <a:pt x="934" y="1088"/>
                    <a:pt x="942" y="1117"/>
                    <a:pt x="950" y="1146"/>
                  </a:cubicBezTo>
                  <a:cubicBezTo>
                    <a:pt x="964" y="1196"/>
                    <a:pt x="979" y="1249"/>
                    <a:pt x="1032" y="1268"/>
                  </a:cubicBezTo>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88" name="Google Shape;588;p11"/>
            <p:cNvSpPr/>
            <p:nvPr/>
          </p:nvSpPr>
          <p:spPr>
            <a:xfrm>
              <a:off x="4017750" y="2567297"/>
              <a:ext cx="215245" cy="285514"/>
            </a:xfrm>
            <a:custGeom>
              <a:rect b="b" l="l" r="r" t="t"/>
              <a:pathLst>
                <a:path extrusionOk="0" h="2198" w="1581">
                  <a:moveTo>
                    <a:pt x="1576" y="1230"/>
                  </a:moveTo>
                  <a:cubicBezTo>
                    <a:pt x="1559" y="1233"/>
                    <a:pt x="1538" y="1234"/>
                    <a:pt x="1513" y="1232"/>
                  </a:cubicBezTo>
                  <a:cubicBezTo>
                    <a:pt x="1484" y="1230"/>
                    <a:pt x="1454" y="1225"/>
                    <a:pt x="1422" y="1219"/>
                  </a:cubicBezTo>
                  <a:cubicBezTo>
                    <a:pt x="1389" y="1214"/>
                    <a:pt x="1356" y="1209"/>
                    <a:pt x="1325" y="1206"/>
                  </a:cubicBezTo>
                  <a:cubicBezTo>
                    <a:pt x="1312" y="1205"/>
                    <a:pt x="1301" y="1205"/>
                    <a:pt x="1290" y="1205"/>
                  </a:cubicBezTo>
                  <a:cubicBezTo>
                    <a:pt x="1288" y="1205"/>
                    <a:pt x="1285" y="1205"/>
                    <a:pt x="1283" y="1206"/>
                  </a:cubicBezTo>
                  <a:cubicBezTo>
                    <a:pt x="1276" y="1206"/>
                    <a:pt x="1272" y="1207"/>
                    <a:pt x="1270" y="1203"/>
                  </a:cubicBezTo>
                  <a:cubicBezTo>
                    <a:pt x="1269" y="1201"/>
                    <a:pt x="1269" y="1201"/>
                    <a:pt x="1269" y="1201"/>
                  </a:cubicBezTo>
                  <a:cubicBezTo>
                    <a:pt x="1267" y="1201"/>
                    <a:pt x="1267" y="1201"/>
                    <a:pt x="1267" y="1201"/>
                  </a:cubicBezTo>
                  <a:cubicBezTo>
                    <a:pt x="1231" y="1205"/>
                    <a:pt x="1195" y="1205"/>
                    <a:pt x="1160" y="1203"/>
                  </a:cubicBezTo>
                  <a:cubicBezTo>
                    <a:pt x="1109" y="1199"/>
                    <a:pt x="1065" y="1189"/>
                    <a:pt x="1033" y="1173"/>
                  </a:cubicBezTo>
                  <a:cubicBezTo>
                    <a:pt x="1027" y="1170"/>
                    <a:pt x="1021" y="1164"/>
                    <a:pt x="1014" y="1159"/>
                  </a:cubicBezTo>
                  <a:cubicBezTo>
                    <a:pt x="1009" y="1154"/>
                    <a:pt x="1004" y="1150"/>
                    <a:pt x="999" y="1147"/>
                  </a:cubicBezTo>
                  <a:cubicBezTo>
                    <a:pt x="995" y="1145"/>
                    <a:pt x="992" y="1143"/>
                    <a:pt x="989" y="1141"/>
                  </a:cubicBezTo>
                  <a:cubicBezTo>
                    <a:pt x="979" y="1134"/>
                    <a:pt x="968" y="1127"/>
                    <a:pt x="964" y="1120"/>
                  </a:cubicBezTo>
                  <a:cubicBezTo>
                    <a:pt x="959" y="1111"/>
                    <a:pt x="957" y="1100"/>
                    <a:pt x="955" y="1089"/>
                  </a:cubicBezTo>
                  <a:cubicBezTo>
                    <a:pt x="953" y="1079"/>
                    <a:pt x="951" y="1068"/>
                    <a:pt x="946" y="1058"/>
                  </a:cubicBezTo>
                  <a:cubicBezTo>
                    <a:pt x="949" y="1058"/>
                    <a:pt x="952" y="1057"/>
                    <a:pt x="955" y="1056"/>
                  </a:cubicBezTo>
                  <a:cubicBezTo>
                    <a:pt x="968" y="1053"/>
                    <a:pt x="980" y="1051"/>
                    <a:pt x="990" y="1056"/>
                  </a:cubicBezTo>
                  <a:cubicBezTo>
                    <a:pt x="999" y="1061"/>
                    <a:pt x="1009" y="1069"/>
                    <a:pt x="1019" y="1077"/>
                  </a:cubicBezTo>
                  <a:cubicBezTo>
                    <a:pt x="1024" y="1081"/>
                    <a:pt x="1029" y="1085"/>
                    <a:pt x="1034" y="1089"/>
                  </a:cubicBezTo>
                  <a:cubicBezTo>
                    <a:pt x="1078" y="1121"/>
                    <a:pt x="1135" y="1129"/>
                    <a:pt x="1185" y="1133"/>
                  </a:cubicBezTo>
                  <a:cubicBezTo>
                    <a:pt x="1198" y="1134"/>
                    <a:pt x="1211" y="1134"/>
                    <a:pt x="1228" y="1135"/>
                  </a:cubicBezTo>
                  <a:cubicBezTo>
                    <a:pt x="1244" y="1150"/>
                    <a:pt x="1268" y="1162"/>
                    <a:pt x="1292" y="1173"/>
                  </a:cubicBezTo>
                  <a:cubicBezTo>
                    <a:pt x="1324" y="1188"/>
                    <a:pt x="1347" y="1196"/>
                    <a:pt x="1366" y="1196"/>
                  </a:cubicBezTo>
                  <a:cubicBezTo>
                    <a:pt x="1391" y="1197"/>
                    <a:pt x="1391" y="1197"/>
                    <a:pt x="1391" y="1197"/>
                  </a:cubicBezTo>
                  <a:cubicBezTo>
                    <a:pt x="1367" y="1189"/>
                    <a:pt x="1367" y="1189"/>
                    <a:pt x="1367" y="1189"/>
                  </a:cubicBezTo>
                  <a:cubicBezTo>
                    <a:pt x="1316" y="1173"/>
                    <a:pt x="1276" y="1157"/>
                    <a:pt x="1244" y="1134"/>
                  </a:cubicBezTo>
                  <a:cubicBezTo>
                    <a:pt x="1293" y="1137"/>
                    <a:pt x="1337" y="1147"/>
                    <a:pt x="1376" y="1157"/>
                  </a:cubicBezTo>
                  <a:cubicBezTo>
                    <a:pt x="1382" y="1158"/>
                    <a:pt x="1388" y="1160"/>
                    <a:pt x="1393" y="1161"/>
                  </a:cubicBezTo>
                  <a:cubicBezTo>
                    <a:pt x="1396" y="1154"/>
                    <a:pt x="1396" y="1154"/>
                    <a:pt x="1396" y="1154"/>
                  </a:cubicBezTo>
                  <a:cubicBezTo>
                    <a:pt x="1353" y="1135"/>
                    <a:pt x="1304" y="1130"/>
                    <a:pt x="1261" y="1127"/>
                  </a:cubicBezTo>
                  <a:cubicBezTo>
                    <a:pt x="1252" y="1126"/>
                    <a:pt x="1243" y="1126"/>
                    <a:pt x="1234" y="1125"/>
                  </a:cubicBezTo>
                  <a:cubicBezTo>
                    <a:pt x="1225" y="1124"/>
                    <a:pt x="1217" y="1124"/>
                    <a:pt x="1208" y="1123"/>
                  </a:cubicBezTo>
                  <a:cubicBezTo>
                    <a:pt x="1173" y="1121"/>
                    <a:pt x="1137" y="1117"/>
                    <a:pt x="1104" y="1107"/>
                  </a:cubicBezTo>
                  <a:cubicBezTo>
                    <a:pt x="1065" y="1095"/>
                    <a:pt x="1043" y="1076"/>
                    <a:pt x="1019" y="1056"/>
                  </a:cubicBezTo>
                  <a:cubicBezTo>
                    <a:pt x="1016" y="1054"/>
                    <a:pt x="1014" y="1052"/>
                    <a:pt x="1012" y="1049"/>
                  </a:cubicBezTo>
                  <a:cubicBezTo>
                    <a:pt x="1026" y="1048"/>
                    <a:pt x="1040" y="1045"/>
                    <a:pt x="1053" y="1042"/>
                  </a:cubicBezTo>
                  <a:cubicBezTo>
                    <a:pt x="1069" y="1038"/>
                    <a:pt x="1084" y="1034"/>
                    <a:pt x="1097" y="1035"/>
                  </a:cubicBezTo>
                  <a:cubicBezTo>
                    <a:pt x="1112" y="1036"/>
                    <a:pt x="1124" y="1043"/>
                    <a:pt x="1137" y="1050"/>
                  </a:cubicBezTo>
                  <a:cubicBezTo>
                    <a:pt x="1150" y="1057"/>
                    <a:pt x="1162" y="1063"/>
                    <a:pt x="1177" y="1066"/>
                  </a:cubicBezTo>
                  <a:cubicBezTo>
                    <a:pt x="1180" y="1070"/>
                    <a:pt x="1183" y="1074"/>
                    <a:pt x="1186" y="1078"/>
                  </a:cubicBezTo>
                  <a:cubicBezTo>
                    <a:pt x="1197" y="1094"/>
                    <a:pt x="1210" y="1112"/>
                    <a:pt x="1233" y="1110"/>
                  </a:cubicBezTo>
                  <a:cubicBezTo>
                    <a:pt x="1266" y="1108"/>
                    <a:pt x="1266" y="1108"/>
                    <a:pt x="1266" y="1108"/>
                  </a:cubicBezTo>
                  <a:cubicBezTo>
                    <a:pt x="1234" y="1103"/>
                    <a:pt x="1234" y="1103"/>
                    <a:pt x="1234" y="1103"/>
                  </a:cubicBezTo>
                  <a:cubicBezTo>
                    <a:pt x="1215" y="1100"/>
                    <a:pt x="1202" y="1085"/>
                    <a:pt x="1196" y="1074"/>
                  </a:cubicBezTo>
                  <a:cubicBezTo>
                    <a:pt x="1213" y="1079"/>
                    <a:pt x="1232" y="1085"/>
                    <a:pt x="1253" y="1086"/>
                  </a:cubicBezTo>
                  <a:cubicBezTo>
                    <a:pt x="1261" y="1087"/>
                    <a:pt x="1269" y="1087"/>
                    <a:pt x="1276" y="1086"/>
                  </a:cubicBezTo>
                  <a:cubicBezTo>
                    <a:pt x="1308" y="1082"/>
                    <a:pt x="1308" y="1082"/>
                    <a:pt x="1308" y="1082"/>
                  </a:cubicBezTo>
                  <a:cubicBezTo>
                    <a:pt x="1276" y="1078"/>
                    <a:pt x="1276" y="1078"/>
                    <a:pt x="1276" y="1078"/>
                  </a:cubicBezTo>
                  <a:cubicBezTo>
                    <a:pt x="1212" y="1072"/>
                    <a:pt x="1164" y="1052"/>
                    <a:pt x="1130" y="1033"/>
                  </a:cubicBezTo>
                  <a:cubicBezTo>
                    <a:pt x="1144" y="1033"/>
                    <a:pt x="1158" y="1030"/>
                    <a:pt x="1171" y="1028"/>
                  </a:cubicBezTo>
                  <a:cubicBezTo>
                    <a:pt x="1188" y="1025"/>
                    <a:pt x="1204" y="1022"/>
                    <a:pt x="1221" y="1025"/>
                  </a:cubicBezTo>
                  <a:cubicBezTo>
                    <a:pt x="1241" y="1027"/>
                    <a:pt x="1261" y="1040"/>
                    <a:pt x="1280" y="1051"/>
                  </a:cubicBezTo>
                  <a:cubicBezTo>
                    <a:pt x="1288" y="1056"/>
                    <a:pt x="1294" y="1060"/>
                    <a:pt x="1301" y="1064"/>
                  </a:cubicBezTo>
                  <a:cubicBezTo>
                    <a:pt x="1311" y="1069"/>
                    <a:pt x="1320" y="1074"/>
                    <a:pt x="1329" y="1080"/>
                  </a:cubicBezTo>
                  <a:cubicBezTo>
                    <a:pt x="1345" y="1090"/>
                    <a:pt x="1361" y="1099"/>
                    <a:pt x="1378" y="1106"/>
                  </a:cubicBezTo>
                  <a:cubicBezTo>
                    <a:pt x="1378" y="1108"/>
                    <a:pt x="1379" y="1110"/>
                    <a:pt x="1380" y="1111"/>
                  </a:cubicBezTo>
                  <a:cubicBezTo>
                    <a:pt x="1380" y="1112"/>
                    <a:pt x="1380" y="1112"/>
                    <a:pt x="1380" y="1113"/>
                  </a:cubicBezTo>
                  <a:cubicBezTo>
                    <a:pt x="1379" y="1115"/>
                    <a:pt x="1379" y="1115"/>
                    <a:pt x="1379" y="1115"/>
                  </a:cubicBezTo>
                  <a:cubicBezTo>
                    <a:pt x="1382" y="1117"/>
                    <a:pt x="1382" y="1117"/>
                    <a:pt x="1382" y="1117"/>
                  </a:cubicBezTo>
                  <a:cubicBezTo>
                    <a:pt x="1391" y="1121"/>
                    <a:pt x="1397" y="1128"/>
                    <a:pt x="1404" y="1135"/>
                  </a:cubicBezTo>
                  <a:cubicBezTo>
                    <a:pt x="1413" y="1144"/>
                    <a:pt x="1421" y="1153"/>
                    <a:pt x="1434" y="1158"/>
                  </a:cubicBezTo>
                  <a:cubicBezTo>
                    <a:pt x="1450" y="1164"/>
                    <a:pt x="1450" y="1164"/>
                    <a:pt x="1450" y="1164"/>
                  </a:cubicBezTo>
                  <a:cubicBezTo>
                    <a:pt x="1438" y="1152"/>
                    <a:pt x="1438" y="1152"/>
                    <a:pt x="1438" y="1152"/>
                  </a:cubicBezTo>
                  <a:cubicBezTo>
                    <a:pt x="1433" y="1147"/>
                    <a:pt x="1426" y="1141"/>
                    <a:pt x="1420" y="1136"/>
                  </a:cubicBezTo>
                  <a:cubicBezTo>
                    <a:pt x="1412" y="1130"/>
                    <a:pt x="1404" y="1123"/>
                    <a:pt x="1399" y="1116"/>
                  </a:cubicBezTo>
                  <a:cubicBezTo>
                    <a:pt x="1422" y="1128"/>
                    <a:pt x="1451" y="1138"/>
                    <a:pt x="1473" y="1141"/>
                  </a:cubicBezTo>
                  <a:cubicBezTo>
                    <a:pt x="1475" y="1134"/>
                    <a:pt x="1475" y="1134"/>
                    <a:pt x="1475" y="1134"/>
                  </a:cubicBezTo>
                  <a:cubicBezTo>
                    <a:pt x="1405" y="1114"/>
                    <a:pt x="1348" y="1080"/>
                    <a:pt x="1293" y="1049"/>
                  </a:cubicBezTo>
                  <a:cubicBezTo>
                    <a:pt x="1278" y="1040"/>
                    <a:pt x="1262" y="1031"/>
                    <a:pt x="1247" y="1022"/>
                  </a:cubicBezTo>
                  <a:cubicBezTo>
                    <a:pt x="1270" y="1019"/>
                    <a:pt x="1294" y="1018"/>
                    <a:pt x="1319" y="1020"/>
                  </a:cubicBezTo>
                  <a:cubicBezTo>
                    <a:pt x="1376" y="1024"/>
                    <a:pt x="1428" y="1042"/>
                    <a:pt x="1463" y="1069"/>
                  </a:cubicBezTo>
                  <a:cubicBezTo>
                    <a:pt x="1474" y="1088"/>
                    <a:pt x="1496" y="1097"/>
                    <a:pt x="1517" y="1106"/>
                  </a:cubicBezTo>
                  <a:cubicBezTo>
                    <a:pt x="1531" y="1111"/>
                    <a:pt x="1545" y="1117"/>
                    <a:pt x="1555" y="1125"/>
                  </a:cubicBezTo>
                  <a:cubicBezTo>
                    <a:pt x="1560" y="1120"/>
                    <a:pt x="1560" y="1120"/>
                    <a:pt x="1560" y="1120"/>
                  </a:cubicBezTo>
                  <a:cubicBezTo>
                    <a:pt x="1549" y="1107"/>
                    <a:pt x="1532" y="1100"/>
                    <a:pt x="1516" y="1094"/>
                  </a:cubicBezTo>
                  <a:cubicBezTo>
                    <a:pt x="1496" y="1085"/>
                    <a:pt x="1477" y="1077"/>
                    <a:pt x="1469" y="1061"/>
                  </a:cubicBezTo>
                  <a:cubicBezTo>
                    <a:pt x="1468" y="1060"/>
                    <a:pt x="1468" y="1060"/>
                    <a:pt x="1468" y="1060"/>
                  </a:cubicBezTo>
                  <a:cubicBezTo>
                    <a:pt x="1467" y="1059"/>
                    <a:pt x="1467" y="1059"/>
                    <a:pt x="1467" y="1059"/>
                  </a:cubicBezTo>
                  <a:cubicBezTo>
                    <a:pt x="1462" y="1056"/>
                    <a:pt x="1456" y="1053"/>
                    <a:pt x="1451" y="1050"/>
                  </a:cubicBezTo>
                  <a:cubicBezTo>
                    <a:pt x="1422" y="1035"/>
                    <a:pt x="1393" y="1019"/>
                    <a:pt x="1356" y="1010"/>
                  </a:cubicBezTo>
                  <a:cubicBezTo>
                    <a:pt x="1363" y="1008"/>
                    <a:pt x="1369" y="1006"/>
                    <a:pt x="1375" y="1003"/>
                  </a:cubicBezTo>
                  <a:cubicBezTo>
                    <a:pt x="1392" y="998"/>
                    <a:pt x="1407" y="992"/>
                    <a:pt x="1425" y="995"/>
                  </a:cubicBezTo>
                  <a:cubicBezTo>
                    <a:pt x="1441" y="997"/>
                    <a:pt x="1456" y="1003"/>
                    <a:pt x="1473" y="1010"/>
                  </a:cubicBezTo>
                  <a:cubicBezTo>
                    <a:pt x="1492" y="1018"/>
                    <a:pt x="1511" y="1026"/>
                    <a:pt x="1533" y="1027"/>
                  </a:cubicBezTo>
                  <a:cubicBezTo>
                    <a:pt x="1538" y="1028"/>
                    <a:pt x="1544" y="1028"/>
                    <a:pt x="1549" y="1027"/>
                  </a:cubicBezTo>
                  <a:cubicBezTo>
                    <a:pt x="1576" y="1025"/>
                    <a:pt x="1576" y="1025"/>
                    <a:pt x="1576" y="1025"/>
                  </a:cubicBezTo>
                  <a:cubicBezTo>
                    <a:pt x="1550" y="1020"/>
                    <a:pt x="1550" y="1020"/>
                    <a:pt x="1550" y="1020"/>
                  </a:cubicBezTo>
                  <a:cubicBezTo>
                    <a:pt x="1512" y="1014"/>
                    <a:pt x="1479" y="1002"/>
                    <a:pt x="1447" y="991"/>
                  </a:cubicBezTo>
                  <a:cubicBezTo>
                    <a:pt x="1465" y="991"/>
                    <a:pt x="1484" y="990"/>
                    <a:pt x="1502" y="986"/>
                  </a:cubicBezTo>
                  <a:cubicBezTo>
                    <a:pt x="1501" y="979"/>
                    <a:pt x="1501" y="979"/>
                    <a:pt x="1501" y="979"/>
                  </a:cubicBezTo>
                  <a:cubicBezTo>
                    <a:pt x="1491" y="980"/>
                    <a:pt x="1481" y="980"/>
                    <a:pt x="1472" y="980"/>
                  </a:cubicBezTo>
                  <a:cubicBezTo>
                    <a:pt x="1459" y="980"/>
                    <a:pt x="1447" y="980"/>
                    <a:pt x="1436" y="980"/>
                  </a:cubicBezTo>
                  <a:cubicBezTo>
                    <a:pt x="1429" y="981"/>
                    <a:pt x="1421" y="982"/>
                    <a:pt x="1414" y="983"/>
                  </a:cubicBezTo>
                  <a:cubicBezTo>
                    <a:pt x="1405" y="983"/>
                    <a:pt x="1405" y="983"/>
                    <a:pt x="1405" y="983"/>
                  </a:cubicBezTo>
                  <a:cubicBezTo>
                    <a:pt x="1409" y="985"/>
                    <a:pt x="1409" y="985"/>
                    <a:pt x="1409" y="985"/>
                  </a:cubicBezTo>
                  <a:cubicBezTo>
                    <a:pt x="1395" y="988"/>
                    <a:pt x="1383" y="992"/>
                    <a:pt x="1372" y="996"/>
                  </a:cubicBezTo>
                  <a:cubicBezTo>
                    <a:pt x="1359" y="1001"/>
                    <a:pt x="1347" y="1005"/>
                    <a:pt x="1336" y="1007"/>
                  </a:cubicBezTo>
                  <a:cubicBezTo>
                    <a:pt x="1326" y="1008"/>
                    <a:pt x="1326" y="1008"/>
                    <a:pt x="1326" y="1008"/>
                  </a:cubicBezTo>
                  <a:cubicBezTo>
                    <a:pt x="1319" y="1008"/>
                    <a:pt x="1310" y="1007"/>
                    <a:pt x="1301" y="1006"/>
                  </a:cubicBezTo>
                  <a:cubicBezTo>
                    <a:pt x="1293" y="1005"/>
                    <a:pt x="1286" y="1004"/>
                    <a:pt x="1280" y="1004"/>
                  </a:cubicBezTo>
                  <a:cubicBezTo>
                    <a:pt x="1267" y="1004"/>
                    <a:pt x="1254" y="1004"/>
                    <a:pt x="1241" y="1005"/>
                  </a:cubicBezTo>
                  <a:cubicBezTo>
                    <a:pt x="1243" y="1004"/>
                    <a:pt x="1243" y="1004"/>
                    <a:pt x="1243" y="1004"/>
                  </a:cubicBezTo>
                  <a:cubicBezTo>
                    <a:pt x="1249" y="1001"/>
                    <a:pt x="1255" y="997"/>
                    <a:pt x="1261" y="994"/>
                  </a:cubicBezTo>
                  <a:cubicBezTo>
                    <a:pt x="1287" y="979"/>
                    <a:pt x="1311" y="965"/>
                    <a:pt x="1343" y="961"/>
                  </a:cubicBezTo>
                  <a:cubicBezTo>
                    <a:pt x="1346" y="962"/>
                    <a:pt x="1349" y="961"/>
                    <a:pt x="1353" y="961"/>
                  </a:cubicBezTo>
                  <a:cubicBezTo>
                    <a:pt x="1354" y="961"/>
                    <a:pt x="1355" y="961"/>
                    <a:pt x="1357" y="961"/>
                  </a:cubicBezTo>
                  <a:cubicBezTo>
                    <a:pt x="1359" y="961"/>
                    <a:pt x="1361" y="961"/>
                    <a:pt x="1364" y="961"/>
                  </a:cubicBezTo>
                  <a:cubicBezTo>
                    <a:pt x="1364" y="953"/>
                    <a:pt x="1364" y="953"/>
                    <a:pt x="1364" y="953"/>
                  </a:cubicBezTo>
                  <a:cubicBezTo>
                    <a:pt x="1363" y="953"/>
                    <a:pt x="1363" y="953"/>
                    <a:pt x="1363" y="953"/>
                  </a:cubicBezTo>
                  <a:cubicBezTo>
                    <a:pt x="1361" y="953"/>
                    <a:pt x="1359" y="953"/>
                    <a:pt x="1356" y="953"/>
                  </a:cubicBezTo>
                  <a:cubicBezTo>
                    <a:pt x="1352" y="953"/>
                    <a:pt x="1347" y="954"/>
                    <a:pt x="1343" y="954"/>
                  </a:cubicBezTo>
                  <a:cubicBezTo>
                    <a:pt x="1342" y="954"/>
                    <a:pt x="1342" y="954"/>
                    <a:pt x="1342" y="954"/>
                  </a:cubicBezTo>
                  <a:cubicBezTo>
                    <a:pt x="1341" y="954"/>
                    <a:pt x="1341" y="954"/>
                    <a:pt x="1340" y="954"/>
                  </a:cubicBezTo>
                  <a:cubicBezTo>
                    <a:pt x="1353" y="948"/>
                    <a:pt x="1368" y="945"/>
                    <a:pt x="1386" y="946"/>
                  </a:cubicBezTo>
                  <a:cubicBezTo>
                    <a:pt x="1399" y="947"/>
                    <a:pt x="1411" y="950"/>
                    <a:pt x="1423" y="955"/>
                  </a:cubicBezTo>
                  <a:cubicBezTo>
                    <a:pt x="1436" y="960"/>
                    <a:pt x="1436" y="960"/>
                    <a:pt x="1436" y="960"/>
                  </a:cubicBezTo>
                  <a:cubicBezTo>
                    <a:pt x="1428" y="950"/>
                    <a:pt x="1428" y="950"/>
                    <a:pt x="1428" y="950"/>
                  </a:cubicBezTo>
                  <a:cubicBezTo>
                    <a:pt x="1421" y="941"/>
                    <a:pt x="1410" y="940"/>
                    <a:pt x="1401" y="939"/>
                  </a:cubicBezTo>
                  <a:cubicBezTo>
                    <a:pt x="1397" y="939"/>
                    <a:pt x="1394" y="938"/>
                    <a:pt x="1391" y="938"/>
                  </a:cubicBezTo>
                  <a:cubicBezTo>
                    <a:pt x="1350" y="929"/>
                    <a:pt x="1314" y="911"/>
                    <a:pt x="1296" y="889"/>
                  </a:cubicBezTo>
                  <a:cubicBezTo>
                    <a:pt x="1316" y="894"/>
                    <a:pt x="1338" y="896"/>
                    <a:pt x="1362" y="898"/>
                  </a:cubicBezTo>
                  <a:cubicBezTo>
                    <a:pt x="1368" y="898"/>
                    <a:pt x="1374" y="899"/>
                    <a:pt x="1380" y="899"/>
                  </a:cubicBezTo>
                  <a:cubicBezTo>
                    <a:pt x="1407" y="924"/>
                    <a:pt x="1462" y="932"/>
                    <a:pt x="1493" y="935"/>
                  </a:cubicBezTo>
                  <a:cubicBezTo>
                    <a:pt x="1494" y="928"/>
                    <a:pt x="1494" y="928"/>
                    <a:pt x="1494" y="928"/>
                  </a:cubicBezTo>
                  <a:cubicBezTo>
                    <a:pt x="1484" y="925"/>
                    <a:pt x="1473" y="923"/>
                    <a:pt x="1463" y="921"/>
                  </a:cubicBezTo>
                  <a:cubicBezTo>
                    <a:pt x="1439" y="916"/>
                    <a:pt x="1415" y="911"/>
                    <a:pt x="1399" y="900"/>
                  </a:cubicBezTo>
                  <a:cubicBezTo>
                    <a:pt x="1400" y="900"/>
                    <a:pt x="1400" y="900"/>
                    <a:pt x="1400" y="900"/>
                  </a:cubicBezTo>
                  <a:cubicBezTo>
                    <a:pt x="1410" y="901"/>
                    <a:pt x="1410" y="901"/>
                    <a:pt x="1410" y="901"/>
                  </a:cubicBezTo>
                  <a:cubicBezTo>
                    <a:pt x="1425" y="902"/>
                    <a:pt x="1441" y="903"/>
                    <a:pt x="1452" y="898"/>
                  </a:cubicBezTo>
                  <a:cubicBezTo>
                    <a:pt x="1463" y="893"/>
                    <a:pt x="1463" y="893"/>
                    <a:pt x="1463" y="893"/>
                  </a:cubicBezTo>
                  <a:cubicBezTo>
                    <a:pt x="1468" y="896"/>
                    <a:pt x="1474" y="897"/>
                    <a:pt x="1479" y="897"/>
                  </a:cubicBezTo>
                  <a:cubicBezTo>
                    <a:pt x="1493" y="896"/>
                    <a:pt x="1493" y="896"/>
                    <a:pt x="1493" y="896"/>
                  </a:cubicBezTo>
                  <a:cubicBezTo>
                    <a:pt x="1480" y="890"/>
                    <a:pt x="1480" y="890"/>
                    <a:pt x="1480" y="890"/>
                  </a:cubicBezTo>
                  <a:cubicBezTo>
                    <a:pt x="1478" y="889"/>
                    <a:pt x="1476" y="888"/>
                    <a:pt x="1474" y="887"/>
                  </a:cubicBezTo>
                  <a:cubicBezTo>
                    <a:pt x="1472" y="886"/>
                    <a:pt x="1470" y="885"/>
                    <a:pt x="1469" y="885"/>
                  </a:cubicBezTo>
                  <a:cubicBezTo>
                    <a:pt x="1476" y="886"/>
                    <a:pt x="1483" y="887"/>
                    <a:pt x="1488" y="885"/>
                  </a:cubicBezTo>
                  <a:cubicBezTo>
                    <a:pt x="1504" y="880"/>
                    <a:pt x="1504" y="880"/>
                    <a:pt x="1504" y="880"/>
                  </a:cubicBezTo>
                  <a:cubicBezTo>
                    <a:pt x="1487" y="878"/>
                    <a:pt x="1487" y="878"/>
                    <a:pt x="1487" y="878"/>
                  </a:cubicBezTo>
                  <a:cubicBezTo>
                    <a:pt x="1464" y="875"/>
                    <a:pt x="1443" y="869"/>
                    <a:pt x="1423" y="862"/>
                  </a:cubicBezTo>
                  <a:cubicBezTo>
                    <a:pt x="1426" y="858"/>
                    <a:pt x="1426" y="858"/>
                    <a:pt x="1426" y="858"/>
                  </a:cubicBezTo>
                  <a:cubicBezTo>
                    <a:pt x="1409" y="847"/>
                    <a:pt x="1398" y="830"/>
                    <a:pt x="1387" y="812"/>
                  </a:cubicBezTo>
                  <a:cubicBezTo>
                    <a:pt x="1383" y="807"/>
                    <a:pt x="1380" y="802"/>
                    <a:pt x="1376" y="797"/>
                  </a:cubicBezTo>
                  <a:cubicBezTo>
                    <a:pt x="1372" y="791"/>
                    <a:pt x="1367" y="785"/>
                    <a:pt x="1362" y="780"/>
                  </a:cubicBezTo>
                  <a:cubicBezTo>
                    <a:pt x="1354" y="771"/>
                    <a:pt x="1346" y="763"/>
                    <a:pt x="1343" y="754"/>
                  </a:cubicBezTo>
                  <a:cubicBezTo>
                    <a:pt x="1355" y="756"/>
                    <a:pt x="1367" y="759"/>
                    <a:pt x="1380" y="762"/>
                  </a:cubicBezTo>
                  <a:cubicBezTo>
                    <a:pt x="1396" y="766"/>
                    <a:pt x="1414" y="770"/>
                    <a:pt x="1431" y="773"/>
                  </a:cubicBezTo>
                  <a:cubicBezTo>
                    <a:pt x="1436" y="788"/>
                    <a:pt x="1451" y="801"/>
                    <a:pt x="1464" y="801"/>
                  </a:cubicBezTo>
                  <a:cubicBezTo>
                    <a:pt x="1472" y="801"/>
                    <a:pt x="1472" y="801"/>
                    <a:pt x="1472" y="801"/>
                  </a:cubicBezTo>
                  <a:cubicBezTo>
                    <a:pt x="1466" y="795"/>
                    <a:pt x="1466" y="795"/>
                    <a:pt x="1466" y="795"/>
                  </a:cubicBezTo>
                  <a:cubicBezTo>
                    <a:pt x="1463" y="792"/>
                    <a:pt x="1459" y="790"/>
                    <a:pt x="1456" y="788"/>
                  </a:cubicBezTo>
                  <a:cubicBezTo>
                    <a:pt x="1450" y="785"/>
                    <a:pt x="1445" y="782"/>
                    <a:pt x="1444" y="777"/>
                  </a:cubicBezTo>
                  <a:cubicBezTo>
                    <a:pt x="1451" y="779"/>
                    <a:pt x="1460" y="782"/>
                    <a:pt x="1469" y="782"/>
                  </a:cubicBezTo>
                  <a:cubicBezTo>
                    <a:pt x="1475" y="783"/>
                    <a:pt x="1480" y="782"/>
                    <a:pt x="1484" y="781"/>
                  </a:cubicBezTo>
                  <a:cubicBezTo>
                    <a:pt x="1496" y="777"/>
                    <a:pt x="1496" y="777"/>
                    <a:pt x="1496" y="777"/>
                  </a:cubicBezTo>
                  <a:cubicBezTo>
                    <a:pt x="1484" y="774"/>
                    <a:pt x="1484" y="774"/>
                    <a:pt x="1484" y="774"/>
                  </a:cubicBezTo>
                  <a:cubicBezTo>
                    <a:pt x="1457" y="768"/>
                    <a:pt x="1429" y="762"/>
                    <a:pt x="1401" y="756"/>
                  </a:cubicBezTo>
                  <a:cubicBezTo>
                    <a:pt x="1329" y="742"/>
                    <a:pt x="1254" y="727"/>
                    <a:pt x="1202" y="695"/>
                  </a:cubicBezTo>
                  <a:cubicBezTo>
                    <a:pt x="1239" y="685"/>
                    <a:pt x="1283" y="679"/>
                    <a:pt x="1340" y="679"/>
                  </a:cubicBezTo>
                  <a:cubicBezTo>
                    <a:pt x="1354" y="687"/>
                    <a:pt x="1380" y="698"/>
                    <a:pt x="1401" y="697"/>
                  </a:cubicBezTo>
                  <a:cubicBezTo>
                    <a:pt x="1420" y="696"/>
                    <a:pt x="1420" y="696"/>
                    <a:pt x="1420" y="696"/>
                  </a:cubicBezTo>
                  <a:cubicBezTo>
                    <a:pt x="1402" y="690"/>
                    <a:pt x="1402" y="690"/>
                    <a:pt x="1402" y="690"/>
                  </a:cubicBezTo>
                  <a:cubicBezTo>
                    <a:pt x="1396" y="687"/>
                    <a:pt x="1389" y="686"/>
                    <a:pt x="1383" y="685"/>
                  </a:cubicBezTo>
                  <a:cubicBezTo>
                    <a:pt x="1374" y="682"/>
                    <a:pt x="1365" y="680"/>
                    <a:pt x="1358" y="677"/>
                  </a:cubicBezTo>
                  <a:cubicBezTo>
                    <a:pt x="1362" y="677"/>
                    <a:pt x="1365" y="677"/>
                    <a:pt x="1368" y="677"/>
                  </a:cubicBezTo>
                  <a:cubicBezTo>
                    <a:pt x="1407" y="678"/>
                    <a:pt x="1437" y="696"/>
                    <a:pt x="1463" y="711"/>
                  </a:cubicBezTo>
                  <a:cubicBezTo>
                    <a:pt x="1473" y="717"/>
                    <a:pt x="1482" y="722"/>
                    <a:pt x="1491" y="727"/>
                  </a:cubicBezTo>
                  <a:cubicBezTo>
                    <a:pt x="1495" y="720"/>
                    <a:pt x="1495" y="720"/>
                    <a:pt x="1495" y="720"/>
                  </a:cubicBezTo>
                  <a:cubicBezTo>
                    <a:pt x="1469" y="702"/>
                    <a:pt x="1438" y="683"/>
                    <a:pt x="1397" y="670"/>
                  </a:cubicBezTo>
                  <a:cubicBezTo>
                    <a:pt x="1402" y="667"/>
                    <a:pt x="1406" y="665"/>
                    <a:pt x="1411" y="662"/>
                  </a:cubicBezTo>
                  <a:cubicBezTo>
                    <a:pt x="1423" y="655"/>
                    <a:pt x="1435" y="649"/>
                    <a:pt x="1451" y="646"/>
                  </a:cubicBezTo>
                  <a:cubicBezTo>
                    <a:pt x="1461" y="655"/>
                    <a:pt x="1475" y="662"/>
                    <a:pt x="1490" y="666"/>
                  </a:cubicBezTo>
                  <a:cubicBezTo>
                    <a:pt x="1503" y="669"/>
                    <a:pt x="1503" y="669"/>
                    <a:pt x="1503" y="669"/>
                  </a:cubicBezTo>
                  <a:cubicBezTo>
                    <a:pt x="1494" y="660"/>
                    <a:pt x="1494" y="660"/>
                    <a:pt x="1494" y="660"/>
                  </a:cubicBezTo>
                  <a:cubicBezTo>
                    <a:pt x="1489" y="655"/>
                    <a:pt x="1483" y="652"/>
                    <a:pt x="1476" y="650"/>
                  </a:cubicBezTo>
                  <a:cubicBezTo>
                    <a:pt x="1471" y="648"/>
                    <a:pt x="1467" y="646"/>
                    <a:pt x="1463" y="643"/>
                  </a:cubicBezTo>
                  <a:cubicBezTo>
                    <a:pt x="1466" y="643"/>
                    <a:pt x="1469" y="643"/>
                    <a:pt x="1471" y="643"/>
                  </a:cubicBezTo>
                  <a:cubicBezTo>
                    <a:pt x="1482" y="643"/>
                    <a:pt x="1493" y="643"/>
                    <a:pt x="1501" y="639"/>
                  </a:cubicBezTo>
                  <a:cubicBezTo>
                    <a:pt x="1513" y="632"/>
                    <a:pt x="1513" y="632"/>
                    <a:pt x="1513" y="632"/>
                  </a:cubicBezTo>
                  <a:cubicBezTo>
                    <a:pt x="1499" y="632"/>
                    <a:pt x="1499" y="632"/>
                    <a:pt x="1499" y="632"/>
                  </a:cubicBezTo>
                  <a:cubicBezTo>
                    <a:pt x="1464" y="632"/>
                    <a:pt x="1443" y="636"/>
                    <a:pt x="1418" y="648"/>
                  </a:cubicBezTo>
                  <a:cubicBezTo>
                    <a:pt x="1413" y="651"/>
                    <a:pt x="1407" y="654"/>
                    <a:pt x="1402" y="657"/>
                  </a:cubicBezTo>
                  <a:cubicBezTo>
                    <a:pt x="1393" y="662"/>
                    <a:pt x="1385" y="667"/>
                    <a:pt x="1378" y="668"/>
                  </a:cubicBezTo>
                  <a:cubicBezTo>
                    <a:pt x="1375" y="669"/>
                    <a:pt x="1371" y="669"/>
                    <a:pt x="1368" y="669"/>
                  </a:cubicBezTo>
                  <a:cubicBezTo>
                    <a:pt x="1362" y="669"/>
                    <a:pt x="1356" y="669"/>
                    <a:pt x="1350" y="670"/>
                  </a:cubicBezTo>
                  <a:cubicBezTo>
                    <a:pt x="1339" y="669"/>
                    <a:pt x="1328" y="668"/>
                    <a:pt x="1317" y="667"/>
                  </a:cubicBezTo>
                  <a:cubicBezTo>
                    <a:pt x="1310" y="666"/>
                    <a:pt x="1302" y="665"/>
                    <a:pt x="1295" y="664"/>
                  </a:cubicBezTo>
                  <a:cubicBezTo>
                    <a:pt x="1286" y="664"/>
                    <a:pt x="1275" y="663"/>
                    <a:pt x="1263" y="665"/>
                  </a:cubicBezTo>
                  <a:cubicBezTo>
                    <a:pt x="1285" y="649"/>
                    <a:pt x="1305" y="637"/>
                    <a:pt x="1325" y="628"/>
                  </a:cubicBezTo>
                  <a:cubicBezTo>
                    <a:pt x="1330" y="626"/>
                    <a:pt x="1336" y="622"/>
                    <a:pt x="1342" y="619"/>
                  </a:cubicBezTo>
                  <a:cubicBezTo>
                    <a:pt x="1363" y="608"/>
                    <a:pt x="1394" y="591"/>
                    <a:pt x="1409" y="591"/>
                  </a:cubicBezTo>
                  <a:cubicBezTo>
                    <a:pt x="1414" y="591"/>
                    <a:pt x="1419" y="593"/>
                    <a:pt x="1424" y="595"/>
                  </a:cubicBezTo>
                  <a:cubicBezTo>
                    <a:pt x="1428" y="596"/>
                    <a:pt x="1433" y="598"/>
                    <a:pt x="1438" y="598"/>
                  </a:cubicBezTo>
                  <a:cubicBezTo>
                    <a:pt x="1444" y="598"/>
                    <a:pt x="1450" y="596"/>
                    <a:pt x="1456" y="592"/>
                  </a:cubicBezTo>
                  <a:cubicBezTo>
                    <a:pt x="1464" y="585"/>
                    <a:pt x="1464" y="585"/>
                    <a:pt x="1464" y="585"/>
                  </a:cubicBezTo>
                  <a:cubicBezTo>
                    <a:pt x="1453" y="585"/>
                    <a:pt x="1453" y="585"/>
                    <a:pt x="1453" y="585"/>
                  </a:cubicBezTo>
                  <a:cubicBezTo>
                    <a:pt x="1450" y="586"/>
                    <a:pt x="1447" y="586"/>
                    <a:pt x="1443" y="586"/>
                  </a:cubicBezTo>
                  <a:cubicBezTo>
                    <a:pt x="1435" y="587"/>
                    <a:pt x="1426" y="588"/>
                    <a:pt x="1421" y="586"/>
                  </a:cubicBezTo>
                  <a:cubicBezTo>
                    <a:pt x="1430" y="583"/>
                    <a:pt x="1439" y="578"/>
                    <a:pt x="1447" y="574"/>
                  </a:cubicBezTo>
                  <a:cubicBezTo>
                    <a:pt x="1451" y="572"/>
                    <a:pt x="1451" y="572"/>
                    <a:pt x="1451" y="572"/>
                  </a:cubicBezTo>
                  <a:cubicBezTo>
                    <a:pt x="1453" y="571"/>
                    <a:pt x="1456" y="570"/>
                    <a:pt x="1459" y="569"/>
                  </a:cubicBezTo>
                  <a:cubicBezTo>
                    <a:pt x="1469" y="564"/>
                    <a:pt x="1479" y="560"/>
                    <a:pt x="1483" y="551"/>
                  </a:cubicBezTo>
                  <a:cubicBezTo>
                    <a:pt x="1488" y="541"/>
                    <a:pt x="1488" y="541"/>
                    <a:pt x="1488" y="541"/>
                  </a:cubicBezTo>
                  <a:cubicBezTo>
                    <a:pt x="1478" y="547"/>
                    <a:pt x="1478" y="547"/>
                    <a:pt x="1478" y="547"/>
                  </a:cubicBezTo>
                  <a:cubicBezTo>
                    <a:pt x="1443" y="566"/>
                    <a:pt x="1399" y="584"/>
                    <a:pt x="1362" y="599"/>
                  </a:cubicBezTo>
                  <a:cubicBezTo>
                    <a:pt x="1377" y="577"/>
                    <a:pt x="1395" y="553"/>
                    <a:pt x="1401" y="529"/>
                  </a:cubicBezTo>
                  <a:cubicBezTo>
                    <a:pt x="1394" y="526"/>
                    <a:pt x="1394" y="526"/>
                    <a:pt x="1394" y="526"/>
                  </a:cubicBezTo>
                  <a:cubicBezTo>
                    <a:pt x="1380" y="556"/>
                    <a:pt x="1362" y="582"/>
                    <a:pt x="1345" y="607"/>
                  </a:cubicBezTo>
                  <a:cubicBezTo>
                    <a:pt x="1344" y="609"/>
                    <a:pt x="1344" y="609"/>
                    <a:pt x="1344" y="609"/>
                  </a:cubicBezTo>
                  <a:cubicBezTo>
                    <a:pt x="1323" y="616"/>
                    <a:pt x="1305" y="627"/>
                    <a:pt x="1288" y="637"/>
                  </a:cubicBezTo>
                  <a:cubicBezTo>
                    <a:pt x="1273" y="646"/>
                    <a:pt x="1258" y="656"/>
                    <a:pt x="1241" y="662"/>
                  </a:cubicBezTo>
                  <a:cubicBezTo>
                    <a:pt x="1239" y="663"/>
                    <a:pt x="1239" y="663"/>
                    <a:pt x="1239" y="663"/>
                  </a:cubicBezTo>
                  <a:cubicBezTo>
                    <a:pt x="1239" y="665"/>
                    <a:pt x="1239" y="665"/>
                    <a:pt x="1239" y="665"/>
                  </a:cubicBezTo>
                  <a:cubicBezTo>
                    <a:pt x="1238" y="666"/>
                    <a:pt x="1238" y="667"/>
                    <a:pt x="1238" y="668"/>
                  </a:cubicBezTo>
                  <a:cubicBezTo>
                    <a:pt x="1200" y="676"/>
                    <a:pt x="1169" y="686"/>
                    <a:pt x="1143" y="699"/>
                  </a:cubicBezTo>
                  <a:cubicBezTo>
                    <a:pt x="1143" y="695"/>
                    <a:pt x="1142" y="691"/>
                    <a:pt x="1142" y="686"/>
                  </a:cubicBezTo>
                  <a:cubicBezTo>
                    <a:pt x="1142" y="677"/>
                    <a:pt x="1141" y="669"/>
                    <a:pt x="1142" y="658"/>
                  </a:cubicBezTo>
                  <a:cubicBezTo>
                    <a:pt x="1155" y="651"/>
                    <a:pt x="1173" y="651"/>
                    <a:pt x="1191" y="651"/>
                  </a:cubicBezTo>
                  <a:cubicBezTo>
                    <a:pt x="1211" y="651"/>
                    <a:pt x="1232" y="651"/>
                    <a:pt x="1250" y="642"/>
                  </a:cubicBezTo>
                  <a:cubicBezTo>
                    <a:pt x="1265" y="633"/>
                    <a:pt x="1265" y="633"/>
                    <a:pt x="1265" y="633"/>
                  </a:cubicBezTo>
                  <a:cubicBezTo>
                    <a:pt x="1248" y="635"/>
                    <a:pt x="1248" y="635"/>
                    <a:pt x="1248" y="635"/>
                  </a:cubicBezTo>
                  <a:cubicBezTo>
                    <a:pt x="1240" y="636"/>
                    <a:pt x="1233" y="637"/>
                    <a:pt x="1226" y="638"/>
                  </a:cubicBezTo>
                  <a:cubicBezTo>
                    <a:pt x="1214" y="640"/>
                    <a:pt x="1201" y="642"/>
                    <a:pt x="1189" y="642"/>
                  </a:cubicBezTo>
                  <a:cubicBezTo>
                    <a:pt x="1208" y="635"/>
                    <a:pt x="1236" y="623"/>
                    <a:pt x="1249" y="605"/>
                  </a:cubicBezTo>
                  <a:cubicBezTo>
                    <a:pt x="1265" y="584"/>
                    <a:pt x="1265" y="584"/>
                    <a:pt x="1265" y="584"/>
                  </a:cubicBezTo>
                  <a:cubicBezTo>
                    <a:pt x="1244" y="600"/>
                    <a:pt x="1244" y="600"/>
                    <a:pt x="1244" y="600"/>
                  </a:cubicBezTo>
                  <a:cubicBezTo>
                    <a:pt x="1217" y="621"/>
                    <a:pt x="1184" y="636"/>
                    <a:pt x="1145" y="646"/>
                  </a:cubicBezTo>
                  <a:cubicBezTo>
                    <a:pt x="1145" y="639"/>
                    <a:pt x="1146" y="633"/>
                    <a:pt x="1148" y="627"/>
                  </a:cubicBezTo>
                  <a:cubicBezTo>
                    <a:pt x="1149" y="623"/>
                    <a:pt x="1149" y="623"/>
                    <a:pt x="1149" y="623"/>
                  </a:cubicBezTo>
                  <a:cubicBezTo>
                    <a:pt x="1159" y="615"/>
                    <a:pt x="1175" y="604"/>
                    <a:pt x="1194" y="597"/>
                  </a:cubicBezTo>
                  <a:cubicBezTo>
                    <a:pt x="1198" y="595"/>
                    <a:pt x="1202" y="593"/>
                    <a:pt x="1207" y="591"/>
                  </a:cubicBezTo>
                  <a:cubicBezTo>
                    <a:pt x="1220" y="585"/>
                    <a:pt x="1236" y="578"/>
                    <a:pt x="1247" y="577"/>
                  </a:cubicBezTo>
                  <a:cubicBezTo>
                    <a:pt x="1254" y="577"/>
                    <a:pt x="1261" y="579"/>
                    <a:pt x="1269" y="581"/>
                  </a:cubicBezTo>
                  <a:cubicBezTo>
                    <a:pt x="1277" y="583"/>
                    <a:pt x="1285" y="585"/>
                    <a:pt x="1293" y="585"/>
                  </a:cubicBezTo>
                  <a:cubicBezTo>
                    <a:pt x="1301" y="585"/>
                    <a:pt x="1308" y="583"/>
                    <a:pt x="1315" y="581"/>
                  </a:cubicBezTo>
                  <a:cubicBezTo>
                    <a:pt x="1318" y="580"/>
                    <a:pt x="1321" y="580"/>
                    <a:pt x="1324" y="579"/>
                  </a:cubicBezTo>
                  <a:cubicBezTo>
                    <a:pt x="1326" y="579"/>
                    <a:pt x="1328" y="579"/>
                    <a:pt x="1330" y="578"/>
                  </a:cubicBezTo>
                  <a:cubicBezTo>
                    <a:pt x="1338" y="578"/>
                    <a:pt x="1347" y="577"/>
                    <a:pt x="1351" y="569"/>
                  </a:cubicBezTo>
                  <a:cubicBezTo>
                    <a:pt x="1354" y="562"/>
                    <a:pt x="1354" y="562"/>
                    <a:pt x="1354" y="562"/>
                  </a:cubicBezTo>
                  <a:cubicBezTo>
                    <a:pt x="1346" y="564"/>
                    <a:pt x="1346" y="564"/>
                    <a:pt x="1346" y="564"/>
                  </a:cubicBezTo>
                  <a:cubicBezTo>
                    <a:pt x="1330" y="569"/>
                    <a:pt x="1305" y="575"/>
                    <a:pt x="1281" y="573"/>
                  </a:cubicBezTo>
                  <a:cubicBezTo>
                    <a:pt x="1274" y="573"/>
                    <a:pt x="1267" y="571"/>
                    <a:pt x="1261" y="570"/>
                  </a:cubicBezTo>
                  <a:cubicBezTo>
                    <a:pt x="1281" y="559"/>
                    <a:pt x="1316" y="539"/>
                    <a:pt x="1333" y="513"/>
                  </a:cubicBezTo>
                  <a:cubicBezTo>
                    <a:pt x="1327" y="509"/>
                    <a:pt x="1327" y="509"/>
                    <a:pt x="1327" y="509"/>
                  </a:cubicBezTo>
                  <a:cubicBezTo>
                    <a:pt x="1298" y="544"/>
                    <a:pt x="1252" y="564"/>
                    <a:pt x="1207" y="582"/>
                  </a:cubicBezTo>
                  <a:cubicBezTo>
                    <a:pt x="1189" y="590"/>
                    <a:pt x="1172" y="597"/>
                    <a:pt x="1156" y="605"/>
                  </a:cubicBezTo>
                  <a:cubicBezTo>
                    <a:pt x="1159" y="598"/>
                    <a:pt x="1162" y="591"/>
                    <a:pt x="1165" y="585"/>
                  </a:cubicBezTo>
                  <a:cubicBezTo>
                    <a:pt x="1175" y="562"/>
                    <a:pt x="1184" y="542"/>
                    <a:pt x="1202" y="526"/>
                  </a:cubicBezTo>
                  <a:cubicBezTo>
                    <a:pt x="1220" y="509"/>
                    <a:pt x="1249" y="501"/>
                    <a:pt x="1276" y="494"/>
                  </a:cubicBezTo>
                  <a:cubicBezTo>
                    <a:pt x="1308" y="485"/>
                    <a:pt x="1342" y="475"/>
                    <a:pt x="1359" y="450"/>
                  </a:cubicBezTo>
                  <a:cubicBezTo>
                    <a:pt x="1375" y="428"/>
                    <a:pt x="1375" y="428"/>
                    <a:pt x="1375" y="428"/>
                  </a:cubicBezTo>
                  <a:cubicBezTo>
                    <a:pt x="1354" y="446"/>
                    <a:pt x="1354" y="446"/>
                    <a:pt x="1354" y="446"/>
                  </a:cubicBezTo>
                  <a:cubicBezTo>
                    <a:pt x="1343" y="455"/>
                    <a:pt x="1328" y="466"/>
                    <a:pt x="1314" y="470"/>
                  </a:cubicBezTo>
                  <a:cubicBezTo>
                    <a:pt x="1314" y="470"/>
                    <a:pt x="1315" y="469"/>
                    <a:pt x="1315" y="469"/>
                  </a:cubicBezTo>
                  <a:cubicBezTo>
                    <a:pt x="1322" y="460"/>
                    <a:pt x="1331" y="449"/>
                    <a:pt x="1331" y="439"/>
                  </a:cubicBezTo>
                  <a:cubicBezTo>
                    <a:pt x="1331" y="425"/>
                    <a:pt x="1331" y="425"/>
                    <a:pt x="1331" y="425"/>
                  </a:cubicBezTo>
                  <a:cubicBezTo>
                    <a:pt x="1324" y="437"/>
                    <a:pt x="1324" y="437"/>
                    <a:pt x="1324" y="437"/>
                  </a:cubicBezTo>
                  <a:cubicBezTo>
                    <a:pt x="1316" y="450"/>
                    <a:pt x="1308" y="465"/>
                    <a:pt x="1297" y="476"/>
                  </a:cubicBezTo>
                  <a:cubicBezTo>
                    <a:pt x="1269" y="486"/>
                    <a:pt x="1239" y="496"/>
                    <a:pt x="1212" y="508"/>
                  </a:cubicBezTo>
                  <a:cubicBezTo>
                    <a:pt x="1216" y="502"/>
                    <a:pt x="1220" y="496"/>
                    <a:pt x="1223" y="489"/>
                  </a:cubicBezTo>
                  <a:cubicBezTo>
                    <a:pt x="1228" y="481"/>
                    <a:pt x="1234" y="471"/>
                    <a:pt x="1239" y="463"/>
                  </a:cubicBezTo>
                  <a:cubicBezTo>
                    <a:pt x="1269" y="464"/>
                    <a:pt x="1289" y="455"/>
                    <a:pt x="1305" y="446"/>
                  </a:cubicBezTo>
                  <a:cubicBezTo>
                    <a:pt x="1325" y="435"/>
                    <a:pt x="1325" y="435"/>
                    <a:pt x="1325" y="435"/>
                  </a:cubicBezTo>
                  <a:cubicBezTo>
                    <a:pt x="1303" y="439"/>
                    <a:pt x="1303" y="439"/>
                    <a:pt x="1303" y="439"/>
                  </a:cubicBezTo>
                  <a:cubicBezTo>
                    <a:pt x="1295" y="441"/>
                    <a:pt x="1289" y="443"/>
                    <a:pt x="1282" y="445"/>
                  </a:cubicBezTo>
                  <a:cubicBezTo>
                    <a:pt x="1270" y="450"/>
                    <a:pt x="1258" y="455"/>
                    <a:pt x="1241" y="452"/>
                  </a:cubicBezTo>
                  <a:cubicBezTo>
                    <a:pt x="1248" y="432"/>
                    <a:pt x="1264" y="423"/>
                    <a:pt x="1282" y="413"/>
                  </a:cubicBezTo>
                  <a:cubicBezTo>
                    <a:pt x="1292" y="408"/>
                    <a:pt x="1303" y="401"/>
                    <a:pt x="1312" y="393"/>
                  </a:cubicBezTo>
                  <a:cubicBezTo>
                    <a:pt x="1325" y="380"/>
                    <a:pt x="1325" y="380"/>
                    <a:pt x="1325" y="380"/>
                  </a:cubicBezTo>
                  <a:cubicBezTo>
                    <a:pt x="1308" y="387"/>
                    <a:pt x="1308" y="387"/>
                    <a:pt x="1308" y="387"/>
                  </a:cubicBezTo>
                  <a:cubicBezTo>
                    <a:pt x="1296" y="392"/>
                    <a:pt x="1286" y="399"/>
                    <a:pt x="1276" y="406"/>
                  </a:cubicBezTo>
                  <a:cubicBezTo>
                    <a:pt x="1270" y="410"/>
                    <a:pt x="1264" y="414"/>
                    <a:pt x="1257" y="418"/>
                  </a:cubicBezTo>
                  <a:cubicBezTo>
                    <a:pt x="1260" y="413"/>
                    <a:pt x="1263" y="408"/>
                    <a:pt x="1266" y="403"/>
                  </a:cubicBezTo>
                  <a:cubicBezTo>
                    <a:pt x="1270" y="398"/>
                    <a:pt x="1274" y="392"/>
                    <a:pt x="1278" y="385"/>
                  </a:cubicBezTo>
                  <a:cubicBezTo>
                    <a:pt x="1283" y="376"/>
                    <a:pt x="1283" y="376"/>
                    <a:pt x="1283" y="376"/>
                  </a:cubicBezTo>
                  <a:cubicBezTo>
                    <a:pt x="1273" y="380"/>
                    <a:pt x="1273" y="380"/>
                    <a:pt x="1273" y="380"/>
                  </a:cubicBezTo>
                  <a:cubicBezTo>
                    <a:pt x="1269" y="382"/>
                    <a:pt x="1267" y="385"/>
                    <a:pt x="1265" y="388"/>
                  </a:cubicBezTo>
                  <a:cubicBezTo>
                    <a:pt x="1265" y="386"/>
                    <a:pt x="1266" y="385"/>
                    <a:pt x="1266" y="384"/>
                  </a:cubicBezTo>
                  <a:cubicBezTo>
                    <a:pt x="1275" y="366"/>
                    <a:pt x="1275" y="366"/>
                    <a:pt x="1275" y="366"/>
                  </a:cubicBezTo>
                  <a:cubicBezTo>
                    <a:pt x="1260" y="380"/>
                    <a:pt x="1260" y="380"/>
                    <a:pt x="1260" y="380"/>
                  </a:cubicBezTo>
                  <a:cubicBezTo>
                    <a:pt x="1253" y="387"/>
                    <a:pt x="1249" y="399"/>
                    <a:pt x="1246" y="410"/>
                  </a:cubicBezTo>
                  <a:cubicBezTo>
                    <a:pt x="1244" y="417"/>
                    <a:pt x="1242" y="424"/>
                    <a:pt x="1239" y="429"/>
                  </a:cubicBezTo>
                  <a:cubicBezTo>
                    <a:pt x="1209" y="443"/>
                    <a:pt x="1182" y="460"/>
                    <a:pt x="1156" y="476"/>
                  </a:cubicBezTo>
                  <a:cubicBezTo>
                    <a:pt x="1158" y="474"/>
                    <a:pt x="1159" y="471"/>
                    <a:pt x="1161" y="469"/>
                  </a:cubicBezTo>
                  <a:cubicBezTo>
                    <a:pt x="1171" y="453"/>
                    <a:pt x="1181" y="437"/>
                    <a:pt x="1181" y="422"/>
                  </a:cubicBezTo>
                  <a:cubicBezTo>
                    <a:pt x="1181" y="412"/>
                    <a:pt x="1181" y="412"/>
                    <a:pt x="1181" y="412"/>
                  </a:cubicBezTo>
                  <a:cubicBezTo>
                    <a:pt x="1175" y="419"/>
                    <a:pt x="1175" y="419"/>
                    <a:pt x="1175" y="419"/>
                  </a:cubicBezTo>
                  <a:cubicBezTo>
                    <a:pt x="1161" y="436"/>
                    <a:pt x="1151" y="456"/>
                    <a:pt x="1142" y="476"/>
                  </a:cubicBezTo>
                  <a:cubicBezTo>
                    <a:pt x="1139" y="481"/>
                    <a:pt x="1137" y="486"/>
                    <a:pt x="1134" y="490"/>
                  </a:cubicBezTo>
                  <a:cubicBezTo>
                    <a:pt x="1125" y="494"/>
                    <a:pt x="1117" y="501"/>
                    <a:pt x="1108" y="507"/>
                  </a:cubicBezTo>
                  <a:cubicBezTo>
                    <a:pt x="1102" y="511"/>
                    <a:pt x="1096" y="515"/>
                    <a:pt x="1091" y="519"/>
                  </a:cubicBezTo>
                  <a:cubicBezTo>
                    <a:pt x="1097" y="507"/>
                    <a:pt x="1102" y="493"/>
                    <a:pt x="1107" y="480"/>
                  </a:cubicBezTo>
                  <a:cubicBezTo>
                    <a:pt x="1114" y="460"/>
                    <a:pt x="1122" y="439"/>
                    <a:pt x="1134" y="425"/>
                  </a:cubicBezTo>
                  <a:cubicBezTo>
                    <a:pt x="1183" y="411"/>
                    <a:pt x="1219" y="394"/>
                    <a:pt x="1248" y="373"/>
                  </a:cubicBezTo>
                  <a:cubicBezTo>
                    <a:pt x="1245" y="366"/>
                    <a:pt x="1245" y="366"/>
                    <a:pt x="1245" y="366"/>
                  </a:cubicBezTo>
                  <a:cubicBezTo>
                    <a:pt x="1238" y="370"/>
                    <a:pt x="1231" y="373"/>
                    <a:pt x="1224" y="377"/>
                  </a:cubicBezTo>
                  <a:cubicBezTo>
                    <a:pt x="1197" y="391"/>
                    <a:pt x="1170" y="406"/>
                    <a:pt x="1142" y="412"/>
                  </a:cubicBezTo>
                  <a:cubicBezTo>
                    <a:pt x="1152" y="396"/>
                    <a:pt x="1168" y="387"/>
                    <a:pt x="1186" y="377"/>
                  </a:cubicBezTo>
                  <a:cubicBezTo>
                    <a:pt x="1195" y="372"/>
                    <a:pt x="1205" y="367"/>
                    <a:pt x="1214" y="360"/>
                  </a:cubicBezTo>
                  <a:cubicBezTo>
                    <a:pt x="1210" y="354"/>
                    <a:pt x="1210" y="354"/>
                    <a:pt x="1210" y="354"/>
                  </a:cubicBezTo>
                  <a:cubicBezTo>
                    <a:pt x="1163" y="380"/>
                    <a:pt x="1111" y="402"/>
                    <a:pt x="1062" y="423"/>
                  </a:cubicBezTo>
                  <a:cubicBezTo>
                    <a:pt x="1063" y="415"/>
                    <a:pt x="1064" y="408"/>
                    <a:pt x="1065" y="400"/>
                  </a:cubicBezTo>
                  <a:cubicBezTo>
                    <a:pt x="1068" y="385"/>
                    <a:pt x="1070" y="372"/>
                    <a:pt x="1070" y="360"/>
                  </a:cubicBezTo>
                  <a:cubicBezTo>
                    <a:pt x="1069" y="339"/>
                    <a:pt x="1069" y="339"/>
                    <a:pt x="1069" y="339"/>
                  </a:cubicBezTo>
                  <a:cubicBezTo>
                    <a:pt x="1063" y="359"/>
                    <a:pt x="1063" y="359"/>
                    <a:pt x="1063" y="359"/>
                  </a:cubicBezTo>
                  <a:cubicBezTo>
                    <a:pt x="1058" y="375"/>
                    <a:pt x="1056" y="394"/>
                    <a:pt x="1054" y="412"/>
                  </a:cubicBezTo>
                  <a:cubicBezTo>
                    <a:pt x="1053" y="417"/>
                    <a:pt x="1053" y="423"/>
                    <a:pt x="1052" y="428"/>
                  </a:cubicBezTo>
                  <a:cubicBezTo>
                    <a:pt x="1047" y="430"/>
                    <a:pt x="1043" y="432"/>
                    <a:pt x="1039" y="433"/>
                  </a:cubicBezTo>
                  <a:cubicBezTo>
                    <a:pt x="1035" y="435"/>
                    <a:pt x="1032" y="436"/>
                    <a:pt x="1028" y="438"/>
                  </a:cubicBezTo>
                  <a:cubicBezTo>
                    <a:pt x="1031" y="430"/>
                    <a:pt x="1035" y="422"/>
                    <a:pt x="1040" y="415"/>
                  </a:cubicBezTo>
                  <a:cubicBezTo>
                    <a:pt x="1046" y="403"/>
                    <a:pt x="1052" y="392"/>
                    <a:pt x="1055" y="382"/>
                  </a:cubicBezTo>
                  <a:cubicBezTo>
                    <a:pt x="1060" y="361"/>
                    <a:pt x="1060" y="361"/>
                    <a:pt x="1060" y="361"/>
                  </a:cubicBezTo>
                  <a:cubicBezTo>
                    <a:pt x="1048" y="379"/>
                    <a:pt x="1048" y="379"/>
                    <a:pt x="1048" y="379"/>
                  </a:cubicBezTo>
                  <a:cubicBezTo>
                    <a:pt x="1043" y="387"/>
                    <a:pt x="1037" y="397"/>
                    <a:pt x="1033" y="407"/>
                  </a:cubicBezTo>
                  <a:cubicBezTo>
                    <a:pt x="1019" y="434"/>
                    <a:pt x="1005" y="461"/>
                    <a:pt x="979" y="467"/>
                  </a:cubicBezTo>
                  <a:cubicBezTo>
                    <a:pt x="985" y="455"/>
                    <a:pt x="985" y="439"/>
                    <a:pt x="986" y="423"/>
                  </a:cubicBezTo>
                  <a:cubicBezTo>
                    <a:pt x="987" y="406"/>
                    <a:pt x="988" y="390"/>
                    <a:pt x="996" y="380"/>
                  </a:cubicBezTo>
                  <a:cubicBezTo>
                    <a:pt x="998" y="380"/>
                    <a:pt x="998" y="380"/>
                    <a:pt x="998" y="380"/>
                  </a:cubicBezTo>
                  <a:cubicBezTo>
                    <a:pt x="1013" y="381"/>
                    <a:pt x="1024" y="381"/>
                    <a:pt x="1029" y="376"/>
                  </a:cubicBezTo>
                  <a:cubicBezTo>
                    <a:pt x="1030" y="375"/>
                    <a:pt x="1030" y="373"/>
                    <a:pt x="1030" y="370"/>
                  </a:cubicBezTo>
                  <a:cubicBezTo>
                    <a:pt x="1029" y="365"/>
                    <a:pt x="1029" y="365"/>
                    <a:pt x="1029" y="365"/>
                  </a:cubicBezTo>
                  <a:cubicBezTo>
                    <a:pt x="1024" y="368"/>
                    <a:pt x="1024" y="368"/>
                    <a:pt x="1024" y="368"/>
                  </a:cubicBezTo>
                  <a:cubicBezTo>
                    <a:pt x="1022" y="370"/>
                    <a:pt x="1015" y="371"/>
                    <a:pt x="1007" y="370"/>
                  </a:cubicBezTo>
                  <a:cubicBezTo>
                    <a:pt x="1005" y="370"/>
                    <a:pt x="1002" y="370"/>
                    <a:pt x="1000" y="369"/>
                  </a:cubicBezTo>
                  <a:cubicBezTo>
                    <a:pt x="1019" y="340"/>
                    <a:pt x="1043" y="324"/>
                    <a:pt x="1071" y="321"/>
                  </a:cubicBezTo>
                  <a:cubicBezTo>
                    <a:pt x="1083" y="320"/>
                    <a:pt x="1083" y="320"/>
                    <a:pt x="1083" y="320"/>
                  </a:cubicBezTo>
                  <a:cubicBezTo>
                    <a:pt x="1088" y="320"/>
                    <a:pt x="1093" y="320"/>
                    <a:pt x="1098" y="321"/>
                  </a:cubicBezTo>
                  <a:cubicBezTo>
                    <a:pt x="1103" y="322"/>
                    <a:pt x="1107" y="324"/>
                    <a:pt x="1112" y="327"/>
                  </a:cubicBezTo>
                  <a:cubicBezTo>
                    <a:pt x="1116" y="329"/>
                    <a:pt x="1121" y="332"/>
                    <a:pt x="1127" y="333"/>
                  </a:cubicBezTo>
                  <a:cubicBezTo>
                    <a:pt x="1139" y="336"/>
                    <a:pt x="1154" y="335"/>
                    <a:pt x="1168" y="334"/>
                  </a:cubicBezTo>
                  <a:cubicBezTo>
                    <a:pt x="1177" y="334"/>
                    <a:pt x="1186" y="333"/>
                    <a:pt x="1194" y="334"/>
                  </a:cubicBezTo>
                  <a:cubicBezTo>
                    <a:pt x="1204" y="334"/>
                    <a:pt x="1211" y="337"/>
                    <a:pt x="1217" y="341"/>
                  </a:cubicBezTo>
                  <a:cubicBezTo>
                    <a:pt x="1219" y="343"/>
                    <a:pt x="1219" y="343"/>
                    <a:pt x="1219" y="343"/>
                  </a:cubicBezTo>
                  <a:cubicBezTo>
                    <a:pt x="1222" y="341"/>
                    <a:pt x="1222" y="341"/>
                    <a:pt x="1222" y="341"/>
                  </a:cubicBezTo>
                  <a:cubicBezTo>
                    <a:pt x="1223" y="340"/>
                    <a:pt x="1225" y="339"/>
                    <a:pt x="1228" y="339"/>
                  </a:cubicBezTo>
                  <a:cubicBezTo>
                    <a:pt x="1231" y="339"/>
                    <a:pt x="1234" y="338"/>
                    <a:pt x="1237" y="337"/>
                  </a:cubicBezTo>
                  <a:cubicBezTo>
                    <a:pt x="1243" y="333"/>
                    <a:pt x="1243" y="333"/>
                    <a:pt x="1243" y="333"/>
                  </a:cubicBezTo>
                  <a:cubicBezTo>
                    <a:pt x="1237" y="330"/>
                    <a:pt x="1237" y="330"/>
                    <a:pt x="1237" y="330"/>
                  </a:cubicBezTo>
                  <a:cubicBezTo>
                    <a:pt x="1234" y="329"/>
                    <a:pt x="1228" y="329"/>
                    <a:pt x="1222" y="329"/>
                  </a:cubicBezTo>
                  <a:cubicBezTo>
                    <a:pt x="1221" y="329"/>
                    <a:pt x="1220" y="329"/>
                    <a:pt x="1220" y="329"/>
                  </a:cubicBezTo>
                  <a:cubicBezTo>
                    <a:pt x="1221" y="328"/>
                    <a:pt x="1223" y="326"/>
                    <a:pt x="1224" y="324"/>
                  </a:cubicBezTo>
                  <a:cubicBezTo>
                    <a:pt x="1225" y="319"/>
                    <a:pt x="1225" y="319"/>
                    <a:pt x="1225" y="319"/>
                  </a:cubicBezTo>
                  <a:cubicBezTo>
                    <a:pt x="1220" y="319"/>
                    <a:pt x="1220" y="319"/>
                    <a:pt x="1220" y="319"/>
                  </a:cubicBezTo>
                  <a:cubicBezTo>
                    <a:pt x="1211" y="319"/>
                    <a:pt x="1201" y="321"/>
                    <a:pt x="1190" y="322"/>
                  </a:cubicBezTo>
                  <a:cubicBezTo>
                    <a:pt x="1174" y="324"/>
                    <a:pt x="1157" y="326"/>
                    <a:pt x="1142" y="325"/>
                  </a:cubicBezTo>
                  <a:cubicBezTo>
                    <a:pt x="1134" y="324"/>
                    <a:pt x="1128" y="323"/>
                    <a:pt x="1122" y="321"/>
                  </a:cubicBezTo>
                  <a:cubicBezTo>
                    <a:pt x="1132" y="320"/>
                    <a:pt x="1139" y="317"/>
                    <a:pt x="1147" y="315"/>
                  </a:cubicBezTo>
                  <a:cubicBezTo>
                    <a:pt x="1150" y="313"/>
                    <a:pt x="1152" y="312"/>
                    <a:pt x="1156" y="311"/>
                  </a:cubicBezTo>
                  <a:cubicBezTo>
                    <a:pt x="1159" y="311"/>
                    <a:pt x="1162" y="310"/>
                    <a:pt x="1165" y="309"/>
                  </a:cubicBezTo>
                  <a:cubicBezTo>
                    <a:pt x="1173" y="308"/>
                    <a:pt x="1183" y="306"/>
                    <a:pt x="1185" y="297"/>
                  </a:cubicBezTo>
                  <a:cubicBezTo>
                    <a:pt x="1186" y="289"/>
                    <a:pt x="1186" y="289"/>
                    <a:pt x="1186" y="289"/>
                  </a:cubicBezTo>
                  <a:cubicBezTo>
                    <a:pt x="1179" y="293"/>
                    <a:pt x="1179" y="293"/>
                    <a:pt x="1179" y="293"/>
                  </a:cubicBezTo>
                  <a:cubicBezTo>
                    <a:pt x="1160" y="305"/>
                    <a:pt x="1130" y="309"/>
                    <a:pt x="1100" y="312"/>
                  </a:cubicBezTo>
                  <a:cubicBezTo>
                    <a:pt x="1094" y="311"/>
                    <a:pt x="1094" y="311"/>
                    <a:pt x="1094" y="311"/>
                  </a:cubicBezTo>
                  <a:cubicBezTo>
                    <a:pt x="1095" y="312"/>
                    <a:pt x="1095" y="312"/>
                    <a:pt x="1095" y="312"/>
                  </a:cubicBezTo>
                  <a:cubicBezTo>
                    <a:pt x="1091" y="312"/>
                    <a:pt x="1087" y="312"/>
                    <a:pt x="1083" y="313"/>
                  </a:cubicBezTo>
                  <a:cubicBezTo>
                    <a:pt x="1078" y="313"/>
                    <a:pt x="1074" y="313"/>
                    <a:pt x="1070" y="313"/>
                  </a:cubicBezTo>
                  <a:cubicBezTo>
                    <a:pt x="1067" y="313"/>
                    <a:pt x="1067" y="313"/>
                    <a:pt x="1067" y="313"/>
                  </a:cubicBezTo>
                  <a:cubicBezTo>
                    <a:pt x="1066" y="313"/>
                    <a:pt x="1065" y="314"/>
                    <a:pt x="1064" y="314"/>
                  </a:cubicBezTo>
                  <a:cubicBezTo>
                    <a:pt x="1099" y="292"/>
                    <a:pt x="1142" y="261"/>
                    <a:pt x="1164" y="222"/>
                  </a:cubicBezTo>
                  <a:cubicBezTo>
                    <a:pt x="1178" y="197"/>
                    <a:pt x="1178" y="197"/>
                    <a:pt x="1178" y="197"/>
                  </a:cubicBezTo>
                  <a:cubicBezTo>
                    <a:pt x="1158" y="218"/>
                    <a:pt x="1158" y="218"/>
                    <a:pt x="1158" y="218"/>
                  </a:cubicBezTo>
                  <a:cubicBezTo>
                    <a:pt x="1153" y="223"/>
                    <a:pt x="1148" y="229"/>
                    <a:pt x="1143" y="236"/>
                  </a:cubicBezTo>
                  <a:cubicBezTo>
                    <a:pt x="1130" y="251"/>
                    <a:pt x="1117" y="266"/>
                    <a:pt x="1103" y="274"/>
                  </a:cubicBezTo>
                  <a:cubicBezTo>
                    <a:pt x="1105" y="265"/>
                    <a:pt x="1110" y="257"/>
                    <a:pt x="1115" y="249"/>
                  </a:cubicBezTo>
                  <a:cubicBezTo>
                    <a:pt x="1119" y="241"/>
                    <a:pt x="1124" y="233"/>
                    <a:pt x="1125" y="226"/>
                  </a:cubicBezTo>
                  <a:cubicBezTo>
                    <a:pt x="1130" y="200"/>
                    <a:pt x="1130" y="200"/>
                    <a:pt x="1130" y="200"/>
                  </a:cubicBezTo>
                  <a:cubicBezTo>
                    <a:pt x="1118" y="224"/>
                    <a:pt x="1118" y="224"/>
                    <a:pt x="1118" y="224"/>
                  </a:cubicBezTo>
                  <a:cubicBezTo>
                    <a:pt x="1116" y="228"/>
                    <a:pt x="1113" y="233"/>
                    <a:pt x="1110" y="238"/>
                  </a:cubicBezTo>
                  <a:cubicBezTo>
                    <a:pt x="1101" y="251"/>
                    <a:pt x="1092" y="265"/>
                    <a:pt x="1093" y="284"/>
                  </a:cubicBezTo>
                  <a:cubicBezTo>
                    <a:pt x="1089" y="287"/>
                    <a:pt x="1089" y="287"/>
                    <a:pt x="1089" y="287"/>
                  </a:cubicBezTo>
                  <a:cubicBezTo>
                    <a:pt x="1059" y="304"/>
                    <a:pt x="1028" y="322"/>
                    <a:pt x="1006" y="346"/>
                  </a:cubicBezTo>
                  <a:cubicBezTo>
                    <a:pt x="1003" y="349"/>
                    <a:pt x="1001" y="352"/>
                    <a:pt x="998" y="355"/>
                  </a:cubicBezTo>
                  <a:cubicBezTo>
                    <a:pt x="994" y="361"/>
                    <a:pt x="990" y="366"/>
                    <a:pt x="984" y="369"/>
                  </a:cubicBezTo>
                  <a:cubicBezTo>
                    <a:pt x="983" y="366"/>
                    <a:pt x="983" y="360"/>
                    <a:pt x="983" y="355"/>
                  </a:cubicBezTo>
                  <a:cubicBezTo>
                    <a:pt x="983" y="350"/>
                    <a:pt x="983" y="345"/>
                    <a:pt x="982" y="340"/>
                  </a:cubicBezTo>
                  <a:cubicBezTo>
                    <a:pt x="984" y="340"/>
                    <a:pt x="985" y="339"/>
                    <a:pt x="987" y="338"/>
                  </a:cubicBezTo>
                  <a:cubicBezTo>
                    <a:pt x="993" y="336"/>
                    <a:pt x="1000" y="334"/>
                    <a:pt x="1001" y="330"/>
                  </a:cubicBezTo>
                  <a:cubicBezTo>
                    <a:pt x="1002" y="328"/>
                    <a:pt x="1002" y="327"/>
                    <a:pt x="1002" y="325"/>
                  </a:cubicBezTo>
                  <a:cubicBezTo>
                    <a:pt x="1000" y="320"/>
                    <a:pt x="1000" y="320"/>
                    <a:pt x="1000" y="320"/>
                  </a:cubicBezTo>
                  <a:cubicBezTo>
                    <a:pt x="996" y="323"/>
                    <a:pt x="996" y="323"/>
                    <a:pt x="996" y="323"/>
                  </a:cubicBezTo>
                  <a:cubicBezTo>
                    <a:pt x="992" y="326"/>
                    <a:pt x="987" y="328"/>
                    <a:pt x="981" y="330"/>
                  </a:cubicBezTo>
                  <a:cubicBezTo>
                    <a:pt x="981" y="327"/>
                    <a:pt x="980" y="324"/>
                    <a:pt x="980" y="321"/>
                  </a:cubicBezTo>
                  <a:cubicBezTo>
                    <a:pt x="979" y="315"/>
                    <a:pt x="978" y="310"/>
                    <a:pt x="978" y="304"/>
                  </a:cubicBezTo>
                  <a:cubicBezTo>
                    <a:pt x="994" y="290"/>
                    <a:pt x="1012" y="276"/>
                    <a:pt x="1029" y="262"/>
                  </a:cubicBezTo>
                  <a:cubicBezTo>
                    <a:pt x="1054" y="242"/>
                    <a:pt x="1080" y="222"/>
                    <a:pt x="1099" y="200"/>
                  </a:cubicBezTo>
                  <a:cubicBezTo>
                    <a:pt x="1094" y="195"/>
                    <a:pt x="1094" y="195"/>
                    <a:pt x="1094" y="195"/>
                  </a:cubicBezTo>
                  <a:cubicBezTo>
                    <a:pt x="1065" y="220"/>
                    <a:pt x="1034" y="244"/>
                    <a:pt x="1003" y="268"/>
                  </a:cubicBezTo>
                  <a:cubicBezTo>
                    <a:pt x="994" y="275"/>
                    <a:pt x="984" y="282"/>
                    <a:pt x="975" y="289"/>
                  </a:cubicBezTo>
                  <a:cubicBezTo>
                    <a:pt x="977" y="279"/>
                    <a:pt x="978" y="268"/>
                    <a:pt x="979" y="258"/>
                  </a:cubicBezTo>
                  <a:cubicBezTo>
                    <a:pt x="982" y="222"/>
                    <a:pt x="986" y="185"/>
                    <a:pt x="999" y="158"/>
                  </a:cubicBezTo>
                  <a:cubicBezTo>
                    <a:pt x="999" y="155"/>
                    <a:pt x="1000" y="151"/>
                    <a:pt x="998" y="148"/>
                  </a:cubicBezTo>
                  <a:cubicBezTo>
                    <a:pt x="997" y="147"/>
                    <a:pt x="996" y="147"/>
                    <a:pt x="995" y="146"/>
                  </a:cubicBezTo>
                  <a:cubicBezTo>
                    <a:pt x="993" y="147"/>
                    <a:pt x="993" y="147"/>
                    <a:pt x="993" y="147"/>
                  </a:cubicBezTo>
                  <a:cubicBezTo>
                    <a:pt x="992" y="148"/>
                    <a:pt x="992" y="148"/>
                    <a:pt x="992" y="148"/>
                  </a:cubicBezTo>
                  <a:cubicBezTo>
                    <a:pt x="990" y="150"/>
                    <a:pt x="989" y="153"/>
                    <a:pt x="989" y="156"/>
                  </a:cubicBezTo>
                  <a:cubicBezTo>
                    <a:pt x="974" y="187"/>
                    <a:pt x="969" y="229"/>
                    <a:pt x="967" y="271"/>
                  </a:cubicBezTo>
                  <a:cubicBezTo>
                    <a:pt x="952" y="285"/>
                    <a:pt x="939" y="296"/>
                    <a:pt x="925" y="306"/>
                  </a:cubicBezTo>
                  <a:cubicBezTo>
                    <a:pt x="926" y="304"/>
                    <a:pt x="926" y="304"/>
                    <a:pt x="926" y="304"/>
                  </a:cubicBezTo>
                  <a:cubicBezTo>
                    <a:pt x="922" y="307"/>
                    <a:pt x="922" y="307"/>
                    <a:pt x="922" y="307"/>
                  </a:cubicBezTo>
                  <a:cubicBezTo>
                    <a:pt x="921" y="308"/>
                    <a:pt x="919" y="309"/>
                    <a:pt x="918" y="310"/>
                  </a:cubicBezTo>
                  <a:cubicBezTo>
                    <a:pt x="915" y="281"/>
                    <a:pt x="930" y="260"/>
                    <a:pt x="946" y="238"/>
                  </a:cubicBezTo>
                  <a:cubicBezTo>
                    <a:pt x="946" y="237"/>
                    <a:pt x="947" y="236"/>
                    <a:pt x="947" y="235"/>
                  </a:cubicBezTo>
                  <a:cubicBezTo>
                    <a:pt x="949" y="240"/>
                    <a:pt x="949" y="240"/>
                    <a:pt x="949" y="240"/>
                  </a:cubicBezTo>
                  <a:cubicBezTo>
                    <a:pt x="950" y="232"/>
                    <a:pt x="950" y="232"/>
                    <a:pt x="950" y="232"/>
                  </a:cubicBezTo>
                  <a:cubicBezTo>
                    <a:pt x="963" y="214"/>
                    <a:pt x="975" y="195"/>
                    <a:pt x="978" y="170"/>
                  </a:cubicBezTo>
                  <a:cubicBezTo>
                    <a:pt x="982" y="139"/>
                    <a:pt x="982" y="139"/>
                    <a:pt x="982" y="139"/>
                  </a:cubicBezTo>
                  <a:cubicBezTo>
                    <a:pt x="971" y="168"/>
                    <a:pt x="971" y="168"/>
                    <a:pt x="971" y="168"/>
                  </a:cubicBezTo>
                  <a:cubicBezTo>
                    <a:pt x="967" y="180"/>
                    <a:pt x="961" y="192"/>
                    <a:pt x="955" y="203"/>
                  </a:cubicBezTo>
                  <a:cubicBezTo>
                    <a:pt x="957" y="195"/>
                    <a:pt x="959" y="187"/>
                    <a:pt x="957" y="181"/>
                  </a:cubicBezTo>
                  <a:cubicBezTo>
                    <a:pt x="953" y="164"/>
                    <a:pt x="953" y="164"/>
                    <a:pt x="953" y="164"/>
                  </a:cubicBezTo>
                  <a:cubicBezTo>
                    <a:pt x="950" y="181"/>
                    <a:pt x="950" y="181"/>
                    <a:pt x="950" y="181"/>
                  </a:cubicBezTo>
                  <a:cubicBezTo>
                    <a:pt x="950" y="184"/>
                    <a:pt x="949" y="188"/>
                    <a:pt x="947" y="193"/>
                  </a:cubicBezTo>
                  <a:cubicBezTo>
                    <a:pt x="944" y="203"/>
                    <a:pt x="941" y="214"/>
                    <a:pt x="944" y="223"/>
                  </a:cubicBezTo>
                  <a:cubicBezTo>
                    <a:pt x="944" y="223"/>
                    <a:pt x="944" y="223"/>
                    <a:pt x="944" y="223"/>
                  </a:cubicBezTo>
                  <a:cubicBezTo>
                    <a:pt x="936" y="235"/>
                    <a:pt x="929" y="247"/>
                    <a:pt x="922" y="258"/>
                  </a:cubicBezTo>
                  <a:cubicBezTo>
                    <a:pt x="919" y="263"/>
                    <a:pt x="916" y="268"/>
                    <a:pt x="912" y="272"/>
                  </a:cubicBezTo>
                  <a:cubicBezTo>
                    <a:pt x="913" y="252"/>
                    <a:pt x="917" y="234"/>
                    <a:pt x="920" y="216"/>
                  </a:cubicBezTo>
                  <a:cubicBezTo>
                    <a:pt x="925" y="193"/>
                    <a:pt x="930" y="172"/>
                    <a:pt x="927" y="147"/>
                  </a:cubicBezTo>
                  <a:cubicBezTo>
                    <a:pt x="930" y="143"/>
                    <a:pt x="935" y="139"/>
                    <a:pt x="939" y="136"/>
                  </a:cubicBezTo>
                  <a:cubicBezTo>
                    <a:pt x="948" y="128"/>
                    <a:pt x="957" y="120"/>
                    <a:pt x="959" y="112"/>
                  </a:cubicBezTo>
                  <a:cubicBezTo>
                    <a:pt x="962" y="100"/>
                    <a:pt x="962" y="100"/>
                    <a:pt x="962" y="100"/>
                  </a:cubicBezTo>
                  <a:cubicBezTo>
                    <a:pt x="953" y="108"/>
                    <a:pt x="953" y="108"/>
                    <a:pt x="953" y="108"/>
                  </a:cubicBezTo>
                  <a:cubicBezTo>
                    <a:pt x="950" y="111"/>
                    <a:pt x="947" y="114"/>
                    <a:pt x="944" y="118"/>
                  </a:cubicBezTo>
                  <a:cubicBezTo>
                    <a:pt x="939" y="123"/>
                    <a:pt x="933" y="129"/>
                    <a:pt x="928" y="133"/>
                  </a:cubicBezTo>
                  <a:cubicBezTo>
                    <a:pt x="928" y="132"/>
                    <a:pt x="928" y="131"/>
                    <a:pt x="928" y="131"/>
                  </a:cubicBezTo>
                  <a:cubicBezTo>
                    <a:pt x="928" y="124"/>
                    <a:pt x="929" y="117"/>
                    <a:pt x="931" y="113"/>
                  </a:cubicBezTo>
                  <a:cubicBezTo>
                    <a:pt x="935" y="105"/>
                    <a:pt x="935" y="105"/>
                    <a:pt x="935" y="105"/>
                  </a:cubicBezTo>
                  <a:cubicBezTo>
                    <a:pt x="927" y="107"/>
                    <a:pt x="927" y="107"/>
                    <a:pt x="927" y="107"/>
                  </a:cubicBezTo>
                  <a:cubicBezTo>
                    <a:pt x="919" y="110"/>
                    <a:pt x="919" y="120"/>
                    <a:pt x="919" y="129"/>
                  </a:cubicBezTo>
                  <a:cubicBezTo>
                    <a:pt x="919" y="133"/>
                    <a:pt x="919" y="137"/>
                    <a:pt x="919" y="140"/>
                  </a:cubicBezTo>
                  <a:cubicBezTo>
                    <a:pt x="912" y="145"/>
                    <a:pt x="905" y="150"/>
                    <a:pt x="898" y="155"/>
                  </a:cubicBezTo>
                  <a:cubicBezTo>
                    <a:pt x="883" y="166"/>
                    <a:pt x="868" y="178"/>
                    <a:pt x="852" y="188"/>
                  </a:cubicBezTo>
                  <a:cubicBezTo>
                    <a:pt x="884" y="149"/>
                    <a:pt x="913" y="107"/>
                    <a:pt x="928" y="51"/>
                  </a:cubicBezTo>
                  <a:cubicBezTo>
                    <a:pt x="932" y="34"/>
                    <a:pt x="932" y="34"/>
                    <a:pt x="932" y="34"/>
                  </a:cubicBezTo>
                  <a:cubicBezTo>
                    <a:pt x="922" y="48"/>
                    <a:pt x="922" y="48"/>
                    <a:pt x="922" y="48"/>
                  </a:cubicBezTo>
                  <a:cubicBezTo>
                    <a:pt x="914" y="57"/>
                    <a:pt x="909" y="72"/>
                    <a:pt x="903" y="87"/>
                  </a:cubicBezTo>
                  <a:cubicBezTo>
                    <a:pt x="896" y="106"/>
                    <a:pt x="889" y="125"/>
                    <a:pt x="878" y="134"/>
                  </a:cubicBezTo>
                  <a:cubicBezTo>
                    <a:pt x="877" y="125"/>
                    <a:pt x="879" y="116"/>
                    <a:pt x="880" y="107"/>
                  </a:cubicBezTo>
                  <a:cubicBezTo>
                    <a:pt x="882" y="99"/>
                    <a:pt x="883" y="91"/>
                    <a:pt x="882" y="83"/>
                  </a:cubicBezTo>
                  <a:cubicBezTo>
                    <a:pt x="881" y="62"/>
                    <a:pt x="881" y="62"/>
                    <a:pt x="881" y="62"/>
                  </a:cubicBezTo>
                  <a:cubicBezTo>
                    <a:pt x="875" y="83"/>
                    <a:pt x="875" y="83"/>
                    <a:pt x="875" y="83"/>
                  </a:cubicBezTo>
                  <a:cubicBezTo>
                    <a:pt x="871" y="97"/>
                    <a:pt x="865" y="124"/>
                    <a:pt x="870" y="145"/>
                  </a:cubicBezTo>
                  <a:cubicBezTo>
                    <a:pt x="859" y="162"/>
                    <a:pt x="847" y="176"/>
                    <a:pt x="835" y="190"/>
                  </a:cubicBezTo>
                  <a:cubicBezTo>
                    <a:pt x="820" y="208"/>
                    <a:pt x="804" y="226"/>
                    <a:pt x="790" y="249"/>
                  </a:cubicBezTo>
                  <a:cubicBezTo>
                    <a:pt x="790" y="240"/>
                    <a:pt x="789" y="231"/>
                    <a:pt x="788" y="223"/>
                  </a:cubicBezTo>
                  <a:cubicBezTo>
                    <a:pt x="786" y="200"/>
                    <a:pt x="784" y="176"/>
                    <a:pt x="787" y="149"/>
                  </a:cubicBezTo>
                  <a:cubicBezTo>
                    <a:pt x="796" y="134"/>
                    <a:pt x="808" y="122"/>
                    <a:pt x="820" y="109"/>
                  </a:cubicBezTo>
                  <a:cubicBezTo>
                    <a:pt x="844" y="84"/>
                    <a:pt x="869" y="57"/>
                    <a:pt x="870" y="12"/>
                  </a:cubicBezTo>
                  <a:cubicBezTo>
                    <a:pt x="863" y="12"/>
                    <a:pt x="863" y="12"/>
                    <a:pt x="863" y="12"/>
                  </a:cubicBezTo>
                  <a:cubicBezTo>
                    <a:pt x="859" y="40"/>
                    <a:pt x="847" y="62"/>
                    <a:pt x="832" y="80"/>
                  </a:cubicBezTo>
                  <a:cubicBezTo>
                    <a:pt x="834" y="71"/>
                    <a:pt x="836" y="60"/>
                    <a:pt x="836" y="49"/>
                  </a:cubicBezTo>
                  <a:cubicBezTo>
                    <a:pt x="837" y="39"/>
                    <a:pt x="838" y="30"/>
                    <a:pt x="840" y="25"/>
                  </a:cubicBezTo>
                  <a:cubicBezTo>
                    <a:pt x="847" y="0"/>
                    <a:pt x="847" y="0"/>
                    <a:pt x="847" y="0"/>
                  </a:cubicBezTo>
                  <a:cubicBezTo>
                    <a:pt x="833" y="22"/>
                    <a:pt x="833" y="22"/>
                    <a:pt x="833" y="22"/>
                  </a:cubicBezTo>
                  <a:cubicBezTo>
                    <a:pt x="828" y="30"/>
                    <a:pt x="827" y="43"/>
                    <a:pt x="826" y="55"/>
                  </a:cubicBezTo>
                  <a:cubicBezTo>
                    <a:pt x="825" y="68"/>
                    <a:pt x="825" y="81"/>
                    <a:pt x="819" y="87"/>
                  </a:cubicBezTo>
                  <a:cubicBezTo>
                    <a:pt x="818" y="88"/>
                    <a:pt x="818" y="88"/>
                    <a:pt x="818" y="88"/>
                  </a:cubicBezTo>
                  <a:cubicBezTo>
                    <a:pt x="818" y="89"/>
                    <a:pt x="818" y="89"/>
                    <a:pt x="818" y="89"/>
                  </a:cubicBezTo>
                  <a:cubicBezTo>
                    <a:pt x="818" y="91"/>
                    <a:pt x="818" y="93"/>
                    <a:pt x="819" y="95"/>
                  </a:cubicBezTo>
                  <a:cubicBezTo>
                    <a:pt x="820" y="95"/>
                    <a:pt x="820" y="95"/>
                    <a:pt x="820" y="95"/>
                  </a:cubicBezTo>
                  <a:cubicBezTo>
                    <a:pt x="815" y="101"/>
                    <a:pt x="809" y="106"/>
                    <a:pt x="804" y="111"/>
                  </a:cubicBezTo>
                  <a:cubicBezTo>
                    <a:pt x="799" y="116"/>
                    <a:pt x="795" y="121"/>
                    <a:pt x="790" y="126"/>
                  </a:cubicBezTo>
                  <a:cubicBezTo>
                    <a:pt x="792" y="113"/>
                    <a:pt x="794" y="97"/>
                    <a:pt x="796" y="81"/>
                  </a:cubicBezTo>
                  <a:cubicBezTo>
                    <a:pt x="798" y="58"/>
                    <a:pt x="801" y="35"/>
                    <a:pt x="804" y="19"/>
                  </a:cubicBezTo>
                  <a:cubicBezTo>
                    <a:pt x="805" y="16"/>
                    <a:pt x="805" y="16"/>
                    <a:pt x="805" y="16"/>
                  </a:cubicBezTo>
                  <a:cubicBezTo>
                    <a:pt x="801" y="15"/>
                    <a:pt x="801" y="15"/>
                    <a:pt x="801" y="15"/>
                  </a:cubicBezTo>
                  <a:cubicBezTo>
                    <a:pt x="798" y="14"/>
                    <a:pt x="798" y="14"/>
                    <a:pt x="798" y="14"/>
                  </a:cubicBezTo>
                  <a:cubicBezTo>
                    <a:pt x="797" y="18"/>
                    <a:pt x="797" y="18"/>
                    <a:pt x="797" y="18"/>
                  </a:cubicBezTo>
                  <a:cubicBezTo>
                    <a:pt x="776" y="117"/>
                    <a:pt x="757" y="241"/>
                    <a:pt x="790" y="324"/>
                  </a:cubicBezTo>
                  <a:cubicBezTo>
                    <a:pt x="788" y="325"/>
                    <a:pt x="788" y="325"/>
                    <a:pt x="788" y="325"/>
                  </a:cubicBezTo>
                  <a:cubicBezTo>
                    <a:pt x="790" y="325"/>
                    <a:pt x="790" y="325"/>
                    <a:pt x="790" y="325"/>
                  </a:cubicBezTo>
                  <a:cubicBezTo>
                    <a:pt x="791" y="328"/>
                    <a:pt x="792" y="330"/>
                    <a:pt x="794" y="332"/>
                  </a:cubicBezTo>
                  <a:cubicBezTo>
                    <a:pt x="787" y="343"/>
                    <a:pt x="781" y="353"/>
                    <a:pt x="775" y="364"/>
                  </a:cubicBezTo>
                  <a:cubicBezTo>
                    <a:pt x="769" y="376"/>
                    <a:pt x="762" y="388"/>
                    <a:pt x="754" y="399"/>
                  </a:cubicBezTo>
                  <a:cubicBezTo>
                    <a:pt x="745" y="362"/>
                    <a:pt x="747" y="319"/>
                    <a:pt x="750" y="277"/>
                  </a:cubicBezTo>
                  <a:cubicBezTo>
                    <a:pt x="753" y="227"/>
                    <a:pt x="756" y="176"/>
                    <a:pt x="738" y="134"/>
                  </a:cubicBezTo>
                  <a:cubicBezTo>
                    <a:pt x="758" y="108"/>
                    <a:pt x="767" y="61"/>
                    <a:pt x="773" y="19"/>
                  </a:cubicBezTo>
                  <a:cubicBezTo>
                    <a:pt x="766" y="18"/>
                    <a:pt x="766" y="18"/>
                    <a:pt x="766" y="18"/>
                  </a:cubicBezTo>
                  <a:cubicBezTo>
                    <a:pt x="762" y="31"/>
                    <a:pt x="758" y="46"/>
                    <a:pt x="755" y="60"/>
                  </a:cubicBezTo>
                  <a:cubicBezTo>
                    <a:pt x="750" y="83"/>
                    <a:pt x="745" y="107"/>
                    <a:pt x="734" y="123"/>
                  </a:cubicBezTo>
                  <a:cubicBezTo>
                    <a:pt x="730" y="105"/>
                    <a:pt x="724" y="92"/>
                    <a:pt x="715" y="83"/>
                  </a:cubicBezTo>
                  <a:cubicBezTo>
                    <a:pt x="711" y="78"/>
                    <a:pt x="710" y="69"/>
                    <a:pt x="710" y="61"/>
                  </a:cubicBezTo>
                  <a:cubicBezTo>
                    <a:pt x="709" y="52"/>
                    <a:pt x="708" y="42"/>
                    <a:pt x="703" y="35"/>
                  </a:cubicBezTo>
                  <a:cubicBezTo>
                    <a:pt x="696" y="26"/>
                    <a:pt x="696" y="26"/>
                    <a:pt x="696" y="26"/>
                  </a:cubicBezTo>
                  <a:cubicBezTo>
                    <a:pt x="696" y="37"/>
                    <a:pt x="696" y="37"/>
                    <a:pt x="696" y="37"/>
                  </a:cubicBezTo>
                  <a:cubicBezTo>
                    <a:pt x="696" y="67"/>
                    <a:pt x="706" y="91"/>
                    <a:pt x="716" y="114"/>
                  </a:cubicBezTo>
                  <a:cubicBezTo>
                    <a:pt x="725" y="133"/>
                    <a:pt x="733" y="152"/>
                    <a:pt x="734" y="174"/>
                  </a:cubicBezTo>
                  <a:cubicBezTo>
                    <a:pt x="725" y="160"/>
                    <a:pt x="714" y="144"/>
                    <a:pt x="705" y="133"/>
                  </a:cubicBezTo>
                  <a:cubicBezTo>
                    <a:pt x="690" y="111"/>
                    <a:pt x="690" y="111"/>
                    <a:pt x="690" y="111"/>
                  </a:cubicBezTo>
                  <a:cubicBezTo>
                    <a:pt x="694" y="128"/>
                    <a:pt x="694" y="128"/>
                    <a:pt x="694" y="128"/>
                  </a:cubicBezTo>
                  <a:cubicBezTo>
                    <a:pt x="697" y="142"/>
                    <a:pt x="706" y="153"/>
                    <a:pt x="716" y="164"/>
                  </a:cubicBezTo>
                  <a:cubicBezTo>
                    <a:pt x="726" y="175"/>
                    <a:pt x="735" y="185"/>
                    <a:pt x="737" y="200"/>
                  </a:cubicBezTo>
                  <a:cubicBezTo>
                    <a:pt x="741" y="221"/>
                    <a:pt x="736" y="244"/>
                    <a:pt x="731" y="268"/>
                  </a:cubicBezTo>
                  <a:cubicBezTo>
                    <a:pt x="727" y="284"/>
                    <a:pt x="723" y="301"/>
                    <a:pt x="722" y="319"/>
                  </a:cubicBezTo>
                  <a:cubicBezTo>
                    <a:pt x="719" y="315"/>
                    <a:pt x="717" y="312"/>
                    <a:pt x="714" y="308"/>
                  </a:cubicBezTo>
                  <a:cubicBezTo>
                    <a:pt x="712" y="306"/>
                    <a:pt x="711" y="303"/>
                    <a:pt x="709" y="300"/>
                  </a:cubicBezTo>
                  <a:cubicBezTo>
                    <a:pt x="705" y="295"/>
                    <a:pt x="703" y="290"/>
                    <a:pt x="700" y="284"/>
                  </a:cubicBezTo>
                  <a:cubicBezTo>
                    <a:pt x="697" y="278"/>
                    <a:pt x="694" y="271"/>
                    <a:pt x="690" y="265"/>
                  </a:cubicBezTo>
                  <a:cubicBezTo>
                    <a:pt x="687" y="262"/>
                    <a:pt x="683" y="259"/>
                    <a:pt x="680" y="257"/>
                  </a:cubicBezTo>
                  <a:cubicBezTo>
                    <a:pt x="675" y="254"/>
                    <a:pt x="672" y="251"/>
                    <a:pt x="670" y="246"/>
                  </a:cubicBezTo>
                  <a:cubicBezTo>
                    <a:pt x="668" y="236"/>
                    <a:pt x="671" y="223"/>
                    <a:pt x="673" y="209"/>
                  </a:cubicBezTo>
                  <a:cubicBezTo>
                    <a:pt x="677" y="192"/>
                    <a:pt x="681" y="172"/>
                    <a:pt x="675" y="152"/>
                  </a:cubicBezTo>
                  <a:cubicBezTo>
                    <a:pt x="669" y="131"/>
                    <a:pt x="669" y="131"/>
                    <a:pt x="669" y="131"/>
                  </a:cubicBezTo>
                  <a:cubicBezTo>
                    <a:pt x="668" y="155"/>
                    <a:pt x="668" y="155"/>
                    <a:pt x="668" y="155"/>
                  </a:cubicBezTo>
                  <a:cubicBezTo>
                    <a:pt x="667" y="179"/>
                    <a:pt x="666" y="209"/>
                    <a:pt x="661" y="235"/>
                  </a:cubicBezTo>
                  <a:cubicBezTo>
                    <a:pt x="652" y="226"/>
                    <a:pt x="646" y="217"/>
                    <a:pt x="640" y="207"/>
                  </a:cubicBezTo>
                  <a:cubicBezTo>
                    <a:pt x="657" y="182"/>
                    <a:pt x="658" y="145"/>
                    <a:pt x="658" y="118"/>
                  </a:cubicBezTo>
                  <a:cubicBezTo>
                    <a:pt x="658" y="114"/>
                    <a:pt x="659" y="109"/>
                    <a:pt x="660" y="104"/>
                  </a:cubicBezTo>
                  <a:cubicBezTo>
                    <a:pt x="662" y="91"/>
                    <a:pt x="664" y="77"/>
                    <a:pt x="655" y="67"/>
                  </a:cubicBezTo>
                  <a:cubicBezTo>
                    <a:pt x="650" y="60"/>
                    <a:pt x="650" y="60"/>
                    <a:pt x="650" y="60"/>
                  </a:cubicBezTo>
                  <a:cubicBezTo>
                    <a:pt x="649" y="69"/>
                    <a:pt x="649" y="69"/>
                    <a:pt x="649" y="69"/>
                  </a:cubicBezTo>
                  <a:cubicBezTo>
                    <a:pt x="648" y="79"/>
                    <a:pt x="648" y="89"/>
                    <a:pt x="649" y="98"/>
                  </a:cubicBezTo>
                  <a:cubicBezTo>
                    <a:pt x="649" y="103"/>
                    <a:pt x="649" y="108"/>
                    <a:pt x="649" y="114"/>
                  </a:cubicBezTo>
                  <a:cubicBezTo>
                    <a:pt x="649" y="113"/>
                    <a:pt x="648" y="112"/>
                    <a:pt x="648" y="111"/>
                  </a:cubicBezTo>
                  <a:cubicBezTo>
                    <a:pt x="646" y="108"/>
                    <a:pt x="645" y="105"/>
                    <a:pt x="643" y="102"/>
                  </a:cubicBezTo>
                  <a:cubicBezTo>
                    <a:pt x="641" y="99"/>
                    <a:pt x="639" y="96"/>
                    <a:pt x="637" y="94"/>
                  </a:cubicBezTo>
                  <a:cubicBezTo>
                    <a:pt x="632" y="100"/>
                    <a:pt x="632" y="100"/>
                    <a:pt x="632" y="100"/>
                  </a:cubicBezTo>
                  <a:cubicBezTo>
                    <a:pt x="634" y="101"/>
                    <a:pt x="635" y="103"/>
                    <a:pt x="637" y="106"/>
                  </a:cubicBezTo>
                  <a:cubicBezTo>
                    <a:pt x="638" y="108"/>
                    <a:pt x="639" y="110"/>
                    <a:pt x="640" y="112"/>
                  </a:cubicBezTo>
                  <a:cubicBezTo>
                    <a:pt x="641" y="114"/>
                    <a:pt x="641" y="114"/>
                    <a:pt x="641" y="114"/>
                  </a:cubicBezTo>
                  <a:cubicBezTo>
                    <a:pt x="651" y="139"/>
                    <a:pt x="644" y="173"/>
                    <a:pt x="633" y="197"/>
                  </a:cubicBezTo>
                  <a:cubicBezTo>
                    <a:pt x="627" y="186"/>
                    <a:pt x="623" y="174"/>
                    <a:pt x="619" y="162"/>
                  </a:cubicBezTo>
                  <a:cubicBezTo>
                    <a:pt x="614" y="150"/>
                    <a:pt x="610" y="138"/>
                    <a:pt x="604" y="126"/>
                  </a:cubicBezTo>
                  <a:cubicBezTo>
                    <a:pt x="591" y="100"/>
                    <a:pt x="591" y="100"/>
                    <a:pt x="591" y="100"/>
                  </a:cubicBezTo>
                  <a:cubicBezTo>
                    <a:pt x="590" y="97"/>
                    <a:pt x="590" y="97"/>
                    <a:pt x="590" y="97"/>
                  </a:cubicBezTo>
                  <a:cubicBezTo>
                    <a:pt x="590" y="125"/>
                    <a:pt x="590" y="125"/>
                    <a:pt x="590" y="125"/>
                  </a:cubicBezTo>
                  <a:cubicBezTo>
                    <a:pt x="589" y="182"/>
                    <a:pt x="594" y="233"/>
                    <a:pt x="598" y="283"/>
                  </a:cubicBezTo>
                  <a:cubicBezTo>
                    <a:pt x="599" y="294"/>
                    <a:pt x="600" y="305"/>
                    <a:pt x="601" y="316"/>
                  </a:cubicBezTo>
                  <a:cubicBezTo>
                    <a:pt x="561" y="271"/>
                    <a:pt x="528" y="212"/>
                    <a:pt x="502" y="137"/>
                  </a:cubicBezTo>
                  <a:cubicBezTo>
                    <a:pt x="495" y="139"/>
                    <a:pt x="495" y="139"/>
                    <a:pt x="495" y="139"/>
                  </a:cubicBezTo>
                  <a:cubicBezTo>
                    <a:pt x="505" y="168"/>
                    <a:pt x="514" y="196"/>
                    <a:pt x="526" y="222"/>
                  </a:cubicBezTo>
                  <a:cubicBezTo>
                    <a:pt x="525" y="221"/>
                    <a:pt x="525" y="221"/>
                    <a:pt x="525" y="221"/>
                  </a:cubicBezTo>
                  <a:cubicBezTo>
                    <a:pt x="517" y="213"/>
                    <a:pt x="510" y="204"/>
                    <a:pt x="502" y="202"/>
                  </a:cubicBezTo>
                  <a:cubicBezTo>
                    <a:pt x="480" y="194"/>
                    <a:pt x="480" y="194"/>
                    <a:pt x="480" y="194"/>
                  </a:cubicBezTo>
                  <a:cubicBezTo>
                    <a:pt x="499" y="208"/>
                    <a:pt x="499" y="208"/>
                    <a:pt x="499" y="208"/>
                  </a:cubicBezTo>
                  <a:cubicBezTo>
                    <a:pt x="521" y="225"/>
                    <a:pt x="536" y="247"/>
                    <a:pt x="552" y="271"/>
                  </a:cubicBezTo>
                  <a:cubicBezTo>
                    <a:pt x="562" y="284"/>
                    <a:pt x="572" y="299"/>
                    <a:pt x="583" y="312"/>
                  </a:cubicBezTo>
                  <a:cubicBezTo>
                    <a:pt x="586" y="315"/>
                    <a:pt x="589" y="318"/>
                    <a:pt x="592" y="321"/>
                  </a:cubicBezTo>
                  <a:cubicBezTo>
                    <a:pt x="597" y="325"/>
                    <a:pt x="602" y="329"/>
                    <a:pt x="604" y="334"/>
                  </a:cubicBezTo>
                  <a:cubicBezTo>
                    <a:pt x="608" y="342"/>
                    <a:pt x="609" y="352"/>
                    <a:pt x="610" y="362"/>
                  </a:cubicBezTo>
                  <a:cubicBezTo>
                    <a:pt x="612" y="370"/>
                    <a:pt x="613" y="379"/>
                    <a:pt x="616" y="387"/>
                  </a:cubicBezTo>
                  <a:cubicBezTo>
                    <a:pt x="618" y="395"/>
                    <a:pt x="621" y="403"/>
                    <a:pt x="624" y="410"/>
                  </a:cubicBezTo>
                  <a:cubicBezTo>
                    <a:pt x="627" y="418"/>
                    <a:pt x="631" y="426"/>
                    <a:pt x="633" y="434"/>
                  </a:cubicBezTo>
                  <a:cubicBezTo>
                    <a:pt x="632" y="437"/>
                    <a:pt x="630" y="441"/>
                    <a:pt x="629" y="444"/>
                  </a:cubicBezTo>
                  <a:cubicBezTo>
                    <a:pt x="627" y="449"/>
                    <a:pt x="626" y="454"/>
                    <a:pt x="622" y="457"/>
                  </a:cubicBezTo>
                  <a:cubicBezTo>
                    <a:pt x="611" y="454"/>
                    <a:pt x="612" y="439"/>
                    <a:pt x="615" y="417"/>
                  </a:cubicBezTo>
                  <a:cubicBezTo>
                    <a:pt x="616" y="408"/>
                    <a:pt x="616" y="408"/>
                    <a:pt x="616" y="408"/>
                  </a:cubicBezTo>
                  <a:cubicBezTo>
                    <a:pt x="609" y="414"/>
                    <a:pt x="609" y="414"/>
                    <a:pt x="609" y="414"/>
                  </a:cubicBezTo>
                  <a:cubicBezTo>
                    <a:pt x="604" y="418"/>
                    <a:pt x="604" y="425"/>
                    <a:pt x="604" y="433"/>
                  </a:cubicBezTo>
                  <a:cubicBezTo>
                    <a:pt x="604" y="435"/>
                    <a:pt x="604" y="439"/>
                    <a:pt x="604" y="441"/>
                  </a:cubicBezTo>
                  <a:cubicBezTo>
                    <a:pt x="597" y="433"/>
                    <a:pt x="589" y="426"/>
                    <a:pt x="581" y="419"/>
                  </a:cubicBezTo>
                  <a:cubicBezTo>
                    <a:pt x="566" y="404"/>
                    <a:pt x="550" y="390"/>
                    <a:pt x="541" y="369"/>
                  </a:cubicBezTo>
                  <a:cubicBezTo>
                    <a:pt x="534" y="354"/>
                    <a:pt x="531" y="335"/>
                    <a:pt x="527" y="317"/>
                  </a:cubicBezTo>
                  <a:cubicBezTo>
                    <a:pt x="523" y="298"/>
                    <a:pt x="520" y="279"/>
                    <a:pt x="512" y="263"/>
                  </a:cubicBezTo>
                  <a:cubicBezTo>
                    <a:pt x="500" y="239"/>
                    <a:pt x="500" y="239"/>
                    <a:pt x="500" y="239"/>
                  </a:cubicBezTo>
                  <a:cubicBezTo>
                    <a:pt x="505" y="265"/>
                    <a:pt x="505" y="265"/>
                    <a:pt x="505" y="265"/>
                  </a:cubicBezTo>
                  <a:cubicBezTo>
                    <a:pt x="509" y="287"/>
                    <a:pt x="514" y="308"/>
                    <a:pt x="520" y="328"/>
                  </a:cubicBezTo>
                  <a:cubicBezTo>
                    <a:pt x="521" y="334"/>
                    <a:pt x="523" y="341"/>
                    <a:pt x="525" y="348"/>
                  </a:cubicBezTo>
                  <a:cubicBezTo>
                    <a:pt x="521" y="343"/>
                    <a:pt x="517" y="339"/>
                    <a:pt x="514" y="334"/>
                  </a:cubicBezTo>
                  <a:cubicBezTo>
                    <a:pt x="499" y="317"/>
                    <a:pt x="484" y="300"/>
                    <a:pt x="479" y="281"/>
                  </a:cubicBezTo>
                  <a:cubicBezTo>
                    <a:pt x="478" y="277"/>
                    <a:pt x="478" y="277"/>
                    <a:pt x="478" y="277"/>
                  </a:cubicBezTo>
                  <a:cubicBezTo>
                    <a:pt x="474" y="278"/>
                    <a:pt x="474" y="278"/>
                    <a:pt x="474" y="278"/>
                  </a:cubicBezTo>
                  <a:cubicBezTo>
                    <a:pt x="473" y="278"/>
                    <a:pt x="471" y="273"/>
                    <a:pt x="470" y="270"/>
                  </a:cubicBezTo>
                  <a:cubicBezTo>
                    <a:pt x="468" y="263"/>
                    <a:pt x="466" y="257"/>
                    <a:pt x="460" y="256"/>
                  </a:cubicBezTo>
                  <a:cubicBezTo>
                    <a:pt x="459" y="256"/>
                    <a:pt x="458" y="257"/>
                    <a:pt x="456" y="257"/>
                  </a:cubicBezTo>
                  <a:cubicBezTo>
                    <a:pt x="452" y="259"/>
                    <a:pt x="452" y="259"/>
                    <a:pt x="452" y="259"/>
                  </a:cubicBezTo>
                  <a:cubicBezTo>
                    <a:pt x="455" y="263"/>
                    <a:pt x="455" y="263"/>
                    <a:pt x="455" y="263"/>
                  </a:cubicBezTo>
                  <a:cubicBezTo>
                    <a:pt x="467" y="276"/>
                    <a:pt x="471" y="297"/>
                    <a:pt x="464" y="320"/>
                  </a:cubicBezTo>
                  <a:cubicBezTo>
                    <a:pt x="464" y="320"/>
                    <a:pt x="464" y="320"/>
                    <a:pt x="464" y="320"/>
                  </a:cubicBezTo>
                  <a:cubicBezTo>
                    <a:pt x="461" y="309"/>
                    <a:pt x="458" y="299"/>
                    <a:pt x="451" y="298"/>
                  </a:cubicBezTo>
                  <a:cubicBezTo>
                    <a:pt x="443" y="296"/>
                    <a:pt x="443" y="296"/>
                    <a:pt x="443" y="296"/>
                  </a:cubicBezTo>
                  <a:cubicBezTo>
                    <a:pt x="448" y="303"/>
                    <a:pt x="448" y="303"/>
                    <a:pt x="448" y="303"/>
                  </a:cubicBezTo>
                  <a:cubicBezTo>
                    <a:pt x="465" y="328"/>
                    <a:pt x="456" y="351"/>
                    <a:pt x="443" y="375"/>
                  </a:cubicBezTo>
                  <a:cubicBezTo>
                    <a:pt x="439" y="368"/>
                    <a:pt x="435" y="361"/>
                    <a:pt x="432" y="355"/>
                  </a:cubicBezTo>
                  <a:cubicBezTo>
                    <a:pt x="420" y="334"/>
                    <a:pt x="409" y="313"/>
                    <a:pt x="402" y="289"/>
                  </a:cubicBezTo>
                  <a:cubicBezTo>
                    <a:pt x="395" y="290"/>
                    <a:pt x="395" y="290"/>
                    <a:pt x="395" y="290"/>
                  </a:cubicBezTo>
                  <a:cubicBezTo>
                    <a:pt x="397" y="306"/>
                    <a:pt x="402" y="319"/>
                    <a:pt x="407" y="332"/>
                  </a:cubicBezTo>
                  <a:cubicBezTo>
                    <a:pt x="409" y="335"/>
                    <a:pt x="410" y="338"/>
                    <a:pt x="411" y="341"/>
                  </a:cubicBezTo>
                  <a:cubicBezTo>
                    <a:pt x="393" y="345"/>
                    <a:pt x="366" y="340"/>
                    <a:pt x="352" y="330"/>
                  </a:cubicBezTo>
                  <a:cubicBezTo>
                    <a:pt x="332" y="315"/>
                    <a:pt x="332" y="315"/>
                    <a:pt x="332" y="315"/>
                  </a:cubicBezTo>
                  <a:cubicBezTo>
                    <a:pt x="348" y="335"/>
                    <a:pt x="348" y="335"/>
                    <a:pt x="348" y="335"/>
                  </a:cubicBezTo>
                  <a:cubicBezTo>
                    <a:pt x="358" y="348"/>
                    <a:pt x="377" y="351"/>
                    <a:pt x="388" y="352"/>
                  </a:cubicBezTo>
                  <a:cubicBezTo>
                    <a:pt x="397" y="353"/>
                    <a:pt x="407" y="352"/>
                    <a:pt x="416" y="350"/>
                  </a:cubicBezTo>
                  <a:cubicBezTo>
                    <a:pt x="423" y="364"/>
                    <a:pt x="431" y="377"/>
                    <a:pt x="439" y="391"/>
                  </a:cubicBezTo>
                  <a:cubicBezTo>
                    <a:pt x="472" y="448"/>
                    <a:pt x="506" y="506"/>
                    <a:pt x="497" y="585"/>
                  </a:cubicBezTo>
                  <a:cubicBezTo>
                    <a:pt x="483" y="564"/>
                    <a:pt x="463" y="539"/>
                    <a:pt x="441" y="516"/>
                  </a:cubicBezTo>
                  <a:cubicBezTo>
                    <a:pt x="440" y="514"/>
                    <a:pt x="439" y="513"/>
                    <a:pt x="437" y="511"/>
                  </a:cubicBezTo>
                  <a:cubicBezTo>
                    <a:pt x="428" y="500"/>
                    <a:pt x="424" y="496"/>
                    <a:pt x="421" y="496"/>
                  </a:cubicBezTo>
                  <a:cubicBezTo>
                    <a:pt x="419" y="496"/>
                    <a:pt x="419" y="496"/>
                    <a:pt x="419" y="496"/>
                  </a:cubicBezTo>
                  <a:cubicBezTo>
                    <a:pt x="419" y="497"/>
                    <a:pt x="419" y="497"/>
                    <a:pt x="419" y="497"/>
                  </a:cubicBezTo>
                  <a:cubicBezTo>
                    <a:pt x="416" y="494"/>
                    <a:pt x="413" y="492"/>
                    <a:pt x="410" y="490"/>
                  </a:cubicBezTo>
                  <a:cubicBezTo>
                    <a:pt x="407" y="487"/>
                    <a:pt x="404" y="484"/>
                    <a:pt x="401" y="482"/>
                  </a:cubicBezTo>
                  <a:cubicBezTo>
                    <a:pt x="401" y="479"/>
                    <a:pt x="401" y="479"/>
                    <a:pt x="401" y="479"/>
                  </a:cubicBezTo>
                  <a:cubicBezTo>
                    <a:pt x="395" y="452"/>
                    <a:pt x="389" y="425"/>
                    <a:pt x="375" y="405"/>
                  </a:cubicBezTo>
                  <a:cubicBezTo>
                    <a:pt x="378" y="394"/>
                    <a:pt x="374" y="378"/>
                    <a:pt x="370" y="370"/>
                  </a:cubicBezTo>
                  <a:cubicBezTo>
                    <a:pt x="364" y="357"/>
                    <a:pt x="364" y="357"/>
                    <a:pt x="364" y="357"/>
                  </a:cubicBezTo>
                  <a:cubicBezTo>
                    <a:pt x="364" y="371"/>
                    <a:pt x="364" y="371"/>
                    <a:pt x="364" y="371"/>
                  </a:cubicBezTo>
                  <a:cubicBezTo>
                    <a:pt x="363" y="377"/>
                    <a:pt x="364" y="381"/>
                    <a:pt x="365" y="386"/>
                  </a:cubicBezTo>
                  <a:cubicBezTo>
                    <a:pt x="365" y="389"/>
                    <a:pt x="366" y="391"/>
                    <a:pt x="366" y="395"/>
                  </a:cubicBezTo>
                  <a:cubicBezTo>
                    <a:pt x="365" y="393"/>
                    <a:pt x="364" y="391"/>
                    <a:pt x="363" y="390"/>
                  </a:cubicBezTo>
                  <a:cubicBezTo>
                    <a:pt x="358" y="383"/>
                    <a:pt x="354" y="376"/>
                    <a:pt x="347" y="376"/>
                  </a:cubicBezTo>
                  <a:cubicBezTo>
                    <a:pt x="339" y="377"/>
                    <a:pt x="339" y="377"/>
                    <a:pt x="339" y="377"/>
                  </a:cubicBezTo>
                  <a:cubicBezTo>
                    <a:pt x="344" y="382"/>
                    <a:pt x="344" y="382"/>
                    <a:pt x="344" y="382"/>
                  </a:cubicBezTo>
                  <a:cubicBezTo>
                    <a:pt x="369" y="409"/>
                    <a:pt x="384" y="439"/>
                    <a:pt x="390" y="473"/>
                  </a:cubicBezTo>
                  <a:cubicBezTo>
                    <a:pt x="378" y="465"/>
                    <a:pt x="365" y="457"/>
                    <a:pt x="353" y="450"/>
                  </a:cubicBezTo>
                  <a:cubicBezTo>
                    <a:pt x="332" y="437"/>
                    <a:pt x="310" y="424"/>
                    <a:pt x="294" y="406"/>
                  </a:cubicBezTo>
                  <a:cubicBezTo>
                    <a:pt x="303" y="386"/>
                    <a:pt x="294" y="361"/>
                    <a:pt x="286" y="342"/>
                  </a:cubicBezTo>
                  <a:cubicBezTo>
                    <a:pt x="279" y="325"/>
                    <a:pt x="279" y="325"/>
                    <a:pt x="279" y="325"/>
                  </a:cubicBezTo>
                  <a:cubicBezTo>
                    <a:pt x="279" y="344"/>
                    <a:pt x="279" y="344"/>
                    <a:pt x="279" y="344"/>
                  </a:cubicBezTo>
                  <a:cubicBezTo>
                    <a:pt x="279" y="351"/>
                    <a:pt x="282" y="359"/>
                    <a:pt x="284" y="366"/>
                  </a:cubicBezTo>
                  <a:cubicBezTo>
                    <a:pt x="287" y="378"/>
                    <a:pt x="291" y="390"/>
                    <a:pt x="285" y="401"/>
                  </a:cubicBezTo>
                  <a:cubicBezTo>
                    <a:pt x="273" y="391"/>
                    <a:pt x="268" y="375"/>
                    <a:pt x="262" y="358"/>
                  </a:cubicBezTo>
                  <a:cubicBezTo>
                    <a:pt x="259" y="349"/>
                    <a:pt x="256" y="340"/>
                    <a:pt x="252" y="332"/>
                  </a:cubicBezTo>
                  <a:cubicBezTo>
                    <a:pt x="243" y="313"/>
                    <a:pt x="243" y="313"/>
                    <a:pt x="243" y="313"/>
                  </a:cubicBezTo>
                  <a:cubicBezTo>
                    <a:pt x="245" y="334"/>
                    <a:pt x="245" y="334"/>
                    <a:pt x="245" y="334"/>
                  </a:cubicBezTo>
                  <a:cubicBezTo>
                    <a:pt x="246" y="342"/>
                    <a:pt x="249" y="350"/>
                    <a:pt x="251" y="357"/>
                  </a:cubicBezTo>
                  <a:cubicBezTo>
                    <a:pt x="254" y="365"/>
                    <a:pt x="257" y="372"/>
                    <a:pt x="257" y="378"/>
                  </a:cubicBezTo>
                  <a:cubicBezTo>
                    <a:pt x="247" y="378"/>
                    <a:pt x="240" y="372"/>
                    <a:pt x="233" y="368"/>
                  </a:cubicBezTo>
                  <a:cubicBezTo>
                    <a:pt x="228" y="365"/>
                    <a:pt x="224" y="362"/>
                    <a:pt x="219" y="361"/>
                  </a:cubicBezTo>
                  <a:cubicBezTo>
                    <a:pt x="208" y="360"/>
                    <a:pt x="208" y="360"/>
                    <a:pt x="208" y="360"/>
                  </a:cubicBezTo>
                  <a:cubicBezTo>
                    <a:pt x="216" y="367"/>
                    <a:pt x="216" y="367"/>
                    <a:pt x="216" y="367"/>
                  </a:cubicBezTo>
                  <a:cubicBezTo>
                    <a:pt x="229" y="380"/>
                    <a:pt x="244" y="387"/>
                    <a:pt x="264" y="389"/>
                  </a:cubicBezTo>
                  <a:cubicBezTo>
                    <a:pt x="270" y="403"/>
                    <a:pt x="281" y="412"/>
                    <a:pt x="292" y="421"/>
                  </a:cubicBezTo>
                  <a:cubicBezTo>
                    <a:pt x="297" y="425"/>
                    <a:pt x="302" y="430"/>
                    <a:pt x="307" y="435"/>
                  </a:cubicBezTo>
                  <a:cubicBezTo>
                    <a:pt x="275" y="447"/>
                    <a:pt x="224" y="458"/>
                    <a:pt x="190" y="457"/>
                  </a:cubicBezTo>
                  <a:cubicBezTo>
                    <a:pt x="190" y="464"/>
                    <a:pt x="190" y="464"/>
                    <a:pt x="190" y="464"/>
                  </a:cubicBezTo>
                  <a:cubicBezTo>
                    <a:pt x="204" y="466"/>
                    <a:pt x="216" y="465"/>
                    <a:pt x="228" y="464"/>
                  </a:cubicBezTo>
                  <a:cubicBezTo>
                    <a:pt x="226" y="466"/>
                    <a:pt x="224" y="467"/>
                    <a:pt x="222" y="469"/>
                  </a:cubicBezTo>
                  <a:cubicBezTo>
                    <a:pt x="219" y="471"/>
                    <a:pt x="216" y="473"/>
                    <a:pt x="214" y="476"/>
                  </a:cubicBezTo>
                  <a:cubicBezTo>
                    <a:pt x="218" y="481"/>
                    <a:pt x="218" y="481"/>
                    <a:pt x="218" y="481"/>
                  </a:cubicBezTo>
                  <a:cubicBezTo>
                    <a:pt x="237" y="466"/>
                    <a:pt x="262" y="458"/>
                    <a:pt x="287" y="451"/>
                  </a:cubicBezTo>
                  <a:cubicBezTo>
                    <a:pt x="298" y="448"/>
                    <a:pt x="308" y="445"/>
                    <a:pt x="319" y="441"/>
                  </a:cubicBezTo>
                  <a:cubicBezTo>
                    <a:pt x="326" y="446"/>
                    <a:pt x="335" y="451"/>
                    <a:pt x="343" y="456"/>
                  </a:cubicBezTo>
                  <a:cubicBezTo>
                    <a:pt x="349" y="461"/>
                    <a:pt x="357" y="465"/>
                    <a:pt x="363" y="470"/>
                  </a:cubicBezTo>
                  <a:cubicBezTo>
                    <a:pt x="345" y="481"/>
                    <a:pt x="322" y="489"/>
                    <a:pt x="299" y="496"/>
                  </a:cubicBezTo>
                  <a:cubicBezTo>
                    <a:pt x="289" y="499"/>
                    <a:pt x="278" y="502"/>
                    <a:pt x="267" y="506"/>
                  </a:cubicBezTo>
                  <a:cubicBezTo>
                    <a:pt x="245" y="515"/>
                    <a:pt x="245" y="515"/>
                    <a:pt x="245" y="515"/>
                  </a:cubicBezTo>
                  <a:cubicBezTo>
                    <a:pt x="269" y="513"/>
                    <a:pt x="269" y="513"/>
                    <a:pt x="269" y="513"/>
                  </a:cubicBezTo>
                  <a:cubicBezTo>
                    <a:pt x="277" y="513"/>
                    <a:pt x="283" y="511"/>
                    <a:pt x="289" y="509"/>
                  </a:cubicBezTo>
                  <a:cubicBezTo>
                    <a:pt x="292" y="508"/>
                    <a:pt x="295" y="507"/>
                    <a:pt x="298" y="506"/>
                  </a:cubicBezTo>
                  <a:cubicBezTo>
                    <a:pt x="297" y="506"/>
                    <a:pt x="296" y="507"/>
                    <a:pt x="295" y="508"/>
                  </a:cubicBezTo>
                  <a:cubicBezTo>
                    <a:pt x="289" y="511"/>
                    <a:pt x="283" y="515"/>
                    <a:pt x="284" y="521"/>
                  </a:cubicBezTo>
                  <a:cubicBezTo>
                    <a:pt x="285" y="528"/>
                    <a:pt x="285" y="528"/>
                    <a:pt x="285" y="528"/>
                  </a:cubicBezTo>
                  <a:cubicBezTo>
                    <a:pt x="290" y="523"/>
                    <a:pt x="290" y="523"/>
                    <a:pt x="290" y="523"/>
                  </a:cubicBezTo>
                  <a:cubicBezTo>
                    <a:pt x="308" y="506"/>
                    <a:pt x="332" y="495"/>
                    <a:pt x="355" y="485"/>
                  </a:cubicBezTo>
                  <a:cubicBezTo>
                    <a:pt x="361" y="482"/>
                    <a:pt x="367" y="479"/>
                    <a:pt x="373" y="476"/>
                  </a:cubicBezTo>
                  <a:cubicBezTo>
                    <a:pt x="406" y="499"/>
                    <a:pt x="434" y="521"/>
                    <a:pt x="454" y="550"/>
                  </a:cubicBezTo>
                  <a:cubicBezTo>
                    <a:pt x="449" y="549"/>
                    <a:pt x="444" y="549"/>
                    <a:pt x="439" y="548"/>
                  </a:cubicBezTo>
                  <a:cubicBezTo>
                    <a:pt x="413" y="546"/>
                    <a:pt x="386" y="549"/>
                    <a:pt x="360" y="552"/>
                  </a:cubicBezTo>
                  <a:cubicBezTo>
                    <a:pt x="334" y="555"/>
                    <a:pt x="308" y="558"/>
                    <a:pt x="283" y="556"/>
                  </a:cubicBezTo>
                  <a:cubicBezTo>
                    <a:pt x="264" y="555"/>
                    <a:pt x="247" y="550"/>
                    <a:pt x="232" y="543"/>
                  </a:cubicBezTo>
                  <a:cubicBezTo>
                    <a:pt x="229" y="549"/>
                    <a:pt x="229" y="549"/>
                    <a:pt x="229" y="549"/>
                  </a:cubicBezTo>
                  <a:cubicBezTo>
                    <a:pt x="233" y="552"/>
                    <a:pt x="239" y="554"/>
                    <a:pt x="244" y="556"/>
                  </a:cubicBezTo>
                  <a:cubicBezTo>
                    <a:pt x="249" y="558"/>
                    <a:pt x="254" y="560"/>
                    <a:pt x="258" y="563"/>
                  </a:cubicBezTo>
                  <a:cubicBezTo>
                    <a:pt x="241" y="581"/>
                    <a:pt x="218" y="593"/>
                    <a:pt x="188" y="600"/>
                  </a:cubicBezTo>
                  <a:cubicBezTo>
                    <a:pt x="189" y="607"/>
                    <a:pt x="189" y="607"/>
                    <a:pt x="189" y="607"/>
                  </a:cubicBezTo>
                  <a:cubicBezTo>
                    <a:pt x="224" y="606"/>
                    <a:pt x="244" y="588"/>
                    <a:pt x="263" y="570"/>
                  </a:cubicBezTo>
                  <a:cubicBezTo>
                    <a:pt x="265" y="569"/>
                    <a:pt x="267" y="567"/>
                    <a:pt x="269" y="565"/>
                  </a:cubicBezTo>
                  <a:cubicBezTo>
                    <a:pt x="274" y="567"/>
                    <a:pt x="278" y="567"/>
                    <a:pt x="283" y="567"/>
                  </a:cubicBezTo>
                  <a:cubicBezTo>
                    <a:pt x="285" y="567"/>
                    <a:pt x="286" y="567"/>
                    <a:pt x="288" y="567"/>
                  </a:cubicBezTo>
                  <a:cubicBezTo>
                    <a:pt x="289" y="567"/>
                    <a:pt x="292" y="568"/>
                    <a:pt x="294" y="568"/>
                  </a:cubicBezTo>
                  <a:cubicBezTo>
                    <a:pt x="290" y="584"/>
                    <a:pt x="280" y="596"/>
                    <a:pt x="271" y="607"/>
                  </a:cubicBezTo>
                  <a:cubicBezTo>
                    <a:pt x="264" y="614"/>
                    <a:pt x="258" y="621"/>
                    <a:pt x="255" y="629"/>
                  </a:cubicBezTo>
                  <a:cubicBezTo>
                    <a:pt x="247" y="645"/>
                    <a:pt x="247" y="645"/>
                    <a:pt x="247" y="645"/>
                  </a:cubicBezTo>
                  <a:cubicBezTo>
                    <a:pt x="260" y="633"/>
                    <a:pt x="260" y="633"/>
                    <a:pt x="260" y="633"/>
                  </a:cubicBezTo>
                  <a:cubicBezTo>
                    <a:pt x="280" y="614"/>
                    <a:pt x="296" y="589"/>
                    <a:pt x="308" y="567"/>
                  </a:cubicBezTo>
                  <a:cubicBezTo>
                    <a:pt x="325" y="566"/>
                    <a:pt x="342" y="564"/>
                    <a:pt x="358" y="562"/>
                  </a:cubicBezTo>
                  <a:cubicBezTo>
                    <a:pt x="383" y="560"/>
                    <a:pt x="409" y="557"/>
                    <a:pt x="436" y="559"/>
                  </a:cubicBezTo>
                  <a:cubicBezTo>
                    <a:pt x="445" y="559"/>
                    <a:pt x="454" y="561"/>
                    <a:pt x="463" y="563"/>
                  </a:cubicBezTo>
                  <a:cubicBezTo>
                    <a:pt x="480" y="584"/>
                    <a:pt x="495" y="607"/>
                    <a:pt x="509" y="630"/>
                  </a:cubicBezTo>
                  <a:cubicBezTo>
                    <a:pt x="463" y="633"/>
                    <a:pt x="422" y="646"/>
                    <a:pt x="383" y="658"/>
                  </a:cubicBezTo>
                  <a:cubicBezTo>
                    <a:pt x="343" y="671"/>
                    <a:pt x="303" y="683"/>
                    <a:pt x="257" y="686"/>
                  </a:cubicBezTo>
                  <a:cubicBezTo>
                    <a:pt x="252" y="686"/>
                    <a:pt x="246" y="686"/>
                    <a:pt x="241" y="685"/>
                  </a:cubicBezTo>
                  <a:cubicBezTo>
                    <a:pt x="228" y="685"/>
                    <a:pt x="215" y="684"/>
                    <a:pt x="203" y="690"/>
                  </a:cubicBezTo>
                  <a:cubicBezTo>
                    <a:pt x="192" y="695"/>
                    <a:pt x="192" y="695"/>
                    <a:pt x="192" y="695"/>
                  </a:cubicBezTo>
                  <a:cubicBezTo>
                    <a:pt x="204" y="697"/>
                    <a:pt x="204" y="697"/>
                    <a:pt x="204" y="697"/>
                  </a:cubicBezTo>
                  <a:cubicBezTo>
                    <a:pt x="209" y="697"/>
                    <a:pt x="214" y="698"/>
                    <a:pt x="220" y="698"/>
                  </a:cubicBezTo>
                  <a:cubicBezTo>
                    <a:pt x="249" y="701"/>
                    <a:pt x="281" y="698"/>
                    <a:pt x="313" y="690"/>
                  </a:cubicBezTo>
                  <a:cubicBezTo>
                    <a:pt x="266" y="720"/>
                    <a:pt x="207" y="738"/>
                    <a:pt x="181" y="745"/>
                  </a:cubicBezTo>
                  <a:cubicBezTo>
                    <a:pt x="181" y="745"/>
                    <a:pt x="179" y="745"/>
                    <a:pt x="178" y="745"/>
                  </a:cubicBezTo>
                  <a:cubicBezTo>
                    <a:pt x="173" y="745"/>
                    <a:pt x="164" y="746"/>
                    <a:pt x="163" y="755"/>
                  </a:cubicBezTo>
                  <a:cubicBezTo>
                    <a:pt x="162" y="760"/>
                    <a:pt x="162" y="760"/>
                    <a:pt x="162" y="760"/>
                  </a:cubicBezTo>
                  <a:cubicBezTo>
                    <a:pt x="167" y="759"/>
                    <a:pt x="167" y="759"/>
                    <a:pt x="167" y="759"/>
                  </a:cubicBezTo>
                  <a:cubicBezTo>
                    <a:pt x="189" y="753"/>
                    <a:pt x="212" y="746"/>
                    <a:pt x="236" y="738"/>
                  </a:cubicBezTo>
                  <a:cubicBezTo>
                    <a:pt x="226" y="755"/>
                    <a:pt x="209" y="765"/>
                    <a:pt x="192" y="776"/>
                  </a:cubicBezTo>
                  <a:cubicBezTo>
                    <a:pt x="180" y="783"/>
                    <a:pt x="168" y="790"/>
                    <a:pt x="160" y="799"/>
                  </a:cubicBezTo>
                  <a:cubicBezTo>
                    <a:pt x="138" y="825"/>
                    <a:pt x="138" y="825"/>
                    <a:pt x="138" y="825"/>
                  </a:cubicBezTo>
                  <a:cubicBezTo>
                    <a:pt x="165" y="805"/>
                    <a:pt x="165" y="805"/>
                    <a:pt x="165" y="805"/>
                  </a:cubicBezTo>
                  <a:cubicBezTo>
                    <a:pt x="173" y="799"/>
                    <a:pt x="182" y="793"/>
                    <a:pt x="191" y="788"/>
                  </a:cubicBezTo>
                  <a:cubicBezTo>
                    <a:pt x="214" y="774"/>
                    <a:pt x="238" y="760"/>
                    <a:pt x="249" y="731"/>
                  </a:cubicBezTo>
                  <a:cubicBezTo>
                    <a:pt x="264" y="728"/>
                    <a:pt x="276" y="721"/>
                    <a:pt x="288" y="715"/>
                  </a:cubicBezTo>
                  <a:cubicBezTo>
                    <a:pt x="292" y="713"/>
                    <a:pt x="295" y="711"/>
                    <a:pt x="299" y="709"/>
                  </a:cubicBezTo>
                  <a:cubicBezTo>
                    <a:pt x="307" y="705"/>
                    <a:pt x="313" y="700"/>
                    <a:pt x="320" y="696"/>
                  </a:cubicBezTo>
                  <a:cubicBezTo>
                    <a:pt x="328" y="690"/>
                    <a:pt x="336" y="684"/>
                    <a:pt x="344" y="681"/>
                  </a:cubicBezTo>
                  <a:cubicBezTo>
                    <a:pt x="356" y="676"/>
                    <a:pt x="369" y="674"/>
                    <a:pt x="383" y="672"/>
                  </a:cubicBezTo>
                  <a:cubicBezTo>
                    <a:pt x="394" y="670"/>
                    <a:pt x="405" y="668"/>
                    <a:pt x="416" y="665"/>
                  </a:cubicBezTo>
                  <a:cubicBezTo>
                    <a:pt x="412" y="671"/>
                    <a:pt x="409" y="675"/>
                    <a:pt x="401" y="675"/>
                  </a:cubicBezTo>
                  <a:cubicBezTo>
                    <a:pt x="396" y="674"/>
                    <a:pt x="396" y="674"/>
                    <a:pt x="396" y="674"/>
                  </a:cubicBezTo>
                  <a:cubicBezTo>
                    <a:pt x="396" y="678"/>
                    <a:pt x="396" y="678"/>
                    <a:pt x="396" y="678"/>
                  </a:cubicBezTo>
                  <a:cubicBezTo>
                    <a:pt x="396" y="679"/>
                    <a:pt x="396" y="682"/>
                    <a:pt x="397" y="683"/>
                  </a:cubicBezTo>
                  <a:cubicBezTo>
                    <a:pt x="398" y="684"/>
                    <a:pt x="398" y="685"/>
                    <a:pt x="400" y="685"/>
                  </a:cubicBezTo>
                  <a:cubicBezTo>
                    <a:pt x="397" y="688"/>
                    <a:pt x="394" y="692"/>
                    <a:pt x="391" y="695"/>
                  </a:cubicBezTo>
                  <a:cubicBezTo>
                    <a:pt x="381" y="707"/>
                    <a:pt x="371" y="720"/>
                    <a:pt x="357" y="725"/>
                  </a:cubicBezTo>
                  <a:cubicBezTo>
                    <a:pt x="349" y="728"/>
                    <a:pt x="341" y="729"/>
                    <a:pt x="332" y="731"/>
                  </a:cubicBezTo>
                  <a:cubicBezTo>
                    <a:pt x="322" y="733"/>
                    <a:pt x="311" y="736"/>
                    <a:pt x="301" y="740"/>
                  </a:cubicBezTo>
                  <a:cubicBezTo>
                    <a:pt x="276" y="751"/>
                    <a:pt x="253" y="763"/>
                    <a:pt x="230" y="775"/>
                  </a:cubicBezTo>
                  <a:cubicBezTo>
                    <a:pt x="213" y="784"/>
                    <a:pt x="197" y="793"/>
                    <a:pt x="181" y="800"/>
                  </a:cubicBezTo>
                  <a:cubicBezTo>
                    <a:pt x="184" y="807"/>
                    <a:pt x="184" y="807"/>
                    <a:pt x="184" y="807"/>
                  </a:cubicBezTo>
                  <a:cubicBezTo>
                    <a:pt x="186" y="806"/>
                    <a:pt x="189" y="805"/>
                    <a:pt x="191" y="803"/>
                  </a:cubicBezTo>
                  <a:cubicBezTo>
                    <a:pt x="193" y="803"/>
                    <a:pt x="195" y="802"/>
                    <a:pt x="197" y="801"/>
                  </a:cubicBezTo>
                  <a:cubicBezTo>
                    <a:pt x="193" y="805"/>
                    <a:pt x="189" y="810"/>
                    <a:pt x="185" y="814"/>
                  </a:cubicBezTo>
                  <a:cubicBezTo>
                    <a:pt x="182" y="817"/>
                    <a:pt x="180" y="818"/>
                    <a:pt x="180" y="821"/>
                  </a:cubicBezTo>
                  <a:cubicBezTo>
                    <a:pt x="181" y="823"/>
                    <a:pt x="181" y="823"/>
                    <a:pt x="181" y="823"/>
                  </a:cubicBezTo>
                  <a:cubicBezTo>
                    <a:pt x="184" y="824"/>
                    <a:pt x="184" y="824"/>
                    <a:pt x="184" y="824"/>
                  </a:cubicBezTo>
                  <a:cubicBezTo>
                    <a:pt x="187" y="824"/>
                    <a:pt x="193" y="819"/>
                    <a:pt x="194" y="818"/>
                  </a:cubicBezTo>
                  <a:cubicBezTo>
                    <a:pt x="196" y="815"/>
                    <a:pt x="199" y="813"/>
                    <a:pt x="201" y="811"/>
                  </a:cubicBezTo>
                  <a:cubicBezTo>
                    <a:pt x="207" y="806"/>
                    <a:pt x="212" y="801"/>
                    <a:pt x="215" y="793"/>
                  </a:cubicBezTo>
                  <a:cubicBezTo>
                    <a:pt x="235" y="787"/>
                    <a:pt x="253" y="777"/>
                    <a:pt x="271" y="769"/>
                  </a:cubicBezTo>
                  <a:cubicBezTo>
                    <a:pt x="284" y="762"/>
                    <a:pt x="297" y="755"/>
                    <a:pt x="310" y="750"/>
                  </a:cubicBezTo>
                  <a:cubicBezTo>
                    <a:pt x="295" y="783"/>
                    <a:pt x="267" y="802"/>
                    <a:pt x="237" y="821"/>
                  </a:cubicBezTo>
                  <a:cubicBezTo>
                    <a:pt x="233" y="824"/>
                    <a:pt x="229" y="826"/>
                    <a:pt x="225" y="829"/>
                  </a:cubicBezTo>
                  <a:cubicBezTo>
                    <a:pt x="229" y="835"/>
                    <a:pt x="229" y="835"/>
                    <a:pt x="229" y="835"/>
                  </a:cubicBezTo>
                  <a:cubicBezTo>
                    <a:pt x="261" y="819"/>
                    <a:pt x="297" y="797"/>
                    <a:pt x="318" y="757"/>
                  </a:cubicBezTo>
                  <a:cubicBezTo>
                    <a:pt x="328" y="755"/>
                    <a:pt x="336" y="750"/>
                    <a:pt x="345" y="745"/>
                  </a:cubicBezTo>
                  <a:cubicBezTo>
                    <a:pt x="351" y="741"/>
                    <a:pt x="358" y="736"/>
                    <a:pt x="365" y="734"/>
                  </a:cubicBezTo>
                  <a:cubicBezTo>
                    <a:pt x="362" y="753"/>
                    <a:pt x="362" y="753"/>
                    <a:pt x="362" y="753"/>
                  </a:cubicBezTo>
                  <a:cubicBezTo>
                    <a:pt x="372" y="733"/>
                    <a:pt x="372" y="733"/>
                    <a:pt x="372" y="733"/>
                  </a:cubicBezTo>
                  <a:cubicBezTo>
                    <a:pt x="375" y="732"/>
                    <a:pt x="379" y="732"/>
                    <a:pt x="383" y="733"/>
                  </a:cubicBezTo>
                  <a:cubicBezTo>
                    <a:pt x="380" y="738"/>
                    <a:pt x="372" y="746"/>
                    <a:pt x="367" y="751"/>
                  </a:cubicBezTo>
                  <a:cubicBezTo>
                    <a:pt x="359" y="758"/>
                    <a:pt x="356" y="761"/>
                    <a:pt x="358" y="764"/>
                  </a:cubicBezTo>
                  <a:cubicBezTo>
                    <a:pt x="358" y="766"/>
                    <a:pt x="360" y="767"/>
                    <a:pt x="361" y="767"/>
                  </a:cubicBezTo>
                  <a:cubicBezTo>
                    <a:pt x="363" y="767"/>
                    <a:pt x="363" y="767"/>
                    <a:pt x="363" y="767"/>
                  </a:cubicBezTo>
                  <a:cubicBezTo>
                    <a:pt x="364" y="766"/>
                    <a:pt x="364" y="766"/>
                    <a:pt x="364" y="766"/>
                  </a:cubicBezTo>
                  <a:cubicBezTo>
                    <a:pt x="375" y="756"/>
                    <a:pt x="386" y="745"/>
                    <a:pt x="398" y="731"/>
                  </a:cubicBezTo>
                  <a:cubicBezTo>
                    <a:pt x="412" y="731"/>
                    <a:pt x="426" y="730"/>
                    <a:pt x="439" y="730"/>
                  </a:cubicBezTo>
                  <a:cubicBezTo>
                    <a:pt x="451" y="729"/>
                    <a:pt x="463" y="728"/>
                    <a:pt x="475" y="729"/>
                  </a:cubicBezTo>
                  <a:cubicBezTo>
                    <a:pt x="449" y="764"/>
                    <a:pt x="409" y="783"/>
                    <a:pt x="361" y="803"/>
                  </a:cubicBezTo>
                  <a:cubicBezTo>
                    <a:pt x="353" y="807"/>
                    <a:pt x="353" y="807"/>
                    <a:pt x="353" y="807"/>
                  </a:cubicBezTo>
                  <a:cubicBezTo>
                    <a:pt x="361" y="810"/>
                    <a:pt x="361" y="810"/>
                    <a:pt x="361" y="810"/>
                  </a:cubicBezTo>
                  <a:cubicBezTo>
                    <a:pt x="363" y="811"/>
                    <a:pt x="366" y="811"/>
                    <a:pt x="368" y="810"/>
                  </a:cubicBezTo>
                  <a:cubicBezTo>
                    <a:pt x="362" y="818"/>
                    <a:pt x="353" y="823"/>
                    <a:pt x="344" y="828"/>
                  </a:cubicBezTo>
                  <a:cubicBezTo>
                    <a:pt x="339" y="831"/>
                    <a:pt x="333" y="835"/>
                    <a:pt x="328" y="839"/>
                  </a:cubicBezTo>
                  <a:cubicBezTo>
                    <a:pt x="310" y="853"/>
                    <a:pt x="310" y="853"/>
                    <a:pt x="310" y="853"/>
                  </a:cubicBezTo>
                  <a:cubicBezTo>
                    <a:pt x="332" y="845"/>
                    <a:pt x="332" y="845"/>
                    <a:pt x="332" y="845"/>
                  </a:cubicBezTo>
                  <a:cubicBezTo>
                    <a:pt x="356" y="836"/>
                    <a:pt x="372" y="822"/>
                    <a:pt x="383" y="803"/>
                  </a:cubicBezTo>
                  <a:cubicBezTo>
                    <a:pt x="430" y="791"/>
                    <a:pt x="461" y="760"/>
                    <a:pt x="491" y="730"/>
                  </a:cubicBezTo>
                  <a:cubicBezTo>
                    <a:pt x="491" y="730"/>
                    <a:pt x="491" y="730"/>
                    <a:pt x="491" y="730"/>
                  </a:cubicBezTo>
                  <a:cubicBezTo>
                    <a:pt x="529" y="734"/>
                    <a:pt x="558" y="745"/>
                    <a:pt x="586" y="757"/>
                  </a:cubicBezTo>
                  <a:cubicBezTo>
                    <a:pt x="550" y="770"/>
                    <a:pt x="518" y="787"/>
                    <a:pt x="487" y="803"/>
                  </a:cubicBezTo>
                  <a:cubicBezTo>
                    <a:pt x="449" y="823"/>
                    <a:pt x="411" y="843"/>
                    <a:pt x="367" y="857"/>
                  </a:cubicBezTo>
                  <a:cubicBezTo>
                    <a:pt x="365" y="858"/>
                    <a:pt x="363" y="859"/>
                    <a:pt x="363" y="863"/>
                  </a:cubicBezTo>
                  <a:cubicBezTo>
                    <a:pt x="354" y="865"/>
                    <a:pt x="345" y="867"/>
                    <a:pt x="335" y="869"/>
                  </a:cubicBezTo>
                  <a:cubicBezTo>
                    <a:pt x="338" y="867"/>
                    <a:pt x="338" y="867"/>
                    <a:pt x="338" y="867"/>
                  </a:cubicBezTo>
                  <a:cubicBezTo>
                    <a:pt x="333" y="870"/>
                    <a:pt x="333" y="870"/>
                    <a:pt x="333" y="870"/>
                  </a:cubicBezTo>
                  <a:cubicBezTo>
                    <a:pt x="326" y="871"/>
                    <a:pt x="319" y="873"/>
                    <a:pt x="312" y="875"/>
                  </a:cubicBezTo>
                  <a:cubicBezTo>
                    <a:pt x="287" y="881"/>
                    <a:pt x="261" y="887"/>
                    <a:pt x="238" y="892"/>
                  </a:cubicBezTo>
                  <a:cubicBezTo>
                    <a:pt x="238" y="899"/>
                    <a:pt x="238" y="899"/>
                    <a:pt x="238" y="899"/>
                  </a:cubicBezTo>
                  <a:cubicBezTo>
                    <a:pt x="253" y="898"/>
                    <a:pt x="269" y="895"/>
                    <a:pt x="283" y="893"/>
                  </a:cubicBezTo>
                  <a:cubicBezTo>
                    <a:pt x="292" y="891"/>
                    <a:pt x="300" y="889"/>
                    <a:pt x="308" y="888"/>
                  </a:cubicBezTo>
                  <a:cubicBezTo>
                    <a:pt x="303" y="892"/>
                    <a:pt x="299" y="896"/>
                    <a:pt x="294" y="901"/>
                  </a:cubicBezTo>
                  <a:cubicBezTo>
                    <a:pt x="285" y="908"/>
                    <a:pt x="275" y="914"/>
                    <a:pt x="265" y="920"/>
                  </a:cubicBezTo>
                  <a:cubicBezTo>
                    <a:pt x="254" y="926"/>
                    <a:pt x="244" y="932"/>
                    <a:pt x="237" y="938"/>
                  </a:cubicBezTo>
                  <a:cubicBezTo>
                    <a:pt x="241" y="944"/>
                    <a:pt x="241" y="944"/>
                    <a:pt x="241" y="944"/>
                  </a:cubicBezTo>
                  <a:cubicBezTo>
                    <a:pt x="249" y="939"/>
                    <a:pt x="261" y="933"/>
                    <a:pt x="269" y="930"/>
                  </a:cubicBezTo>
                  <a:cubicBezTo>
                    <a:pt x="267" y="933"/>
                    <a:pt x="264" y="936"/>
                    <a:pt x="261" y="938"/>
                  </a:cubicBezTo>
                  <a:cubicBezTo>
                    <a:pt x="257" y="943"/>
                    <a:pt x="252" y="948"/>
                    <a:pt x="252" y="954"/>
                  </a:cubicBezTo>
                  <a:cubicBezTo>
                    <a:pt x="252" y="963"/>
                    <a:pt x="252" y="963"/>
                    <a:pt x="252" y="963"/>
                  </a:cubicBezTo>
                  <a:cubicBezTo>
                    <a:pt x="258" y="956"/>
                    <a:pt x="258" y="956"/>
                    <a:pt x="258" y="956"/>
                  </a:cubicBezTo>
                  <a:cubicBezTo>
                    <a:pt x="267" y="948"/>
                    <a:pt x="274" y="938"/>
                    <a:pt x="281" y="929"/>
                  </a:cubicBezTo>
                  <a:cubicBezTo>
                    <a:pt x="287" y="921"/>
                    <a:pt x="293" y="913"/>
                    <a:pt x="299" y="906"/>
                  </a:cubicBezTo>
                  <a:cubicBezTo>
                    <a:pt x="307" y="901"/>
                    <a:pt x="313" y="895"/>
                    <a:pt x="317" y="890"/>
                  </a:cubicBezTo>
                  <a:cubicBezTo>
                    <a:pt x="321" y="888"/>
                    <a:pt x="324" y="886"/>
                    <a:pt x="327" y="884"/>
                  </a:cubicBezTo>
                  <a:cubicBezTo>
                    <a:pt x="339" y="878"/>
                    <a:pt x="353" y="874"/>
                    <a:pt x="368" y="871"/>
                  </a:cubicBezTo>
                  <a:cubicBezTo>
                    <a:pt x="379" y="869"/>
                    <a:pt x="391" y="866"/>
                    <a:pt x="401" y="862"/>
                  </a:cubicBezTo>
                  <a:cubicBezTo>
                    <a:pt x="412" y="858"/>
                    <a:pt x="422" y="853"/>
                    <a:pt x="431" y="848"/>
                  </a:cubicBezTo>
                  <a:cubicBezTo>
                    <a:pt x="439" y="843"/>
                    <a:pt x="448" y="839"/>
                    <a:pt x="456" y="836"/>
                  </a:cubicBezTo>
                  <a:cubicBezTo>
                    <a:pt x="438" y="856"/>
                    <a:pt x="414" y="872"/>
                    <a:pt x="388" y="888"/>
                  </a:cubicBezTo>
                  <a:cubicBezTo>
                    <a:pt x="367" y="901"/>
                    <a:pt x="367" y="901"/>
                    <a:pt x="367" y="901"/>
                  </a:cubicBezTo>
                  <a:cubicBezTo>
                    <a:pt x="391" y="895"/>
                    <a:pt x="391" y="895"/>
                    <a:pt x="391" y="895"/>
                  </a:cubicBezTo>
                  <a:cubicBezTo>
                    <a:pt x="391" y="895"/>
                    <a:pt x="391" y="894"/>
                    <a:pt x="392" y="894"/>
                  </a:cubicBezTo>
                  <a:cubicBezTo>
                    <a:pt x="389" y="897"/>
                    <a:pt x="386" y="899"/>
                    <a:pt x="383" y="901"/>
                  </a:cubicBezTo>
                  <a:cubicBezTo>
                    <a:pt x="383" y="902"/>
                    <a:pt x="383" y="902"/>
                    <a:pt x="383" y="902"/>
                  </a:cubicBezTo>
                  <a:cubicBezTo>
                    <a:pt x="387" y="908"/>
                    <a:pt x="387" y="908"/>
                    <a:pt x="387" y="908"/>
                  </a:cubicBezTo>
                  <a:cubicBezTo>
                    <a:pt x="390" y="906"/>
                    <a:pt x="393" y="904"/>
                    <a:pt x="396" y="902"/>
                  </a:cubicBezTo>
                  <a:cubicBezTo>
                    <a:pt x="398" y="900"/>
                    <a:pt x="401" y="898"/>
                    <a:pt x="404" y="897"/>
                  </a:cubicBezTo>
                  <a:cubicBezTo>
                    <a:pt x="401" y="901"/>
                    <a:pt x="397" y="906"/>
                    <a:pt x="393" y="910"/>
                  </a:cubicBezTo>
                  <a:cubicBezTo>
                    <a:pt x="388" y="915"/>
                    <a:pt x="383" y="920"/>
                    <a:pt x="382" y="925"/>
                  </a:cubicBezTo>
                  <a:cubicBezTo>
                    <a:pt x="377" y="942"/>
                    <a:pt x="377" y="942"/>
                    <a:pt x="377" y="942"/>
                  </a:cubicBezTo>
                  <a:cubicBezTo>
                    <a:pt x="388" y="928"/>
                    <a:pt x="388" y="928"/>
                    <a:pt x="388" y="928"/>
                  </a:cubicBezTo>
                  <a:cubicBezTo>
                    <a:pt x="391" y="925"/>
                    <a:pt x="394" y="922"/>
                    <a:pt x="397" y="919"/>
                  </a:cubicBezTo>
                  <a:cubicBezTo>
                    <a:pt x="406" y="911"/>
                    <a:pt x="415" y="903"/>
                    <a:pt x="417" y="887"/>
                  </a:cubicBezTo>
                  <a:cubicBezTo>
                    <a:pt x="435" y="875"/>
                    <a:pt x="463" y="869"/>
                    <a:pt x="490" y="871"/>
                  </a:cubicBezTo>
                  <a:cubicBezTo>
                    <a:pt x="504" y="872"/>
                    <a:pt x="523" y="875"/>
                    <a:pt x="537" y="886"/>
                  </a:cubicBezTo>
                  <a:cubicBezTo>
                    <a:pt x="524" y="895"/>
                    <a:pt x="508" y="900"/>
                    <a:pt x="493" y="905"/>
                  </a:cubicBezTo>
                  <a:cubicBezTo>
                    <a:pt x="480" y="909"/>
                    <a:pt x="466" y="914"/>
                    <a:pt x="454" y="920"/>
                  </a:cubicBezTo>
                  <a:cubicBezTo>
                    <a:pt x="433" y="932"/>
                    <a:pt x="433" y="932"/>
                    <a:pt x="433" y="932"/>
                  </a:cubicBezTo>
                  <a:cubicBezTo>
                    <a:pt x="457" y="927"/>
                    <a:pt x="457" y="927"/>
                    <a:pt x="457" y="927"/>
                  </a:cubicBezTo>
                  <a:cubicBezTo>
                    <a:pt x="464" y="926"/>
                    <a:pt x="470" y="923"/>
                    <a:pt x="476" y="921"/>
                  </a:cubicBezTo>
                  <a:cubicBezTo>
                    <a:pt x="482" y="919"/>
                    <a:pt x="487" y="917"/>
                    <a:pt x="493" y="916"/>
                  </a:cubicBezTo>
                  <a:cubicBezTo>
                    <a:pt x="493" y="916"/>
                    <a:pt x="492" y="917"/>
                    <a:pt x="492" y="917"/>
                  </a:cubicBezTo>
                  <a:cubicBezTo>
                    <a:pt x="489" y="921"/>
                    <a:pt x="484" y="927"/>
                    <a:pt x="488" y="932"/>
                  </a:cubicBezTo>
                  <a:cubicBezTo>
                    <a:pt x="492" y="938"/>
                    <a:pt x="492" y="938"/>
                    <a:pt x="492" y="938"/>
                  </a:cubicBezTo>
                  <a:cubicBezTo>
                    <a:pt x="494" y="931"/>
                    <a:pt x="494" y="931"/>
                    <a:pt x="494" y="931"/>
                  </a:cubicBezTo>
                  <a:cubicBezTo>
                    <a:pt x="501" y="912"/>
                    <a:pt x="519" y="905"/>
                    <a:pt x="538" y="898"/>
                  </a:cubicBezTo>
                  <a:cubicBezTo>
                    <a:pt x="541" y="896"/>
                    <a:pt x="545" y="895"/>
                    <a:pt x="548" y="893"/>
                  </a:cubicBezTo>
                  <a:cubicBezTo>
                    <a:pt x="554" y="899"/>
                    <a:pt x="561" y="902"/>
                    <a:pt x="567" y="906"/>
                  </a:cubicBezTo>
                  <a:cubicBezTo>
                    <a:pt x="575" y="910"/>
                    <a:pt x="583" y="914"/>
                    <a:pt x="588" y="920"/>
                  </a:cubicBezTo>
                  <a:cubicBezTo>
                    <a:pt x="565" y="931"/>
                    <a:pt x="536" y="934"/>
                    <a:pt x="508" y="938"/>
                  </a:cubicBezTo>
                  <a:cubicBezTo>
                    <a:pt x="490" y="940"/>
                    <a:pt x="470" y="943"/>
                    <a:pt x="453" y="947"/>
                  </a:cubicBezTo>
                  <a:cubicBezTo>
                    <a:pt x="454" y="954"/>
                    <a:pt x="454" y="954"/>
                    <a:pt x="454" y="954"/>
                  </a:cubicBezTo>
                  <a:cubicBezTo>
                    <a:pt x="470" y="953"/>
                    <a:pt x="486" y="951"/>
                    <a:pt x="501" y="949"/>
                  </a:cubicBezTo>
                  <a:cubicBezTo>
                    <a:pt x="511" y="948"/>
                    <a:pt x="521" y="947"/>
                    <a:pt x="531" y="946"/>
                  </a:cubicBezTo>
                  <a:cubicBezTo>
                    <a:pt x="529" y="948"/>
                    <a:pt x="527" y="950"/>
                    <a:pt x="524" y="951"/>
                  </a:cubicBezTo>
                  <a:cubicBezTo>
                    <a:pt x="522" y="952"/>
                    <a:pt x="522" y="952"/>
                    <a:pt x="522" y="952"/>
                  </a:cubicBezTo>
                  <a:cubicBezTo>
                    <a:pt x="466" y="952"/>
                    <a:pt x="415" y="960"/>
                    <a:pt x="380" y="977"/>
                  </a:cubicBezTo>
                  <a:cubicBezTo>
                    <a:pt x="375" y="980"/>
                    <a:pt x="370" y="983"/>
                    <a:pt x="365" y="987"/>
                  </a:cubicBezTo>
                  <a:cubicBezTo>
                    <a:pt x="358" y="992"/>
                    <a:pt x="352" y="997"/>
                    <a:pt x="345" y="998"/>
                  </a:cubicBezTo>
                  <a:cubicBezTo>
                    <a:pt x="325" y="988"/>
                    <a:pt x="304" y="982"/>
                    <a:pt x="281" y="980"/>
                  </a:cubicBezTo>
                  <a:cubicBezTo>
                    <a:pt x="231" y="977"/>
                    <a:pt x="182" y="993"/>
                    <a:pt x="134" y="1009"/>
                  </a:cubicBezTo>
                  <a:cubicBezTo>
                    <a:pt x="112" y="1017"/>
                    <a:pt x="91" y="1024"/>
                    <a:pt x="70" y="1029"/>
                  </a:cubicBezTo>
                  <a:cubicBezTo>
                    <a:pt x="72" y="1036"/>
                    <a:pt x="72" y="1036"/>
                    <a:pt x="72" y="1036"/>
                  </a:cubicBezTo>
                  <a:cubicBezTo>
                    <a:pt x="85" y="1034"/>
                    <a:pt x="97" y="1030"/>
                    <a:pt x="108" y="1027"/>
                  </a:cubicBezTo>
                  <a:cubicBezTo>
                    <a:pt x="122" y="1022"/>
                    <a:pt x="137" y="1018"/>
                    <a:pt x="153" y="1016"/>
                  </a:cubicBezTo>
                  <a:cubicBezTo>
                    <a:pt x="141" y="1038"/>
                    <a:pt x="118" y="1047"/>
                    <a:pt x="94" y="1057"/>
                  </a:cubicBezTo>
                  <a:cubicBezTo>
                    <a:pt x="87" y="1060"/>
                    <a:pt x="81" y="1062"/>
                    <a:pt x="75" y="1065"/>
                  </a:cubicBezTo>
                  <a:cubicBezTo>
                    <a:pt x="59" y="1072"/>
                    <a:pt x="59" y="1072"/>
                    <a:pt x="59" y="1072"/>
                  </a:cubicBezTo>
                  <a:cubicBezTo>
                    <a:pt x="77" y="1072"/>
                    <a:pt x="77" y="1072"/>
                    <a:pt x="77" y="1072"/>
                  </a:cubicBezTo>
                  <a:cubicBezTo>
                    <a:pt x="87" y="1072"/>
                    <a:pt x="96" y="1067"/>
                    <a:pt x="104" y="1063"/>
                  </a:cubicBezTo>
                  <a:cubicBezTo>
                    <a:pt x="109" y="1061"/>
                    <a:pt x="114" y="1059"/>
                    <a:pt x="118" y="1058"/>
                  </a:cubicBezTo>
                  <a:cubicBezTo>
                    <a:pt x="116" y="1065"/>
                    <a:pt x="113" y="1071"/>
                    <a:pt x="108" y="1076"/>
                  </a:cubicBezTo>
                  <a:cubicBezTo>
                    <a:pt x="100" y="1085"/>
                    <a:pt x="100" y="1085"/>
                    <a:pt x="100" y="1085"/>
                  </a:cubicBezTo>
                  <a:cubicBezTo>
                    <a:pt x="112" y="1082"/>
                    <a:pt x="112" y="1082"/>
                    <a:pt x="112" y="1082"/>
                  </a:cubicBezTo>
                  <a:cubicBezTo>
                    <a:pt x="124" y="1079"/>
                    <a:pt x="127" y="1066"/>
                    <a:pt x="128" y="1053"/>
                  </a:cubicBezTo>
                  <a:cubicBezTo>
                    <a:pt x="145" y="1046"/>
                    <a:pt x="157" y="1032"/>
                    <a:pt x="166" y="1011"/>
                  </a:cubicBezTo>
                  <a:cubicBezTo>
                    <a:pt x="170" y="1010"/>
                    <a:pt x="170" y="1010"/>
                    <a:pt x="170" y="1010"/>
                  </a:cubicBezTo>
                  <a:cubicBezTo>
                    <a:pt x="193" y="1001"/>
                    <a:pt x="222" y="991"/>
                    <a:pt x="250" y="991"/>
                  </a:cubicBezTo>
                  <a:cubicBezTo>
                    <a:pt x="241" y="998"/>
                    <a:pt x="234" y="1006"/>
                    <a:pt x="226" y="1015"/>
                  </a:cubicBezTo>
                  <a:cubicBezTo>
                    <a:pt x="215" y="1028"/>
                    <a:pt x="205" y="1040"/>
                    <a:pt x="189" y="1046"/>
                  </a:cubicBezTo>
                  <a:cubicBezTo>
                    <a:pt x="190" y="1053"/>
                    <a:pt x="190" y="1053"/>
                    <a:pt x="190" y="1053"/>
                  </a:cubicBezTo>
                  <a:cubicBezTo>
                    <a:pt x="211" y="1049"/>
                    <a:pt x="224" y="1034"/>
                    <a:pt x="236" y="1019"/>
                  </a:cubicBezTo>
                  <a:cubicBezTo>
                    <a:pt x="247" y="1007"/>
                    <a:pt x="257" y="995"/>
                    <a:pt x="271" y="992"/>
                  </a:cubicBezTo>
                  <a:cubicBezTo>
                    <a:pt x="284" y="989"/>
                    <a:pt x="284" y="989"/>
                    <a:pt x="284" y="989"/>
                  </a:cubicBezTo>
                  <a:cubicBezTo>
                    <a:pt x="302" y="992"/>
                    <a:pt x="316" y="997"/>
                    <a:pt x="332" y="1004"/>
                  </a:cubicBezTo>
                  <a:cubicBezTo>
                    <a:pt x="325" y="1008"/>
                    <a:pt x="317" y="1013"/>
                    <a:pt x="309" y="1018"/>
                  </a:cubicBezTo>
                  <a:cubicBezTo>
                    <a:pt x="284" y="1033"/>
                    <a:pt x="259" y="1049"/>
                    <a:pt x="233" y="1063"/>
                  </a:cubicBezTo>
                  <a:cubicBezTo>
                    <a:pt x="233" y="1061"/>
                    <a:pt x="233" y="1061"/>
                    <a:pt x="233" y="1061"/>
                  </a:cubicBezTo>
                  <a:cubicBezTo>
                    <a:pt x="232" y="1064"/>
                    <a:pt x="232" y="1064"/>
                    <a:pt x="232" y="1064"/>
                  </a:cubicBezTo>
                  <a:cubicBezTo>
                    <a:pt x="187" y="1089"/>
                    <a:pt x="140" y="1112"/>
                    <a:pt x="86" y="1130"/>
                  </a:cubicBezTo>
                  <a:cubicBezTo>
                    <a:pt x="88" y="1137"/>
                    <a:pt x="88" y="1137"/>
                    <a:pt x="88" y="1137"/>
                  </a:cubicBezTo>
                  <a:cubicBezTo>
                    <a:pt x="139" y="1127"/>
                    <a:pt x="182" y="1107"/>
                    <a:pt x="222" y="1084"/>
                  </a:cubicBezTo>
                  <a:cubicBezTo>
                    <a:pt x="217" y="1095"/>
                    <a:pt x="212" y="1106"/>
                    <a:pt x="208" y="1118"/>
                  </a:cubicBezTo>
                  <a:cubicBezTo>
                    <a:pt x="205" y="1127"/>
                    <a:pt x="202" y="1136"/>
                    <a:pt x="198" y="1145"/>
                  </a:cubicBezTo>
                  <a:cubicBezTo>
                    <a:pt x="198" y="1142"/>
                    <a:pt x="198" y="1142"/>
                    <a:pt x="198" y="1142"/>
                  </a:cubicBezTo>
                  <a:cubicBezTo>
                    <a:pt x="197" y="1147"/>
                    <a:pt x="197" y="1147"/>
                    <a:pt x="197" y="1147"/>
                  </a:cubicBezTo>
                  <a:cubicBezTo>
                    <a:pt x="196" y="1149"/>
                    <a:pt x="195" y="1151"/>
                    <a:pt x="194" y="1153"/>
                  </a:cubicBezTo>
                  <a:cubicBezTo>
                    <a:pt x="191" y="1145"/>
                    <a:pt x="191" y="1145"/>
                    <a:pt x="191" y="1145"/>
                  </a:cubicBezTo>
                  <a:cubicBezTo>
                    <a:pt x="192" y="1157"/>
                    <a:pt x="192" y="1157"/>
                    <a:pt x="192" y="1157"/>
                  </a:cubicBezTo>
                  <a:cubicBezTo>
                    <a:pt x="188" y="1165"/>
                    <a:pt x="183" y="1173"/>
                    <a:pt x="177" y="1179"/>
                  </a:cubicBezTo>
                  <a:cubicBezTo>
                    <a:pt x="171" y="1186"/>
                    <a:pt x="163" y="1191"/>
                    <a:pt x="156" y="1196"/>
                  </a:cubicBezTo>
                  <a:cubicBezTo>
                    <a:pt x="146" y="1202"/>
                    <a:pt x="137" y="1208"/>
                    <a:pt x="131" y="1218"/>
                  </a:cubicBezTo>
                  <a:cubicBezTo>
                    <a:pt x="119" y="1238"/>
                    <a:pt x="119" y="1238"/>
                    <a:pt x="119" y="1238"/>
                  </a:cubicBezTo>
                  <a:cubicBezTo>
                    <a:pt x="136" y="1222"/>
                    <a:pt x="136" y="1222"/>
                    <a:pt x="136" y="1222"/>
                  </a:cubicBezTo>
                  <a:cubicBezTo>
                    <a:pt x="142" y="1217"/>
                    <a:pt x="150" y="1212"/>
                    <a:pt x="157" y="1208"/>
                  </a:cubicBezTo>
                  <a:cubicBezTo>
                    <a:pt x="165" y="1202"/>
                    <a:pt x="173" y="1197"/>
                    <a:pt x="180" y="1190"/>
                  </a:cubicBezTo>
                  <a:cubicBezTo>
                    <a:pt x="182" y="1188"/>
                    <a:pt x="184" y="1185"/>
                    <a:pt x="186" y="1182"/>
                  </a:cubicBezTo>
                  <a:cubicBezTo>
                    <a:pt x="189" y="1178"/>
                    <a:pt x="191" y="1175"/>
                    <a:pt x="194" y="1174"/>
                  </a:cubicBezTo>
                  <a:cubicBezTo>
                    <a:pt x="194" y="1175"/>
                    <a:pt x="194" y="1175"/>
                    <a:pt x="194" y="1175"/>
                  </a:cubicBezTo>
                  <a:cubicBezTo>
                    <a:pt x="193" y="1178"/>
                    <a:pt x="192" y="1182"/>
                    <a:pt x="190" y="1185"/>
                  </a:cubicBezTo>
                  <a:cubicBezTo>
                    <a:pt x="188" y="1191"/>
                    <a:pt x="185" y="1196"/>
                    <a:pt x="187" y="1200"/>
                  </a:cubicBezTo>
                  <a:cubicBezTo>
                    <a:pt x="189" y="1204"/>
                    <a:pt x="189" y="1204"/>
                    <a:pt x="189" y="1204"/>
                  </a:cubicBezTo>
                  <a:cubicBezTo>
                    <a:pt x="193" y="1201"/>
                    <a:pt x="193" y="1201"/>
                    <a:pt x="193" y="1201"/>
                  </a:cubicBezTo>
                  <a:cubicBezTo>
                    <a:pt x="194" y="1200"/>
                    <a:pt x="195" y="1199"/>
                    <a:pt x="196" y="1198"/>
                  </a:cubicBezTo>
                  <a:cubicBezTo>
                    <a:pt x="197" y="1208"/>
                    <a:pt x="197" y="1208"/>
                    <a:pt x="197" y="1208"/>
                  </a:cubicBezTo>
                  <a:cubicBezTo>
                    <a:pt x="199" y="1193"/>
                    <a:pt x="199" y="1193"/>
                    <a:pt x="199" y="1193"/>
                  </a:cubicBezTo>
                  <a:cubicBezTo>
                    <a:pt x="200" y="1192"/>
                    <a:pt x="200" y="1190"/>
                    <a:pt x="201" y="1189"/>
                  </a:cubicBezTo>
                  <a:cubicBezTo>
                    <a:pt x="203" y="1195"/>
                    <a:pt x="203" y="1195"/>
                    <a:pt x="203" y="1195"/>
                  </a:cubicBezTo>
                  <a:cubicBezTo>
                    <a:pt x="202" y="1178"/>
                    <a:pt x="202" y="1178"/>
                    <a:pt x="202" y="1178"/>
                  </a:cubicBezTo>
                  <a:cubicBezTo>
                    <a:pt x="201" y="1177"/>
                    <a:pt x="201" y="1176"/>
                    <a:pt x="201" y="1175"/>
                  </a:cubicBezTo>
                  <a:cubicBezTo>
                    <a:pt x="201" y="1173"/>
                    <a:pt x="201" y="1171"/>
                    <a:pt x="201" y="1169"/>
                  </a:cubicBezTo>
                  <a:cubicBezTo>
                    <a:pt x="200" y="1168"/>
                    <a:pt x="200" y="1168"/>
                    <a:pt x="200" y="1168"/>
                  </a:cubicBezTo>
                  <a:cubicBezTo>
                    <a:pt x="200" y="1167"/>
                    <a:pt x="200" y="1166"/>
                    <a:pt x="200" y="1166"/>
                  </a:cubicBezTo>
                  <a:cubicBezTo>
                    <a:pt x="201" y="1159"/>
                    <a:pt x="206" y="1149"/>
                    <a:pt x="210" y="1139"/>
                  </a:cubicBezTo>
                  <a:cubicBezTo>
                    <a:pt x="213" y="1133"/>
                    <a:pt x="215" y="1128"/>
                    <a:pt x="217" y="1123"/>
                  </a:cubicBezTo>
                  <a:cubicBezTo>
                    <a:pt x="219" y="1118"/>
                    <a:pt x="221" y="1113"/>
                    <a:pt x="223" y="1108"/>
                  </a:cubicBezTo>
                  <a:cubicBezTo>
                    <a:pt x="228" y="1098"/>
                    <a:pt x="232" y="1089"/>
                    <a:pt x="232" y="1078"/>
                  </a:cubicBezTo>
                  <a:cubicBezTo>
                    <a:pt x="244" y="1072"/>
                    <a:pt x="255" y="1065"/>
                    <a:pt x="267" y="1058"/>
                  </a:cubicBezTo>
                  <a:cubicBezTo>
                    <a:pt x="296" y="1040"/>
                    <a:pt x="326" y="1022"/>
                    <a:pt x="359" y="1007"/>
                  </a:cubicBezTo>
                  <a:cubicBezTo>
                    <a:pt x="343" y="1027"/>
                    <a:pt x="330" y="1050"/>
                    <a:pt x="317" y="1072"/>
                  </a:cubicBezTo>
                  <a:cubicBezTo>
                    <a:pt x="301" y="1100"/>
                    <a:pt x="285" y="1129"/>
                    <a:pt x="264" y="1150"/>
                  </a:cubicBezTo>
                  <a:cubicBezTo>
                    <a:pt x="257" y="1157"/>
                    <a:pt x="257" y="1157"/>
                    <a:pt x="257" y="1157"/>
                  </a:cubicBezTo>
                  <a:cubicBezTo>
                    <a:pt x="267" y="1156"/>
                    <a:pt x="267" y="1156"/>
                    <a:pt x="267" y="1156"/>
                  </a:cubicBezTo>
                  <a:cubicBezTo>
                    <a:pt x="273" y="1156"/>
                    <a:pt x="277" y="1150"/>
                    <a:pt x="281" y="1145"/>
                  </a:cubicBezTo>
                  <a:cubicBezTo>
                    <a:pt x="281" y="1144"/>
                    <a:pt x="282" y="1143"/>
                    <a:pt x="283" y="1142"/>
                  </a:cubicBezTo>
                  <a:cubicBezTo>
                    <a:pt x="282" y="1155"/>
                    <a:pt x="278" y="1168"/>
                    <a:pt x="274" y="1179"/>
                  </a:cubicBezTo>
                  <a:cubicBezTo>
                    <a:pt x="271" y="1188"/>
                    <a:pt x="268" y="1197"/>
                    <a:pt x="267" y="1206"/>
                  </a:cubicBezTo>
                  <a:cubicBezTo>
                    <a:pt x="266" y="1209"/>
                    <a:pt x="266" y="1209"/>
                    <a:pt x="266" y="1209"/>
                  </a:cubicBezTo>
                  <a:cubicBezTo>
                    <a:pt x="251" y="1220"/>
                    <a:pt x="235" y="1230"/>
                    <a:pt x="220" y="1240"/>
                  </a:cubicBezTo>
                  <a:cubicBezTo>
                    <a:pt x="211" y="1245"/>
                    <a:pt x="211" y="1245"/>
                    <a:pt x="211" y="1245"/>
                  </a:cubicBezTo>
                  <a:cubicBezTo>
                    <a:pt x="170" y="1245"/>
                    <a:pt x="148" y="1265"/>
                    <a:pt x="126" y="1285"/>
                  </a:cubicBezTo>
                  <a:cubicBezTo>
                    <a:pt x="121" y="1289"/>
                    <a:pt x="117" y="1294"/>
                    <a:pt x="112" y="1297"/>
                  </a:cubicBezTo>
                  <a:cubicBezTo>
                    <a:pt x="110" y="1299"/>
                    <a:pt x="110" y="1299"/>
                    <a:pt x="110" y="1299"/>
                  </a:cubicBezTo>
                  <a:cubicBezTo>
                    <a:pt x="109" y="1300"/>
                    <a:pt x="106" y="1301"/>
                    <a:pt x="105" y="1303"/>
                  </a:cubicBezTo>
                  <a:cubicBezTo>
                    <a:pt x="86" y="1320"/>
                    <a:pt x="86" y="1320"/>
                    <a:pt x="86" y="1320"/>
                  </a:cubicBezTo>
                  <a:cubicBezTo>
                    <a:pt x="107" y="1308"/>
                    <a:pt x="107" y="1308"/>
                    <a:pt x="107" y="1308"/>
                  </a:cubicBezTo>
                  <a:cubicBezTo>
                    <a:pt x="108" y="1308"/>
                    <a:pt x="108" y="1308"/>
                    <a:pt x="108" y="1308"/>
                  </a:cubicBezTo>
                  <a:cubicBezTo>
                    <a:pt x="108" y="1311"/>
                    <a:pt x="108" y="1311"/>
                    <a:pt x="108" y="1311"/>
                  </a:cubicBezTo>
                  <a:cubicBezTo>
                    <a:pt x="111" y="1308"/>
                    <a:pt x="111" y="1308"/>
                    <a:pt x="111" y="1308"/>
                  </a:cubicBezTo>
                  <a:cubicBezTo>
                    <a:pt x="113" y="1308"/>
                    <a:pt x="116" y="1306"/>
                    <a:pt x="117" y="1303"/>
                  </a:cubicBezTo>
                  <a:cubicBezTo>
                    <a:pt x="126" y="1298"/>
                    <a:pt x="135" y="1291"/>
                    <a:pt x="143" y="1284"/>
                  </a:cubicBezTo>
                  <a:cubicBezTo>
                    <a:pt x="159" y="1270"/>
                    <a:pt x="174" y="1258"/>
                    <a:pt x="195" y="1257"/>
                  </a:cubicBezTo>
                  <a:cubicBezTo>
                    <a:pt x="196" y="1261"/>
                    <a:pt x="199" y="1261"/>
                    <a:pt x="200" y="1262"/>
                  </a:cubicBezTo>
                  <a:cubicBezTo>
                    <a:pt x="203" y="1262"/>
                    <a:pt x="205" y="1260"/>
                    <a:pt x="208" y="1258"/>
                  </a:cubicBezTo>
                  <a:cubicBezTo>
                    <a:pt x="210" y="1257"/>
                    <a:pt x="212" y="1255"/>
                    <a:pt x="215" y="1254"/>
                  </a:cubicBezTo>
                  <a:cubicBezTo>
                    <a:pt x="219" y="1254"/>
                    <a:pt x="224" y="1254"/>
                    <a:pt x="230" y="1254"/>
                  </a:cubicBezTo>
                  <a:cubicBezTo>
                    <a:pt x="242" y="1255"/>
                    <a:pt x="255" y="1258"/>
                    <a:pt x="265" y="1261"/>
                  </a:cubicBezTo>
                  <a:cubicBezTo>
                    <a:pt x="221" y="1274"/>
                    <a:pt x="178" y="1289"/>
                    <a:pt x="144" y="1318"/>
                  </a:cubicBezTo>
                  <a:cubicBezTo>
                    <a:pt x="123" y="1335"/>
                    <a:pt x="102" y="1345"/>
                    <a:pt x="75" y="1357"/>
                  </a:cubicBezTo>
                  <a:cubicBezTo>
                    <a:pt x="68" y="1360"/>
                    <a:pt x="60" y="1363"/>
                    <a:pt x="53" y="1365"/>
                  </a:cubicBezTo>
                  <a:cubicBezTo>
                    <a:pt x="38" y="1370"/>
                    <a:pt x="23" y="1374"/>
                    <a:pt x="15" y="1385"/>
                  </a:cubicBezTo>
                  <a:cubicBezTo>
                    <a:pt x="0" y="1405"/>
                    <a:pt x="0" y="1405"/>
                    <a:pt x="0" y="1405"/>
                  </a:cubicBezTo>
                  <a:cubicBezTo>
                    <a:pt x="20" y="1390"/>
                    <a:pt x="20" y="1390"/>
                    <a:pt x="20" y="1390"/>
                  </a:cubicBezTo>
                  <a:cubicBezTo>
                    <a:pt x="31" y="1382"/>
                    <a:pt x="47" y="1378"/>
                    <a:pt x="62" y="1374"/>
                  </a:cubicBezTo>
                  <a:cubicBezTo>
                    <a:pt x="67" y="1373"/>
                    <a:pt x="73" y="1371"/>
                    <a:pt x="79" y="1369"/>
                  </a:cubicBezTo>
                  <a:cubicBezTo>
                    <a:pt x="75" y="1373"/>
                    <a:pt x="71" y="1376"/>
                    <a:pt x="67" y="1379"/>
                  </a:cubicBezTo>
                  <a:cubicBezTo>
                    <a:pt x="58" y="1386"/>
                    <a:pt x="50" y="1393"/>
                    <a:pt x="47" y="1400"/>
                  </a:cubicBezTo>
                  <a:cubicBezTo>
                    <a:pt x="40" y="1415"/>
                    <a:pt x="40" y="1415"/>
                    <a:pt x="40" y="1415"/>
                  </a:cubicBezTo>
                  <a:cubicBezTo>
                    <a:pt x="52" y="1404"/>
                    <a:pt x="52" y="1404"/>
                    <a:pt x="52" y="1404"/>
                  </a:cubicBezTo>
                  <a:cubicBezTo>
                    <a:pt x="57" y="1400"/>
                    <a:pt x="62" y="1396"/>
                    <a:pt x="67" y="1392"/>
                  </a:cubicBezTo>
                  <a:cubicBezTo>
                    <a:pt x="80" y="1381"/>
                    <a:pt x="93" y="1370"/>
                    <a:pt x="104" y="1358"/>
                  </a:cubicBezTo>
                  <a:cubicBezTo>
                    <a:pt x="127" y="1351"/>
                    <a:pt x="145" y="1338"/>
                    <a:pt x="163" y="1325"/>
                  </a:cubicBezTo>
                  <a:cubicBezTo>
                    <a:pt x="180" y="1312"/>
                    <a:pt x="197" y="1300"/>
                    <a:pt x="217" y="1295"/>
                  </a:cubicBezTo>
                  <a:cubicBezTo>
                    <a:pt x="201" y="1315"/>
                    <a:pt x="182" y="1332"/>
                    <a:pt x="163" y="1349"/>
                  </a:cubicBezTo>
                  <a:cubicBezTo>
                    <a:pt x="156" y="1356"/>
                    <a:pt x="149" y="1362"/>
                    <a:pt x="142" y="1369"/>
                  </a:cubicBezTo>
                  <a:cubicBezTo>
                    <a:pt x="147" y="1374"/>
                    <a:pt x="147" y="1374"/>
                    <a:pt x="147" y="1374"/>
                  </a:cubicBezTo>
                  <a:cubicBezTo>
                    <a:pt x="153" y="1368"/>
                    <a:pt x="160" y="1364"/>
                    <a:pt x="167" y="1359"/>
                  </a:cubicBezTo>
                  <a:cubicBezTo>
                    <a:pt x="177" y="1352"/>
                    <a:pt x="187" y="1344"/>
                    <a:pt x="197" y="1334"/>
                  </a:cubicBezTo>
                  <a:cubicBezTo>
                    <a:pt x="203" y="1328"/>
                    <a:pt x="208" y="1321"/>
                    <a:pt x="213" y="1313"/>
                  </a:cubicBezTo>
                  <a:cubicBezTo>
                    <a:pt x="221" y="1303"/>
                    <a:pt x="228" y="1293"/>
                    <a:pt x="237" y="1287"/>
                  </a:cubicBezTo>
                  <a:cubicBezTo>
                    <a:pt x="258" y="1274"/>
                    <a:pt x="282" y="1271"/>
                    <a:pt x="313" y="1268"/>
                  </a:cubicBezTo>
                  <a:cubicBezTo>
                    <a:pt x="314" y="1268"/>
                    <a:pt x="315" y="1268"/>
                    <a:pt x="316" y="1268"/>
                  </a:cubicBezTo>
                  <a:cubicBezTo>
                    <a:pt x="314" y="1269"/>
                    <a:pt x="312" y="1270"/>
                    <a:pt x="309" y="1271"/>
                  </a:cubicBezTo>
                  <a:cubicBezTo>
                    <a:pt x="302" y="1274"/>
                    <a:pt x="295" y="1278"/>
                    <a:pt x="294" y="1284"/>
                  </a:cubicBezTo>
                  <a:cubicBezTo>
                    <a:pt x="294" y="1293"/>
                    <a:pt x="294" y="1293"/>
                    <a:pt x="294" y="1293"/>
                  </a:cubicBezTo>
                  <a:cubicBezTo>
                    <a:pt x="300" y="1287"/>
                    <a:pt x="300" y="1287"/>
                    <a:pt x="300" y="1287"/>
                  </a:cubicBezTo>
                  <a:cubicBezTo>
                    <a:pt x="323" y="1268"/>
                    <a:pt x="361" y="1262"/>
                    <a:pt x="394" y="1272"/>
                  </a:cubicBezTo>
                  <a:cubicBezTo>
                    <a:pt x="378" y="1281"/>
                    <a:pt x="363" y="1291"/>
                    <a:pt x="349" y="1300"/>
                  </a:cubicBezTo>
                  <a:cubicBezTo>
                    <a:pt x="326" y="1315"/>
                    <a:pt x="303" y="1331"/>
                    <a:pt x="278" y="1343"/>
                  </a:cubicBezTo>
                  <a:cubicBezTo>
                    <a:pt x="266" y="1348"/>
                    <a:pt x="253" y="1352"/>
                    <a:pt x="240" y="1356"/>
                  </a:cubicBezTo>
                  <a:cubicBezTo>
                    <a:pt x="222" y="1360"/>
                    <a:pt x="204" y="1365"/>
                    <a:pt x="189" y="1376"/>
                  </a:cubicBezTo>
                  <a:cubicBezTo>
                    <a:pt x="164" y="1392"/>
                    <a:pt x="164" y="1392"/>
                    <a:pt x="164" y="1392"/>
                  </a:cubicBezTo>
                  <a:cubicBezTo>
                    <a:pt x="192" y="1382"/>
                    <a:pt x="192" y="1382"/>
                    <a:pt x="192" y="1382"/>
                  </a:cubicBezTo>
                  <a:cubicBezTo>
                    <a:pt x="205" y="1377"/>
                    <a:pt x="220" y="1373"/>
                    <a:pt x="234" y="1369"/>
                  </a:cubicBezTo>
                  <a:cubicBezTo>
                    <a:pt x="257" y="1362"/>
                    <a:pt x="281" y="1355"/>
                    <a:pt x="300" y="1345"/>
                  </a:cubicBezTo>
                  <a:cubicBezTo>
                    <a:pt x="299" y="1347"/>
                    <a:pt x="298" y="1349"/>
                    <a:pt x="297" y="1351"/>
                  </a:cubicBezTo>
                  <a:cubicBezTo>
                    <a:pt x="284" y="1371"/>
                    <a:pt x="271" y="1390"/>
                    <a:pt x="252" y="1402"/>
                  </a:cubicBezTo>
                  <a:cubicBezTo>
                    <a:pt x="255" y="1408"/>
                    <a:pt x="255" y="1408"/>
                    <a:pt x="255" y="1408"/>
                  </a:cubicBezTo>
                  <a:cubicBezTo>
                    <a:pt x="269" y="1403"/>
                    <a:pt x="280" y="1395"/>
                    <a:pt x="289" y="1386"/>
                  </a:cubicBezTo>
                  <a:cubicBezTo>
                    <a:pt x="298" y="1378"/>
                    <a:pt x="303" y="1367"/>
                    <a:pt x="308" y="1356"/>
                  </a:cubicBezTo>
                  <a:cubicBezTo>
                    <a:pt x="313" y="1345"/>
                    <a:pt x="318" y="1335"/>
                    <a:pt x="325" y="1328"/>
                  </a:cubicBezTo>
                  <a:cubicBezTo>
                    <a:pt x="335" y="1318"/>
                    <a:pt x="353" y="1311"/>
                    <a:pt x="370" y="1304"/>
                  </a:cubicBezTo>
                  <a:cubicBezTo>
                    <a:pt x="376" y="1301"/>
                    <a:pt x="381" y="1299"/>
                    <a:pt x="387" y="1296"/>
                  </a:cubicBezTo>
                  <a:cubicBezTo>
                    <a:pt x="417" y="1283"/>
                    <a:pt x="462" y="1267"/>
                    <a:pt x="510" y="1265"/>
                  </a:cubicBezTo>
                  <a:cubicBezTo>
                    <a:pt x="468" y="1321"/>
                    <a:pt x="424" y="1365"/>
                    <a:pt x="375" y="1399"/>
                  </a:cubicBezTo>
                  <a:cubicBezTo>
                    <a:pt x="348" y="1419"/>
                    <a:pt x="348" y="1419"/>
                    <a:pt x="348" y="1419"/>
                  </a:cubicBezTo>
                  <a:cubicBezTo>
                    <a:pt x="379" y="1406"/>
                    <a:pt x="379" y="1406"/>
                    <a:pt x="379" y="1406"/>
                  </a:cubicBezTo>
                  <a:cubicBezTo>
                    <a:pt x="393" y="1399"/>
                    <a:pt x="406" y="1389"/>
                    <a:pt x="419" y="1379"/>
                  </a:cubicBezTo>
                  <a:cubicBezTo>
                    <a:pt x="428" y="1372"/>
                    <a:pt x="436" y="1366"/>
                    <a:pt x="445" y="1361"/>
                  </a:cubicBezTo>
                  <a:cubicBezTo>
                    <a:pt x="444" y="1362"/>
                    <a:pt x="444" y="1362"/>
                    <a:pt x="444" y="1362"/>
                  </a:cubicBezTo>
                  <a:cubicBezTo>
                    <a:pt x="443" y="1367"/>
                    <a:pt x="443" y="1367"/>
                    <a:pt x="443" y="1367"/>
                  </a:cubicBezTo>
                  <a:cubicBezTo>
                    <a:pt x="440" y="1374"/>
                    <a:pt x="435" y="1380"/>
                    <a:pt x="430" y="1386"/>
                  </a:cubicBezTo>
                  <a:cubicBezTo>
                    <a:pt x="425" y="1393"/>
                    <a:pt x="421" y="1398"/>
                    <a:pt x="419" y="1404"/>
                  </a:cubicBezTo>
                  <a:cubicBezTo>
                    <a:pt x="416" y="1414"/>
                    <a:pt x="416" y="1414"/>
                    <a:pt x="416" y="1414"/>
                  </a:cubicBezTo>
                  <a:cubicBezTo>
                    <a:pt x="424" y="1409"/>
                    <a:pt x="424" y="1409"/>
                    <a:pt x="424" y="1409"/>
                  </a:cubicBezTo>
                  <a:cubicBezTo>
                    <a:pt x="438" y="1399"/>
                    <a:pt x="444" y="1384"/>
                    <a:pt x="449" y="1369"/>
                  </a:cubicBezTo>
                  <a:cubicBezTo>
                    <a:pt x="450" y="1368"/>
                    <a:pt x="451" y="1366"/>
                    <a:pt x="451" y="1364"/>
                  </a:cubicBezTo>
                  <a:cubicBezTo>
                    <a:pt x="453" y="1360"/>
                    <a:pt x="455" y="1355"/>
                    <a:pt x="457" y="1351"/>
                  </a:cubicBezTo>
                  <a:cubicBezTo>
                    <a:pt x="460" y="1346"/>
                    <a:pt x="465" y="1341"/>
                    <a:pt x="470" y="1337"/>
                  </a:cubicBezTo>
                  <a:cubicBezTo>
                    <a:pt x="474" y="1333"/>
                    <a:pt x="478" y="1330"/>
                    <a:pt x="482" y="1326"/>
                  </a:cubicBezTo>
                  <a:cubicBezTo>
                    <a:pt x="489" y="1318"/>
                    <a:pt x="495" y="1309"/>
                    <a:pt x="501" y="1301"/>
                  </a:cubicBezTo>
                  <a:cubicBezTo>
                    <a:pt x="509" y="1289"/>
                    <a:pt x="516" y="1277"/>
                    <a:pt x="526" y="1271"/>
                  </a:cubicBezTo>
                  <a:cubicBezTo>
                    <a:pt x="522" y="1283"/>
                    <a:pt x="514" y="1295"/>
                    <a:pt x="508" y="1305"/>
                  </a:cubicBezTo>
                  <a:cubicBezTo>
                    <a:pt x="503" y="1313"/>
                    <a:pt x="498" y="1321"/>
                    <a:pt x="495" y="1327"/>
                  </a:cubicBezTo>
                  <a:cubicBezTo>
                    <a:pt x="483" y="1354"/>
                    <a:pt x="483" y="1354"/>
                    <a:pt x="483" y="1354"/>
                  </a:cubicBezTo>
                  <a:cubicBezTo>
                    <a:pt x="504" y="1328"/>
                    <a:pt x="504" y="1328"/>
                    <a:pt x="504" y="1328"/>
                  </a:cubicBezTo>
                  <a:cubicBezTo>
                    <a:pt x="506" y="1326"/>
                    <a:pt x="507" y="1324"/>
                    <a:pt x="509" y="1321"/>
                  </a:cubicBezTo>
                  <a:cubicBezTo>
                    <a:pt x="507" y="1327"/>
                    <a:pt x="504" y="1332"/>
                    <a:pt x="501" y="1337"/>
                  </a:cubicBezTo>
                  <a:cubicBezTo>
                    <a:pt x="498" y="1342"/>
                    <a:pt x="496" y="1346"/>
                    <a:pt x="494" y="1351"/>
                  </a:cubicBezTo>
                  <a:cubicBezTo>
                    <a:pt x="484" y="1371"/>
                    <a:pt x="484" y="1371"/>
                    <a:pt x="484" y="1371"/>
                  </a:cubicBezTo>
                  <a:cubicBezTo>
                    <a:pt x="500" y="1355"/>
                    <a:pt x="500" y="1355"/>
                    <a:pt x="500" y="1355"/>
                  </a:cubicBezTo>
                  <a:cubicBezTo>
                    <a:pt x="514" y="1340"/>
                    <a:pt x="522" y="1317"/>
                    <a:pt x="529" y="1295"/>
                  </a:cubicBezTo>
                  <a:cubicBezTo>
                    <a:pt x="534" y="1283"/>
                    <a:pt x="538" y="1269"/>
                    <a:pt x="544" y="1258"/>
                  </a:cubicBezTo>
                  <a:cubicBezTo>
                    <a:pt x="563" y="1249"/>
                    <a:pt x="585" y="1243"/>
                    <a:pt x="611" y="1240"/>
                  </a:cubicBezTo>
                  <a:cubicBezTo>
                    <a:pt x="596" y="1258"/>
                    <a:pt x="583" y="1279"/>
                    <a:pt x="571" y="1300"/>
                  </a:cubicBezTo>
                  <a:cubicBezTo>
                    <a:pt x="551" y="1334"/>
                    <a:pt x="530" y="1369"/>
                    <a:pt x="498" y="1391"/>
                  </a:cubicBezTo>
                  <a:cubicBezTo>
                    <a:pt x="501" y="1397"/>
                    <a:pt x="501" y="1397"/>
                    <a:pt x="501" y="1397"/>
                  </a:cubicBezTo>
                  <a:cubicBezTo>
                    <a:pt x="531" y="1382"/>
                    <a:pt x="550" y="1355"/>
                    <a:pt x="568" y="1328"/>
                  </a:cubicBezTo>
                  <a:cubicBezTo>
                    <a:pt x="570" y="1326"/>
                    <a:pt x="571" y="1325"/>
                    <a:pt x="572" y="1323"/>
                  </a:cubicBezTo>
                  <a:cubicBezTo>
                    <a:pt x="567" y="1348"/>
                    <a:pt x="561" y="1369"/>
                    <a:pt x="547" y="1381"/>
                  </a:cubicBezTo>
                  <a:cubicBezTo>
                    <a:pt x="538" y="1389"/>
                    <a:pt x="538" y="1389"/>
                    <a:pt x="538" y="1389"/>
                  </a:cubicBezTo>
                  <a:cubicBezTo>
                    <a:pt x="550" y="1387"/>
                    <a:pt x="550" y="1387"/>
                    <a:pt x="550" y="1387"/>
                  </a:cubicBezTo>
                  <a:cubicBezTo>
                    <a:pt x="560" y="1386"/>
                    <a:pt x="563" y="1378"/>
                    <a:pt x="567" y="1372"/>
                  </a:cubicBezTo>
                  <a:cubicBezTo>
                    <a:pt x="567" y="1371"/>
                    <a:pt x="568" y="1370"/>
                    <a:pt x="568" y="1370"/>
                  </a:cubicBezTo>
                  <a:cubicBezTo>
                    <a:pt x="568" y="1373"/>
                    <a:pt x="568" y="1377"/>
                    <a:pt x="567" y="1381"/>
                  </a:cubicBezTo>
                  <a:cubicBezTo>
                    <a:pt x="567" y="1385"/>
                    <a:pt x="567" y="1389"/>
                    <a:pt x="567" y="1391"/>
                  </a:cubicBezTo>
                  <a:cubicBezTo>
                    <a:pt x="574" y="1391"/>
                    <a:pt x="574" y="1391"/>
                    <a:pt x="574" y="1391"/>
                  </a:cubicBezTo>
                  <a:cubicBezTo>
                    <a:pt x="575" y="1386"/>
                    <a:pt x="575" y="1380"/>
                    <a:pt x="576" y="1375"/>
                  </a:cubicBezTo>
                  <a:cubicBezTo>
                    <a:pt x="579" y="1349"/>
                    <a:pt x="581" y="1322"/>
                    <a:pt x="589" y="1292"/>
                  </a:cubicBezTo>
                  <a:cubicBezTo>
                    <a:pt x="593" y="1287"/>
                    <a:pt x="596" y="1282"/>
                    <a:pt x="600" y="1277"/>
                  </a:cubicBezTo>
                  <a:cubicBezTo>
                    <a:pt x="614" y="1256"/>
                    <a:pt x="626" y="1239"/>
                    <a:pt x="657" y="1236"/>
                  </a:cubicBezTo>
                  <a:cubicBezTo>
                    <a:pt x="704" y="1232"/>
                    <a:pt x="744" y="1237"/>
                    <a:pt x="771" y="1250"/>
                  </a:cubicBezTo>
                  <a:cubicBezTo>
                    <a:pt x="775" y="1253"/>
                    <a:pt x="775" y="1254"/>
                    <a:pt x="775" y="1256"/>
                  </a:cubicBezTo>
                  <a:cubicBezTo>
                    <a:pt x="775" y="1259"/>
                    <a:pt x="775" y="1262"/>
                    <a:pt x="778" y="1265"/>
                  </a:cubicBezTo>
                  <a:cubicBezTo>
                    <a:pt x="777" y="1280"/>
                    <a:pt x="777" y="1292"/>
                    <a:pt x="776" y="1303"/>
                  </a:cubicBezTo>
                  <a:cubicBezTo>
                    <a:pt x="776" y="1312"/>
                    <a:pt x="776" y="1321"/>
                    <a:pt x="775" y="1333"/>
                  </a:cubicBezTo>
                  <a:cubicBezTo>
                    <a:pt x="755" y="1329"/>
                    <a:pt x="733" y="1331"/>
                    <a:pt x="712" y="1339"/>
                  </a:cubicBezTo>
                  <a:cubicBezTo>
                    <a:pt x="674" y="1354"/>
                    <a:pt x="642" y="1380"/>
                    <a:pt x="611" y="1405"/>
                  </a:cubicBezTo>
                  <a:cubicBezTo>
                    <a:pt x="571" y="1437"/>
                    <a:pt x="529" y="1471"/>
                    <a:pt x="474" y="1481"/>
                  </a:cubicBezTo>
                  <a:cubicBezTo>
                    <a:pt x="470" y="1483"/>
                    <a:pt x="470" y="1483"/>
                    <a:pt x="470" y="1483"/>
                  </a:cubicBezTo>
                  <a:cubicBezTo>
                    <a:pt x="451" y="1491"/>
                    <a:pt x="407" y="1510"/>
                    <a:pt x="389" y="1509"/>
                  </a:cubicBezTo>
                  <a:cubicBezTo>
                    <a:pt x="379" y="1509"/>
                    <a:pt x="367" y="1504"/>
                    <a:pt x="354" y="1499"/>
                  </a:cubicBezTo>
                  <a:cubicBezTo>
                    <a:pt x="342" y="1495"/>
                    <a:pt x="331" y="1491"/>
                    <a:pt x="319" y="1488"/>
                  </a:cubicBezTo>
                  <a:cubicBezTo>
                    <a:pt x="303" y="1485"/>
                    <a:pt x="287" y="1483"/>
                    <a:pt x="269" y="1482"/>
                  </a:cubicBezTo>
                  <a:cubicBezTo>
                    <a:pt x="256" y="1481"/>
                    <a:pt x="244" y="1480"/>
                    <a:pt x="234" y="1480"/>
                  </a:cubicBezTo>
                  <a:cubicBezTo>
                    <a:pt x="215" y="1480"/>
                    <a:pt x="215" y="1480"/>
                    <a:pt x="215" y="1480"/>
                  </a:cubicBezTo>
                  <a:cubicBezTo>
                    <a:pt x="233" y="1487"/>
                    <a:pt x="233" y="1487"/>
                    <a:pt x="233" y="1487"/>
                  </a:cubicBezTo>
                  <a:cubicBezTo>
                    <a:pt x="239" y="1490"/>
                    <a:pt x="247" y="1491"/>
                    <a:pt x="257" y="1492"/>
                  </a:cubicBezTo>
                  <a:cubicBezTo>
                    <a:pt x="252" y="1492"/>
                    <a:pt x="247" y="1493"/>
                    <a:pt x="242" y="1495"/>
                  </a:cubicBezTo>
                  <a:cubicBezTo>
                    <a:pt x="219" y="1502"/>
                    <a:pt x="219" y="1502"/>
                    <a:pt x="219" y="1502"/>
                  </a:cubicBezTo>
                  <a:cubicBezTo>
                    <a:pt x="243" y="1502"/>
                    <a:pt x="243" y="1502"/>
                    <a:pt x="243" y="1502"/>
                  </a:cubicBezTo>
                  <a:cubicBezTo>
                    <a:pt x="250" y="1502"/>
                    <a:pt x="257" y="1501"/>
                    <a:pt x="263" y="1501"/>
                  </a:cubicBezTo>
                  <a:cubicBezTo>
                    <a:pt x="283" y="1501"/>
                    <a:pt x="301" y="1500"/>
                    <a:pt x="318" y="1501"/>
                  </a:cubicBezTo>
                  <a:cubicBezTo>
                    <a:pt x="340" y="1503"/>
                    <a:pt x="357" y="1507"/>
                    <a:pt x="372" y="1515"/>
                  </a:cubicBezTo>
                  <a:cubicBezTo>
                    <a:pt x="319" y="1525"/>
                    <a:pt x="256" y="1527"/>
                    <a:pt x="194" y="1528"/>
                  </a:cubicBezTo>
                  <a:cubicBezTo>
                    <a:pt x="149" y="1529"/>
                    <a:pt x="106" y="1530"/>
                    <a:pt x="67" y="1535"/>
                  </a:cubicBezTo>
                  <a:cubicBezTo>
                    <a:pt x="34" y="1538"/>
                    <a:pt x="34" y="1538"/>
                    <a:pt x="34" y="1538"/>
                  </a:cubicBezTo>
                  <a:cubicBezTo>
                    <a:pt x="67" y="1542"/>
                    <a:pt x="67" y="1542"/>
                    <a:pt x="67" y="1542"/>
                  </a:cubicBezTo>
                  <a:cubicBezTo>
                    <a:pt x="81" y="1543"/>
                    <a:pt x="97" y="1543"/>
                    <a:pt x="113" y="1542"/>
                  </a:cubicBezTo>
                  <a:cubicBezTo>
                    <a:pt x="132" y="1541"/>
                    <a:pt x="150" y="1540"/>
                    <a:pt x="161" y="1543"/>
                  </a:cubicBezTo>
                  <a:cubicBezTo>
                    <a:pt x="150" y="1548"/>
                    <a:pt x="139" y="1553"/>
                    <a:pt x="128" y="1557"/>
                  </a:cubicBezTo>
                  <a:cubicBezTo>
                    <a:pt x="114" y="1563"/>
                    <a:pt x="100" y="1569"/>
                    <a:pt x="86" y="1576"/>
                  </a:cubicBezTo>
                  <a:cubicBezTo>
                    <a:pt x="63" y="1587"/>
                    <a:pt x="63" y="1587"/>
                    <a:pt x="63" y="1587"/>
                  </a:cubicBezTo>
                  <a:cubicBezTo>
                    <a:pt x="89" y="1583"/>
                    <a:pt x="89" y="1583"/>
                    <a:pt x="89" y="1583"/>
                  </a:cubicBezTo>
                  <a:cubicBezTo>
                    <a:pt x="110" y="1579"/>
                    <a:pt x="128" y="1570"/>
                    <a:pt x="146" y="1562"/>
                  </a:cubicBezTo>
                  <a:cubicBezTo>
                    <a:pt x="173" y="1549"/>
                    <a:pt x="199" y="1537"/>
                    <a:pt x="234" y="1539"/>
                  </a:cubicBezTo>
                  <a:cubicBezTo>
                    <a:pt x="236" y="1540"/>
                    <a:pt x="238" y="1540"/>
                    <a:pt x="240" y="1540"/>
                  </a:cubicBezTo>
                  <a:cubicBezTo>
                    <a:pt x="240" y="1541"/>
                    <a:pt x="241" y="1543"/>
                    <a:pt x="244" y="1545"/>
                  </a:cubicBezTo>
                  <a:cubicBezTo>
                    <a:pt x="245" y="1545"/>
                    <a:pt x="245" y="1545"/>
                    <a:pt x="245" y="1545"/>
                  </a:cubicBezTo>
                  <a:cubicBezTo>
                    <a:pt x="246" y="1545"/>
                    <a:pt x="246" y="1545"/>
                    <a:pt x="246" y="1545"/>
                  </a:cubicBezTo>
                  <a:cubicBezTo>
                    <a:pt x="251" y="1544"/>
                    <a:pt x="255" y="1544"/>
                    <a:pt x="260" y="1544"/>
                  </a:cubicBezTo>
                  <a:cubicBezTo>
                    <a:pt x="276" y="1547"/>
                    <a:pt x="276" y="1547"/>
                    <a:pt x="276" y="1547"/>
                  </a:cubicBezTo>
                  <a:cubicBezTo>
                    <a:pt x="269" y="1543"/>
                    <a:pt x="269" y="1543"/>
                    <a:pt x="269" y="1543"/>
                  </a:cubicBezTo>
                  <a:cubicBezTo>
                    <a:pt x="272" y="1543"/>
                    <a:pt x="275" y="1542"/>
                    <a:pt x="278" y="1542"/>
                  </a:cubicBezTo>
                  <a:cubicBezTo>
                    <a:pt x="283" y="1542"/>
                    <a:pt x="288" y="1541"/>
                    <a:pt x="293" y="1541"/>
                  </a:cubicBezTo>
                  <a:cubicBezTo>
                    <a:pt x="289" y="1545"/>
                    <a:pt x="285" y="1549"/>
                    <a:pt x="281" y="1553"/>
                  </a:cubicBezTo>
                  <a:cubicBezTo>
                    <a:pt x="277" y="1557"/>
                    <a:pt x="274" y="1561"/>
                    <a:pt x="270" y="1564"/>
                  </a:cubicBezTo>
                  <a:cubicBezTo>
                    <a:pt x="265" y="1569"/>
                    <a:pt x="265" y="1569"/>
                    <a:pt x="265" y="1569"/>
                  </a:cubicBezTo>
                  <a:cubicBezTo>
                    <a:pt x="260" y="1573"/>
                    <a:pt x="255" y="1576"/>
                    <a:pt x="249" y="1578"/>
                  </a:cubicBezTo>
                  <a:cubicBezTo>
                    <a:pt x="241" y="1581"/>
                    <a:pt x="232" y="1581"/>
                    <a:pt x="222" y="1582"/>
                  </a:cubicBezTo>
                  <a:cubicBezTo>
                    <a:pt x="210" y="1583"/>
                    <a:pt x="198" y="1584"/>
                    <a:pt x="186" y="1589"/>
                  </a:cubicBezTo>
                  <a:cubicBezTo>
                    <a:pt x="172" y="1595"/>
                    <a:pt x="172" y="1595"/>
                    <a:pt x="172" y="1595"/>
                  </a:cubicBezTo>
                  <a:cubicBezTo>
                    <a:pt x="187" y="1596"/>
                    <a:pt x="187" y="1596"/>
                    <a:pt x="187" y="1596"/>
                  </a:cubicBezTo>
                  <a:cubicBezTo>
                    <a:pt x="197" y="1596"/>
                    <a:pt x="208" y="1595"/>
                    <a:pt x="218" y="1594"/>
                  </a:cubicBezTo>
                  <a:cubicBezTo>
                    <a:pt x="220" y="1593"/>
                    <a:pt x="221" y="1593"/>
                    <a:pt x="222" y="1593"/>
                  </a:cubicBezTo>
                  <a:cubicBezTo>
                    <a:pt x="213" y="1596"/>
                    <a:pt x="205" y="1600"/>
                    <a:pt x="204" y="1607"/>
                  </a:cubicBezTo>
                  <a:cubicBezTo>
                    <a:pt x="203" y="1610"/>
                    <a:pt x="203" y="1610"/>
                    <a:pt x="203" y="1610"/>
                  </a:cubicBezTo>
                  <a:cubicBezTo>
                    <a:pt x="194" y="1618"/>
                    <a:pt x="194" y="1618"/>
                    <a:pt x="194" y="1618"/>
                  </a:cubicBezTo>
                  <a:cubicBezTo>
                    <a:pt x="202" y="1616"/>
                    <a:pt x="202" y="1616"/>
                    <a:pt x="202" y="1616"/>
                  </a:cubicBezTo>
                  <a:cubicBezTo>
                    <a:pt x="201" y="1619"/>
                    <a:pt x="201" y="1619"/>
                    <a:pt x="201" y="1619"/>
                  </a:cubicBezTo>
                  <a:cubicBezTo>
                    <a:pt x="205" y="1614"/>
                    <a:pt x="205" y="1614"/>
                    <a:pt x="205" y="1614"/>
                  </a:cubicBezTo>
                  <a:cubicBezTo>
                    <a:pt x="210" y="1613"/>
                    <a:pt x="210" y="1613"/>
                    <a:pt x="210" y="1613"/>
                  </a:cubicBezTo>
                  <a:cubicBezTo>
                    <a:pt x="234" y="1606"/>
                    <a:pt x="251" y="1591"/>
                    <a:pt x="270" y="1574"/>
                  </a:cubicBezTo>
                  <a:cubicBezTo>
                    <a:pt x="271" y="1573"/>
                    <a:pt x="273" y="1571"/>
                    <a:pt x="275" y="1569"/>
                  </a:cubicBezTo>
                  <a:cubicBezTo>
                    <a:pt x="284" y="1562"/>
                    <a:pt x="294" y="1554"/>
                    <a:pt x="304" y="1547"/>
                  </a:cubicBezTo>
                  <a:cubicBezTo>
                    <a:pt x="313" y="1541"/>
                    <a:pt x="322" y="1538"/>
                    <a:pt x="331" y="1536"/>
                  </a:cubicBezTo>
                  <a:cubicBezTo>
                    <a:pt x="388" y="1524"/>
                    <a:pt x="447" y="1512"/>
                    <a:pt x="498" y="1500"/>
                  </a:cubicBezTo>
                  <a:cubicBezTo>
                    <a:pt x="458" y="1542"/>
                    <a:pt x="398" y="1562"/>
                    <a:pt x="340" y="1581"/>
                  </a:cubicBezTo>
                  <a:cubicBezTo>
                    <a:pt x="330" y="1585"/>
                    <a:pt x="319" y="1588"/>
                    <a:pt x="309" y="1592"/>
                  </a:cubicBezTo>
                  <a:cubicBezTo>
                    <a:pt x="287" y="1600"/>
                    <a:pt x="287" y="1600"/>
                    <a:pt x="287" y="1600"/>
                  </a:cubicBezTo>
                  <a:cubicBezTo>
                    <a:pt x="310" y="1599"/>
                    <a:pt x="310" y="1599"/>
                    <a:pt x="310" y="1599"/>
                  </a:cubicBezTo>
                  <a:cubicBezTo>
                    <a:pt x="320" y="1599"/>
                    <a:pt x="332" y="1595"/>
                    <a:pt x="345" y="1592"/>
                  </a:cubicBezTo>
                  <a:cubicBezTo>
                    <a:pt x="350" y="1591"/>
                    <a:pt x="356" y="1589"/>
                    <a:pt x="361" y="1588"/>
                  </a:cubicBezTo>
                  <a:cubicBezTo>
                    <a:pt x="356" y="1593"/>
                    <a:pt x="350" y="1598"/>
                    <a:pt x="344" y="1603"/>
                  </a:cubicBezTo>
                  <a:cubicBezTo>
                    <a:pt x="339" y="1607"/>
                    <a:pt x="334" y="1611"/>
                    <a:pt x="330" y="1616"/>
                  </a:cubicBezTo>
                  <a:cubicBezTo>
                    <a:pt x="323" y="1623"/>
                    <a:pt x="323" y="1623"/>
                    <a:pt x="323" y="1623"/>
                  </a:cubicBezTo>
                  <a:cubicBezTo>
                    <a:pt x="332" y="1622"/>
                    <a:pt x="332" y="1622"/>
                    <a:pt x="332" y="1622"/>
                  </a:cubicBezTo>
                  <a:cubicBezTo>
                    <a:pt x="337" y="1622"/>
                    <a:pt x="341" y="1619"/>
                    <a:pt x="344" y="1616"/>
                  </a:cubicBezTo>
                  <a:cubicBezTo>
                    <a:pt x="342" y="1619"/>
                    <a:pt x="341" y="1621"/>
                    <a:pt x="340" y="1624"/>
                  </a:cubicBezTo>
                  <a:cubicBezTo>
                    <a:pt x="337" y="1635"/>
                    <a:pt x="337" y="1635"/>
                    <a:pt x="337" y="1635"/>
                  </a:cubicBezTo>
                  <a:cubicBezTo>
                    <a:pt x="346" y="1628"/>
                    <a:pt x="346" y="1628"/>
                    <a:pt x="346" y="1628"/>
                  </a:cubicBezTo>
                  <a:cubicBezTo>
                    <a:pt x="353" y="1622"/>
                    <a:pt x="358" y="1614"/>
                    <a:pt x="363" y="1606"/>
                  </a:cubicBezTo>
                  <a:cubicBezTo>
                    <a:pt x="368" y="1596"/>
                    <a:pt x="374" y="1587"/>
                    <a:pt x="381" y="1582"/>
                  </a:cubicBezTo>
                  <a:cubicBezTo>
                    <a:pt x="397" y="1576"/>
                    <a:pt x="414" y="1569"/>
                    <a:pt x="431" y="1561"/>
                  </a:cubicBezTo>
                  <a:cubicBezTo>
                    <a:pt x="438" y="1558"/>
                    <a:pt x="445" y="1555"/>
                    <a:pt x="451" y="1552"/>
                  </a:cubicBezTo>
                  <a:cubicBezTo>
                    <a:pt x="438" y="1565"/>
                    <a:pt x="422" y="1576"/>
                    <a:pt x="406" y="1587"/>
                  </a:cubicBezTo>
                  <a:cubicBezTo>
                    <a:pt x="397" y="1594"/>
                    <a:pt x="387" y="1600"/>
                    <a:pt x="378" y="1608"/>
                  </a:cubicBezTo>
                  <a:cubicBezTo>
                    <a:pt x="363" y="1619"/>
                    <a:pt x="363" y="1619"/>
                    <a:pt x="363" y="1619"/>
                  </a:cubicBezTo>
                  <a:cubicBezTo>
                    <a:pt x="381" y="1614"/>
                    <a:pt x="381" y="1614"/>
                    <a:pt x="381" y="1614"/>
                  </a:cubicBezTo>
                  <a:cubicBezTo>
                    <a:pt x="395" y="1609"/>
                    <a:pt x="408" y="1600"/>
                    <a:pt x="419" y="1591"/>
                  </a:cubicBezTo>
                  <a:cubicBezTo>
                    <a:pt x="425" y="1587"/>
                    <a:pt x="430" y="1583"/>
                    <a:pt x="434" y="1580"/>
                  </a:cubicBezTo>
                  <a:cubicBezTo>
                    <a:pt x="429" y="1600"/>
                    <a:pt x="420" y="1615"/>
                    <a:pt x="408" y="1625"/>
                  </a:cubicBezTo>
                  <a:cubicBezTo>
                    <a:pt x="412" y="1631"/>
                    <a:pt x="412" y="1631"/>
                    <a:pt x="412" y="1631"/>
                  </a:cubicBezTo>
                  <a:cubicBezTo>
                    <a:pt x="431" y="1620"/>
                    <a:pt x="442" y="1600"/>
                    <a:pt x="445" y="1571"/>
                  </a:cubicBezTo>
                  <a:cubicBezTo>
                    <a:pt x="489" y="1521"/>
                    <a:pt x="560" y="1471"/>
                    <a:pt x="618" y="1431"/>
                  </a:cubicBezTo>
                  <a:cubicBezTo>
                    <a:pt x="621" y="1429"/>
                    <a:pt x="621" y="1429"/>
                    <a:pt x="621" y="1429"/>
                  </a:cubicBezTo>
                  <a:cubicBezTo>
                    <a:pt x="633" y="1421"/>
                    <a:pt x="645" y="1414"/>
                    <a:pt x="657" y="1407"/>
                  </a:cubicBezTo>
                  <a:cubicBezTo>
                    <a:pt x="667" y="1401"/>
                    <a:pt x="677" y="1395"/>
                    <a:pt x="687" y="1389"/>
                  </a:cubicBezTo>
                  <a:cubicBezTo>
                    <a:pt x="689" y="1387"/>
                    <a:pt x="691" y="1386"/>
                    <a:pt x="694" y="1384"/>
                  </a:cubicBezTo>
                  <a:cubicBezTo>
                    <a:pt x="711" y="1372"/>
                    <a:pt x="730" y="1358"/>
                    <a:pt x="753" y="1360"/>
                  </a:cubicBezTo>
                  <a:cubicBezTo>
                    <a:pt x="761" y="1360"/>
                    <a:pt x="769" y="1363"/>
                    <a:pt x="777" y="1367"/>
                  </a:cubicBezTo>
                  <a:cubicBezTo>
                    <a:pt x="775" y="1413"/>
                    <a:pt x="778" y="1458"/>
                    <a:pt x="781" y="1502"/>
                  </a:cubicBezTo>
                  <a:cubicBezTo>
                    <a:pt x="783" y="1528"/>
                    <a:pt x="784" y="1554"/>
                    <a:pt x="785" y="1580"/>
                  </a:cubicBezTo>
                  <a:cubicBezTo>
                    <a:pt x="785" y="1586"/>
                    <a:pt x="784" y="1593"/>
                    <a:pt x="783" y="1600"/>
                  </a:cubicBezTo>
                  <a:cubicBezTo>
                    <a:pt x="782" y="1608"/>
                    <a:pt x="780" y="1617"/>
                    <a:pt x="780" y="1625"/>
                  </a:cubicBezTo>
                  <a:cubicBezTo>
                    <a:pt x="780" y="1631"/>
                    <a:pt x="781" y="1639"/>
                    <a:pt x="783" y="1648"/>
                  </a:cubicBezTo>
                  <a:cubicBezTo>
                    <a:pt x="784" y="1662"/>
                    <a:pt x="787" y="1677"/>
                    <a:pt x="785" y="1690"/>
                  </a:cubicBezTo>
                  <a:cubicBezTo>
                    <a:pt x="784" y="1711"/>
                    <a:pt x="784" y="1711"/>
                    <a:pt x="784" y="1711"/>
                  </a:cubicBezTo>
                  <a:cubicBezTo>
                    <a:pt x="777" y="1787"/>
                    <a:pt x="771" y="1866"/>
                    <a:pt x="768" y="1940"/>
                  </a:cubicBezTo>
                  <a:cubicBezTo>
                    <a:pt x="768" y="1949"/>
                    <a:pt x="768" y="1959"/>
                    <a:pt x="769" y="1967"/>
                  </a:cubicBezTo>
                  <a:cubicBezTo>
                    <a:pt x="769" y="1986"/>
                    <a:pt x="769" y="2003"/>
                    <a:pt x="766" y="2020"/>
                  </a:cubicBezTo>
                  <a:cubicBezTo>
                    <a:pt x="765" y="2018"/>
                    <a:pt x="765" y="2018"/>
                    <a:pt x="765" y="2018"/>
                  </a:cubicBezTo>
                  <a:cubicBezTo>
                    <a:pt x="763" y="2018"/>
                    <a:pt x="763" y="2018"/>
                    <a:pt x="763" y="2018"/>
                  </a:cubicBezTo>
                  <a:cubicBezTo>
                    <a:pt x="761" y="2018"/>
                    <a:pt x="760" y="2020"/>
                    <a:pt x="759" y="2021"/>
                  </a:cubicBezTo>
                  <a:cubicBezTo>
                    <a:pt x="758" y="2022"/>
                    <a:pt x="758" y="2022"/>
                    <a:pt x="758" y="2022"/>
                  </a:cubicBezTo>
                  <a:cubicBezTo>
                    <a:pt x="758" y="2023"/>
                    <a:pt x="758" y="2023"/>
                    <a:pt x="758" y="2023"/>
                  </a:cubicBezTo>
                  <a:cubicBezTo>
                    <a:pt x="759" y="2032"/>
                    <a:pt x="756" y="2038"/>
                    <a:pt x="753" y="2044"/>
                  </a:cubicBezTo>
                  <a:cubicBezTo>
                    <a:pt x="750" y="2049"/>
                    <a:pt x="747" y="2054"/>
                    <a:pt x="747" y="2063"/>
                  </a:cubicBezTo>
                  <a:cubicBezTo>
                    <a:pt x="744" y="2062"/>
                    <a:pt x="742" y="2063"/>
                    <a:pt x="739" y="2063"/>
                  </a:cubicBezTo>
                  <a:cubicBezTo>
                    <a:pt x="738" y="2063"/>
                    <a:pt x="738" y="2063"/>
                    <a:pt x="738" y="2063"/>
                  </a:cubicBezTo>
                  <a:cubicBezTo>
                    <a:pt x="738" y="2061"/>
                    <a:pt x="737" y="2059"/>
                    <a:pt x="736" y="2057"/>
                  </a:cubicBezTo>
                  <a:cubicBezTo>
                    <a:pt x="734" y="2055"/>
                    <a:pt x="730" y="2053"/>
                    <a:pt x="725" y="2053"/>
                  </a:cubicBezTo>
                  <a:cubicBezTo>
                    <a:pt x="716" y="2054"/>
                    <a:pt x="716" y="2054"/>
                    <a:pt x="716" y="2054"/>
                  </a:cubicBezTo>
                  <a:cubicBezTo>
                    <a:pt x="721" y="2059"/>
                    <a:pt x="721" y="2059"/>
                    <a:pt x="721" y="2059"/>
                  </a:cubicBezTo>
                  <a:cubicBezTo>
                    <a:pt x="722" y="2062"/>
                    <a:pt x="724" y="2063"/>
                    <a:pt x="725" y="2064"/>
                  </a:cubicBezTo>
                  <a:cubicBezTo>
                    <a:pt x="727" y="2065"/>
                    <a:pt x="727" y="2065"/>
                    <a:pt x="729" y="2070"/>
                  </a:cubicBezTo>
                  <a:cubicBezTo>
                    <a:pt x="722" y="2078"/>
                    <a:pt x="722" y="2087"/>
                    <a:pt x="727" y="2096"/>
                  </a:cubicBezTo>
                  <a:cubicBezTo>
                    <a:pt x="724" y="2098"/>
                    <a:pt x="723" y="2100"/>
                    <a:pt x="721" y="2101"/>
                  </a:cubicBezTo>
                  <a:cubicBezTo>
                    <a:pt x="721" y="2099"/>
                    <a:pt x="721" y="2096"/>
                    <a:pt x="719" y="2094"/>
                  </a:cubicBezTo>
                  <a:cubicBezTo>
                    <a:pt x="717" y="2091"/>
                    <a:pt x="717" y="2091"/>
                    <a:pt x="717" y="2091"/>
                  </a:cubicBezTo>
                  <a:cubicBezTo>
                    <a:pt x="714" y="2094"/>
                    <a:pt x="714" y="2094"/>
                    <a:pt x="714" y="2094"/>
                  </a:cubicBezTo>
                  <a:cubicBezTo>
                    <a:pt x="713" y="2094"/>
                    <a:pt x="712" y="2095"/>
                    <a:pt x="712" y="2095"/>
                  </a:cubicBezTo>
                  <a:cubicBezTo>
                    <a:pt x="712" y="2094"/>
                    <a:pt x="712" y="2092"/>
                    <a:pt x="713" y="2088"/>
                  </a:cubicBezTo>
                  <a:cubicBezTo>
                    <a:pt x="716" y="2082"/>
                    <a:pt x="716" y="2082"/>
                    <a:pt x="716" y="2082"/>
                  </a:cubicBezTo>
                  <a:cubicBezTo>
                    <a:pt x="710" y="2083"/>
                    <a:pt x="710" y="2083"/>
                    <a:pt x="710" y="2083"/>
                  </a:cubicBezTo>
                  <a:cubicBezTo>
                    <a:pt x="702" y="2084"/>
                    <a:pt x="700" y="2091"/>
                    <a:pt x="699" y="2096"/>
                  </a:cubicBezTo>
                  <a:cubicBezTo>
                    <a:pt x="699" y="2096"/>
                    <a:pt x="699" y="2096"/>
                    <a:pt x="699" y="2096"/>
                  </a:cubicBezTo>
                  <a:cubicBezTo>
                    <a:pt x="699" y="2095"/>
                    <a:pt x="698" y="2095"/>
                    <a:pt x="697" y="2094"/>
                  </a:cubicBezTo>
                  <a:cubicBezTo>
                    <a:pt x="694" y="2092"/>
                    <a:pt x="694" y="2091"/>
                    <a:pt x="695" y="2089"/>
                  </a:cubicBezTo>
                  <a:cubicBezTo>
                    <a:pt x="708" y="2072"/>
                    <a:pt x="708" y="2072"/>
                    <a:pt x="708" y="2072"/>
                  </a:cubicBezTo>
                  <a:cubicBezTo>
                    <a:pt x="691" y="2084"/>
                    <a:pt x="691" y="2084"/>
                    <a:pt x="691" y="2084"/>
                  </a:cubicBezTo>
                  <a:cubicBezTo>
                    <a:pt x="689" y="2085"/>
                    <a:pt x="686" y="2085"/>
                    <a:pt x="683" y="2084"/>
                  </a:cubicBezTo>
                  <a:cubicBezTo>
                    <a:pt x="681" y="2084"/>
                    <a:pt x="679" y="2084"/>
                    <a:pt x="678" y="2084"/>
                  </a:cubicBezTo>
                  <a:cubicBezTo>
                    <a:pt x="672" y="2084"/>
                    <a:pt x="669" y="2087"/>
                    <a:pt x="668" y="2092"/>
                  </a:cubicBezTo>
                  <a:cubicBezTo>
                    <a:pt x="666" y="2100"/>
                    <a:pt x="666" y="2100"/>
                    <a:pt x="666" y="2100"/>
                  </a:cubicBezTo>
                  <a:cubicBezTo>
                    <a:pt x="673" y="2096"/>
                    <a:pt x="673" y="2096"/>
                    <a:pt x="673" y="2096"/>
                  </a:cubicBezTo>
                  <a:cubicBezTo>
                    <a:pt x="677" y="2094"/>
                    <a:pt x="682" y="2094"/>
                    <a:pt x="685" y="2096"/>
                  </a:cubicBezTo>
                  <a:cubicBezTo>
                    <a:pt x="681" y="2097"/>
                    <a:pt x="679" y="2102"/>
                    <a:pt x="676" y="2106"/>
                  </a:cubicBezTo>
                  <a:cubicBezTo>
                    <a:pt x="674" y="2110"/>
                    <a:pt x="671" y="2115"/>
                    <a:pt x="669" y="2115"/>
                  </a:cubicBezTo>
                  <a:cubicBezTo>
                    <a:pt x="668" y="2115"/>
                    <a:pt x="667" y="2115"/>
                    <a:pt x="666" y="2114"/>
                  </a:cubicBezTo>
                  <a:cubicBezTo>
                    <a:pt x="660" y="2109"/>
                    <a:pt x="660" y="2109"/>
                    <a:pt x="660" y="2109"/>
                  </a:cubicBezTo>
                  <a:cubicBezTo>
                    <a:pt x="663" y="2106"/>
                    <a:pt x="666" y="2104"/>
                    <a:pt x="665" y="2100"/>
                  </a:cubicBezTo>
                  <a:cubicBezTo>
                    <a:pt x="665" y="2099"/>
                    <a:pt x="664" y="2097"/>
                    <a:pt x="661" y="2096"/>
                  </a:cubicBezTo>
                  <a:cubicBezTo>
                    <a:pt x="659" y="2095"/>
                    <a:pt x="659" y="2095"/>
                    <a:pt x="659" y="2095"/>
                  </a:cubicBezTo>
                  <a:cubicBezTo>
                    <a:pt x="657" y="2097"/>
                    <a:pt x="657" y="2097"/>
                    <a:pt x="657" y="2097"/>
                  </a:cubicBezTo>
                  <a:cubicBezTo>
                    <a:pt x="656" y="2096"/>
                    <a:pt x="655" y="2094"/>
                    <a:pt x="653" y="2094"/>
                  </a:cubicBezTo>
                  <a:cubicBezTo>
                    <a:pt x="649" y="2093"/>
                    <a:pt x="649" y="2093"/>
                    <a:pt x="649" y="2093"/>
                  </a:cubicBezTo>
                  <a:cubicBezTo>
                    <a:pt x="648" y="2096"/>
                    <a:pt x="648" y="2096"/>
                    <a:pt x="648" y="2096"/>
                  </a:cubicBezTo>
                  <a:cubicBezTo>
                    <a:pt x="648" y="2097"/>
                    <a:pt x="648" y="2098"/>
                    <a:pt x="647" y="2099"/>
                  </a:cubicBezTo>
                  <a:cubicBezTo>
                    <a:pt x="647" y="2099"/>
                    <a:pt x="646" y="2099"/>
                    <a:pt x="646" y="2098"/>
                  </a:cubicBezTo>
                  <a:cubicBezTo>
                    <a:pt x="644" y="2097"/>
                    <a:pt x="644" y="2097"/>
                    <a:pt x="644" y="2097"/>
                  </a:cubicBezTo>
                  <a:cubicBezTo>
                    <a:pt x="642" y="2098"/>
                    <a:pt x="642" y="2098"/>
                    <a:pt x="642" y="2098"/>
                  </a:cubicBezTo>
                  <a:cubicBezTo>
                    <a:pt x="639" y="2101"/>
                    <a:pt x="636" y="2103"/>
                    <a:pt x="635" y="2106"/>
                  </a:cubicBezTo>
                  <a:cubicBezTo>
                    <a:pt x="634" y="2107"/>
                    <a:pt x="632" y="2109"/>
                    <a:pt x="632" y="2109"/>
                  </a:cubicBezTo>
                  <a:cubicBezTo>
                    <a:pt x="631" y="2109"/>
                    <a:pt x="631" y="2109"/>
                    <a:pt x="630" y="2108"/>
                  </a:cubicBezTo>
                  <a:cubicBezTo>
                    <a:pt x="629" y="2108"/>
                    <a:pt x="627" y="2107"/>
                    <a:pt x="625" y="2107"/>
                  </a:cubicBezTo>
                  <a:cubicBezTo>
                    <a:pt x="618" y="2107"/>
                    <a:pt x="610" y="2114"/>
                    <a:pt x="605" y="2118"/>
                  </a:cubicBezTo>
                  <a:cubicBezTo>
                    <a:pt x="605" y="2118"/>
                    <a:pt x="605" y="2118"/>
                    <a:pt x="605" y="2118"/>
                  </a:cubicBezTo>
                  <a:cubicBezTo>
                    <a:pt x="601" y="2118"/>
                    <a:pt x="601" y="2118"/>
                    <a:pt x="601" y="2118"/>
                  </a:cubicBezTo>
                  <a:cubicBezTo>
                    <a:pt x="600" y="2118"/>
                    <a:pt x="600" y="2118"/>
                    <a:pt x="600" y="2118"/>
                  </a:cubicBezTo>
                  <a:cubicBezTo>
                    <a:pt x="598" y="2117"/>
                    <a:pt x="596" y="2116"/>
                    <a:pt x="592" y="2116"/>
                  </a:cubicBezTo>
                  <a:cubicBezTo>
                    <a:pt x="585" y="2118"/>
                    <a:pt x="580" y="2123"/>
                    <a:pt x="575" y="2127"/>
                  </a:cubicBezTo>
                  <a:cubicBezTo>
                    <a:pt x="572" y="2130"/>
                    <a:pt x="569" y="2132"/>
                    <a:pt x="566" y="2134"/>
                  </a:cubicBezTo>
                  <a:cubicBezTo>
                    <a:pt x="562" y="2134"/>
                    <a:pt x="558" y="2133"/>
                    <a:pt x="554" y="2132"/>
                  </a:cubicBezTo>
                  <a:cubicBezTo>
                    <a:pt x="547" y="2130"/>
                    <a:pt x="540" y="2129"/>
                    <a:pt x="534" y="2129"/>
                  </a:cubicBezTo>
                  <a:cubicBezTo>
                    <a:pt x="525" y="2129"/>
                    <a:pt x="519" y="2132"/>
                    <a:pt x="514" y="2139"/>
                  </a:cubicBezTo>
                  <a:cubicBezTo>
                    <a:pt x="510" y="2145"/>
                    <a:pt x="510" y="2145"/>
                    <a:pt x="510" y="2145"/>
                  </a:cubicBezTo>
                  <a:cubicBezTo>
                    <a:pt x="518" y="2145"/>
                    <a:pt x="518" y="2145"/>
                    <a:pt x="518" y="2145"/>
                  </a:cubicBezTo>
                  <a:cubicBezTo>
                    <a:pt x="530" y="2144"/>
                    <a:pt x="540" y="2144"/>
                    <a:pt x="550" y="2144"/>
                  </a:cubicBezTo>
                  <a:cubicBezTo>
                    <a:pt x="554" y="2144"/>
                    <a:pt x="558" y="2144"/>
                    <a:pt x="562" y="2144"/>
                  </a:cubicBezTo>
                  <a:cubicBezTo>
                    <a:pt x="563" y="2144"/>
                    <a:pt x="563" y="2144"/>
                    <a:pt x="563" y="2144"/>
                  </a:cubicBezTo>
                  <a:cubicBezTo>
                    <a:pt x="571" y="2143"/>
                    <a:pt x="579" y="2143"/>
                    <a:pt x="587" y="2142"/>
                  </a:cubicBezTo>
                  <a:cubicBezTo>
                    <a:pt x="586" y="2144"/>
                    <a:pt x="586" y="2145"/>
                    <a:pt x="587" y="2147"/>
                  </a:cubicBezTo>
                  <a:cubicBezTo>
                    <a:pt x="587" y="2148"/>
                    <a:pt x="588" y="2150"/>
                    <a:pt x="591" y="2151"/>
                  </a:cubicBezTo>
                  <a:cubicBezTo>
                    <a:pt x="593" y="2151"/>
                    <a:pt x="593" y="2151"/>
                    <a:pt x="593" y="2151"/>
                  </a:cubicBezTo>
                  <a:cubicBezTo>
                    <a:pt x="594" y="2150"/>
                    <a:pt x="594" y="2150"/>
                    <a:pt x="594" y="2150"/>
                  </a:cubicBezTo>
                  <a:cubicBezTo>
                    <a:pt x="595" y="2150"/>
                    <a:pt x="595" y="2150"/>
                    <a:pt x="596" y="2150"/>
                  </a:cubicBezTo>
                  <a:cubicBezTo>
                    <a:pt x="597" y="2149"/>
                    <a:pt x="599" y="2149"/>
                    <a:pt x="600" y="2148"/>
                  </a:cubicBezTo>
                  <a:cubicBezTo>
                    <a:pt x="602" y="2153"/>
                    <a:pt x="602" y="2159"/>
                    <a:pt x="602" y="2163"/>
                  </a:cubicBezTo>
                  <a:cubicBezTo>
                    <a:pt x="603" y="2173"/>
                    <a:pt x="603" y="2173"/>
                    <a:pt x="603" y="2173"/>
                  </a:cubicBezTo>
                  <a:cubicBezTo>
                    <a:pt x="609" y="2165"/>
                    <a:pt x="609" y="2165"/>
                    <a:pt x="609" y="2165"/>
                  </a:cubicBezTo>
                  <a:cubicBezTo>
                    <a:pt x="611" y="2161"/>
                    <a:pt x="612" y="2157"/>
                    <a:pt x="612" y="2152"/>
                  </a:cubicBezTo>
                  <a:cubicBezTo>
                    <a:pt x="612" y="2149"/>
                    <a:pt x="613" y="2145"/>
                    <a:pt x="614" y="2143"/>
                  </a:cubicBezTo>
                  <a:cubicBezTo>
                    <a:pt x="614" y="2144"/>
                    <a:pt x="614" y="2145"/>
                    <a:pt x="614" y="2146"/>
                  </a:cubicBezTo>
                  <a:cubicBezTo>
                    <a:pt x="613" y="2149"/>
                    <a:pt x="612" y="2152"/>
                    <a:pt x="615" y="2155"/>
                  </a:cubicBezTo>
                  <a:cubicBezTo>
                    <a:pt x="619" y="2161"/>
                    <a:pt x="619" y="2161"/>
                    <a:pt x="619" y="2161"/>
                  </a:cubicBezTo>
                  <a:cubicBezTo>
                    <a:pt x="621" y="2153"/>
                    <a:pt x="621" y="2153"/>
                    <a:pt x="621" y="2153"/>
                  </a:cubicBezTo>
                  <a:cubicBezTo>
                    <a:pt x="621" y="2153"/>
                    <a:pt x="621" y="2153"/>
                    <a:pt x="621" y="2153"/>
                  </a:cubicBezTo>
                  <a:cubicBezTo>
                    <a:pt x="622" y="2153"/>
                    <a:pt x="624" y="2154"/>
                    <a:pt x="625" y="2154"/>
                  </a:cubicBezTo>
                  <a:cubicBezTo>
                    <a:pt x="624" y="2159"/>
                    <a:pt x="623" y="2166"/>
                    <a:pt x="625" y="2169"/>
                  </a:cubicBezTo>
                  <a:cubicBezTo>
                    <a:pt x="626" y="2171"/>
                    <a:pt x="626" y="2171"/>
                    <a:pt x="626" y="2171"/>
                  </a:cubicBezTo>
                  <a:cubicBezTo>
                    <a:pt x="628" y="2171"/>
                    <a:pt x="628" y="2171"/>
                    <a:pt x="628" y="2171"/>
                  </a:cubicBezTo>
                  <a:cubicBezTo>
                    <a:pt x="631" y="2171"/>
                    <a:pt x="632" y="2169"/>
                    <a:pt x="632" y="2168"/>
                  </a:cubicBezTo>
                  <a:cubicBezTo>
                    <a:pt x="633" y="2167"/>
                    <a:pt x="633" y="2167"/>
                    <a:pt x="633" y="2167"/>
                  </a:cubicBezTo>
                  <a:cubicBezTo>
                    <a:pt x="633" y="2166"/>
                    <a:pt x="633" y="2166"/>
                    <a:pt x="633" y="2166"/>
                  </a:cubicBezTo>
                  <a:cubicBezTo>
                    <a:pt x="633" y="2165"/>
                    <a:pt x="633" y="2162"/>
                    <a:pt x="633" y="2160"/>
                  </a:cubicBezTo>
                  <a:cubicBezTo>
                    <a:pt x="634" y="2161"/>
                    <a:pt x="634" y="2161"/>
                    <a:pt x="634" y="2162"/>
                  </a:cubicBezTo>
                  <a:cubicBezTo>
                    <a:pt x="637" y="2164"/>
                    <a:pt x="639" y="2166"/>
                    <a:pt x="642" y="2166"/>
                  </a:cubicBezTo>
                  <a:cubicBezTo>
                    <a:pt x="644" y="2166"/>
                    <a:pt x="646" y="2165"/>
                    <a:pt x="648" y="2162"/>
                  </a:cubicBezTo>
                  <a:cubicBezTo>
                    <a:pt x="650" y="2158"/>
                    <a:pt x="650" y="2158"/>
                    <a:pt x="650" y="2158"/>
                  </a:cubicBezTo>
                  <a:cubicBezTo>
                    <a:pt x="646" y="2157"/>
                    <a:pt x="646" y="2157"/>
                    <a:pt x="646" y="2157"/>
                  </a:cubicBezTo>
                  <a:cubicBezTo>
                    <a:pt x="646" y="2156"/>
                    <a:pt x="645" y="2156"/>
                    <a:pt x="644" y="2156"/>
                  </a:cubicBezTo>
                  <a:cubicBezTo>
                    <a:pt x="645" y="2155"/>
                    <a:pt x="646" y="2154"/>
                    <a:pt x="648" y="2152"/>
                  </a:cubicBezTo>
                  <a:cubicBezTo>
                    <a:pt x="649" y="2150"/>
                    <a:pt x="652" y="2147"/>
                    <a:pt x="654" y="2145"/>
                  </a:cubicBezTo>
                  <a:cubicBezTo>
                    <a:pt x="654" y="2147"/>
                    <a:pt x="655" y="2149"/>
                    <a:pt x="656" y="2151"/>
                  </a:cubicBezTo>
                  <a:cubicBezTo>
                    <a:pt x="657" y="2153"/>
                    <a:pt x="658" y="2155"/>
                    <a:pt x="659" y="2158"/>
                  </a:cubicBezTo>
                  <a:cubicBezTo>
                    <a:pt x="659" y="2159"/>
                    <a:pt x="657" y="2159"/>
                    <a:pt x="657" y="2159"/>
                  </a:cubicBezTo>
                  <a:cubicBezTo>
                    <a:pt x="654" y="2160"/>
                    <a:pt x="649" y="2162"/>
                    <a:pt x="649" y="2168"/>
                  </a:cubicBezTo>
                  <a:cubicBezTo>
                    <a:pt x="650" y="2172"/>
                    <a:pt x="650" y="2172"/>
                    <a:pt x="650" y="2172"/>
                  </a:cubicBezTo>
                  <a:cubicBezTo>
                    <a:pt x="654" y="2171"/>
                    <a:pt x="654" y="2171"/>
                    <a:pt x="654" y="2171"/>
                  </a:cubicBezTo>
                  <a:cubicBezTo>
                    <a:pt x="654" y="2171"/>
                    <a:pt x="655" y="2171"/>
                    <a:pt x="656" y="2171"/>
                  </a:cubicBezTo>
                  <a:cubicBezTo>
                    <a:pt x="655" y="2173"/>
                    <a:pt x="655" y="2173"/>
                    <a:pt x="655" y="2173"/>
                  </a:cubicBezTo>
                  <a:cubicBezTo>
                    <a:pt x="661" y="2173"/>
                    <a:pt x="661" y="2173"/>
                    <a:pt x="661" y="2173"/>
                  </a:cubicBezTo>
                  <a:cubicBezTo>
                    <a:pt x="665" y="2173"/>
                    <a:pt x="667" y="2171"/>
                    <a:pt x="668" y="2168"/>
                  </a:cubicBezTo>
                  <a:cubicBezTo>
                    <a:pt x="668" y="2169"/>
                    <a:pt x="669" y="2169"/>
                    <a:pt x="669" y="2169"/>
                  </a:cubicBezTo>
                  <a:cubicBezTo>
                    <a:pt x="673" y="2170"/>
                    <a:pt x="673" y="2170"/>
                    <a:pt x="673" y="2170"/>
                  </a:cubicBezTo>
                  <a:cubicBezTo>
                    <a:pt x="674" y="2167"/>
                    <a:pt x="674" y="2167"/>
                    <a:pt x="674" y="2167"/>
                  </a:cubicBezTo>
                  <a:cubicBezTo>
                    <a:pt x="675" y="2164"/>
                    <a:pt x="676" y="2162"/>
                    <a:pt x="677" y="2160"/>
                  </a:cubicBezTo>
                  <a:cubicBezTo>
                    <a:pt x="679" y="2157"/>
                    <a:pt x="681" y="2155"/>
                    <a:pt x="681" y="2152"/>
                  </a:cubicBezTo>
                  <a:cubicBezTo>
                    <a:pt x="681" y="2163"/>
                    <a:pt x="677" y="2178"/>
                    <a:pt x="668" y="2189"/>
                  </a:cubicBezTo>
                  <a:cubicBezTo>
                    <a:pt x="660" y="2198"/>
                    <a:pt x="660" y="2198"/>
                    <a:pt x="660" y="2198"/>
                  </a:cubicBezTo>
                  <a:cubicBezTo>
                    <a:pt x="672" y="2194"/>
                    <a:pt x="672" y="2194"/>
                    <a:pt x="672" y="2194"/>
                  </a:cubicBezTo>
                  <a:cubicBezTo>
                    <a:pt x="679" y="2192"/>
                    <a:pt x="682" y="2187"/>
                    <a:pt x="685" y="2183"/>
                  </a:cubicBezTo>
                  <a:cubicBezTo>
                    <a:pt x="687" y="2180"/>
                    <a:pt x="689" y="2178"/>
                    <a:pt x="691" y="2176"/>
                  </a:cubicBezTo>
                  <a:cubicBezTo>
                    <a:pt x="692" y="2177"/>
                    <a:pt x="694" y="2178"/>
                    <a:pt x="695" y="2178"/>
                  </a:cubicBezTo>
                  <a:cubicBezTo>
                    <a:pt x="693" y="2181"/>
                    <a:pt x="693" y="2181"/>
                    <a:pt x="693" y="2181"/>
                  </a:cubicBezTo>
                  <a:cubicBezTo>
                    <a:pt x="697" y="2180"/>
                    <a:pt x="697" y="2180"/>
                    <a:pt x="697" y="2180"/>
                  </a:cubicBezTo>
                  <a:cubicBezTo>
                    <a:pt x="697" y="2186"/>
                    <a:pt x="697" y="2186"/>
                    <a:pt x="697" y="2186"/>
                  </a:cubicBezTo>
                  <a:cubicBezTo>
                    <a:pt x="700" y="2179"/>
                    <a:pt x="700" y="2179"/>
                    <a:pt x="700" y="2179"/>
                  </a:cubicBezTo>
                  <a:cubicBezTo>
                    <a:pt x="703" y="2178"/>
                    <a:pt x="703" y="2178"/>
                    <a:pt x="703" y="2178"/>
                  </a:cubicBezTo>
                  <a:cubicBezTo>
                    <a:pt x="710" y="2176"/>
                    <a:pt x="715" y="2172"/>
                    <a:pt x="721" y="2167"/>
                  </a:cubicBezTo>
                  <a:cubicBezTo>
                    <a:pt x="725" y="2163"/>
                    <a:pt x="730" y="2159"/>
                    <a:pt x="735" y="2158"/>
                  </a:cubicBezTo>
                  <a:cubicBezTo>
                    <a:pt x="732" y="2160"/>
                    <a:pt x="730" y="2163"/>
                    <a:pt x="732" y="2169"/>
                  </a:cubicBezTo>
                  <a:cubicBezTo>
                    <a:pt x="732" y="2170"/>
                    <a:pt x="732" y="2170"/>
                    <a:pt x="732" y="2170"/>
                  </a:cubicBezTo>
                  <a:cubicBezTo>
                    <a:pt x="733" y="2171"/>
                    <a:pt x="733" y="2171"/>
                    <a:pt x="733" y="2171"/>
                  </a:cubicBezTo>
                  <a:cubicBezTo>
                    <a:pt x="734" y="2172"/>
                    <a:pt x="735" y="2173"/>
                    <a:pt x="737" y="2173"/>
                  </a:cubicBezTo>
                  <a:cubicBezTo>
                    <a:pt x="741" y="2173"/>
                    <a:pt x="742" y="2168"/>
                    <a:pt x="744" y="2164"/>
                  </a:cubicBezTo>
                  <a:cubicBezTo>
                    <a:pt x="744" y="2163"/>
                    <a:pt x="744" y="2162"/>
                    <a:pt x="744" y="2162"/>
                  </a:cubicBezTo>
                  <a:cubicBezTo>
                    <a:pt x="744" y="2163"/>
                    <a:pt x="745" y="2163"/>
                    <a:pt x="745" y="2164"/>
                  </a:cubicBezTo>
                  <a:cubicBezTo>
                    <a:pt x="746" y="2167"/>
                    <a:pt x="747" y="2172"/>
                    <a:pt x="751" y="2173"/>
                  </a:cubicBezTo>
                  <a:cubicBezTo>
                    <a:pt x="752" y="2174"/>
                    <a:pt x="753" y="2174"/>
                    <a:pt x="755" y="2174"/>
                  </a:cubicBezTo>
                  <a:cubicBezTo>
                    <a:pt x="756" y="2180"/>
                    <a:pt x="756" y="2180"/>
                    <a:pt x="756" y="2180"/>
                  </a:cubicBezTo>
                  <a:cubicBezTo>
                    <a:pt x="757" y="2174"/>
                    <a:pt x="757" y="2174"/>
                    <a:pt x="757" y="2174"/>
                  </a:cubicBezTo>
                  <a:cubicBezTo>
                    <a:pt x="762" y="2173"/>
                    <a:pt x="769" y="2170"/>
                    <a:pt x="770" y="2165"/>
                  </a:cubicBezTo>
                  <a:cubicBezTo>
                    <a:pt x="770" y="2164"/>
                    <a:pt x="770" y="2164"/>
                    <a:pt x="770" y="2164"/>
                  </a:cubicBezTo>
                  <a:cubicBezTo>
                    <a:pt x="776" y="2164"/>
                    <a:pt x="776" y="2164"/>
                    <a:pt x="776" y="2164"/>
                  </a:cubicBezTo>
                  <a:cubicBezTo>
                    <a:pt x="776" y="2162"/>
                    <a:pt x="776" y="2162"/>
                    <a:pt x="776" y="2162"/>
                  </a:cubicBezTo>
                  <a:cubicBezTo>
                    <a:pt x="776" y="2161"/>
                    <a:pt x="777" y="2160"/>
                    <a:pt x="777" y="2159"/>
                  </a:cubicBezTo>
                  <a:cubicBezTo>
                    <a:pt x="778" y="2161"/>
                    <a:pt x="779" y="2162"/>
                    <a:pt x="780" y="2164"/>
                  </a:cubicBezTo>
                  <a:cubicBezTo>
                    <a:pt x="781" y="2166"/>
                    <a:pt x="782" y="2169"/>
                    <a:pt x="783" y="2172"/>
                  </a:cubicBezTo>
                  <a:cubicBezTo>
                    <a:pt x="783" y="2175"/>
                    <a:pt x="783" y="2175"/>
                    <a:pt x="783" y="2175"/>
                  </a:cubicBezTo>
                  <a:cubicBezTo>
                    <a:pt x="786" y="2175"/>
                    <a:pt x="786" y="2175"/>
                    <a:pt x="786" y="2175"/>
                  </a:cubicBezTo>
                  <a:cubicBezTo>
                    <a:pt x="787" y="2175"/>
                    <a:pt x="789" y="2175"/>
                    <a:pt x="790" y="2175"/>
                  </a:cubicBezTo>
                  <a:cubicBezTo>
                    <a:pt x="792" y="2175"/>
                    <a:pt x="796" y="2174"/>
                    <a:pt x="799" y="2173"/>
                  </a:cubicBezTo>
                  <a:cubicBezTo>
                    <a:pt x="798" y="2175"/>
                    <a:pt x="798" y="2175"/>
                    <a:pt x="798" y="2175"/>
                  </a:cubicBezTo>
                  <a:cubicBezTo>
                    <a:pt x="804" y="2175"/>
                    <a:pt x="804" y="2175"/>
                    <a:pt x="804" y="2175"/>
                  </a:cubicBezTo>
                  <a:cubicBezTo>
                    <a:pt x="809" y="2174"/>
                    <a:pt x="814" y="2173"/>
                    <a:pt x="818" y="2172"/>
                  </a:cubicBezTo>
                  <a:cubicBezTo>
                    <a:pt x="821" y="2171"/>
                    <a:pt x="825" y="2170"/>
                    <a:pt x="829" y="2170"/>
                  </a:cubicBezTo>
                  <a:cubicBezTo>
                    <a:pt x="827" y="2172"/>
                    <a:pt x="824" y="2174"/>
                    <a:pt x="824" y="2178"/>
                  </a:cubicBezTo>
                  <a:cubicBezTo>
                    <a:pt x="823" y="2184"/>
                    <a:pt x="823" y="2184"/>
                    <a:pt x="823" y="2184"/>
                  </a:cubicBezTo>
                  <a:cubicBezTo>
                    <a:pt x="829" y="2182"/>
                    <a:pt x="829" y="2182"/>
                    <a:pt x="829" y="2182"/>
                  </a:cubicBezTo>
                  <a:cubicBezTo>
                    <a:pt x="831" y="2181"/>
                    <a:pt x="834" y="2179"/>
                    <a:pt x="837" y="2176"/>
                  </a:cubicBezTo>
                  <a:cubicBezTo>
                    <a:pt x="841" y="2176"/>
                    <a:pt x="841" y="2176"/>
                    <a:pt x="841" y="2176"/>
                  </a:cubicBezTo>
                  <a:cubicBezTo>
                    <a:pt x="847" y="2175"/>
                    <a:pt x="851" y="2171"/>
                    <a:pt x="853" y="2168"/>
                  </a:cubicBezTo>
                  <a:cubicBezTo>
                    <a:pt x="856" y="2166"/>
                    <a:pt x="856" y="2166"/>
                    <a:pt x="856" y="2166"/>
                  </a:cubicBezTo>
                  <a:cubicBezTo>
                    <a:pt x="854" y="2165"/>
                    <a:pt x="854" y="2165"/>
                    <a:pt x="854" y="2165"/>
                  </a:cubicBezTo>
                  <a:cubicBezTo>
                    <a:pt x="854" y="2165"/>
                    <a:pt x="855" y="2164"/>
                    <a:pt x="855" y="2163"/>
                  </a:cubicBezTo>
                  <a:cubicBezTo>
                    <a:pt x="856" y="2162"/>
                    <a:pt x="857" y="2160"/>
                    <a:pt x="858" y="2158"/>
                  </a:cubicBezTo>
                  <a:cubicBezTo>
                    <a:pt x="859" y="2163"/>
                    <a:pt x="860" y="2167"/>
                    <a:pt x="863" y="2167"/>
                  </a:cubicBezTo>
                  <a:cubicBezTo>
                    <a:pt x="865" y="2167"/>
                    <a:pt x="867" y="2166"/>
                    <a:pt x="868" y="2163"/>
                  </a:cubicBezTo>
                  <a:cubicBezTo>
                    <a:pt x="869" y="2158"/>
                    <a:pt x="867" y="2155"/>
                    <a:pt x="866" y="2153"/>
                  </a:cubicBezTo>
                  <a:cubicBezTo>
                    <a:pt x="866" y="2153"/>
                    <a:pt x="866" y="2153"/>
                    <a:pt x="866" y="2152"/>
                  </a:cubicBezTo>
                  <a:cubicBezTo>
                    <a:pt x="867" y="2152"/>
                    <a:pt x="868" y="2151"/>
                    <a:pt x="869" y="2151"/>
                  </a:cubicBezTo>
                  <a:cubicBezTo>
                    <a:pt x="870" y="2150"/>
                    <a:pt x="872" y="2149"/>
                    <a:pt x="874" y="2148"/>
                  </a:cubicBezTo>
                  <a:cubicBezTo>
                    <a:pt x="875" y="2150"/>
                    <a:pt x="876" y="2152"/>
                    <a:pt x="877" y="2154"/>
                  </a:cubicBezTo>
                  <a:cubicBezTo>
                    <a:pt x="879" y="2157"/>
                    <a:pt x="880" y="2160"/>
                    <a:pt x="880" y="2163"/>
                  </a:cubicBezTo>
                  <a:cubicBezTo>
                    <a:pt x="879" y="2178"/>
                    <a:pt x="879" y="2178"/>
                    <a:pt x="879" y="2178"/>
                  </a:cubicBezTo>
                  <a:cubicBezTo>
                    <a:pt x="887" y="2166"/>
                    <a:pt x="887" y="2166"/>
                    <a:pt x="887" y="2166"/>
                  </a:cubicBezTo>
                  <a:cubicBezTo>
                    <a:pt x="888" y="2163"/>
                    <a:pt x="889" y="2160"/>
                    <a:pt x="890" y="2156"/>
                  </a:cubicBezTo>
                  <a:cubicBezTo>
                    <a:pt x="899" y="2186"/>
                    <a:pt x="899" y="2186"/>
                    <a:pt x="899" y="2186"/>
                  </a:cubicBezTo>
                  <a:cubicBezTo>
                    <a:pt x="898" y="2179"/>
                    <a:pt x="898" y="2179"/>
                    <a:pt x="898" y="2179"/>
                  </a:cubicBezTo>
                  <a:cubicBezTo>
                    <a:pt x="898" y="2180"/>
                    <a:pt x="898" y="2180"/>
                    <a:pt x="898" y="2180"/>
                  </a:cubicBezTo>
                  <a:cubicBezTo>
                    <a:pt x="901" y="2181"/>
                    <a:pt x="901" y="2181"/>
                    <a:pt x="901" y="2181"/>
                  </a:cubicBezTo>
                  <a:cubicBezTo>
                    <a:pt x="902" y="2181"/>
                    <a:pt x="902" y="2181"/>
                    <a:pt x="903" y="2181"/>
                  </a:cubicBezTo>
                  <a:cubicBezTo>
                    <a:pt x="909" y="2181"/>
                    <a:pt x="909" y="2174"/>
                    <a:pt x="909" y="2172"/>
                  </a:cubicBezTo>
                  <a:cubicBezTo>
                    <a:pt x="909" y="2172"/>
                    <a:pt x="909" y="2171"/>
                    <a:pt x="909" y="2171"/>
                  </a:cubicBezTo>
                  <a:cubicBezTo>
                    <a:pt x="912" y="2171"/>
                    <a:pt x="913" y="2171"/>
                    <a:pt x="915" y="2172"/>
                  </a:cubicBezTo>
                  <a:cubicBezTo>
                    <a:pt x="916" y="2173"/>
                    <a:pt x="918" y="2173"/>
                    <a:pt x="920" y="2172"/>
                  </a:cubicBezTo>
                  <a:cubicBezTo>
                    <a:pt x="923" y="2176"/>
                    <a:pt x="926" y="2177"/>
                    <a:pt x="929" y="2178"/>
                  </a:cubicBezTo>
                  <a:cubicBezTo>
                    <a:pt x="929" y="2179"/>
                    <a:pt x="929" y="2180"/>
                    <a:pt x="929" y="2181"/>
                  </a:cubicBezTo>
                  <a:cubicBezTo>
                    <a:pt x="930" y="2183"/>
                    <a:pt x="930" y="2183"/>
                    <a:pt x="930" y="2183"/>
                  </a:cubicBezTo>
                  <a:cubicBezTo>
                    <a:pt x="932" y="2184"/>
                    <a:pt x="932" y="2184"/>
                    <a:pt x="932" y="2184"/>
                  </a:cubicBezTo>
                  <a:cubicBezTo>
                    <a:pt x="936" y="2185"/>
                    <a:pt x="939" y="2185"/>
                    <a:pt x="942" y="2185"/>
                  </a:cubicBezTo>
                  <a:cubicBezTo>
                    <a:pt x="948" y="2186"/>
                    <a:pt x="950" y="2187"/>
                    <a:pt x="951" y="2190"/>
                  </a:cubicBezTo>
                  <a:cubicBezTo>
                    <a:pt x="958" y="2186"/>
                    <a:pt x="958" y="2186"/>
                    <a:pt x="958" y="2186"/>
                  </a:cubicBezTo>
                  <a:cubicBezTo>
                    <a:pt x="956" y="2182"/>
                    <a:pt x="953" y="2178"/>
                    <a:pt x="951" y="2174"/>
                  </a:cubicBezTo>
                  <a:cubicBezTo>
                    <a:pt x="946" y="2167"/>
                    <a:pt x="944" y="2163"/>
                    <a:pt x="945" y="2159"/>
                  </a:cubicBezTo>
                  <a:cubicBezTo>
                    <a:pt x="947" y="2159"/>
                    <a:pt x="948" y="2159"/>
                    <a:pt x="950" y="2159"/>
                  </a:cubicBezTo>
                  <a:cubicBezTo>
                    <a:pt x="949" y="2160"/>
                    <a:pt x="949" y="2160"/>
                    <a:pt x="949" y="2160"/>
                  </a:cubicBezTo>
                  <a:cubicBezTo>
                    <a:pt x="952" y="2160"/>
                    <a:pt x="952" y="2160"/>
                    <a:pt x="952" y="2160"/>
                  </a:cubicBezTo>
                  <a:cubicBezTo>
                    <a:pt x="963" y="2160"/>
                    <a:pt x="975" y="2158"/>
                    <a:pt x="986" y="2155"/>
                  </a:cubicBezTo>
                  <a:cubicBezTo>
                    <a:pt x="988" y="2154"/>
                    <a:pt x="991" y="2153"/>
                    <a:pt x="994" y="2153"/>
                  </a:cubicBezTo>
                  <a:cubicBezTo>
                    <a:pt x="992" y="2157"/>
                    <a:pt x="990" y="2161"/>
                    <a:pt x="991" y="2165"/>
                  </a:cubicBezTo>
                  <a:cubicBezTo>
                    <a:pt x="992" y="2166"/>
                    <a:pt x="993" y="2168"/>
                    <a:pt x="996" y="2169"/>
                  </a:cubicBezTo>
                  <a:cubicBezTo>
                    <a:pt x="1001" y="2170"/>
                    <a:pt x="1001" y="2170"/>
                    <a:pt x="1001" y="2170"/>
                  </a:cubicBezTo>
                  <a:cubicBezTo>
                    <a:pt x="1001" y="2166"/>
                    <a:pt x="1001" y="2166"/>
                    <a:pt x="1001" y="2166"/>
                  </a:cubicBezTo>
                  <a:cubicBezTo>
                    <a:pt x="1001" y="2157"/>
                    <a:pt x="1007" y="2152"/>
                    <a:pt x="1012" y="2148"/>
                  </a:cubicBezTo>
                  <a:cubicBezTo>
                    <a:pt x="1013" y="2148"/>
                    <a:pt x="1013" y="2147"/>
                    <a:pt x="1013" y="2147"/>
                  </a:cubicBezTo>
                  <a:cubicBezTo>
                    <a:pt x="1013" y="2150"/>
                    <a:pt x="1011" y="2153"/>
                    <a:pt x="1010" y="2155"/>
                  </a:cubicBezTo>
                  <a:cubicBezTo>
                    <a:pt x="1005" y="2161"/>
                    <a:pt x="1005" y="2161"/>
                    <a:pt x="1005" y="2161"/>
                  </a:cubicBezTo>
                  <a:cubicBezTo>
                    <a:pt x="1013" y="2161"/>
                    <a:pt x="1013" y="2161"/>
                    <a:pt x="1013" y="2161"/>
                  </a:cubicBezTo>
                  <a:cubicBezTo>
                    <a:pt x="1020" y="2160"/>
                    <a:pt x="1021" y="2155"/>
                    <a:pt x="1023" y="2151"/>
                  </a:cubicBezTo>
                  <a:cubicBezTo>
                    <a:pt x="1023" y="2149"/>
                    <a:pt x="1024" y="2148"/>
                    <a:pt x="1025" y="2147"/>
                  </a:cubicBezTo>
                  <a:cubicBezTo>
                    <a:pt x="1031" y="2148"/>
                    <a:pt x="1041" y="2147"/>
                    <a:pt x="1052" y="2146"/>
                  </a:cubicBezTo>
                  <a:cubicBezTo>
                    <a:pt x="1051" y="2148"/>
                    <a:pt x="1049" y="2149"/>
                    <a:pt x="1048" y="2151"/>
                  </a:cubicBezTo>
                  <a:cubicBezTo>
                    <a:pt x="1043" y="2156"/>
                    <a:pt x="1037" y="2163"/>
                    <a:pt x="1041" y="2170"/>
                  </a:cubicBezTo>
                  <a:cubicBezTo>
                    <a:pt x="1042" y="2172"/>
                    <a:pt x="1042" y="2172"/>
                    <a:pt x="1042" y="2172"/>
                  </a:cubicBezTo>
                  <a:cubicBezTo>
                    <a:pt x="1045" y="2172"/>
                    <a:pt x="1045" y="2172"/>
                    <a:pt x="1045" y="2172"/>
                  </a:cubicBezTo>
                  <a:cubicBezTo>
                    <a:pt x="1049" y="2172"/>
                    <a:pt x="1052" y="2170"/>
                    <a:pt x="1055" y="2169"/>
                  </a:cubicBezTo>
                  <a:cubicBezTo>
                    <a:pt x="1058" y="2167"/>
                    <a:pt x="1061" y="2166"/>
                    <a:pt x="1065" y="2166"/>
                  </a:cubicBezTo>
                  <a:cubicBezTo>
                    <a:pt x="1070" y="2166"/>
                    <a:pt x="1070" y="2166"/>
                    <a:pt x="1070" y="2166"/>
                  </a:cubicBezTo>
                  <a:cubicBezTo>
                    <a:pt x="1069" y="2162"/>
                    <a:pt x="1069" y="2162"/>
                    <a:pt x="1069" y="2162"/>
                  </a:cubicBezTo>
                  <a:cubicBezTo>
                    <a:pt x="1069" y="2157"/>
                    <a:pt x="1064" y="2153"/>
                    <a:pt x="1059" y="2152"/>
                  </a:cubicBezTo>
                  <a:cubicBezTo>
                    <a:pt x="1060" y="2150"/>
                    <a:pt x="1060" y="2148"/>
                    <a:pt x="1059" y="2146"/>
                  </a:cubicBezTo>
                  <a:cubicBezTo>
                    <a:pt x="1064" y="2145"/>
                    <a:pt x="1068" y="2145"/>
                    <a:pt x="1073" y="2145"/>
                  </a:cubicBezTo>
                  <a:cubicBezTo>
                    <a:pt x="1085" y="2145"/>
                    <a:pt x="1093" y="2146"/>
                    <a:pt x="1099" y="2149"/>
                  </a:cubicBezTo>
                  <a:cubicBezTo>
                    <a:pt x="1109" y="2154"/>
                    <a:pt x="1109" y="2154"/>
                    <a:pt x="1109" y="2154"/>
                  </a:cubicBezTo>
                  <a:cubicBezTo>
                    <a:pt x="1104" y="2144"/>
                    <a:pt x="1104" y="2144"/>
                    <a:pt x="1104" y="2144"/>
                  </a:cubicBezTo>
                  <a:cubicBezTo>
                    <a:pt x="1101" y="2138"/>
                    <a:pt x="1094" y="2137"/>
                    <a:pt x="1087" y="2136"/>
                  </a:cubicBezTo>
                  <a:cubicBezTo>
                    <a:pt x="1090" y="2135"/>
                    <a:pt x="1092" y="2133"/>
                    <a:pt x="1094" y="2130"/>
                  </a:cubicBezTo>
                  <a:cubicBezTo>
                    <a:pt x="1096" y="2126"/>
                    <a:pt x="1096" y="2126"/>
                    <a:pt x="1096" y="2126"/>
                  </a:cubicBezTo>
                  <a:cubicBezTo>
                    <a:pt x="1092" y="2125"/>
                    <a:pt x="1092" y="2125"/>
                    <a:pt x="1092" y="2125"/>
                  </a:cubicBezTo>
                  <a:cubicBezTo>
                    <a:pt x="1095" y="2118"/>
                    <a:pt x="1095" y="2118"/>
                    <a:pt x="1095" y="2118"/>
                  </a:cubicBezTo>
                  <a:cubicBezTo>
                    <a:pt x="1087" y="2121"/>
                    <a:pt x="1087" y="2121"/>
                    <a:pt x="1087" y="2121"/>
                  </a:cubicBezTo>
                  <a:cubicBezTo>
                    <a:pt x="1081" y="2124"/>
                    <a:pt x="1073" y="2126"/>
                    <a:pt x="1066" y="2126"/>
                  </a:cubicBezTo>
                  <a:cubicBezTo>
                    <a:pt x="1059" y="2127"/>
                    <a:pt x="1047" y="2125"/>
                    <a:pt x="1043" y="2114"/>
                  </a:cubicBezTo>
                  <a:cubicBezTo>
                    <a:pt x="1036" y="2096"/>
                    <a:pt x="1036" y="2096"/>
                    <a:pt x="1036" y="2096"/>
                  </a:cubicBezTo>
                  <a:cubicBezTo>
                    <a:pt x="1036" y="2112"/>
                    <a:pt x="1036" y="2112"/>
                    <a:pt x="1036" y="2112"/>
                  </a:cubicBezTo>
                  <a:cubicBezTo>
                    <a:pt x="1035" y="2111"/>
                    <a:pt x="1034" y="2111"/>
                    <a:pt x="1033" y="2110"/>
                  </a:cubicBezTo>
                  <a:cubicBezTo>
                    <a:pt x="1032" y="2109"/>
                    <a:pt x="1031" y="2108"/>
                    <a:pt x="1030" y="2107"/>
                  </a:cubicBezTo>
                  <a:cubicBezTo>
                    <a:pt x="1023" y="2101"/>
                    <a:pt x="1023" y="2101"/>
                    <a:pt x="1023" y="2101"/>
                  </a:cubicBezTo>
                  <a:cubicBezTo>
                    <a:pt x="1024" y="2110"/>
                    <a:pt x="1024" y="2110"/>
                    <a:pt x="1024" y="2110"/>
                  </a:cubicBezTo>
                  <a:cubicBezTo>
                    <a:pt x="1024" y="2115"/>
                    <a:pt x="1023" y="2117"/>
                    <a:pt x="1020" y="2118"/>
                  </a:cubicBezTo>
                  <a:cubicBezTo>
                    <a:pt x="1020" y="2118"/>
                    <a:pt x="1020" y="2118"/>
                    <a:pt x="1020" y="2117"/>
                  </a:cubicBezTo>
                  <a:cubicBezTo>
                    <a:pt x="1019" y="2116"/>
                    <a:pt x="1018" y="2114"/>
                    <a:pt x="1015" y="2113"/>
                  </a:cubicBezTo>
                  <a:cubicBezTo>
                    <a:pt x="1011" y="2111"/>
                    <a:pt x="1011" y="2111"/>
                    <a:pt x="1011" y="2111"/>
                  </a:cubicBezTo>
                  <a:cubicBezTo>
                    <a:pt x="1011" y="2115"/>
                    <a:pt x="1011" y="2115"/>
                    <a:pt x="1011" y="2115"/>
                  </a:cubicBezTo>
                  <a:cubicBezTo>
                    <a:pt x="1010" y="2116"/>
                    <a:pt x="1010" y="2116"/>
                    <a:pt x="1010" y="2116"/>
                  </a:cubicBezTo>
                  <a:cubicBezTo>
                    <a:pt x="1009" y="2115"/>
                    <a:pt x="1007" y="2113"/>
                    <a:pt x="1006" y="2111"/>
                  </a:cubicBezTo>
                  <a:cubicBezTo>
                    <a:pt x="1006" y="2111"/>
                    <a:pt x="1006" y="2111"/>
                    <a:pt x="1006" y="2111"/>
                  </a:cubicBezTo>
                  <a:cubicBezTo>
                    <a:pt x="1006" y="2108"/>
                    <a:pt x="1006" y="2108"/>
                    <a:pt x="1006" y="2108"/>
                  </a:cubicBezTo>
                  <a:cubicBezTo>
                    <a:pt x="1005" y="2105"/>
                    <a:pt x="1004" y="2103"/>
                    <a:pt x="1003" y="2103"/>
                  </a:cubicBezTo>
                  <a:cubicBezTo>
                    <a:pt x="1005" y="2101"/>
                    <a:pt x="1005" y="2101"/>
                    <a:pt x="1005" y="2101"/>
                  </a:cubicBezTo>
                  <a:cubicBezTo>
                    <a:pt x="994" y="2101"/>
                    <a:pt x="994" y="2101"/>
                    <a:pt x="994" y="2101"/>
                  </a:cubicBezTo>
                  <a:cubicBezTo>
                    <a:pt x="988" y="2102"/>
                    <a:pt x="985" y="2104"/>
                    <a:pt x="983" y="2108"/>
                  </a:cubicBezTo>
                  <a:cubicBezTo>
                    <a:pt x="983" y="2107"/>
                    <a:pt x="982" y="2106"/>
                    <a:pt x="982" y="2105"/>
                  </a:cubicBezTo>
                  <a:cubicBezTo>
                    <a:pt x="981" y="2104"/>
                    <a:pt x="981" y="2104"/>
                    <a:pt x="981" y="2104"/>
                  </a:cubicBezTo>
                  <a:cubicBezTo>
                    <a:pt x="980" y="2104"/>
                    <a:pt x="980" y="2104"/>
                    <a:pt x="980" y="2104"/>
                  </a:cubicBezTo>
                  <a:cubicBezTo>
                    <a:pt x="975" y="2102"/>
                    <a:pt x="970" y="2104"/>
                    <a:pt x="967" y="2106"/>
                  </a:cubicBezTo>
                  <a:cubicBezTo>
                    <a:pt x="966" y="2101"/>
                    <a:pt x="965" y="2099"/>
                    <a:pt x="963" y="2097"/>
                  </a:cubicBezTo>
                  <a:cubicBezTo>
                    <a:pt x="962" y="2096"/>
                    <a:pt x="962" y="2096"/>
                    <a:pt x="962" y="2095"/>
                  </a:cubicBezTo>
                  <a:cubicBezTo>
                    <a:pt x="965" y="2085"/>
                    <a:pt x="965" y="2085"/>
                    <a:pt x="965" y="2085"/>
                  </a:cubicBezTo>
                  <a:cubicBezTo>
                    <a:pt x="956" y="2092"/>
                    <a:pt x="956" y="2092"/>
                    <a:pt x="956" y="2092"/>
                  </a:cubicBezTo>
                  <a:cubicBezTo>
                    <a:pt x="953" y="2094"/>
                    <a:pt x="949" y="2096"/>
                    <a:pt x="946" y="2099"/>
                  </a:cubicBezTo>
                  <a:cubicBezTo>
                    <a:pt x="946" y="2098"/>
                    <a:pt x="947" y="2097"/>
                    <a:pt x="948" y="2095"/>
                  </a:cubicBezTo>
                  <a:cubicBezTo>
                    <a:pt x="949" y="2093"/>
                    <a:pt x="950" y="2091"/>
                    <a:pt x="950" y="2089"/>
                  </a:cubicBezTo>
                  <a:cubicBezTo>
                    <a:pt x="953" y="2083"/>
                    <a:pt x="953" y="2083"/>
                    <a:pt x="953" y="2083"/>
                  </a:cubicBezTo>
                  <a:cubicBezTo>
                    <a:pt x="946" y="2085"/>
                    <a:pt x="946" y="2085"/>
                    <a:pt x="946" y="2085"/>
                  </a:cubicBezTo>
                  <a:cubicBezTo>
                    <a:pt x="943" y="2085"/>
                    <a:pt x="940" y="2088"/>
                    <a:pt x="938" y="2091"/>
                  </a:cubicBezTo>
                  <a:cubicBezTo>
                    <a:pt x="938" y="2089"/>
                    <a:pt x="937" y="2086"/>
                    <a:pt x="934" y="2084"/>
                  </a:cubicBezTo>
                  <a:cubicBezTo>
                    <a:pt x="932" y="2082"/>
                    <a:pt x="930" y="2081"/>
                    <a:pt x="929" y="2081"/>
                  </a:cubicBezTo>
                  <a:cubicBezTo>
                    <a:pt x="926" y="2081"/>
                    <a:pt x="924" y="2083"/>
                    <a:pt x="923" y="2085"/>
                  </a:cubicBezTo>
                  <a:cubicBezTo>
                    <a:pt x="923" y="2085"/>
                    <a:pt x="923" y="2084"/>
                    <a:pt x="923" y="2084"/>
                  </a:cubicBezTo>
                  <a:cubicBezTo>
                    <a:pt x="922" y="2082"/>
                    <a:pt x="920" y="2080"/>
                    <a:pt x="917" y="2079"/>
                  </a:cubicBezTo>
                  <a:cubicBezTo>
                    <a:pt x="919" y="2077"/>
                    <a:pt x="920" y="2074"/>
                    <a:pt x="922" y="2072"/>
                  </a:cubicBezTo>
                  <a:cubicBezTo>
                    <a:pt x="923" y="2071"/>
                    <a:pt x="924" y="2070"/>
                    <a:pt x="924" y="2069"/>
                  </a:cubicBezTo>
                  <a:cubicBezTo>
                    <a:pt x="940" y="2042"/>
                    <a:pt x="940" y="2042"/>
                    <a:pt x="940" y="2042"/>
                  </a:cubicBezTo>
                  <a:cubicBezTo>
                    <a:pt x="919" y="2064"/>
                    <a:pt x="919" y="2064"/>
                    <a:pt x="919" y="2064"/>
                  </a:cubicBezTo>
                  <a:cubicBezTo>
                    <a:pt x="918" y="2061"/>
                    <a:pt x="916" y="2060"/>
                    <a:pt x="913" y="2060"/>
                  </a:cubicBezTo>
                  <a:cubicBezTo>
                    <a:pt x="913" y="2060"/>
                    <a:pt x="913" y="2060"/>
                    <a:pt x="913" y="2060"/>
                  </a:cubicBezTo>
                  <a:cubicBezTo>
                    <a:pt x="912" y="2060"/>
                    <a:pt x="912" y="2060"/>
                    <a:pt x="912" y="2060"/>
                  </a:cubicBezTo>
                  <a:cubicBezTo>
                    <a:pt x="907" y="2062"/>
                    <a:pt x="905" y="2066"/>
                    <a:pt x="904" y="2070"/>
                  </a:cubicBezTo>
                  <a:cubicBezTo>
                    <a:pt x="903" y="2070"/>
                    <a:pt x="903" y="2070"/>
                    <a:pt x="902" y="2070"/>
                  </a:cubicBezTo>
                  <a:cubicBezTo>
                    <a:pt x="899" y="2070"/>
                    <a:pt x="899" y="2070"/>
                    <a:pt x="899" y="2070"/>
                  </a:cubicBezTo>
                  <a:cubicBezTo>
                    <a:pt x="898" y="2069"/>
                    <a:pt x="898" y="2069"/>
                    <a:pt x="898" y="2069"/>
                  </a:cubicBezTo>
                  <a:cubicBezTo>
                    <a:pt x="900" y="2065"/>
                    <a:pt x="901" y="2057"/>
                    <a:pt x="901" y="2050"/>
                  </a:cubicBezTo>
                  <a:cubicBezTo>
                    <a:pt x="900" y="2032"/>
                    <a:pt x="895" y="2028"/>
                    <a:pt x="890" y="2028"/>
                  </a:cubicBezTo>
                  <a:cubicBezTo>
                    <a:pt x="889" y="2028"/>
                    <a:pt x="888" y="2028"/>
                    <a:pt x="888" y="2028"/>
                  </a:cubicBezTo>
                  <a:cubicBezTo>
                    <a:pt x="887" y="2024"/>
                    <a:pt x="886" y="2020"/>
                    <a:pt x="884" y="2016"/>
                  </a:cubicBezTo>
                  <a:cubicBezTo>
                    <a:pt x="881" y="2006"/>
                    <a:pt x="881" y="2006"/>
                    <a:pt x="881" y="2006"/>
                  </a:cubicBezTo>
                  <a:cubicBezTo>
                    <a:pt x="878" y="2016"/>
                    <a:pt x="878" y="2016"/>
                    <a:pt x="878" y="2016"/>
                  </a:cubicBezTo>
                  <a:cubicBezTo>
                    <a:pt x="875" y="2025"/>
                    <a:pt x="870" y="2033"/>
                    <a:pt x="866" y="2041"/>
                  </a:cubicBezTo>
                  <a:cubicBezTo>
                    <a:pt x="865" y="2042"/>
                    <a:pt x="865" y="2043"/>
                    <a:pt x="864" y="2045"/>
                  </a:cubicBezTo>
                  <a:cubicBezTo>
                    <a:pt x="863" y="2005"/>
                    <a:pt x="861" y="1966"/>
                    <a:pt x="858" y="1925"/>
                  </a:cubicBezTo>
                  <a:cubicBezTo>
                    <a:pt x="857" y="1904"/>
                    <a:pt x="856" y="1882"/>
                    <a:pt x="854" y="1861"/>
                  </a:cubicBezTo>
                  <a:cubicBezTo>
                    <a:pt x="853" y="1842"/>
                    <a:pt x="853" y="1820"/>
                    <a:pt x="853" y="1796"/>
                  </a:cubicBezTo>
                  <a:cubicBezTo>
                    <a:pt x="853" y="1793"/>
                    <a:pt x="854" y="1789"/>
                    <a:pt x="853" y="1786"/>
                  </a:cubicBezTo>
                  <a:cubicBezTo>
                    <a:pt x="854" y="1760"/>
                    <a:pt x="855" y="1733"/>
                    <a:pt x="856" y="1707"/>
                  </a:cubicBezTo>
                  <a:cubicBezTo>
                    <a:pt x="856" y="1678"/>
                    <a:pt x="857" y="1649"/>
                    <a:pt x="858" y="1620"/>
                  </a:cubicBezTo>
                  <a:cubicBezTo>
                    <a:pt x="859" y="1565"/>
                    <a:pt x="857" y="1511"/>
                    <a:pt x="855" y="1457"/>
                  </a:cubicBezTo>
                  <a:cubicBezTo>
                    <a:pt x="853" y="1405"/>
                    <a:pt x="851" y="1355"/>
                    <a:pt x="853" y="1312"/>
                  </a:cubicBezTo>
                  <a:cubicBezTo>
                    <a:pt x="864" y="1305"/>
                    <a:pt x="885" y="1302"/>
                    <a:pt x="904" y="1305"/>
                  </a:cubicBezTo>
                  <a:cubicBezTo>
                    <a:pt x="934" y="1310"/>
                    <a:pt x="997" y="1342"/>
                    <a:pt x="1006" y="1356"/>
                  </a:cubicBezTo>
                  <a:cubicBezTo>
                    <a:pt x="1008" y="1361"/>
                    <a:pt x="1009" y="1367"/>
                    <a:pt x="1009" y="1374"/>
                  </a:cubicBezTo>
                  <a:cubicBezTo>
                    <a:pt x="1009" y="1379"/>
                    <a:pt x="1009" y="1384"/>
                    <a:pt x="1011" y="1390"/>
                  </a:cubicBezTo>
                  <a:cubicBezTo>
                    <a:pt x="1019" y="1415"/>
                    <a:pt x="1038" y="1429"/>
                    <a:pt x="1057" y="1442"/>
                  </a:cubicBezTo>
                  <a:cubicBezTo>
                    <a:pt x="1062" y="1436"/>
                    <a:pt x="1062" y="1436"/>
                    <a:pt x="1062" y="1436"/>
                  </a:cubicBezTo>
                  <a:cubicBezTo>
                    <a:pt x="1035" y="1417"/>
                    <a:pt x="1020" y="1391"/>
                    <a:pt x="1015" y="1359"/>
                  </a:cubicBezTo>
                  <a:cubicBezTo>
                    <a:pt x="1028" y="1368"/>
                    <a:pt x="1038" y="1380"/>
                    <a:pt x="1048" y="1392"/>
                  </a:cubicBezTo>
                  <a:cubicBezTo>
                    <a:pt x="1054" y="1400"/>
                    <a:pt x="1061" y="1408"/>
                    <a:pt x="1069" y="1416"/>
                  </a:cubicBezTo>
                  <a:cubicBezTo>
                    <a:pt x="1072" y="1456"/>
                    <a:pt x="1087" y="1492"/>
                    <a:pt x="1107" y="1508"/>
                  </a:cubicBezTo>
                  <a:cubicBezTo>
                    <a:pt x="1121" y="1518"/>
                    <a:pt x="1121" y="1518"/>
                    <a:pt x="1121" y="1518"/>
                  </a:cubicBezTo>
                  <a:cubicBezTo>
                    <a:pt x="1113" y="1504"/>
                    <a:pt x="1113" y="1504"/>
                    <a:pt x="1113" y="1504"/>
                  </a:cubicBezTo>
                  <a:cubicBezTo>
                    <a:pt x="1110" y="1499"/>
                    <a:pt x="1107" y="1495"/>
                    <a:pt x="1105" y="1491"/>
                  </a:cubicBezTo>
                  <a:cubicBezTo>
                    <a:pt x="1100" y="1485"/>
                    <a:pt x="1096" y="1479"/>
                    <a:pt x="1094" y="1471"/>
                  </a:cubicBezTo>
                  <a:cubicBezTo>
                    <a:pt x="1099" y="1473"/>
                    <a:pt x="1104" y="1478"/>
                    <a:pt x="1109" y="1482"/>
                  </a:cubicBezTo>
                  <a:cubicBezTo>
                    <a:pt x="1115" y="1487"/>
                    <a:pt x="1120" y="1492"/>
                    <a:pt x="1127" y="1493"/>
                  </a:cubicBezTo>
                  <a:cubicBezTo>
                    <a:pt x="1141" y="1493"/>
                    <a:pt x="1141" y="1493"/>
                    <a:pt x="1141" y="1493"/>
                  </a:cubicBezTo>
                  <a:cubicBezTo>
                    <a:pt x="1130" y="1486"/>
                    <a:pt x="1130" y="1486"/>
                    <a:pt x="1130" y="1486"/>
                  </a:cubicBezTo>
                  <a:cubicBezTo>
                    <a:pt x="1126" y="1483"/>
                    <a:pt x="1123" y="1480"/>
                    <a:pt x="1119" y="1477"/>
                  </a:cubicBezTo>
                  <a:cubicBezTo>
                    <a:pt x="1112" y="1470"/>
                    <a:pt x="1104" y="1462"/>
                    <a:pt x="1089" y="1461"/>
                  </a:cubicBezTo>
                  <a:cubicBezTo>
                    <a:pt x="1084" y="1450"/>
                    <a:pt x="1081" y="1440"/>
                    <a:pt x="1081" y="1427"/>
                  </a:cubicBezTo>
                  <a:cubicBezTo>
                    <a:pt x="1083" y="1429"/>
                    <a:pt x="1085" y="1430"/>
                    <a:pt x="1087" y="1430"/>
                  </a:cubicBezTo>
                  <a:cubicBezTo>
                    <a:pt x="1088" y="1431"/>
                    <a:pt x="1091" y="1430"/>
                    <a:pt x="1093" y="1428"/>
                  </a:cubicBezTo>
                  <a:cubicBezTo>
                    <a:pt x="1095" y="1424"/>
                    <a:pt x="1095" y="1424"/>
                    <a:pt x="1095" y="1424"/>
                  </a:cubicBezTo>
                  <a:cubicBezTo>
                    <a:pt x="1092" y="1422"/>
                    <a:pt x="1092" y="1422"/>
                    <a:pt x="1092" y="1422"/>
                  </a:cubicBezTo>
                  <a:cubicBezTo>
                    <a:pt x="1077" y="1414"/>
                    <a:pt x="1083" y="1394"/>
                    <a:pt x="1089" y="1372"/>
                  </a:cubicBezTo>
                  <a:cubicBezTo>
                    <a:pt x="1091" y="1366"/>
                    <a:pt x="1093" y="1360"/>
                    <a:pt x="1094" y="1354"/>
                  </a:cubicBezTo>
                  <a:cubicBezTo>
                    <a:pt x="1096" y="1357"/>
                    <a:pt x="1098" y="1359"/>
                    <a:pt x="1101" y="1361"/>
                  </a:cubicBezTo>
                  <a:cubicBezTo>
                    <a:pt x="1127" y="1388"/>
                    <a:pt x="1154" y="1415"/>
                    <a:pt x="1188" y="1435"/>
                  </a:cubicBezTo>
                  <a:cubicBezTo>
                    <a:pt x="1190" y="1440"/>
                    <a:pt x="1192" y="1444"/>
                    <a:pt x="1195" y="1448"/>
                  </a:cubicBezTo>
                  <a:cubicBezTo>
                    <a:pt x="1196" y="1451"/>
                    <a:pt x="1198" y="1454"/>
                    <a:pt x="1199" y="1457"/>
                  </a:cubicBezTo>
                  <a:cubicBezTo>
                    <a:pt x="1196" y="1465"/>
                    <a:pt x="1197" y="1483"/>
                    <a:pt x="1203" y="1492"/>
                  </a:cubicBezTo>
                  <a:cubicBezTo>
                    <a:pt x="1205" y="1497"/>
                    <a:pt x="1209" y="1499"/>
                    <a:pt x="1211" y="1499"/>
                  </a:cubicBezTo>
                  <a:cubicBezTo>
                    <a:pt x="1222" y="1498"/>
                    <a:pt x="1222" y="1498"/>
                    <a:pt x="1222" y="1498"/>
                  </a:cubicBezTo>
                  <a:cubicBezTo>
                    <a:pt x="1214" y="1492"/>
                    <a:pt x="1214" y="1492"/>
                    <a:pt x="1214" y="1492"/>
                  </a:cubicBezTo>
                  <a:cubicBezTo>
                    <a:pt x="1210" y="1488"/>
                    <a:pt x="1209" y="1480"/>
                    <a:pt x="1209" y="1472"/>
                  </a:cubicBezTo>
                  <a:cubicBezTo>
                    <a:pt x="1211" y="1474"/>
                    <a:pt x="1213" y="1478"/>
                    <a:pt x="1215" y="1481"/>
                  </a:cubicBezTo>
                  <a:cubicBezTo>
                    <a:pt x="1219" y="1488"/>
                    <a:pt x="1223" y="1495"/>
                    <a:pt x="1229" y="1496"/>
                  </a:cubicBezTo>
                  <a:cubicBezTo>
                    <a:pt x="1238" y="1498"/>
                    <a:pt x="1238" y="1498"/>
                    <a:pt x="1238" y="1498"/>
                  </a:cubicBezTo>
                  <a:cubicBezTo>
                    <a:pt x="1233" y="1491"/>
                    <a:pt x="1233" y="1491"/>
                    <a:pt x="1233" y="1491"/>
                  </a:cubicBezTo>
                  <a:cubicBezTo>
                    <a:pt x="1230" y="1486"/>
                    <a:pt x="1227" y="1482"/>
                    <a:pt x="1224" y="1477"/>
                  </a:cubicBezTo>
                  <a:cubicBezTo>
                    <a:pt x="1216" y="1466"/>
                    <a:pt x="1207" y="1453"/>
                    <a:pt x="1203" y="1442"/>
                  </a:cubicBezTo>
                  <a:cubicBezTo>
                    <a:pt x="1215" y="1447"/>
                    <a:pt x="1228" y="1453"/>
                    <a:pt x="1240" y="1459"/>
                  </a:cubicBezTo>
                  <a:cubicBezTo>
                    <a:pt x="1268" y="1472"/>
                    <a:pt x="1297" y="1485"/>
                    <a:pt x="1329" y="1495"/>
                  </a:cubicBezTo>
                  <a:cubicBezTo>
                    <a:pt x="1330" y="1496"/>
                    <a:pt x="1332" y="1498"/>
                    <a:pt x="1333" y="1500"/>
                  </a:cubicBezTo>
                  <a:cubicBezTo>
                    <a:pt x="1337" y="1504"/>
                    <a:pt x="1339" y="1506"/>
                    <a:pt x="1341" y="1506"/>
                  </a:cubicBezTo>
                  <a:cubicBezTo>
                    <a:pt x="1343" y="1506"/>
                    <a:pt x="1343" y="1506"/>
                    <a:pt x="1343" y="1506"/>
                  </a:cubicBezTo>
                  <a:cubicBezTo>
                    <a:pt x="1344" y="1504"/>
                    <a:pt x="1344" y="1504"/>
                    <a:pt x="1344" y="1504"/>
                  </a:cubicBezTo>
                  <a:cubicBezTo>
                    <a:pt x="1345" y="1503"/>
                    <a:pt x="1345" y="1502"/>
                    <a:pt x="1345" y="1501"/>
                  </a:cubicBezTo>
                  <a:cubicBezTo>
                    <a:pt x="1347" y="1500"/>
                    <a:pt x="1347" y="1499"/>
                    <a:pt x="1347" y="1498"/>
                  </a:cubicBezTo>
                  <a:cubicBezTo>
                    <a:pt x="1348" y="1494"/>
                    <a:pt x="1343" y="1491"/>
                    <a:pt x="1336" y="1488"/>
                  </a:cubicBezTo>
                  <a:cubicBezTo>
                    <a:pt x="1335" y="1488"/>
                    <a:pt x="1334" y="1487"/>
                    <a:pt x="1334" y="1487"/>
                  </a:cubicBezTo>
                  <a:cubicBezTo>
                    <a:pt x="1306" y="1473"/>
                    <a:pt x="1276" y="1461"/>
                    <a:pt x="1247" y="1449"/>
                  </a:cubicBezTo>
                  <a:cubicBezTo>
                    <a:pt x="1232" y="1444"/>
                    <a:pt x="1218" y="1438"/>
                    <a:pt x="1204" y="1432"/>
                  </a:cubicBezTo>
                  <a:cubicBezTo>
                    <a:pt x="1165" y="1416"/>
                    <a:pt x="1137" y="1383"/>
                    <a:pt x="1110" y="1352"/>
                  </a:cubicBezTo>
                  <a:cubicBezTo>
                    <a:pt x="1091" y="1329"/>
                    <a:pt x="1072" y="1307"/>
                    <a:pt x="1049" y="1290"/>
                  </a:cubicBezTo>
                  <a:cubicBezTo>
                    <a:pt x="1073" y="1293"/>
                    <a:pt x="1103" y="1299"/>
                    <a:pt x="1130" y="1308"/>
                  </a:cubicBezTo>
                  <a:cubicBezTo>
                    <a:pt x="1132" y="1310"/>
                    <a:pt x="1134" y="1314"/>
                    <a:pt x="1135" y="1318"/>
                  </a:cubicBezTo>
                  <a:cubicBezTo>
                    <a:pt x="1137" y="1325"/>
                    <a:pt x="1139" y="1331"/>
                    <a:pt x="1145" y="1331"/>
                  </a:cubicBezTo>
                  <a:cubicBezTo>
                    <a:pt x="1146" y="1331"/>
                    <a:pt x="1146" y="1331"/>
                    <a:pt x="1147" y="1331"/>
                  </a:cubicBezTo>
                  <a:cubicBezTo>
                    <a:pt x="1151" y="1330"/>
                    <a:pt x="1151" y="1330"/>
                    <a:pt x="1151" y="1330"/>
                  </a:cubicBezTo>
                  <a:cubicBezTo>
                    <a:pt x="1149" y="1325"/>
                    <a:pt x="1149" y="1325"/>
                    <a:pt x="1149" y="1325"/>
                  </a:cubicBezTo>
                  <a:cubicBezTo>
                    <a:pt x="1147" y="1321"/>
                    <a:pt x="1146" y="1318"/>
                    <a:pt x="1145" y="1316"/>
                  </a:cubicBezTo>
                  <a:cubicBezTo>
                    <a:pt x="1155" y="1322"/>
                    <a:pt x="1166" y="1327"/>
                    <a:pt x="1177" y="1333"/>
                  </a:cubicBezTo>
                  <a:cubicBezTo>
                    <a:pt x="1190" y="1340"/>
                    <a:pt x="1205" y="1348"/>
                    <a:pt x="1217" y="1355"/>
                  </a:cubicBezTo>
                  <a:cubicBezTo>
                    <a:pt x="1221" y="1358"/>
                    <a:pt x="1227" y="1367"/>
                    <a:pt x="1228" y="1369"/>
                  </a:cubicBezTo>
                  <a:cubicBezTo>
                    <a:pt x="1231" y="1400"/>
                    <a:pt x="1241" y="1423"/>
                    <a:pt x="1259" y="1441"/>
                  </a:cubicBezTo>
                  <a:cubicBezTo>
                    <a:pt x="1271" y="1452"/>
                    <a:pt x="1271" y="1452"/>
                    <a:pt x="1271" y="1452"/>
                  </a:cubicBezTo>
                  <a:cubicBezTo>
                    <a:pt x="1265" y="1437"/>
                    <a:pt x="1265" y="1437"/>
                    <a:pt x="1265" y="1437"/>
                  </a:cubicBezTo>
                  <a:cubicBezTo>
                    <a:pt x="1262" y="1429"/>
                    <a:pt x="1258" y="1423"/>
                    <a:pt x="1255" y="1417"/>
                  </a:cubicBezTo>
                  <a:cubicBezTo>
                    <a:pt x="1247" y="1405"/>
                    <a:pt x="1241" y="1394"/>
                    <a:pt x="1241" y="1377"/>
                  </a:cubicBezTo>
                  <a:cubicBezTo>
                    <a:pt x="1274" y="1403"/>
                    <a:pt x="1307" y="1419"/>
                    <a:pt x="1345" y="1428"/>
                  </a:cubicBezTo>
                  <a:cubicBezTo>
                    <a:pt x="1369" y="1456"/>
                    <a:pt x="1400" y="1476"/>
                    <a:pt x="1437" y="1489"/>
                  </a:cubicBezTo>
                  <a:cubicBezTo>
                    <a:pt x="1443" y="1507"/>
                    <a:pt x="1455" y="1518"/>
                    <a:pt x="1467" y="1529"/>
                  </a:cubicBezTo>
                  <a:cubicBezTo>
                    <a:pt x="1470" y="1532"/>
                    <a:pt x="1473" y="1534"/>
                    <a:pt x="1476" y="1537"/>
                  </a:cubicBezTo>
                  <a:cubicBezTo>
                    <a:pt x="1494" y="1555"/>
                    <a:pt x="1494" y="1555"/>
                    <a:pt x="1494" y="1555"/>
                  </a:cubicBezTo>
                  <a:cubicBezTo>
                    <a:pt x="1481" y="1533"/>
                    <a:pt x="1481" y="1533"/>
                    <a:pt x="1481" y="1533"/>
                  </a:cubicBezTo>
                  <a:cubicBezTo>
                    <a:pt x="1477" y="1525"/>
                    <a:pt x="1471" y="1519"/>
                    <a:pt x="1465" y="1513"/>
                  </a:cubicBezTo>
                  <a:cubicBezTo>
                    <a:pt x="1459" y="1507"/>
                    <a:pt x="1453" y="1501"/>
                    <a:pt x="1450" y="1493"/>
                  </a:cubicBezTo>
                  <a:cubicBezTo>
                    <a:pt x="1456" y="1494"/>
                    <a:pt x="1462" y="1495"/>
                    <a:pt x="1468" y="1497"/>
                  </a:cubicBezTo>
                  <a:cubicBezTo>
                    <a:pt x="1481" y="1500"/>
                    <a:pt x="1492" y="1503"/>
                    <a:pt x="1498" y="1500"/>
                  </a:cubicBezTo>
                  <a:cubicBezTo>
                    <a:pt x="1508" y="1495"/>
                    <a:pt x="1508" y="1495"/>
                    <a:pt x="1508" y="1495"/>
                  </a:cubicBezTo>
                  <a:cubicBezTo>
                    <a:pt x="1497" y="1493"/>
                    <a:pt x="1497" y="1493"/>
                    <a:pt x="1497" y="1493"/>
                  </a:cubicBezTo>
                  <a:cubicBezTo>
                    <a:pt x="1442" y="1485"/>
                    <a:pt x="1393" y="1464"/>
                    <a:pt x="1367" y="1436"/>
                  </a:cubicBezTo>
                  <a:cubicBezTo>
                    <a:pt x="1385" y="1440"/>
                    <a:pt x="1404" y="1443"/>
                    <a:pt x="1423" y="1446"/>
                  </a:cubicBezTo>
                  <a:cubicBezTo>
                    <a:pt x="1439" y="1449"/>
                    <a:pt x="1456" y="1451"/>
                    <a:pt x="1472" y="1455"/>
                  </a:cubicBezTo>
                  <a:cubicBezTo>
                    <a:pt x="1483" y="1478"/>
                    <a:pt x="1512" y="1494"/>
                    <a:pt x="1536" y="1497"/>
                  </a:cubicBezTo>
                  <a:cubicBezTo>
                    <a:pt x="1565" y="1501"/>
                    <a:pt x="1565" y="1501"/>
                    <a:pt x="1565" y="1501"/>
                  </a:cubicBezTo>
                  <a:cubicBezTo>
                    <a:pt x="1534" y="1489"/>
                    <a:pt x="1534" y="1489"/>
                    <a:pt x="1534" y="1489"/>
                  </a:cubicBezTo>
                  <a:cubicBezTo>
                    <a:pt x="1513" y="1481"/>
                    <a:pt x="1494" y="1473"/>
                    <a:pt x="1484" y="1456"/>
                  </a:cubicBezTo>
                  <a:cubicBezTo>
                    <a:pt x="1488" y="1457"/>
                    <a:pt x="1491" y="1458"/>
                    <a:pt x="1495" y="1459"/>
                  </a:cubicBezTo>
                  <a:cubicBezTo>
                    <a:pt x="1507" y="1462"/>
                    <a:pt x="1517" y="1464"/>
                    <a:pt x="1522" y="1460"/>
                  </a:cubicBezTo>
                  <a:cubicBezTo>
                    <a:pt x="1526" y="1455"/>
                    <a:pt x="1526" y="1455"/>
                    <a:pt x="1526" y="1455"/>
                  </a:cubicBezTo>
                  <a:cubicBezTo>
                    <a:pt x="1520" y="1453"/>
                    <a:pt x="1520" y="1453"/>
                    <a:pt x="1520" y="1453"/>
                  </a:cubicBezTo>
                  <a:cubicBezTo>
                    <a:pt x="1491" y="1446"/>
                    <a:pt x="1463" y="1441"/>
                    <a:pt x="1437" y="1437"/>
                  </a:cubicBezTo>
                  <a:cubicBezTo>
                    <a:pt x="1403" y="1431"/>
                    <a:pt x="1371" y="1425"/>
                    <a:pt x="1339" y="1415"/>
                  </a:cubicBezTo>
                  <a:cubicBezTo>
                    <a:pt x="1307" y="1404"/>
                    <a:pt x="1280" y="1383"/>
                    <a:pt x="1255" y="1362"/>
                  </a:cubicBezTo>
                  <a:cubicBezTo>
                    <a:pt x="1241" y="1351"/>
                    <a:pt x="1226" y="1339"/>
                    <a:pt x="1210" y="1329"/>
                  </a:cubicBezTo>
                  <a:cubicBezTo>
                    <a:pt x="1197" y="1320"/>
                    <a:pt x="1183" y="1313"/>
                    <a:pt x="1170" y="1306"/>
                  </a:cubicBezTo>
                  <a:cubicBezTo>
                    <a:pt x="1158" y="1300"/>
                    <a:pt x="1146" y="1294"/>
                    <a:pt x="1135" y="1287"/>
                  </a:cubicBezTo>
                  <a:cubicBezTo>
                    <a:pt x="1134" y="1283"/>
                    <a:pt x="1133" y="1279"/>
                    <a:pt x="1132" y="1275"/>
                  </a:cubicBezTo>
                  <a:cubicBezTo>
                    <a:pt x="1130" y="1270"/>
                    <a:pt x="1129" y="1265"/>
                    <a:pt x="1129" y="1262"/>
                  </a:cubicBezTo>
                  <a:cubicBezTo>
                    <a:pt x="1133" y="1262"/>
                    <a:pt x="1137" y="1263"/>
                    <a:pt x="1141" y="1264"/>
                  </a:cubicBezTo>
                  <a:cubicBezTo>
                    <a:pt x="1150" y="1266"/>
                    <a:pt x="1159" y="1268"/>
                    <a:pt x="1169" y="1270"/>
                  </a:cubicBezTo>
                  <a:cubicBezTo>
                    <a:pt x="1174" y="1285"/>
                    <a:pt x="1186" y="1315"/>
                    <a:pt x="1206" y="1322"/>
                  </a:cubicBezTo>
                  <a:cubicBezTo>
                    <a:pt x="1221" y="1327"/>
                    <a:pt x="1221" y="1327"/>
                    <a:pt x="1221" y="1327"/>
                  </a:cubicBezTo>
                  <a:cubicBezTo>
                    <a:pt x="1208" y="1313"/>
                    <a:pt x="1208" y="1313"/>
                    <a:pt x="1208" y="1313"/>
                  </a:cubicBezTo>
                  <a:cubicBezTo>
                    <a:pt x="1196" y="1302"/>
                    <a:pt x="1186" y="1291"/>
                    <a:pt x="1182" y="1273"/>
                  </a:cubicBezTo>
                  <a:cubicBezTo>
                    <a:pt x="1184" y="1274"/>
                    <a:pt x="1184" y="1274"/>
                    <a:pt x="1184" y="1274"/>
                  </a:cubicBezTo>
                  <a:cubicBezTo>
                    <a:pt x="1196" y="1276"/>
                    <a:pt x="1210" y="1278"/>
                    <a:pt x="1221" y="1282"/>
                  </a:cubicBezTo>
                  <a:cubicBezTo>
                    <a:pt x="1224" y="1275"/>
                    <a:pt x="1224" y="1275"/>
                    <a:pt x="1224" y="1275"/>
                  </a:cubicBezTo>
                  <a:cubicBezTo>
                    <a:pt x="1208" y="1268"/>
                    <a:pt x="1191" y="1264"/>
                    <a:pt x="1172" y="1260"/>
                  </a:cubicBezTo>
                  <a:cubicBezTo>
                    <a:pt x="1158" y="1257"/>
                    <a:pt x="1142" y="1253"/>
                    <a:pt x="1127" y="1248"/>
                  </a:cubicBezTo>
                  <a:cubicBezTo>
                    <a:pt x="1101" y="1239"/>
                    <a:pt x="1077" y="1230"/>
                    <a:pt x="1053" y="1219"/>
                  </a:cubicBezTo>
                  <a:cubicBezTo>
                    <a:pt x="1049" y="1217"/>
                    <a:pt x="1044" y="1215"/>
                    <a:pt x="1039" y="1213"/>
                  </a:cubicBezTo>
                  <a:cubicBezTo>
                    <a:pt x="1012" y="1202"/>
                    <a:pt x="981" y="1189"/>
                    <a:pt x="987" y="1169"/>
                  </a:cubicBezTo>
                  <a:cubicBezTo>
                    <a:pt x="987" y="1169"/>
                    <a:pt x="987" y="1169"/>
                    <a:pt x="987" y="1169"/>
                  </a:cubicBezTo>
                  <a:cubicBezTo>
                    <a:pt x="997" y="1173"/>
                    <a:pt x="1007" y="1179"/>
                    <a:pt x="1017" y="1186"/>
                  </a:cubicBezTo>
                  <a:cubicBezTo>
                    <a:pt x="1034" y="1196"/>
                    <a:pt x="1051" y="1207"/>
                    <a:pt x="1072" y="1212"/>
                  </a:cubicBezTo>
                  <a:cubicBezTo>
                    <a:pt x="1106" y="1220"/>
                    <a:pt x="1143" y="1224"/>
                    <a:pt x="1173" y="1223"/>
                  </a:cubicBezTo>
                  <a:cubicBezTo>
                    <a:pt x="1180" y="1226"/>
                    <a:pt x="1184" y="1231"/>
                    <a:pt x="1189" y="1236"/>
                  </a:cubicBezTo>
                  <a:cubicBezTo>
                    <a:pt x="1192" y="1240"/>
                    <a:pt x="1196" y="1245"/>
                    <a:pt x="1201" y="1248"/>
                  </a:cubicBezTo>
                  <a:cubicBezTo>
                    <a:pt x="1215" y="1258"/>
                    <a:pt x="1232" y="1262"/>
                    <a:pt x="1249" y="1266"/>
                  </a:cubicBezTo>
                  <a:cubicBezTo>
                    <a:pt x="1263" y="1269"/>
                    <a:pt x="1277" y="1272"/>
                    <a:pt x="1289" y="1279"/>
                  </a:cubicBezTo>
                  <a:cubicBezTo>
                    <a:pt x="1296" y="1282"/>
                    <a:pt x="1303" y="1288"/>
                    <a:pt x="1310" y="1294"/>
                  </a:cubicBezTo>
                  <a:cubicBezTo>
                    <a:pt x="1316" y="1300"/>
                    <a:pt x="1323" y="1306"/>
                    <a:pt x="1330" y="1311"/>
                  </a:cubicBezTo>
                  <a:cubicBezTo>
                    <a:pt x="1347" y="1321"/>
                    <a:pt x="1364" y="1331"/>
                    <a:pt x="1383" y="1333"/>
                  </a:cubicBezTo>
                  <a:cubicBezTo>
                    <a:pt x="1410" y="1336"/>
                    <a:pt x="1410" y="1336"/>
                    <a:pt x="1410" y="1336"/>
                  </a:cubicBezTo>
                  <a:cubicBezTo>
                    <a:pt x="1385" y="1326"/>
                    <a:pt x="1385" y="1326"/>
                    <a:pt x="1385" y="1326"/>
                  </a:cubicBezTo>
                  <a:cubicBezTo>
                    <a:pt x="1357" y="1315"/>
                    <a:pt x="1332" y="1300"/>
                    <a:pt x="1308" y="1281"/>
                  </a:cubicBezTo>
                  <a:cubicBezTo>
                    <a:pt x="1353" y="1289"/>
                    <a:pt x="1387" y="1299"/>
                    <a:pt x="1414" y="1313"/>
                  </a:cubicBezTo>
                  <a:cubicBezTo>
                    <a:pt x="1418" y="1307"/>
                    <a:pt x="1418" y="1307"/>
                    <a:pt x="1418" y="1307"/>
                  </a:cubicBezTo>
                  <a:cubicBezTo>
                    <a:pt x="1390" y="1288"/>
                    <a:pt x="1349" y="1279"/>
                    <a:pt x="1310" y="1271"/>
                  </a:cubicBezTo>
                  <a:cubicBezTo>
                    <a:pt x="1263" y="1261"/>
                    <a:pt x="1214" y="1251"/>
                    <a:pt x="1188" y="1223"/>
                  </a:cubicBezTo>
                  <a:cubicBezTo>
                    <a:pt x="1233" y="1217"/>
                    <a:pt x="1290" y="1220"/>
                    <a:pt x="1335" y="1223"/>
                  </a:cubicBezTo>
                  <a:cubicBezTo>
                    <a:pt x="1342" y="1224"/>
                    <a:pt x="1348" y="1224"/>
                    <a:pt x="1355" y="1225"/>
                  </a:cubicBezTo>
                  <a:cubicBezTo>
                    <a:pt x="1378" y="1243"/>
                    <a:pt x="1405" y="1258"/>
                    <a:pt x="1435" y="1269"/>
                  </a:cubicBezTo>
                  <a:cubicBezTo>
                    <a:pt x="1436" y="1288"/>
                    <a:pt x="1447" y="1299"/>
                    <a:pt x="1459" y="1308"/>
                  </a:cubicBezTo>
                  <a:cubicBezTo>
                    <a:pt x="1472" y="1318"/>
                    <a:pt x="1472" y="1318"/>
                    <a:pt x="1472" y="1318"/>
                  </a:cubicBezTo>
                  <a:cubicBezTo>
                    <a:pt x="1465" y="1304"/>
                    <a:pt x="1465" y="1304"/>
                    <a:pt x="1465" y="1304"/>
                  </a:cubicBezTo>
                  <a:cubicBezTo>
                    <a:pt x="1463" y="1300"/>
                    <a:pt x="1459" y="1296"/>
                    <a:pt x="1456" y="1293"/>
                  </a:cubicBezTo>
                  <a:cubicBezTo>
                    <a:pt x="1451" y="1287"/>
                    <a:pt x="1446" y="1282"/>
                    <a:pt x="1446" y="1272"/>
                  </a:cubicBezTo>
                  <a:cubicBezTo>
                    <a:pt x="1457" y="1276"/>
                    <a:pt x="1469" y="1279"/>
                    <a:pt x="1481" y="1281"/>
                  </a:cubicBezTo>
                  <a:cubicBezTo>
                    <a:pt x="1489" y="1283"/>
                    <a:pt x="1498" y="1285"/>
                    <a:pt x="1505" y="1287"/>
                  </a:cubicBezTo>
                  <a:cubicBezTo>
                    <a:pt x="1507" y="1280"/>
                    <a:pt x="1507" y="1280"/>
                    <a:pt x="1507" y="1280"/>
                  </a:cubicBezTo>
                  <a:cubicBezTo>
                    <a:pt x="1498" y="1277"/>
                    <a:pt x="1488" y="1274"/>
                    <a:pt x="1478" y="1271"/>
                  </a:cubicBezTo>
                  <a:cubicBezTo>
                    <a:pt x="1438" y="1259"/>
                    <a:pt x="1397" y="1246"/>
                    <a:pt x="1369" y="1223"/>
                  </a:cubicBezTo>
                  <a:cubicBezTo>
                    <a:pt x="1373" y="1223"/>
                    <a:pt x="1376" y="1223"/>
                    <a:pt x="1380" y="1224"/>
                  </a:cubicBezTo>
                  <a:cubicBezTo>
                    <a:pt x="1401" y="1225"/>
                    <a:pt x="1424" y="1230"/>
                    <a:pt x="1449" y="1235"/>
                  </a:cubicBezTo>
                  <a:cubicBezTo>
                    <a:pt x="1473" y="1240"/>
                    <a:pt x="1499" y="1245"/>
                    <a:pt x="1522" y="1247"/>
                  </a:cubicBezTo>
                  <a:cubicBezTo>
                    <a:pt x="1533" y="1248"/>
                    <a:pt x="1542" y="1248"/>
                    <a:pt x="1551" y="1247"/>
                  </a:cubicBezTo>
                  <a:cubicBezTo>
                    <a:pt x="1551" y="1247"/>
                    <a:pt x="1580" y="1244"/>
                    <a:pt x="1580" y="1234"/>
                  </a:cubicBezTo>
                  <a:cubicBezTo>
                    <a:pt x="1581" y="1229"/>
                    <a:pt x="1581" y="1229"/>
                    <a:pt x="1581" y="1229"/>
                  </a:cubicBezTo>
                  <a:cubicBezTo>
                    <a:pt x="1576" y="1230"/>
                    <a:pt x="1576" y="1230"/>
                    <a:pt x="1576" y="1230"/>
                  </a:cubicBezTo>
                  <a:moveTo>
                    <a:pt x="662" y="2122"/>
                  </a:moveTo>
                  <a:cubicBezTo>
                    <a:pt x="660" y="2121"/>
                    <a:pt x="658" y="2120"/>
                    <a:pt x="656" y="2120"/>
                  </a:cubicBezTo>
                  <a:cubicBezTo>
                    <a:pt x="656" y="2120"/>
                    <a:pt x="655" y="2120"/>
                    <a:pt x="655" y="2120"/>
                  </a:cubicBezTo>
                  <a:cubicBezTo>
                    <a:pt x="653" y="2118"/>
                    <a:pt x="653" y="2116"/>
                    <a:pt x="658" y="2112"/>
                  </a:cubicBezTo>
                  <a:cubicBezTo>
                    <a:pt x="660" y="2118"/>
                    <a:pt x="660" y="2118"/>
                    <a:pt x="660" y="2118"/>
                  </a:cubicBezTo>
                  <a:cubicBezTo>
                    <a:pt x="662" y="2121"/>
                    <a:pt x="662" y="2122"/>
                    <a:pt x="662" y="2122"/>
                  </a:cubicBezTo>
                  <a:cubicBezTo>
                    <a:pt x="662" y="2122"/>
                    <a:pt x="662" y="2122"/>
                    <a:pt x="662" y="2122"/>
                  </a:cubicBezTo>
                  <a:moveTo>
                    <a:pt x="768" y="2160"/>
                  </a:moveTo>
                  <a:cubicBezTo>
                    <a:pt x="766" y="2160"/>
                    <a:pt x="765" y="2160"/>
                    <a:pt x="764" y="2160"/>
                  </a:cubicBezTo>
                  <a:cubicBezTo>
                    <a:pt x="763" y="2160"/>
                    <a:pt x="761" y="2160"/>
                    <a:pt x="760" y="2161"/>
                  </a:cubicBezTo>
                  <a:cubicBezTo>
                    <a:pt x="761" y="2156"/>
                    <a:pt x="764" y="2153"/>
                    <a:pt x="766" y="2153"/>
                  </a:cubicBezTo>
                  <a:cubicBezTo>
                    <a:pt x="766" y="2153"/>
                    <a:pt x="766" y="2153"/>
                    <a:pt x="767" y="2154"/>
                  </a:cubicBezTo>
                  <a:cubicBezTo>
                    <a:pt x="767" y="2154"/>
                    <a:pt x="769" y="2156"/>
                    <a:pt x="769" y="2161"/>
                  </a:cubicBezTo>
                  <a:cubicBezTo>
                    <a:pt x="768" y="2160"/>
                    <a:pt x="768" y="2160"/>
                    <a:pt x="768" y="2160"/>
                  </a:cubicBezTo>
                  <a:moveTo>
                    <a:pt x="932" y="2166"/>
                  </a:moveTo>
                  <a:cubicBezTo>
                    <a:pt x="932" y="2167"/>
                    <a:pt x="934" y="2168"/>
                    <a:pt x="935" y="2169"/>
                  </a:cubicBezTo>
                  <a:cubicBezTo>
                    <a:pt x="932" y="2170"/>
                    <a:pt x="929" y="2167"/>
                    <a:pt x="928" y="2164"/>
                  </a:cubicBezTo>
                  <a:cubicBezTo>
                    <a:pt x="927" y="2163"/>
                    <a:pt x="926" y="2161"/>
                    <a:pt x="926" y="2160"/>
                  </a:cubicBezTo>
                  <a:cubicBezTo>
                    <a:pt x="928" y="2162"/>
                    <a:pt x="930" y="2164"/>
                    <a:pt x="932" y="2166"/>
                  </a:cubicBezTo>
                  <a:moveTo>
                    <a:pt x="1279" y="972"/>
                  </a:moveTo>
                  <a:cubicBezTo>
                    <a:pt x="1274" y="975"/>
                    <a:pt x="1274" y="975"/>
                    <a:pt x="1274" y="975"/>
                  </a:cubicBezTo>
                  <a:cubicBezTo>
                    <a:pt x="1272" y="976"/>
                    <a:pt x="1269" y="977"/>
                    <a:pt x="1267" y="979"/>
                  </a:cubicBezTo>
                  <a:cubicBezTo>
                    <a:pt x="1255" y="984"/>
                    <a:pt x="1243" y="990"/>
                    <a:pt x="1238" y="999"/>
                  </a:cubicBezTo>
                  <a:cubicBezTo>
                    <a:pt x="1234" y="1005"/>
                    <a:pt x="1234" y="1005"/>
                    <a:pt x="1234" y="1005"/>
                  </a:cubicBezTo>
                  <a:cubicBezTo>
                    <a:pt x="1213" y="1006"/>
                    <a:pt x="1192" y="1008"/>
                    <a:pt x="1172" y="1010"/>
                  </a:cubicBezTo>
                  <a:cubicBezTo>
                    <a:pt x="1144" y="1012"/>
                    <a:pt x="1116" y="1015"/>
                    <a:pt x="1086" y="1015"/>
                  </a:cubicBezTo>
                  <a:cubicBezTo>
                    <a:pt x="1100" y="1011"/>
                    <a:pt x="1114" y="1007"/>
                    <a:pt x="1127" y="1003"/>
                  </a:cubicBezTo>
                  <a:cubicBezTo>
                    <a:pt x="1166" y="991"/>
                    <a:pt x="1205" y="979"/>
                    <a:pt x="1236" y="958"/>
                  </a:cubicBezTo>
                  <a:cubicBezTo>
                    <a:pt x="1233" y="952"/>
                    <a:pt x="1233" y="952"/>
                    <a:pt x="1233" y="952"/>
                  </a:cubicBezTo>
                  <a:cubicBezTo>
                    <a:pt x="1197" y="968"/>
                    <a:pt x="1153" y="987"/>
                    <a:pt x="1106" y="999"/>
                  </a:cubicBezTo>
                  <a:cubicBezTo>
                    <a:pt x="1103" y="1000"/>
                    <a:pt x="1099" y="1001"/>
                    <a:pt x="1094" y="1001"/>
                  </a:cubicBezTo>
                  <a:cubicBezTo>
                    <a:pt x="1088" y="1002"/>
                    <a:pt x="1082" y="1003"/>
                    <a:pt x="1076" y="1005"/>
                  </a:cubicBezTo>
                  <a:cubicBezTo>
                    <a:pt x="1072" y="1007"/>
                    <a:pt x="1068" y="1010"/>
                    <a:pt x="1065" y="1012"/>
                  </a:cubicBezTo>
                  <a:cubicBezTo>
                    <a:pt x="1060" y="1015"/>
                    <a:pt x="1057" y="1018"/>
                    <a:pt x="1052" y="1019"/>
                  </a:cubicBezTo>
                  <a:cubicBezTo>
                    <a:pt x="1035" y="1023"/>
                    <a:pt x="1018" y="1024"/>
                    <a:pt x="1001" y="1024"/>
                  </a:cubicBezTo>
                  <a:cubicBezTo>
                    <a:pt x="978" y="1025"/>
                    <a:pt x="955" y="1026"/>
                    <a:pt x="932" y="1036"/>
                  </a:cubicBezTo>
                  <a:cubicBezTo>
                    <a:pt x="928" y="1018"/>
                    <a:pt x="913" y="1009"/>
                    <a:pt x="899" y="1001"/>
                  </a:cubicBezTo>
                  <a:cubicBezTo>
                    <a:pt x="896" y="1000"/>
                    <a:pt x="894" y="998"/>
                    <a:pt x="892" y="997"/>
                  </a:cubicBezTo>
                  <a:cubicBezTo>
                    <a:pt x="901" y="945"/>
                    <a:pt x="933" y="914"/>
                    <a:pt x="963" y="884"/>
                  </a:cubicBezTo>
                  <a:cubicBezTo>
                    <a:pt x="969" y="878"/>
                    <a:pt x="975" y="872"/>
                    <a:pt x="981" y="866"/>
                  </a:cubicBezTo>
                  <a:cubicBezTo>
                    <a:pt x="982" y="865"/>
                    <a:pt x="984" y="863"/>
                    <a:pt x="987" y="860"/>
                  </a:cubicBezTo>
                  <a:cubicBezTo>
                    <a:pt x="992" y="854"/>
                    <a:pt x="1006" y="839"/>
                    <a:pt x="1010" y="839"/>
                  </a:cubicBezTo>
                  <a:cubicBezTo>
                    <a:pt x="1023" y="839"/>
                    <a:pt x="1031" y="875"/>
                    <a:pt x="1031" y="894"/>
                  </a:cubicBezTo>
                  <a:cubicBezTo>
                    <a:pt x="1031" y="902"/>
                    <a:pt x="1031" y="910"/>
                    <a:pt x="1030" y="919"/>
                  </a:cubicBezTo>
                  <a:cubicBezTo>
                    <a:pt x="1028" y="940"/>
                    <a:pt x="1027" y="959"/>
                    <a:pt x="1039" y="968"/>
                  </a:cubicBezTo>
                  <a:cubicBezTo>
                    <a:pt x="1047" y="973"/>
                    <a:pt x="1047" y="973"/>
                    <a:pt x="1047" y="973"/>
                  </a:cubicBezTo>
                  <a:cubicBezTo>
                    <a:pt x="1045" y="964"/>
                    <a:pt x="1045" y="964"/>
                    <a:pt x="1045" y="964"/>
                  </a:cubicBezTo>
                  <a:cubicBezTo>
                    <a:pt x="1042" y="953"/>
                    <a:pt x="1035" y="926"/>
                    <a:pt x="1039" y="910"/>
                  </a:cubicBezTo>
                  <a:cubicBezTo>
                    <a:pt x="1048" y="925"/>
                    <a:pt x="1061" y="937"/>
                    <a:pt x="1074" y="947"/>
                  </a:cubicBezTo>
                  <a:cubicBezTo>
                    <a:pt x="1079" y="941"/>
                    <a:pt x="1079" y="941"/>
                    <a:pt x="1079" y="941"/>
                  </a:cubicBezTo>
                  <a:cubicBezTo>
                    <a:pt x="1054" y="922"/>
                    <a:pt x="1039" y="888"/>
                    <a:pt x="1038" y="854"/>
                  </a:cubicBezTo>
                  <a:cubicBezTo>
                    <a:pt x="1045" y="858"/>
                    <a:pt x="1052" y="860"/>
                    <a:pt x="1059" y="862"/>
                  </a:cubicBezTo>
                  <a:cubicBezTo>
                    <a:pt x="1067" y="865"/>
                    <a:pt x="1075" y="867"/>
                    <a:pt x="1081" y="872"/>
                  </a:cubicBezTo>
                  <a:cubicBezTo>
                    <a:pt x="1093" y="882"/>
                    <a:pt x="1095" y="899"/>
                    <a:pt x="1097" y="916"/>
                  </a:cubicBezTo>
                  <a:cubicBezTo>
                    <a:pt x="1100" y="934"/>
                    <a:pt x="1102" y="954"/>
                    <a:pt x="1119" y="962"/>
                  </a:cubicBezTo>
                  <a:cubicBezTo>
                    <a:pt x="1136" y="971"/>
                    <a:pt x="1136" y="971"/>
                    <a:pt x="1136" y="971"/>
                  </a:cubicBezTo>
                  <a:cubicBezTo>
                    <a:pt x="1123" y="956"/>
                    <a:pt x="1123" y="956"/>
                    <a:pt x="1123" y="956"/>
                  </a:cubicBezTo>
                  <a:cubicBezTo>
                    <a:pt x="1117" y="949"/>
                    <a:pt x="1112" y="940"/>
                    <a:pt x="1110" y="928"/>
                  </a:cubicBezTo>
                  <a:cubicBezTo>
                    <a:pt x="1118" y="938"/>
                    <a:pt x="1126" y="949"/>
                    <a:pt x="1138" y="957"/>
                  </a:cubicBezTo>
                  <a:cubicBezTo>
                    <a:pt x="1157" y="970"/>
                    <a:pt x="1157" y="970"/>
                    <a:pt x="1157" y="970"/>
                  </a:cubicBezTo>
                  <a:cubicBezTo>
                    <a:pt x="1143" y="952"/>
                    <a:pt x="1143" y="952"/>
                    <a:pt x="1143" y="952"/>
                  </a:cubicBezTo>
                  <a:cubicBezTo>
                    <a:pt x="1140" y="948"/>
                    <a:pt x="1137" y="944"/>
                    <a:pt x="1133" y="940"/>
                  </a:cubicBezTo>
                  <a:cubicBezTo>
                    <a:pt x="1120" y="924"/>
                    <a:pt x="1107" y="908"/>
                    <a:pt x="1102" y="886"/>
                  </a:cubicBezTo>
                  <a:cubicBezTo>
                    <a:pt x="1121" y="894"/>
                    <a:pt x="1135" y="903"/>
                    <a:pt x="1151" y="912"/>
                  </a:cubicBezTo>
                  <a:cubicBezTo>
                    <a:pt x="1157" y="916"/>
                    <a:pt x="1164" y="920"/>
                    <a:pt x="1171" y="924"/>
                  </a:cubicBezTo>
                  <a:cubicBezTo>
                    <a:pt x="1177" y="942"/>
                    <a:pt x="1185" y="959"/>
                    <a:pt x="1197" y="960"/>
                  </a:cubicBezTo>
                  <a:cubicBezTo>
                    <a:pt x="1208" y="961"/>
                    <a:pt x="1208" y="961"/>
                    <a:pt x="1208" y="961"/>
                  </a:cubicBezTo>
                  <a:cubicBezTo>
                    <a:pt x="1199" y="954"/>
                    <a:pt x="1199" y="954"/>
                    <a:pt x="1199" y="954"/>
                  </a:cubicBezTo>
                  <a:cubicBezTo>
                    <a:pt x="1192" y="948"/>
                    <a:pt x="1185" y="937"/>
                    <a:pt x="1184" y="929"/>
                  </a:cubicBezTo>
                  <a:cubicBezTo>
                    <a:pt x="1204" y="938"/>
                    <a:pt x="1227" y="942"/>
                    <a:pt x="1249" y="945"/>
                  </a:cubicBezTo>
                  <a:cubicBezTo>
                    <a:pt x="1270" y="949"/>
                    <a:pt x="1290" y="952"/>
                    <a:pt x="1307" y="959"/>
                  </a:cubicBezTo>
                  <a:cubicBezTo>
                    <a:pt x="1298" y="962"/>
                    <a:pt x="1288" y="967"/>
                    <a:pt x="1279" y="972"/>
                  </a:cubicBezTo>
                  <a:moveTo>
                    <a:pt x="795" y="480"/>
                  </a:moveTo>
                  <a:cubicBezTo>
                    <a:pt x="791" y="480"/>
                    <a:pt x="787" y="482"/>
                    <a:pt x="783" y="486"/>
                  </a:cubicBezTo>
                  <a:cubicBezTo>
                    <a:pt x="792" y="470"/>
                    <a:pt x="807" y="454"/>
                    <a:pt x="824" y="444"/>
                  </a:cubicBezTo>
                  <a:cubicBezTo>
                    <a:pt x="825" y="452"/>
                    <a:pt x="825" y="461"/>
                    <a:pt x="826" y="470"/>
                  </a:cubicBezTo>
                  <a:cubicBezTo>
                    <a:pt x="826" y="478"/>
                    <a:pt x="826" y="487"/>
                    <a:pt x="827" y="495"/>
                  </a:cubicBezTo>
                  <a:cubicBezTo>
                    <a:pt x="827" y="496"/>
                    <a:pt x="827" y="496"/>
                    <a:pt x="826" y="497"/>
                  </a:cubicBezTo>
                  <a:cubicBezTo>
                    <a:pt x="825" y="493"/>
                    <a:pt x="825" y="493"/>
                    <a:pt x="825" y="493"/>
                  </a:cubicBezTo>
                  <a:cubicBezTo>
                    <a:pt x="823" y="503"/>
                    <a:pt x="823" y="503"/>
                    <a:pt x="823" y="503"/>
                  </a:cubicBezTo>
                  <a:cubicBezTo>
                    <a:pt x="821" y="505"/>
                    <a:pt x="819" y="508"/>
                    <a:pt x="818" y="511"/>
                  </a:cubicBezTo>
                  <a:cubicBezTo>
                    <a:pt x="812" y="519"/>
                    <a:pt x="806" y="528"/>
                    <a:pt x="803" y="538"/>
                  </a:cubicBezTo>
                  <a:cubicBezTo>
                    <a:pt x="801" y="541"/>
                    <a:pt x="801" y="545"/>
                    <a:pt x="801" y="549"/>
                  </a:cubicBezTo>
                  <a:cubicBezTo>
                    <a:pt x="801" y="553"/>
                    <a:pt x="800" y="557"/>
                    <a:pt x="799" y="559"/>
                  </a:cubicBezTo>
                  <a:cubicBezTo>
                    <a:pt x="797" y="564"/>
                    <a:pt x="792" y="568"/>
                    <a:pt x="788" y="571"/>
                  </a:cubicBezTo>
                  <a:cubicBezTo>
                    <a:pt x="785" y="573"/>
                    <a:pt x="783" y="575"/>
                    <a:pt x="780" y="578"/>
                  </a:cubicBezTo>
                  <a:cubicBezTo>
                    <a:pt x="771" y="545"/>
                    <a:pt x="770" y="499"/>
                    <a:pt x="796" y="487"/>
                  </a:cubicBezTo>
                  <a:cubicBezTo>
                    <a:pt x="809" y="481"/>
                    <a:pt x="809" y="481"/>
                    <a:pt x="809" y="481"/>
                  </a:cubicBezTo>
                  <a:cubicBezTo>
                    <a:pt x="795" y="480"/>
                    <a:pt x="795" y="480"/>
                    <a:pt x="795" y="480"/>
                  </a:cubicBezTo>
                  <a:moveTo>
                    <a:pt x="873" y="671"/>
                  </a:moveTo>
                  <a:cubicBezTo>
                    <a:pt x="868" y="692"/>
                    <a:pt x="855" y="707"/>
                    <a:pt x="842" y="722"/>
                  </a:cubicBezTo>
                  <a:cubicBezTo>
                    <a:pt x="838" y="727"/>
                    <a:pt x="833" y="731"/>
                    <a:pt x="829" y="737"/>
                  </a:cubicBezTo>
                  <a:cubicBezTo>
                    <a:pt x="826" y="659"/>
                    <a:pt x="839" y="610"/>
                    <a:pt x="869" y="586"/>
                  </a:cubicBezTo>
                  <a:cubicBezTo>
                    <a:pt x="873" y="585"/>
                    <a:pt x="876" y="584"/>
                    <a:pt x="880" y="583"/>
                  </a:cubicBezTo>
                  <a:cubicBezTo>
                    <a:pt x="892" y="579"/>
                    <a:pt x="903" y="576"/>
                    <a:pt x="912" y="568"/>
                  </a:cubicBezTo>
                  <a:cubicBezTo>
                    <a:pt x="904" y="578"/>
                    <a:pt x="904" y="578"/>
                    <a:pt x="904" y="578"/>
                  </a:cubicBezTo>
                  <a:cubicBezTo>
                    <a:pt x="888" y="599"/>
                    <a:pt x="882" y="625"/>
                    <a:pt x="878" y="650"/>
                  </a:cubicBezTo>
                  <a:cubicBezTo>
                    <a:pt x="876" y="657"/>
                    <a:pt x="875" y="664"/>
                    <a:pt x="873" y="671"/>
                  </a:cubicBezTo>
                  <a:moveTo>
                    <a:pt x="910" y="693"/>
                  </a:moveTo>
                  <a:cubicBezTo>
                    <a:pt x="901" y="764"/>
                    <a:pt x="868" y="822"/>
                    <a:pt x="835" y="870"/>
                  </a:cubicBezTo>
                  <a:cubicBezTo>
                    <a:pt x="834" y="859"/>
                    <a:pt x="833" y="848"/>
                    <a:pt x="832" y="838"/>
                  </a:cubicBezTo>
                  <a:cubicBezTo>
                    <a:pt x="829" y="820"/>
                    <a:pt x="827" y="804"/>
                    <a:pt x="829" y="788"/>
                  </a:cubicBezTo>
                  <a:cubicBezTo>
                    <a:pt x="833" y="737"/>
                    <a:pt x="876" y="711"/>
                    <a:pt x="910" y="693"/>
                  </a:cubicBezTo>
                  <a:moveTo>
                    <a:pt x="879" y="551"/>
                  </a:moveTo>
                  <a:cubicBezTo>
                    <a:pt x="875" y="554"/>
                    <a:pt x="872" y="556"/>
                    <a:pt x="869" y="559"/>
                  </a:cubicBezTo>
                  <a:cubicBezTo>
                    <a:pt x="865" y="562"/>
                    <a:pt x="863" y="565"/>
                    <a:pt x="860" y="568"/>
                  </a:cubicBezTo>
                  <a:cubicBezTo>
                    <a:pt x="856" y="572"/>
                    <a:pt x="853" y="576"/>
                    <a:pt x="849" y="578"/>
                  </a:cubicBezTo>
                  <a:cubicBezTo>
                    <a:pt x="851" y="566"/>
                    <a:pt x="852" y="551"/>
                    <a:pt x="853" y="540"/>
                  </a:cubicBezTo>
                  <a:cubicBezTo>
                    <a:pt x="853" y="536"/>
                    <a:pt x="853" y="532"/>
                    <a:pt x="854" y="529"/>
                  </a:cubicBezTo>
                  <a:cubicBezTo>
                    <a:pt x="857" y="528"/>
                    <a:pt x="860" y="526"/>
                    <a:pt x="864" y="525"/>
                  </a:cubicBezTo>
                  <a:cubicBezTo>
                    <a:pt x="871" y="522"/>
                    <a:pt x="879" y="519"/>
                    <a:pt x="885" y="514"/>
                  </a:cubicBezTo>
                  <a:cubicBezTo>
                    <a:pt x="891" y="510"/>
                    <a:pt x="891" y="510"/>
                    <a:pt x="891" y="510"/>
                  </a:cubicBezTo>
                  <a:cubicBezTo>
                    <a:pt x="883" y="508"/>
                    <a:pt x="883" y="508"/>
                    <a:pt x="883" y="508"/>
                  </a:cubicBezTo>
                  <a:cubicBezTo>
                    <a:pt x="882" y="508"/>
                    <a:pt x="882" y="508"/>
                    <a:pt x="882" y="508"/>
                  </a:cubicBezTo>
                  <a:cubicBezTo>
                    <a:pt x="878" y="508"/>
                    <a:pt x="874" y="510"/>
                    <a:pt x="869" y="512"/>
                  </a:cubicBezTo>
                  <a:cubicBezTo>
                    <a:pt x="866" y="513"/>
                    <a:pt x="863" y="515"/>
                    <a:pt x="860" y="516"/>
                  </a:cubicBezTo>
                  <a:cubicBezTo>
                    <a:pt x="860" y="515"/>
                    <a:pt x="861" y="514"/>
                    <a:pt x="862" y="513"/>
                  </a:cubicBezTo>
                  <a:cubicBezTo>
                    <a:pt x="864" y="511"/>
                    <a:pt x="866" y="509"/>
                    <a:pt x="868" y="507"/>
                  </a:cubicBezTo>
                  <a:cubicBezTo>
                    <a:pt x="870" y="505"/>
                    <a:pt x="870" y="505"/>
                    <a:pt x="870" y="505"/>
                  </a:cubicBezTo>
                  <a:cubicBezTo>
                    <a:pt x="868" y="502"/>
                    <a:pt x="868" y="502"/>
                    <a:pt x="868" y="502"/>
                  </a:cubicBezTo>
                  <a:cubicBezTo>
                    <a:pt x="866" y="499"/>
                    <a:pt x="861" y="500"/>
                    <a:pt x="857" y="503"/>
                  </a:cubicBezTo>
                  <a:cubicBezTo>
                    <a:pt x="858" y="484"/>
                    <a:pt x="863" y="461"/>
                    <a:pt x="874" y="433"/>
                  </a:cubicBezTo>
                  <a:cubicBezTo>
                    <a:pt x="881" y="431"/>
                    <a:pt x="889" y="430"/>
                    <a:pt x="897" y="428"/>
                  </a:cubicBezTo>
                  <a:cubicBezTo>
                    <a:pt x="903" y="427"/>
                    <a:pt x="910" y="425"/>
                    <a:pt x="917" y="423"/>
                  </a:cubicBezTo>
                  <a:cubicBezTo>
                    <a:pt x="916" y="431"/>
                    <a:pt x="915" y="439"/>
                    <a:pt x="915" y="447"/>
                  </a:cubicBezTo>
                  <a:cubicBezTo>
                    <a:pt x="913" y="478"/>
                    <a:pt x="910" y="516"/>
                    <a:pt x="895" y="538"/>
                  </a:cubicBezTo>
                  <a:cubicBezTo>
                    <a:pt x="892" y="543"/>
                    <a:pt x="885" y="547"/>
                    <a:pt x="879" y="551"/>
                  </a:cubicBezTo>
                  <a:moveTo>
                    <a:pt x="869" y="393"/>
                  </a:moveTo>
                  <a:cubicBezTo>
                    <a:pt x="866" y="397"/>
                    <a:pt x="864" y="402"/>
                    <a:pt x="862" y="406"/>
                  </a:cubicBezTo>
                  <a:cubicBezTo>
                    <a:pt x="858" y="414"/>
                    <a:pt x="855" y="422"/>
                    <a:pt x="849" y="425"/>
                  </a:cubicBezTo>
                  <a:cubicBezTo>
                    <a:pt x="847" y="418"/>
                    <a:pt x="845" y="413"/>
                    <a:pt x="842" y="408"/>
                  </a:cubicBezTo>
                  <a:cubicBezTo>
                    <a:pt x="841" y="406"/>
                    <a:pt x="841" y="406"/>
                    <a:pt x="841" y="406"/>
                  </a:cubicBezTo>
                  <a:cubicBezTo>
                    <a:pt x="855" y="378"/>
                    <a:pt x="868" y="356"/>
                    <a:pt x="899" y="354"/>
                  </a:cubicBezTo>
                  <a:cubicBezTo>
                    <a:pt x="897" y="359"/>
                    <a:pt x="892" y="364"/>
                    <a:pt x="887" y="370"/>
                  </a:cubicBezTo>
                  <a:cubicBezTo>
                    <a:pt x="881" y="377"/>
                    <a:pt x="874" y="384"/>
                    <a:pt x="869" y="393"/>
                  </a:cubicBezTo>
                  <a:moveTo>
                    <a:pt x="897" y="344"/>
                  </a:moveTo>
                  <a:cubicBezTo>
                    <a:pt x="897" y="344"/>
                    <a:pt x="896" y="344"/>
                    <a:pt x="896" y="345"/>
                  </a:cubicBezTo>
                  <a:cubicBezTo>
                    <a:pt x="899" y="343"/>
                    <a:pt x="901" y="341"/>
                    <a:pt x="904" y="339"/>
                  </a:cubicBezTo>
                  <a:cubicBezTo>
                    <a:pt x="906" y="338"/>
                    <a:pt x="908" y="337"/>
                    <a:pt x="910" y="335"/>
                  </a:cubicBezTo>
                  <a:cubicBezTo>
                    <a:pt x="910" y="338"/>
                    <a:pt x="910" y="341"/>
                    <a:pt x="910" y="343"/>
                  </a:cubicBezTo>
                  <a:cubicBezTo>
                    <a:pt x="905" y="343"/>
                    <a:pt x="901" y="344"/>
                    <a:pt x="897" y="344"/>
                  </a:cubicBezTo>
                  <a:moveTo>
                    <a:pt x="897" y="325"/>
                  </a:moveTo>
                  <a:cubicBezTo>
                    <a:pt x="876" y="342"/>
                    <a:pt x="854" y="359"/>
                    <a:pt x="836" y="380"/>
                  </a:cubicBezTo>
                  <a:cubicBezTo>
                    <a:pt x="835" y="379"/>
                    <a:pt x="835" y="378"/>
                    <a:pt x="834" y="376"/>
                  </a:cubicBezTo>
                  <a:cubicBezTo>
                    <a:pt x="833" y="375"/>
                    <a:pt x="832" y="373"/>
                    <a:pt x="832" y="372"/>
                  </a:cubicBezTo>
                  <a:cubicBezTo>
                    <a:pt x="844" y="358"/>
                    <a:pt x="855" y="342"/>
                    <a:pt x="864" y="328"/>
                  </a:cubicBezTo>
                  <a:cubicBezTo>
                    <a:pt x="879" y="305"/>
                    <a:pt x="879" y="305"/>
                    <a:pt x="879" y="305"/>
                  </a:cubicBezTo>
                  <a:cubicBezTo>
                    <a:pt x="859" y="323"/>
                    <a:pt x="859" y="323"/>
                    <a:pt x="859" y="323"/>
                  </a:cubicBezTo>
                  <a:cubicBezTo>
                    <a:pt x="850" y="331"/>
                    <a:pt x="842" y="341"/>
                    <a:pt x="835" y="351"/>
                  </a:cubicBezTo>
                  <a:cubicBezTo>
                    <a:pt x="834" y="353"/>
                    <a:pt x="832" y="356"/>
                    <a:pt x="830" y="358"/>
                  </a:cubicBezTo>
                  <a:cubicBezTo>
                    <a:pt x="828" y="353"/>
                    <a:pt x="825" y="348"/>
                    <a:pt x="822" y="344"/>
                  </a:cubicBezTo>
                  <a:cubicBezTo>
                    <a:pt x="817" y="337"/>
                    <a:pt x="813" y="331"/>
                    <a:pt x="814" y="324"/>
                  </a:cubicBezTo>
                  <a:cubicBezTo>
                    <a:pt x="814" y="324"/>
                    <a:pt x="814" y="324"/>
                    <a:pt x="814" y="324"/>
                  </a:cubicBezTo>
                  <a:cubicBezTo>
                    <a:pt x="850" y="321"/>
                    <a:pt x="881" y="296"/>
                    <a:pt x="904" y="275"/>
                  </a:cubicBezTo>
                  <a:cubicBezTo>
                    <a:pt x="904" y="290"/>
                    <a:pt x="905" y="304"/>
                    <a:pt x="908" y="316"/>
                  </a:cubicBezTo>
                  <a:cubicBezTo>
                    <a:pt x="905" y="319"/>
                    <a:pt x="901" y="322"/>
                    <a:pt x="897" y="325"/>
                  </a:cubicBezTo>
                  <a:moveTo>
                    <a:pt x="815" y="403"/>
                  </a:moveTo>
                  <a:cubicBezTo>
                    <a:pt x="815" y="403"/>
                    <a:pt x="815" y="402"/>
                    <a:pt x="815" y="402"/>
                  </a:cubicBezTo>
                  <a:cubicBezTo>
                    <a:pt x="817" y="406"/>
                    <a:pt x="818" y="410"/>
                    <a:pt x="819" y="414"/>
                  </a:cubicBezTo>
                  <a:cubicBezTo>
                    <a:pt x="817" y="417"/>
                    <a:pt x="817" y="417"/>
                    <a:pt x="817" y="417"/>
                  </a:cubicBezTo>
                  <a:cubicBezTo>
                    <a:pt x="814" y="421"/>
                    <a:pt x="811" y="425"/>
                    <a:pt x="808" y="429"/>
                  </a:cubicBezTo>
                  <a:cubicBezTo>
                    <a:pt x="808" y="420"/>
                    <a:pt x="812" y="411"/>
                    <a:pt x="815" y="403"/>
                  </a:cubicBezTo>
                  <a:moveTo>
                    <a:pt x="811" y="551"/>
                  </a:moveTo>
                  <a:cubicBezTo>
                    <a:pt x="812" y="543"/>
                    <a:pt x="816" y="536"/>
                    <a:pt x="820" y="528"/>
                  </a:cubicBezTo>
                  <a:cubicBezTo>
                    <a:pt x="822" y="525"/>
                    <a:pt x="824" y="522"/>
                    <a:pt x="825" y="519"/>
                  </a:cubicBezTo>
                  <a:cubicBezTo>
                    <a:pt x="825" y="531"/>
                    <a:pt x="819" y="543"/>
                    <a:pt x="811" y="551"/>
                  </a:cubicBezTo>
                  <a:moveTo>
                    <a:pt x="819" y="561"/>
                  </a:moveTo>
                  <a:cubicBezTo>
                    <a:pt x="818" y="566"/>
                    <a:pt x="817" y="572"/>
                    <a:pt x="815" y="577"/>
                  </a:cubicBezTo>
                  <a:cubicBezTo>
                    <a:pt x="814" y="579"/>
                    <a:pt x="814" y="582"/>
                    <a:pt x="813" y="584"/>
                  </a:cubicBezTo>
                  <a:cubicBezTo>
                    <a:pt x="811" y="584"/>
                    <a:pt x="808" y="584"/>
                    <a:pt x="805" y="584"/>
                  </a:cubicBezTo>
                  <a:cubicBezTo>
                    <a:pt x="802" y="584"/>
                    <a:pt x="799" y="584"/>
                    <a:pt x="797" y="584"/>
                  </a:cubicBezTo>
                  <a:cubicBezTo>
                    <a:pt x="799" y="582"/>
                    <a:pt x="801" y="579"/>
                    <a:pt x="804" y="577"/>
                  </a:cubicBezTo>
                  <a:cubicBezTo>
                    <a:pt x="809" y="572"/>
                    <a:pt x="814" y="567"/>
                    <a:pt x="819" y="561"/>
                  </a:cubicBezTo>
                  <a:moveTo>
                    <a:pt x="789" y="593"/>
                  </a:moveTo>
                  <a:cubicBezTo>
                    <a:pt x="792" y="595"/>
                    <a:pt x="797" y="595"/>
                    <a:pt x="803" y="594"/>
                  </a:cubicBezTo>
                  <a:cubicBezTo>
                    <a:pt x="806" y="594"/>
                    <a:pt x="809" y="593"/>
                    <a:pt x="812" y="594"/>
                  </a:cubicBezTo>
                  <a:cubicBezTo>
                    <a:pt x="808" y="609"/>
                    <a:pt x="805" y="624"/>
                    <a:pt x="802" y="640"/>
                  </a:cubicBezTo>
                  <a:cubicBezTo>
                    <a:pt x="800" y="650"/>
                    <a:pt x="798" y="660"/>
                    <a:pt x="796" y="671"/>
                  </a:cubicBezTo>
                  <a:cubicBezTo>
                    <a:pt x="792" y="660"/>
                    <a:pt x="790" y="646"/>
                    <a:pt x="788" y="634"/>
                  </a:cubicBezTo>
                  <a:cubicBezTo>
                    <a:pt x="786" y="623"/>
                    <a:pt x="785" y="612"/>
                    <a:pt x="782" y="603"/>
                  </a:cubicBezTo>
                  <a:cubicBezTo>
                    <a:pt x="784" y="599"/>
                    <a:pt x="786" y="596"/>
                    <a:pt x="789" y="593"/>
                  </a:cubicBezTo>
                  <a:moveTo>
                    <a:pt x="835" y="1112"/>
                  </a:moveTo>
                  <a:cubicBezTo>
                    <a:pt x="835" y="1107"/>
                    <a:pt x="835" y="1103"/>
                    <a:pt x="835" y="1099"/>
                  </a:cubicBezTo>
                  <a:cubicBezTo>
                    <a:pt x="835" y="1090"/>
                    <a:pt x="834" y="1081"/>
                    <a:pt x="835" y="1071"/>
                  </a:cubicBezTo>
                  <a:cubicBezTo>
                    <a:pt x="839" y="1080"/>
                    <a:pt x="841" y="1093"/>
                    <a:pt x="839" y="1102"/>
                  </a:cubicBezTo>
                  <a:cubicBezTo>
                    <a:pt x="838" y="1106"/>
                    <a:pt x="837" y="1109"/>
                    <a:pt x="835" y="1112"/>
                  </a:cubicBezTo>
                  <a:moveTo>
                    <a:pt x="836" y="1005"/>
                  </a:moveTo>
                  <a:cubicBezTo>
                    <a:pt x="840" y="1006"/>
                    <a:pt x="845" y="1007"/>
                    <a:pt x="850" y="1009"/>
                  </a:cubicBezTo>
                  <a:cubicBezTo>
                    <a:pt x="853" y="1010"/>
                    <a:pt x="856" y="1011"/>
                    <a:pt x="859" y="1011"/>
                  </a:cubicBezTo>
                  <a:cubicBezTo>
                    <a:pt x="858" y="1018"/>
                    <a:pt x="857" y="1026"/>
                    <a:pt x="856" y="1034"/>
                  </a:cubicBezTo>
                  <a:cubicBezTo>
                    <a:pt x="856" y="1038"/>
                    <a:pt x="855" y="1042"/>
                    <a:pt x="855" y="1046"/>
                  </a:cubicBezTo>
                  <a:cubicBezTo>
                    <a:pt x="853" y="1042"/>
                    <a:pt x="851" y="1039"/>
                    <a:pt x="848" y="1035"/>
                  </a:cubicBezTo>
                  <a:cubicBezTo>
                    <a:pt x="843" y="1026"/>
                    <a:pt x="838" y="1018"/>
                    <a:pt x="836" y="1005"/>
                  </a:cubicBezTo>
                  <a:moveTo>
                    <a:pt x="834" y="975"/>
                  </a:moveTo>
                  <a:cubicBezTo>
                    <a:pt x="839" y="930"/>
                    <a:pt x="858" y="903"/>
                    <a:pt x="877" y="874"/>
                  </a:cubicBezTo>
                  <a:cubicBezTo>
                    <a:pt x="888" y="858"/>
                    <a:pt x="900" y="841"/>
                    <a:pt x="908" y="822"/>
                  </a:cubicBezTo>
                  <a:cubicBezTo>
                    <a:pt x="912" y="819"/>
                    <a:pt x="917" y="820"/>
                    <a:pt x="924" y="821"/>
                  </a:cubicBezTo>
                  <a:cubicBezTo>
                    <a:pt x="927" y="822"/>
                    <a:pt x="930" y="823"/>
                    <a:pt x="934" y="823"/>
                  </a:cubicBezTo>
                  <a:cubicBezTo>
                    <a:pt x="926" y="847"/>
                    <a:pt x="914" y="867"/>
                    <a:pt x="903" y="886"/>
                  </a:cubicBezTo>
                  <a:cubicBezTo>
                    <a:pt x="886" y="915"/>
                    <a:pt x="869" y="944"/>
                    <a:pt x="864" y="987"/>
                  </a:cubicBezTo>
                  <a:cubicBezTo>
                    <a:pt x="852" y="984"/>
                    <a:pt x="842" y="980"/>
                    <a:pt x="834" y="975"/>
                  </a:cubicBezTo>
                  <a:moveTo>
                    <a:pt x="1076" y="660"/>
                  </a:moveTo>
                  <a:cubicBezTo>
                    <a:pt x="1049" y="665"/>
                    <a:pt x="1024" y="675"/>
                    <a:pt x="998" y="693"/>
                  </a:cubicBezTo>
                  <a:cubicBezTo>
                    <a:pt x="999" y="691"/>
                    <a:pt x="999" y="688"/>
                    <a:pt x="1000" y="686"/>
                  </a:cubicBezTo>
                  <a:cubicBezTo>
                    <a:pt x="1001" y="686"/>
                    <a:pt x="1001" y="686"/>
                    <a:pt x="1001" y="686"/>
                  </a:cubicBezTo>
                  <a:cubicBezTo>
                    <a:pt x="1000" y="685"/>
                    <a:pt x="1000" y="685"/>
                    <a:pt x="1000" y="685"/>
                  </a:cubicBezTo>
                  <a:cubicBezTo>
                    <a:pt x="1001" y="681"/>
                    <a:pt x="1002" y="676"/>
                    <a:pt x="1003" y="672"/>
                  </a:cubicBezTo>
                  <a:cubicBezTo>
                    <a:pt x="1006" y="663"/>
                    <a:pt x="1008" y="654"/>
                    <a:pt x="1010" y="645"/>
                  </a:cubicBezTo>
                  <a:cubicBezTo>
                    <a:pt x="1034" y="639"/>
                    <a:pt x="1056" y="621"/>
                    <a:pt x="1077" y="604"/>
                  </a:cubicBezTo>
                  <a:cubicBezTo>
                    <a:pt x="1081" y="601"/>
                    <a:pt x="1084" y="598"/>
                    <a:pt x="1088" y="595"/>
                  </a:cubicBezTo>
                  <a:cubicBezTo>
                    <a:pt x="1081" y="614"/>
                    <a:pt x="1076" y="635"/>
                    <a:pt x="1076" y="660"/>
                  </a:cubicBezTo>
                  <a:moveTo>
                    <a:pt x="1089" y="682"/>
                  </a:moveTo>
                  <a:cubicBezTo>
                    <a:pt x="1090" y="674"/>
                    <a:pt x="1090" y="674"/>
                    <a:pt x="1090" y="674"/>
                  </a:cubicBezTo>
                  <a:cubicBezTo>
                    <a:pt x="1100" y="671"/>
                    <a:pt x="1110" y="668"/>
                    <a:pt x="1120" y="665"/>
                  </a:cubicBezTo>
                  <a:cubicBezTo>
                    <a:pt x="1123" y="664"/>
                    <a:pt x="1127" y="663"/>
                    <a:pt x="1130" y="662"/>
                  </a:cubicBezTo>
                  <a:cubicBezTo>
                    <a:pt x="1131" y="673"/>
                    <a:pt x="1130" y="684"/>
                    <a:pt x="1129" y="695"/>
                  </a:cubicBezTo>
                  <a:cubicBezTo>
                    <a:pt x="1128" y="698"/>
                    <a:pt x="1128" y="702"/>
                    <a:pt x="1127" y="706"/>
                  </a:cubicBezTo>
                  <a:cubicBezTo>
                    <a:pt x="1118" y="709"/>
                    <a:pt x="1108" y="715"/>
                    <a:pt x="1100" y="721"/>
                  </a:cubicBezTo>
                  <a:cubicBezTo>
                    <a:pt x="1095" y="724"/>
                    <a:pt x="1089" y="728"/>
                    <a:pt x="1085" y="730"/>
                  </a:cubicBezTo>
                  <a:cubicBezTo>
                    <a:pt x="1087" y="715"/>
                    <a:pt x="1088" y="698"/>
                    <a:pt x="1089" y="682"/>
                  </a:cubicBezTo>
                  <a:moveTo>
                    <a:pt x="1012" y="797"/>
                  </a:moveTo>
                  <a:cubicBezTo>
                    <a:pt x="995" y="801"/>
                    <a:pt x="981" y="803"/>
                    <a:pt x="966" y="802"/>
                  </a:cubicBezTo>
                  <a:cubicBezTo>
                    <a:pt x="968" y="794"/>
                    <a:pt x="971" y="785"/>
                    <a:pt x="974" y="777"/>
                  </a:cubicBezTo>
                  <a:cubicBezTo>
                    <a:pt x="980" y="760"/>
                    <a:pt x="987" y="742"/>
                    <a:pt x="990" y="721"/>
                  </a:cubicBezTo>
                  <a:cubicBezTo>
                    <a:pt x="1009" y="696"/>
                    <a:pt x="1041" y="686"/>
                    <a:pt x="1075" y="677"/>
                  </a:cubicBezTo>
                  <a:cubicBezTo>
                    <a:pt x="1074" y="710"/>
                    <a:pt x="1068" y="729"/>
                    <a:pt x="1060" y="752"/>
                  </a:cubicBezTo>
                  <a:cubicBezTo>
                    <a:pt x="1043" y="765"/>
                    <a:pt x="1028" y="780"/>
                    <a:pt x="1012" y="797"/>
                  </a:cubicBezTo>
                  <a:moveTo>
                    <a:pt x="1091" y="830"/>
                  </a:moveTo>
                  <a:cubicBezTo>
                    <a:pt x="1100" y="833"/>
                    <a:pt x="1109" y="836"/>
                    <a:pt x="1119" y="838"/>
                  </a:cubicBezTo>
                  <a:cubicBezTo>
                    <a:pt x="1121" y="841"/>
                    <a:pt x="1123" y="843"/>
                    <a:pt x="1124" y="846"/>
                  </a:cubicBezTo>
                  <a:cubicBezTo>
                    <a:pt x="1135" y="861"/>
                    <a:pt x="1145" y="877"/>
                    <a:pt x="1161" y="887"/>
                  </a:cubicBezTo>
                  <a:cubicBezTo>
                    <a:pt x="1161" y="892"/>
                    <a:pt x="1163" y="896"/>
                    <a:pt x="1164" y="901"/>
                  </a:cubicBezTo>
                  <a:cubicBezTo>
                    <a:pt x="1165" y="903"/>
                    <a:pt x="1165" y="905"/>
                    <a:pt x="1166" y="907"/>
                  </a:cubicBezTo>
                  <a:cubicBezTo>
                    <a:pt x="1148" y="897"/>
                    <a:pt x="1132" y="885"/>
                    <a:pt x="1116" y="874"/>
                  </a:cubicBezTo>
                  <a:cubicBezTo>
                    <a:pt x="1088" y="854"/>
                    <a:pt x="1060" y="834"/>
                    <a:pt x="1023" y="822"/>
                  </a:cubicBezTo>
                  <a:cubicBezTo>
                    <a:pt x="1025" y="820"/>
                    <a:pt x="1026" y="819"/>
                    <a:pt x="1028" y="817"/>
                  </a:cubicBezTo>
                  <a:cubicBezTo>
                    <a:pt x="1029" y="816"/>
                    <a:pt x="1030" y="815"/>
                    <a:pt x="1030" y="815"/>
                  </a:cubicBezTo>
                  <a:cubicBezTo>
                    <a:pt x="1052" y="818"/>
                    <a:pt x="1072" y="824"/>
                    <a:pt x="1091" y="830"/>
                  </a:cubicBezTo>
                  <a:moveTo>
                    <a:pt x="981" y="830"/>
                  </a:moveTo>
                  <a:cubicBezTo>
                    <a:pt x="976" y="839"/>
                    <a:pt x="968" y="845"/>
                    <a:pt x="960" y="852"/>
                  </a:cubicBezTo>
                  <a:cubicBezTo>
                    <a:pt x="955" y="856"/>
                    <a:pt x="950" y="860"/>
                    <a:pt x="946" y="865"/>
                  </a:cubicBezTo>
                  <a:cubicBezTo>
                    <a:pt x="947" y="859"/>
                    <a:pt x="949" y="854"/>
                    <a:pt x="952" y="848"/>
                  </a:cubicBezTo>
                  <a:cubicBezTo>
                    <a:pt x="955" y="841"/>
                    <a:pt x="958" y="834"/>
                    <a:pt x="959" y="826"/>
                  </a:cubicBezTo>
                  <a:cubicBezTo>
                    <a:pt x="960" y="826"/>
                    <a:pt x="960" y="826"/>
                    <a:pt x="960" y="826"/>
                  </a:cubicBezTo>
                  <a:cubicBezTo>
                    <a:pt x="967" y="827"/>
                    <a:pt x="974" y="829"/>
                    <a:pt x="981" y="830"/>
                  </a:cubicBezTo>
                  <a:moveTo>
                    <a:pt x="983" y="676"/>
                  </a:moveTo>
                  <a:cubicBezTo>
                    <a:pt x="978" y="673"/>
                    <a:pt x="973" y="671"/>
                    <a:pt x="968" y="669"/>
                  </a:cubicBezTo>
                  <a:cubicBezTo>
                    <a:pt x="971" y="667"/>
                    <a:pt x="974" y="666"/>
                    <a:pt x="977" y="664"/>
                  </a:cubicBezTo>
                  <a:cubicBezTo>
                    <a:pt x="981" y="662"/>
                    <a:pt x="985" y="660"/>
                    <a:pt x="989" y="657"/>
                  </a:cubicBezTo>
                  <a:cubicBezTo>
                    <a:pt x="987" y="663"/>
                    <a:pt x="985" y="670"/>
                    <a:pt x="983" y="676"/>
                  </a:cubicBezTo>
                  <a:moveTo>
                    <a:pt x="998" y="624"/>
                  </a:moveTo>
                  <a:cubicBezTo>
                    <a:pt x="997" y="630"/>
                    <a:pt x="996" y="635"/>
                    <a:pt x="995" y="640"/>
                  </a:cubicBezTo>
                  <a:cubicBezTo>
                    <a:pt x="983" y="647"/>
                    <a:pt x="969" y="653"/>
                    <a:pt x="955" y="659"/>
                  </a:cubicBezTo>
                  <a:cubicBezTo>
                    <a:pt x="953" y="660"/>
                    <a:pt x="953" y="660"/>
                    <a:pt x="953" y="660"/>
                  </a:cubicBezTo>
                  <a:cubicBezTo>
                    <a:pt x="958" y="641"/>
                    <a:pt x="973" y="626"/>
                    <a:pt x="988" y="612"/>
                  </a:cubicBezTo>
                  <a:cubicBezTo>
                    <a:pt x="993" y="608"/>
                    <a:pt x="998" y="603"/>
                    <a:pt x="1002" y="598"/>
                  </a:cubicBezTo>
                  <a:cubicBezTo>
                    <a:pt x="1001" y="606"/>
                    <a:pt x="1000" y="616"/>
                    <a:pt x="998" y="624"/>
                  </a:cubicBezTo>
                  <a:moveTo>
                    <a:pt x="954" y="675"/>
                  </a:moveTo>
                  <a:cubicBezTo>
                    <a:pt x="958" y="676"/>
                    <a:pt x="961" y="677"/>
                    <a:pt x="965" y="678"/>
                  </a:cubicBezTo>
                  <a:cubicBezTo>
                    <a:pt x="969" y="680"/>
                    <a:pt x="974" y="682"/>
                    <a:pt x="981" y="683"/>
                  </a:cubicBezTo>
                  <a:cubicBezTo>
                    <a:pt x="978" y="691"/>
                    <a:pt x="976" y="699"/>
                    <a:pt x="973" y="707"/>
                  </a:cubicBezTo>
                  <a:cubicBezTo>
                    <a:pt x="964" y="738"/>
                    <a:pt x="954" y="770"/>
                    <a:pt x="943" y="801"/>
                  </a:cubicBezTo>
                  <a:cubicBezTo>
                    <a:pt x="939" y="800"/>
                    <a:pt x="935" y="799"/>
                    <a:pt x="931" y="798"/>
                  </a:cubicBezTo>
                  <a:cubicBezTo>
                    <a:pt x="925" y="797"/>
                    <a:pt x="920" y="796"/>
                    <a:pt x="915" y="796"/>
                  </a:cubicBezTo>
                  <a:cubicBezTo>
                    <a:pt x="914" y="796"/>
                    <a:pt x="913" y="796"/>
                    <a:pt x="912" y="796"/>
                  </a:cubicBezTo>
                  <a:cubicBezTo>
                    <a:pt x="914" y="788"/>
                    <a:pt x="916" y="781"/>
                    <a:pt x="919" y="774"/>
                  </a:cubicBezTo>
                  <a:cubicBezTo>
                    <a:pt x="928" y="744"/>
                    <a:pt x="938" y="714"/>
                    <a:pt x="944" y="679"/>
                  </a:cubicBezTo>
                  <a:cubicBezTo>
                    <a:pt x="949" y="675"/>
                    <a:pt x="952" y="675"/>
                    <a:pt x="954" y="675"/>
                  </a:cubicBezTo>
                  <a:moveTo>
                    <a:pt x="888" y="1023"/>
                  </a:moveTo>
                  <a:cubicBezTo>
                    <a:pt x="893" y="1026"/>
                    <a:pt x="898" y="1030"/>
                    <a:pt x="902" y="1035"/>
                  </a:cubicBezTo>
                  <a:cubicBezTo>
                    <a:pt x="905" y="1037"/>
                    <a:pt x="907" y="1040"/>
                    <a:pt x="911" y="1043"/>
                  </a:cubicBezTo>
                  <a:cubicBezTo>
                    <a:pt x="910" y="1043"/>
                    <a:pt x="910" y="1043"/>
                    <a:pt x="910" y="1043"/>
                  </a:cubicBezTo>
                  <a:cubicBezTo>
                    <a:pt x="903" y="1046"/>
                    <a:pt x="896" y="1049"/>
                    <a:pt x="889" y="1051"/>
                  </a:cubicBezTo>
                  <a:cubicBezTo>
                    <a:pt x="887" y="1043"/>
                    <a:pt x="886" y="1031"/>
                    <a:pt x="888" y="1023"/>
                  </a:cubicBezTo>
                  <a:moveTo>
                    <a:pt x="1356" y="938"/>
                  </a:moveTo>
                  <a:cubicBezTo>
                    <a:pt x="1352" y="940"/>
                    <a:pt x="1348" y="942"/>
                    <a:pt x="1344" y="943"/>
                  </a:cubicBezTo>
                  <a:cubicBezTo>
                    <a:pt x="1337" y="946"/>
                    <a:pt x="1329" y="949"/>
                    <a:pt x="1322" y="954"/>
                  </a:cubicBezTo>
                  <a:cubicBezTo>
                    <a:pt x="1303" y="943"/>
                    <a:pt x="1278" y="939"/>
                    <a:pt x="1251" y="934"/>
                  </a:cubicBezTo>
                  <a:cubicBezTo>
                    <a:pt x="1225" y="929"/>
                    <a:pt x="1198" y="925"/>
                    <a:pt x="1178" y="913"/>
                  </a:cubicBezTo>
                  <a:cubicBezTo>
                    <a:pt x="1177" y="909"/>
                    <a:pt x="1176" y="906"/>
                    <a:pt x="1175" y="903"/>
                  </a:cubicBezTo>
                  <a:cubicBezTo>
                    <a:pt x="1174" y="901"/>
                    <a:pt x="1174" y="899"/>
                    <a:pt x="1173" y="897"/>
                  </a:cubicBezTo>
                  <a:cubicBezTo>
                    <a:pt x="1192" y="909"/>
                    <a:pt x="1215" y="917"/>
                    <a:pt x="1237" y="925"/>
                  </a:cubicBezTo>
                  <a:cubicBezTo>
                    <a:pt x="1247" y="928"/>
                    <a:pt x="1257" y="932"/>
                    <a:pt x="1266" y="936"/>
                  </a:cubicBezTo>
                  <a:cubicBezTo>
                    <a:pt x="1269" y="929"/>
                    <a:pt x="1269" y="929"/>
                    <a:pt x="1269" y="929"/>
                  </a:cubicBezTo>
                  <a:cubicBezTo>
                    <a:pt x="1260" y="925"/>
                    <a:pt x="1250" y="921"/>
                    <a:pt x="1240" y="917"/>
                  </a:cubicBezTo>
                  <a:cubicBezTo>
                    <a:pt x="1198" y="899"/>
                    <a:pt x="1155" y="881"/>
                    <a:pt x="1134" y="845"/>
                  </a:cubicBezTo>
                  <a:cubicBezTo>
                    <a:pt x="1153" y="849"/>
                    <a:pt x="1172" y="855"/>
                    <a:pt x="1191" y="862"/>
                  </a:cubicBezTo>
                  <a:cubicBezTo>
                    <a:pt x="1218" y="872"/>
                    <a:pt x="1246" y="882"/>
                    <a:pt x="1277" y="886"/>
                  </a:cubicBezTo>
                  <a:cubicBezTo>
                    <a:pt x="1301" y="911"/>
                    <a:pt x="1327" y="928"/>
                    <a:pt x="1356" y="938"/>
                  </a:cubicBezTo>
                  <a:moveTo>
                    <a:pt x="1439" y="876"/>
                  </a:moveTo>
                  <a:cubicBezTo>
                    <a:pt x="1443" y="880"/>
                    <a:pt x="1450" y="886"/>
                    <a:pt x="1458" y="891"/>
                  </a:cubicBezTo>
                  <a:cubicBezTo>
                    <a:pt x="1451" y="891"/>
                    <a:pt x="1451" y="891"/>
                    <a:pt x="1451" y="891"/>
                  </a:cubicBezTo>
                  <a:cubicBezTo>
                    <a:pt x="1427" y="892"/>
                    <a:pt x="1404" y="892"/>
                    <a:pt x="1381" y="890"/>
                  </a:cubicBezTo>
                  <a:cubicBezTo>
                    <a:pt x="1285" y="883"/>
                    <a:pt x="1205" y="853"/>
                    <a:pt x="1127" y="824"/>
                  </a:cubicBezTo>
                  <a:cubicBezTo>
                    <a:pt x="1111" y="818"/>
                    <a:pt x="1095" y="812"/>
                    <a:pt x="1079" y="806"/>
                  </a:cubicBezTo>
                  <a:cubicBezTo>
                    <a:pt x="1111" y="804"/>
                    <a:pt x="1142" y="804"/>
                    <a:pt x="1169" y="805"/>
                  </a:cubicBezTo>
                  <a:cubicBezTo>
                    <a:pt x="1178" y="805"/>
                    <a:pt x="1188" y="805"/>
                    <a:pt x="1197" y="806"/>
                  </a:cubicBezTo>
                  <a:cubicBezTo>
                    <a:pt x="1212" y="806"/>
                    <a:pt x="1227" y="806"/>
                    <a:pt x="1241" y="807"/>
                  </a:cubicBezTo>
                  <a:cubicBezTo>
                    <a:pt x="1262" y="808"/>
                    <a:pt x="1277" y="812"/>
                    <a:pt x="1288" y="818"/>
                  </a:cubicBezTo>
                  <a:cubicBezTo>
                    <a:pt x="1293" y="820"/>
                    <a:pt x="1298" y="824"/>
                    <a:pt x="1303" y="828"/>
                  </a:cubicBezTo>
                  <a:cubicBezTo>
                    <a:pt x="1306" y="831"/>
                    <a:pt x="1310" y="834"/>
                    <a:pt x="1314" y="837"/>
                  </a:cubicBezTo>
                  <a:cubicBezTo>
                    <a:pt x="1319" y="840"/>
                    <a:pt x="1319" y="840"/>
                    <a:pt x="1319" y="840"/>
                  </a:cubicBezTo>
                  <a:cubicBezTo>
                    <a:pt x="1347" y="859"/>
                    <a:pt x="1372" y="875"/>
                    <a:pt x="1405" y="889"/>
                  </a:cubicBezTo>
                  <a:cubicBezTo>
                    <a:pt x="1408" y="883"/>
                    <a:pt x="1408" y="883"/>
                    <a:pt x="1408" y="883"/>
                  </a:cubicBezTo>
                  <a:cubicBezTo>
                    <a:pt x="1397" y="876"/>
                    <a:pt x="1386" y="870"/>
                    <a:pt x="1375" y="863"/>
                  </a:cubicBezTo>
                  <a:cubicBezTo>
                    <a:pt x="1358" y="854"/>
                    <a:pt x="1341" y="844"/>
                    <a:pt x="1325" y="833"/>
                  </a:cubicBezTo>
                  <a:cubicBezTo>
                    <a:pt x="1326" y="833"/>
                    <a:pt x="1327" y="833"/>
                    <a:pt x="1327" y="834"/>
                  </a:cubicBezTo>
                  <a:cubicBezTo>
                    <a:pt x="1362" y="849"/>
                    <a:pt x="1398" y="865"/>
                    <a:pt x="1439" y="876"/>
                  </a:cubicBezTo>
                  <a:moveTo>
                    <a:pt x="1412" y="858"/>
                  </a:moveTo>
                  <a:cubicBezTo>
                    <a:pt x="1400" y="854"/>
                    <a:pt x="1389" y="849"/>
                    <a:pt x="1378" y="844"/>
                  </a:cubicBezTo>
                  <a:cubicBezTo>
                    <a:pt x="1378" y="838"/>
                    <a:pt x="1378" y="838"/>
                    <a:pt x="1378" y="838"/>
                  </a:cubicBezTo>
                  <a:cubicBezTo>
                    <a:pt x="1378" y="832"/>
                    <a:pt x="1376" y="826"/>
                    <a:pt x="1374" y="821"/>
                  </a:cubicBezTo>
                  <a:cubicBezTo>
                    <a:pt x="1372" y="816"/>
                    <a:pt x="1371" y="812"/>
                    <a:pt x="1371" y="808"/>
                  </a:cubicBezTo>
                  <a:cubicBezTo>
                    <a:pt x="1379" y="823"/>
                    <a:pt x="1394" y="845"/>
                    <a:pt x="1412" y="858"/>
                  </a:cubicBezTo>
                  <a:moveTo>
                    <a:pt x="1247" y="777"/>
                  </a:moveTo>
                  <a:cubicBezTo>
                    <a:pt x="1244" y="775"/>
                    <a:pt x="1245" y="770"/>
                    <a:pt x="1245" y="764"/>
                  </a:cubicBezTo>
                  <a:cubicBezTo>
                    <a:pt x="1246" y="762"/>
                    <a:pt x="1246" y="761"/>
                    <a:pt x="1246" y="759"/>
                  </a:cubicBezTo>
                  <a:cubicBezTo>
                    <a:pt x="1259" y="776"/>
                    <a:pt x="1277" y="788"/>
                    <a:pt x="1287" y="796"/>
                  </a:cubicBezTo>
                  <a:cubicBezTo>
                    <a:pt x="1292" y="790"/>
                    <a:pt x="1292" y="790"/>
                    <a:pt x="1292" y="790"/>
                  </a:cubicBezTo>
                  <a:cubicBezTo>
                    <a:pt x="1288" y="786"/>
                    <a:pt x="1283" y="782"/>
                    <a:pt x="1279" y="778"/>
                  </a:cubicBezTo>
                  <a:cubicBezTo>
                    <a:pt x="1262" y="763"/>
                    <a:pt x="1246" y="748"/>
                    <a:pt x="1239" y="726"/>
                  </a:cubicBezTo>
                  <a:cubicBezTo>
                    <a:pt x="1268" y="738"/>
                    <a:pt x="1300" y="745"/>
                    <a:pt x="1329" y="750"/>
                  </a:cubicBezTo>
                  <a:cubicBezTo>
                    <a:pt x="1333" y="763"/>
                    <a:pt x="1341" y="772"/>
                    <a:pt x="1349" y="781"/>
                  </a:cubicBezTo>
                  <a:cubicBezTo>
                    <a:pt x="1354" y="786"/>
                    <a:pt x="1358" y="791"/>
                    <a:pt x="1362" y="797"/>
                  </a:cubicBezTo>
                  <a:cubicBezTo>
                    <a:pt x="1358" y="810"/>
                    <a:pt x="1365" y="825"/>
                    <a:pt x="1369" y="836"/>
                  </a:cubicBezTo>
                  <a:cubicBezTo>
                    <a:pt x="1372" y="841"/>
                    <a:pt x="1372" y="841"/>
                    <a:pt x="1372" y="841"/>
                  </a:cubicBezTo>
                  <a:cubicBezTo>
                    <a:pt x="1366" y="839"/>
                    <a:pt x="1360" y="836"/>
                    <a:pt x="1354" y="833"/>
                  </a:cubicBezTo>
                  <a:cubicBezTo>
                    <a:pt x="1331" y="822"/>
                    <a:pt x="1306" y="811"/>
                    <a:pt x="1280" y="802"/>
                  </a:cubicBezTo>
                  <a:cubicBezTo>
                    <a:pt x="1266" y="797"/>
                    <a:pt x="1250" y="796"/>
                    <a:pt x="1235" y="795"/>
                  </a:cubicBezTo>
                  <a:cubicBezTo>
                    <a:pt x="1232" y="794"/>
                    <a:pt x="1228" y="794"/>
                    <a:pt x="1224" y="794"/>
                  </a:cubicBezTo>
                  <a:cubicBezTo>
                    <a:pt x="1212" y="793"/>
                    <a:pt x="1199" y="792"/>
                    <a:pt x="1185" y="790"/>
                  </a:cubicBezTo>
                  <a:cubicBezTo>
                    <a:pt x="1190" y="789"/>
                    <a:pt x="1195" y="788"/>
                    <a:pt x="1200" y="788"/>
                  </a:cubicBezTo>
                  <a:cubicBezTo>
                    <a:pt x="1214" y="785"/>
                    <a:pt x="1226" y="783"/>
                    <a:pt x="1236" y="782"/>
                  </a:cubicBezTo>
                  <a:cubicBezTo>
                    <a:pt x="1236" y="776"/>
                    <a:pt x="1236" y="776"/>
                    <a:pt x="1236" y="776"/>
                  </a:cubicBezTo>
                  <a:cubicBezTo>
                    <a:pt x="1237" y="778"/>
                    <a:pt x="1237" y="780"/>
                    <a:pt x="1238" y="781"/>
                  </a:cubicBezTo>
                  <a:cubicBezTo>
                    <a:pt x="1239" y="783"/>
                    <a:pt x="1241" y="783"/>
                    <a:pt x="1243" y="784"/>
                  </a:cubicBezTo>
                  <a:cubicBezTo>
                    <a:pt x="1244" y="784"/>
                    <a:pt x="1245" y="784"/>
                    <a:pt x="1247" y="783"/>
                  </a:cubicBezTo>
                  <a:cubicBezTo>
                    <a:pt x="1253" y="780"/>
                    <a:pt x="1253" y="780"/>
                    <a:pt x="1253" y="780"/>
                  </a:cubicBezTo>
                  <a:cubicBezTo>
                    <a:pt x="1247" y="777"/>
                    <a:pt x="1247" y="777"/>
                    <a:pt x="1247" y="777"/>
                  </a:cubicBezTo>
                  <a:moveTo>
                    <a:pt x="1189" y="701"/>
                  </a:moveTo>
                  <a:cubicBezTo>
                    <a:pt x="1196" y="704"/>
                    <a:pt x="1203" y="707"/>
                    <a:pt x="1210" y="711"/>
                  </a:cubicBezTo>
                  <a:cubicBezTo>
                    <a:pt x="1216" y="714"/>
                    <a:pt x="1222" y="717"/>
                    <a:pt x="1229" y="720"/>
                  </a:cubicBezTo>
                  <a:cubicBezTo>
                    <a:pt x="1230" y="730"/>
                    <a:pt x="1233" y="739"/>
                    <a:pt x="1238" y="747"/>
                  </a:cubicBezTo>
                  <a:cubicBezTo>
                    <a:pt x="1237" y="746"/>
                    <a:pt x="1237" y="746"/>
                    <a:pt x="1237" y="746"/>
                  </a:cubicBezTo>
                  <a:cubicBezTo>
                    <a:pt x="1236" y="751"/>
                    <a:pt x="1236" y="751"/>
                    <a:pt x="1236" y="751"/>
                  </a:cubicBezTo>
                  <a:cubicBezTo>
                    <a:pt x="1235" y="759"/>
                    <a:pt x="1234" y="769"/>
                    <a:pt x="1236" y="775"/>
                  </a:cubicBezTo>
                  <a:cubicBezTo>
                    <a:pt x="1214" y="772"/>
                    <a:pt x="1194" y="777"/>
                    <a:pt x="1175" y="781"/>
                  </a:cubicBezTo>
                  <a:cubicBezTo>
                    <a:pt x="1161" y="784"/>
                    <a:pt x="1147" y="787"/>
                    <a:pt x="1133" y="787"/>
                  </a:cubicBezTo>
                  <a:cubicBezTo>
                    <a:pt x="1125" y="787"/>
                    <a:pt x="1118" y="787"/>
                    <a:pt x="1110" y="787"/>
                  </a:cubicBezTo>
                  <a:cubicBezTo>
                    <a:pt x="1092" y="786"/>
                    <a:pt x="1074" y="785"/>
                    <a:pt x="1056" y="789"/>
                  </a:cubicBezTo>
                  <a:cubicBezTo>
                    <a:pt x="1097" y="747"/>
                    <a:pt x="1141" y="718"/>
                    <a:pt x="1189" y="701"/>
                  </a:cubicBezTo>
                  <a:moveTo>
                    <a:pt x="1232" y="443"/>
                  </a:moveTo>
                  <a:cubicBezTo>
                    <a:pt x="1231" y="444"/>
                    <a:pt x="1231" y="445"/>
                    <a:pt x="1230" y="446"/>
                  </a:cubicBezTo>
                  <a:cubicBezTo>
                    <a:pt x="1229" y="448"/>
                    <a:pt x="1228" y="451"/>
                    <a:pt x="1227" y="453"/>
                  </a:cubicBezTo>
                  <a:cubicBezTo>
                    <a:pt x="1226" y="453"/>
                    <a:pt x="1225" y="453"/>
                    <a:pt x="1224" y="453"/>
                  </a:cubicBezTo>
                  <a:cubicBezTo>
                    <a:pt x="1220" y="453"/>
                    <a:pt x="1216" y="453"/>
                    <a:pt x="1213" y="453"/>
                  </a:cubicBezTo>
                  <a:cubicBezTo>
                    <a:pt x="1219" y="449"/>
                    <a:pt x="1225" y="446"/>
                    <a:pt x="1232" y="443"/>
                  </a:cubicBezTo>
                  <a:moveTo>
                    <a:pt x="1144" y="498"/>
                  </a:moveTo>
                  <a:cubicBezTo>
                    <a:pt x="1161" y="485"/>
                    <a:pt x="1178" y="473"/>
                    <a:pt x="1194" y="463"/>
                  </a:cubicBezTo>
                  <a:cubicBezTo>
                    <a:pt x="1195" y="463"/>
                    <a:pt x="1195" y="463"/>
                    <a:pt x="1195" y="463"/>
                  </a:cubicBezTo>
                  <a:cubicBezTo>
                    <a:pt x="1198" y="465"/>
                    <a:pt x="1202" y="465"/>
                    <a:pt x="1208" y="464"/>
                  </a:cubicBezTo>
                  <a:cubicBezTo>
                    <a:pt x="1213" y="463"/>
                    <a:pt x="1218" y="463"/>
                    <a:pt x="1223" y="463"/>
                  </a:cubicBezTo>
                  <a:cubicBezTo>
                    <a:pt x="1212" y="488"/>
                    <a:pt x="1198" y="509"/>
                    <a:pt x="1185" y="530"/>
                  </a:cubicBezTo>
                  <a:cubicBezTo>
                    <a:pt x="1162" y="563"/>
                    <a:pt x="1139" y="598"/>
                    <a:pt x="1132" y="651"/>
                  </a:cubicBezTo>
                  <a:cubicBezTo>
                    <a:pt x="1128" y="651"/>
                    <a:pt x="1124" y="652"/>
                    <a:pt x="1120" y="653"/>
                  </a:cubicBezTo>
                  <a:cubicBezTo>
                    <a:pt x="1111" y="655"/>
                    <a:pt x="1101" y="657"/>
                    <a:pt x="1091" y="658"/>
                  </a:cubicBezTo>
                  <a:cubicBezTo>
                    <a:pt x="1093" y="628"/>
                    <a:pt x="1099" y="603"/>
                    <a:pt x="1107" y="580"/>
                  </a:cubicBezTo>
                  <a:cubicBezTo>
                    <a:pt x="1112" y="576"/>
                    <a:pt x="1112" y="576"/>
                    <a:pt x="1112" y="576"/>
                  </a:cubicBezTo>
                  <a:cubicBezTo>
                    <a:pt x="1108" y="577"/>
                    <a:pt x="1108" y="577"/>
                    <a:pt x="1108" y="577"/>
                  </a:cubicBezTo>
                  <a:cubicBezTo>
                    <a:pt x="1116" y="556"/>
                    <a:pt x="1125" y="537"/>
                    <a:pt x="1134" y="518"/>
                  </a:cubicBezTo>
                  <a:cubicBezTo>
                    <a:pt x="1137" y="511"/>
                    <a:pt x="1140" y="505"/>
                    <a:pt x="1144" y="498"/>
                  </a:cubicBezTo>
                  <a:moveTo>
                    <a:pt x="1124" y="509"/>
                  </a:moveTo>
                  <a:cubicBezTo>
                    <a:pt x="1120" y="524"/>
                    <a:pt x="1113" y="537"/>
                    <a:pt x="1106" y="552"/>
                  </a:cubicBezTo>
                  <a:cubicBezTo>
                    <a:pt x="1102" y="562"/>
                    <a:pt x="1097" y="573"/>
                    <a:pt x="1092" y="583"/>
                  </a:cubicBezTo>
                  <a:cubicBezTo>
                    <a:pt x="1090" y="584"/>
                    <a:pt x="1090" y="584"/>
                    <a:pt x="1090" y="584"/>
                  </a:cubicBezTo>
                  <a:cubicBezTo>
                    <a:pt x="1079" y="588"/>
                    <a:pt x="1070" y="596"/>
                    <a:pt x="1060" y="604"/>
                  </a:cubicBezTo>
                  <a:cubicBezTo>
                    <a:pt x="1047" y="616"/>
                    <a:pt x="1033" y="628"/>
                    <a:pt x="1013" y="631"/>
                  </a:cubicBezTo>
                  <a:cubicBezTo>
                    <a:pt x="1016" y="617"/>
                    <a:pt x="1018" y="604"/>
                    <a:pt x="1020" y="591"/>
                  </a:cubicBezTo>
                  <a:cubicBezTo>
                    <a:pt x="1022" y="579"/>
                    <a:pt x="1022" y="579"/>
                    <a:pt x="1022" y="579"/>
                  </a:cubicBezTo>
                  <a:cubicBezTo>
                    <a:pt x="1053" y="558"/>
                    <a:pt x="1089" y="533"/>
                    <a:pt x="1124" y="509"/>
                  </a:cubicBezTo>
                  <a:moveTo>
                    <a:pt x="1060" y="435"/>
                  </a:moveTo>
                  <a:cubicBezTo>
                    <a:pt x="1074" y="430"/>
                    <a:pt x="1086" y="424"/>
                    <a:pt x="1098" y="418"/>
                  </a:cubicBezTo>
                  <a:cubicBezTo>
                    <a:pt x="1112" y="411"/>
                    <a:pt x="1125" y="405"/>
                    <a:pt x="1140" y="400"/>
                  </a:cubicBezTo>
                  <a:cubicBezTo>
                    <a:pt x="1130" y="412"/>
                    <a:pt x="1121" y="426"/>
                    <a:pt x="1112" y="443"/>
                  </a:cubicBezTo>
                  <a:cubicBezTo>
                    <a:pt x="1105" y="455"/>
                    <a:pt x="1101" y="468"/>
                    <a:pt x="1097" y="482"/>
                  </a:cubicBezTo>
                  <a:cubicBezTo>
                    <a:pt x="1091" y="501"/>
                    <a:pt x="1085" y="520"/>
                    <a:pt x="1073" y="531"/>
                  </a:cubicBezTo>
                  <a:cubicBezTo>
                    <a:pt x="1064" y="539"/>
                    <a:pt x="1054" y="544"/>
                    <a:pt x="1044" y="548"/>
                  </a:cubicBezTo>
                  <a:cubicBezTo>
                    <a:pt x="1038" y="551"/>
                    <a:pt x="1031" y="554"/>
                    <a:pt x="1026" y="558"/>
                  </a:cubicBezTo>
                  <a:cubicBezTo>
                    <a:pt x="1030" y="516"/>
                    <a:pt x="1050" y="496"/>
                    <a:pt x="1072" y="474"/>
                  </a:cubicBezTo>
                  <a:cubicBezTo>
                    <a:pt x="1084" y="462"/>
                    <a:pt x="1096" y="449"/>
                    <a:pt x="1105" y="434"/>
                  </a:cubicBezTo>
                  <a:cubicBezTo>
                    <a:pt x="1118" y="412"/>
                    <a:pt x="1118" y="412"/>
                    <a:pt x="1118" y="412"/>
                  </a:cubicBezTo>
                  <a:cubicBezTo>
                    <a:pt x="1100" y="429"/>
                    <a:pt x="1100" y="429"/>
                    <a:pt x="1100" y="429"/>
                  </a:cubicBezTo>
                  <a:cubicBezTo>
                    <a:pt x="1082" y="446"/>
                    <a:pt x="1060" y="472"/>
                    <a:pt x="1041" y="495"/>
                  </a:cubicBezTo>
                  <a:cubicBezTo>
                    <a:pt x="1043" y="489"/>
                    <a:pt x="1045" y="483"/>
                    <a:pt x="1048" y="477"/>
                  </a:cubicBezTo>
                  <a:cubicBezTo>
                    <a:pt x="1053" y="464"/>
                    <a:pt x="1059" y="450"/>
                    <a:pt x="1060" y="435"/>
                  </a:cubicBezTo>
                  <a:moveTo>
                    <a:pt x="977" y="498"/>
                  </a:moveTo>
                  <a:cubicBezTo>
                    <a:pt x="978" y="494"/>
                    <a:pt x="978" y="490"/>
                    <a:pt x="978" y="487"/>
                  </a:cubicBezTo>
                  <a:cubicBezTo>
                    <a:pt x="982" y="484"/>
                    <a:pt x="986" y="481"/>
                    <a:pt x="991" y="479"/>
                  </a:cubicBezTo>
                  <a:cubicBezTo>
                    <a:pt x="994" y="477"/>
                    <a:pt x="997" y="475"/>
                    <a:pt x="1000" y="473"/>
                  </a:cubicBezTo>
                  <a:cubicBezTo>
                    <a:pt x="997" y="482"/>
                    <a:pt x="990" y="491"/>
                    <a:pt x="983" y="500"/>
                  </a:cubicBezTo>
                  <a:cubicBezTo>
                    <a:pt x="981" y="502"/>
                    <a:pt x="978" y="505"/>
                    <a:pt x="976" y="507"/>
                  </a:cubicBezTo>
                  <a:cubicBezTo>
                    <a:pt x="977" y="504"/>
                    <a:pt x="977" y="501"/>
                    <a:pt x="977" y="498"/>
                  </a:cubicBezTo>
                  <a:moveTo>
                    <a:pt x="985" y="513"/>
                  </a:moveTo>
                  <a:cubicBezTo>
                    <a:pt x="990" y="509"/>
                    <a:pt x="995" y="504"/>
                    <a:pt x="998" y="498"/>
                  </a:cubicBezTo>
                  <a:cubicBezTo>
                    <a:pt x="1003" y="492"/>
                    <a:pt x="1007" y="484"/>
                    <a:pt x="1011" y="478"/>
                  </a:cubicBezTo>
                  <a:cubicBezTo>
                    <a:pt x="1021" y="461"/>
                    <a:pt x="1029" y="446"/>
                    <a:pt x="1047" y="440"/>
                  </a:cubicBezTo>
                  <a:cubicBezTo>
                    <a:pt x="1050" y="450"/>
                    <a:pt x="1042" y="465"/>
                    <a:pt x="1034" y="481"/>
                  </a:cubicBezTo>
                  <a:cubicBezTo>
                    <a:pt x="1028" y="493"/>
                    <a:pt x="1022" y="505"/>
                    <a:pt x="1018" y="517"/>
                  </a:cubicBezTo>
                  <a:cubicBezTo>
                    <a:pt x="1015" y="525"/>
                    <a:pt x="1014" y="534"/>
                    <a:pt x="1013" y="543"/>
                  </a:cubicBezTo>
                  <a:cubicBezTo>
                    <a:pt x="1011" y="553"/>
                    <a:pt x="1010" y="563"/>
                    <a:pt x="1006" y="570"/>
                  </a:cubicBezTo>
                  <a:cubicBezTo>
                    <a:pt x="1001" y="581"/>
                    <a:pt x="991" y="588"/>
                    <a:pt x="981" y="595"/>
                  </a:cubicBezTo>
                  <a:cubicBezTo>
                    <a:pt x="974" y="599"/>
                    <a:pt x="968" y="603"/>
                    <a:pt x="963" y="609"/>
                  </a:cubicBezTo>
                  <a:cubicBezTo>
                    <a:pt x="964" y="599"/>
                    <a:pt x="965" y="590"/>
                    <a:pt x="965" y="582"/>
                  </a:cubicBezTo>
                  <a:cubicBezTo>
                    <a:pt x="967" y="563"/>
                    <a:pt x="968" y="546"/>
                    <a:pt x="973" y="529"/>
                  </a:cubicBezTo>
                  <a:cubicBezTo>
                    <a:pt x="975" y="524"/>
                    <a:pt x="980" y="519"/>
                    <a:pt x="985" y="513"/>
                  </a:cubicBezTo>
                  <a:moveTo>
                    <a:pt x="929" y="420"/>
                  </a:moveTo>
                  <a:cubicBezTo>
                    <a:pt x="934" y="417"/>
                    <a:pt x="941" y="415"/>
                    <a:pt x="948" y="413"/>
                  </a:cubicBezTo>
                  <a:cubicBezTo>
                    <a:pt x="955" y="410"/>
                    <a:pt x="961" y="408"/>
                    <a:pt x="967" y="405"/>
                  </a:cubicBezTo>
                  <a:cubicBezTo>
                    <a:pt x="973" y="402"/>
                    <a:pt x="973" y="402"/>
                    <a:pt x="973" y="402"/>
                  </a:cubicBezTo>
                  <a:cubicBezTo>
                    <a:pt x="972" y="416"/>
                    <a:pt x="970" y="430"/>
                    <a:pt x="968" y="444"/>
                  </a:cubicBezTo>
                  <a:cubicBezTo>
                    <a:pt x="967" y="455"/>
                    <a:pt x="965" y="465"/>
                    <a:pt x="964" y="476"/>
                  </a:cubicBezTo>
                  <a:cubicBezTo>
                    <a:pt x="954" y="482"/>
                    <a:pt x="946" y="490"/>
                    <a:pt x="937" y="498"/>
                  </a:cubicBezTo>
                  <a:cubicBezTo>
                    <a:pt x="932" y="502"/>
                    <a:pt x="928" y="507"/>
                    <a:pt x="923" y="510"/>
                  </a:cubicBezTo>
                  <a:cubicBezTo>
                    <a:pt x="929" y="483"/>
                    <a:pt x="934" y="448"/>
                    <a:pt x="929" y="420"/>
                  </a:cubicBezTo>
                  <a:moveTo>
                    <a:pt x="973" y="400"/>
                  </a:moveTo>
                  <a:cubicBezTo>
                    <a:pt x="965" y="398"/>
                    <a:pt x="965" y="398"/>
                    <a:pt x="965" y="398"/>
                  </a:cubicBezTo>
                  <a:cubicBezTo>
                    <a:pt x="958" y="398"/>
                    <a:pt x="952" y="401"/>
                    <a:pt x="944" y="403"/>
                  </a:cubicBezTo>
                  <a:cubicBezTo>
                    <a:pt x="939" y="406"/>
                    <a:pt x="934" y="408"/>
                    <a:pt x="929" y="409"/>
                  </a:cubicBezTo>
                  <a:cubicBezTo>
                    <a:pt x="929" y="395"/>
                    <a:pt x="927" y="382"/>
                    <a:pt x="925" y="370"/>
                  </a:cubicBezTo>
                  <a:cubicBezTo>
                    <a:pt x="925" y="369"/>
                    <a:pt x="925" y="369"/>
                    <a:pt x="925" y="369"/>
                  </a:cubicBezTo>
                  <a:cubicBezTo>
                    <a:pt x="938" y="375"/>
                    <a:pt x="954" y="378"/>
                    <a:pt x="973" y="379"/>
                  </a:cubicBezTo>
                  <a:cubicBezTo>
                    <a:pt x="974" y="386"/>
                    <a:pt x="973" y="393"/>
                    <a:pt x="973" y="400"/>
                  </a:cubicBezTo>
                  <a:moveTo>
                    <a:pt x="973" y="361"/>
                  </a:moveTo>
                  <a:cubicBezTo>
                    <a:pt x="973" y="364"/>
                    <a:pt x="973" y="367"/>
                    <a:pt x="973" y="370"/>
                  </a:cubicBezTo>
                  <a:cubicBezTo>
                    <a:pt x="957" y="369"/>
                    <a:pt x="946" y="365"/>
                    <a:pt x="933" y="361"/>
                  </a:cubicBezTo>
                  <a:cubicBezTo>
                    <a:pt x="931" y="361"/>
                    <a:pt x="928" y="360"/>
                    <a:pt x="925" y="359"/>
                  </a:cubicBezTo>
                  <a:cubicBezTo>
                    <a:pt x="928" y="352"/>
                    <a:pt x="937" y="351"/>
                    <a:pt x="950" y="350"/>
                  </a:cubicBezTo>
                  <a:cubicBezTo>
                    <a:pt x="958" y="349"/>
                    <a:pt x="966" y="349"/>
                    <a:pt x="972" y="346"/>
                  </a:cubicBezTo>
                  <a:cubicBezTo>
                    <a:pt x="973" y="350"/>
                    <a:pt x="973" y="356"/>
                    <a:pt x="973" y="361"/>
                  </a:cubicBezTo>
                  <a:moveTo>
                    <a:pt x="972" y="334"/>
                  </a:moveTo>
                  <a:cubicBezTo>
                    <a:pt x="966" y="339"/>
                    <a:pt x="955" y="340"/>
                    <a:pt x="944" y="340"/>
                  </a:cubicBezTo>
                  <a:cubicBezTo>
                    <a:pt x="943" y="341"/>
                    <a:pt x="942" y="341"/>
                    <a:pt x="941" y="341"/>
                  </a:cubicBezTo>
                  <a:cubicBezTo>
                    <a:pt x="945" y="335"/>
                    <a:pt x="950" y="331"/>
                    <a:pt x="955" y="326"/>
                  </a:cubicBezTo>
                  <a:cubicBezTo>
                    <a:pt x="960" y="322"/>
                    <a:pt x="964" y="317"/>
                    <a:pt x="968" y="312"/>
                  </a:cubicBezTo>
                  <a:cubicBezTo>
                    <a:pt x="969" y="314"/>
                    <a:pt x="969" y="318"/>
                    <a:pt x="969" y="321"/>
                  </a:cubicBezTo>
                  <a:cubicBezTo>
                    <a:pt x="970" y="325"/>
                    <a:pt x="970" y="330"/>
                    <a:pt x="972" y="334"/>
                  </a:cubicBezTo>
                  <a:moveTo>
                    <a:pt x="966" y="286"/>
                  </a:moveTo>
                  <a:cubicBezTo>
                    <a:pt x="966" y="289"/>
                    <a:pt x="966" y="292"/>
                    <a:pt x="969" y="294"/>
                  </a:cubicBezTo>
                  <a:cubicBezTo>
                    <a:pt x="952" y="307"/>
                    <a:pt x="936" y="320"/>
                    <a:pt x="920" y="333"/>
                  </a:cubicBezTo>
                  <a:cubicBezTo>
                    <a:pt x="920" y="333"/>
                    <a:pt x="920" y="332"/>
                    <a:pt x="920" y="331"/>
                  </a:cubicBezTo>
                  <a:cubicBezTo>
                    <a:pt x="920" y="331"/>
                    <a:pt x="920" y="330"/>
                    <a:pt x="919" y="329"/>
                  </a:cubicBezTo>
                  <a:cubicBezTo>
                    <a:pt x="935" y="315"/>
                    <a:pt x="950" y="300"/>
                    <a:pt x="966" y="286"/>
                  </a:cubicBezTo>
                  <a:moveTo>
                    <a:pt x="918" y="542"/>
                  </a:moveTo>
                  <a:cubicBezTo>
                    <a:pt x="932" y="527"/>
                    <a:pt x="945" y="512"/>
                    <a:pt x="959" y="502"/>
                  </a:cubicBezTo>
                  <a:cubicBezTo>
                    <a:pt x="952" y="538"/>
                    <a:pt x="943" y="571"/>
                    <a:pt x="934" y="605"/>
                  </a:cubicBezTo>
                  <a:cubicBezTo>
                    <a:pt x="928" y="627"/>
                    <a:pt x="922" y="649"/>
                    <a:pt x="916" y="673"/>
                  </a:cubicBezTo>
                  <a:cubicBezTo>
                    <a:pt x="905" y="679"/>
                    <a:pt x="894" y="684"/>
                    <a:pt x="883" y="688"/>
                  </a:cubicBezTo>
                  <a:cubicBezTo>
                    <a:pt x="886" y="673"/>
                    <a:pt x="895" y="658"/>
                    <a:pt x="904" y="641"/>
                  </a:cubicBezTo>
                  <a:cubicBezTo>
                    <a:pt x="913" y="626"/>
                    <a:pt x="922" y="611"/>
                    <a:pt x="927" y="594"/>
                  </a:cubicBezTo>
                  <a:cubicBezTo>
                    <a:pt x="934" y="572"/>
                    <a:pt x="934" y="572"/>
                    <a:pt x="934" y="572"/>
                  </a:cubicBezTo>
                  <a:cubicBezTo>
                    <a:pt x="921" y="591"/>
                    <a:pt x="921" y="591"/>
                    <a:pt x="921" y="591"/>
                  </a:cubicBezTo>
                  <a:cubicBezTo>
                    <a:pt x="914" y="601"/>
                    <a:pt x="909" y="611"/>
                    <a:pt x="904" y="622"/>
                  </a:cubicBezTo>
                  <a:cubicBezTo>
                    <a:pt x="899" y="632"/>
                    <a:pt x="894" y="643"/>
                    <a:pt x="887" y="652"/>
                  </a:cubicBezTo>
                  <a:cubicBezTo>
                    <a:pt x="886" y="639"/>
                    <a:pt x="893" y="623"/>
                    <a:pt x="900" y="608"/>
                  </a:cubicBezTo>
                  <a:cubicBezTo>
                    <a:pt x="904" y="599"/>
                    <a:pt x="908" y="590"/>
                    <a:pt x="910" y="581"/>
                  </a:cubicBezTo>
                  <a:cubicBezTo>
                    <a:pt x="915" y="565"/>
                    <a:pt x="915" y="565"/>
                    <a:pt x="915" y="565"/>
                  </a:cubicBezTo>
                  <a:cubicBezTo>
                    <a:pt x="928" y="552"/>
                    <a:pt x="928" y="552"/>
                    <a:pt x="928" y="552"/>
                  </a:cubicBezTo>
                  <a:cubicBezTo>
                    <a:pt x="908" y="561"/>
                    <a:pt x="908" y="561"/>
                    <a:pt x="908" y="561"/>
                  </a:cubicBezTo>
                  <a:cubicBezTo>
                    <a:pt x="905" y="563"/>
                    <a:pt x="900" y="565"/>
                    <a:pt x="896" y="566"/>
                  </a:cubicBezTo>
                  <a:cubicBezTo>
                    <a:pt x="904" y="559"/>
                    <a:pt x="911" y="551"/>
                    <a:pt x="918" y="542"/>
                  </a:cubicBezTo>
                  <a:moveTo>
                    <a:pt x="914" y="373"/>
                  </a:moveTo>
                  <a:cubicBezTo>
                    <a:pt x="916" y="381"/>
                    <a:pt x="916" y="391"/>
                    <a:pt x="917" y="401"/>
                  </a:cubicBezTo>
                  <a:cubicBezTo>
                    <a:pt x="917" y="404"/>
                    <a:pt x="917" y="408"/>
                    <a:pt x="917" y="412"/>
                  </a:cubicBezTo>
                  <a:cubicBezTo>
                    <a:pt x="904" y="416"/>
                    <a:pt x="893" y="419"/>
                    <a:pt x="880" y="420"/>
                  </a:cubicBezTo>
                  <a:cubicBezTo>
                    <a:pt x="890" y="405"/>
                    <a:pt x="901" y="390"/>
                    <a:pt x="914" y="373"/>
                  </a:cubicBezTo>
                  <a:moveTo>
                    <a:pt x="840" y="206"/>
                  </a:moveTo>
                  <a:cubicBezTo>
                    <a:pt x="856" y="198"/>
                    <a:pt x="871" y="187"/>
                    <a:pt x="885" y="177"/>
                  </a:cubicBezTo>
                  <a:cubicBezTo>
                    <a:pt x="896" y="169"/>
                    <a:pt x="907" y="161"/>
                    <a:pt x="918" y="154"/>
                  </a:cubicBezTo>
                  <a:cubicBezTo>
                    <a:pt x="919" y="168"/>
                    <a:pt x="917" y="182"/>
                    <a:pt x="914" y="195"/>
                  </a:cubicBezTo>
                  <a:cubicBezTo>
                    <a:pt x="910" y="197"/>
                    <a:pt x="910" y="197"/>
                    <a:pt x="910" y="197"/>
                  </a:cubicBezTo>
                  <a:cubicBezTo>
                    <a:pt x="904" y="199"/>
                    <a:pt x="898" y="204"/>
                    <a:pt x="892" y="210"/>
                  </a:cubicBezTo>
                  <a:cubicBezTo>
                    <a:pt x="889" y="214"/>
                    <a:pt x="885" y="217"/>
                    <a:pt x="881" y="221"/>
                  </a:cubicBezTo>
                  <a:cubicBezTo>
                    <a:pt x="886" y="216"/>
                    <a:pt x="890" y="210"/>
                    <a:pt x="895" y="204"/>
                  </a:cubicBezTo>
                  <a:cubicBezTo>
                    <a:pt x="906" y="189"/>
                    <a:pt x="906" y="189"/>
                    <a:pt x="906" y="189"/>
                  </a:cubicBezTo>
                  <a:cubicBezTo>
                    <a:pt x="890" y="199"/>
                    <a:pt x="890" y="199"/>
                    <a:pt x="890" y="199"/>
                  </a:cubicBezTo>
                  <a:cubicBezTo>
                    <a:pt x="871" y="211"/>
                    <a:pt x="852" y="240"/>
                    <a:pt x="841" y="260"/>
                  </a:cubicBezTo>
                  <a:cubicBezTo>
                    <a:pt x="837" y="245"/>
                    <a:pt x="839" y="225"/>
                    <a:pt x="840" y="206"/>
                  </a:cubicBezTo>
                  <a:moveTo>
                    <a:pt x="839" y="279"/>
                  </a:moveTo>
                  <a:cubicBezTo>
                    <a:pt x="850" y="267"/>
                    <a:pt x="861" y="254"/>
                    <a:pt x="865" y="240"/>
                  </a:cubicBezTo>
                  <a:cubicBezTo>
                    <a:pt x="886" y="232"/>
                    <a:pt x="900" y="218"/>
                    <a:pt x="912" y="204"/>
                  </a:cubicBezTo>
                  <a:cubicBezTo>
                    <a:pt x="912" y="207"/>
                    <a:pt x="911" y="209"/>
                    <a:pt x="911" y="211"/>
                  </a:cubicBezTo>
                  <a:cubicBezTo>
                    <a:pt x="908" y="221"/>
                    <a:pt x="906" y="230"/>
                    <a:pt x="905" y="238"/>
                  </a:cubicBezTo>
                  <a:cubicBezTo>
                    <a:pt x="905" y="241"/>
                    <a:pt x="905" y="243"/>
                    <a:pt x="905" y="246"/>
                  </a:cubicBezTo>
                  <a:cubicBezTo>
                    <a:pt x="905" y="250"/>
                    <a:pt x="905" y="254"/>
                    <a:pt x="904" y="257"/>
                  </a:cubicBezTo>
                  <a:cubicBezTo>
                    <a:pt x="893" y="287"/>
                    <a:pt x="849" y="303"/>
                    <a:pt x="817" y="314"/>
                  </a:cubicBezTo>
                  <a:cubicBezTo>
                    <a:pt x="815" y="315"/>
                    <a:pt x="815" y="315"/>
                    <a:pt x="815" y="315"/>
                  </a:cubicBezTo>
                  <a:cubicBezTo>
                    <a:pt x="817" y="311"/>
                    <a:pt x="819" y="307"/>
                    <a:pt x="822" y="302"/>
                  </a:cubicBezTo>
                  <a:cubicBezTo>
                    <a:pt x="824" y="299"/>
                    <a:pt x="824" y="299"/>
                    <a:pt x="824" y="299"/>
                  </a:cubicBezTo>
                  <a:cubicBezTo>
                    <a:pt x="828" y="295"/>
                    <a:pt x="831" y="291"/>
                    <a:pt x="834" y="286"/>
                  </a:cubicBezTo>
                  <a:cubicBezTo>
                    <a:pt x="836" y="284"/>
                    <a:pt x="837" y="282"/>
                    <a:pt x="839" y="279"/>
                  </a:cubicBezTo>
                  <a:moveTo>
                    <a:pt x="828" y="217"/>
                  </a:moveTo>
                  <a:cubicBezTo>
                    <a:pt x="827" y="227"/>
                    <a:pt x="829" y="236"/>
                    <a:pt x="830" y="245"/>
                  </a:cubicBezTo>
                  <a:cubicBezTo>
                    <a:pt x="832" y="254"/>
                    <a:pt x="833" y="263"/>
                    <a:pt x="832" y="270"/>
                  </a:cubicBezTo>
                  <a:cubicBezTo>
                    <a:pt x="831" y="274"/>
                    <a:pt x="830" y="278"/>
                    <a:pt x="828" y="282"/>
                  </a:cubicBezTo>
                  <a:cubicBezTo>
                    <a:pt x="824" y="286"/>
                    <a:pt x="820" y="292"/>
                    <a:pt x="816" y="298"/>
                  </a:cubicBezTo>
                  <a:cubicBezTo>
                    <a:pt x="813" y="302"/>
                    <a:pt x="810" y="306"/>
                    <a:pt x="808" y="310"/>
                  </a:cubicBezTo>
                  <a:cubicBezTo>
                    <a:pt x="804" y="304"/>
                    <a:pt x="802" y="296"/>
                    <a:pt x="800" y="287"/>
                  </a:cubicBezTo>
                  <a:cubicBezTo>
                    <a:pt x="798" y="281"/>
                    <a:pt x="797" y="275"/>
                    <a:pt x="794" y="269"/>
                  </a:cubicBezTo>
                  <a:cubicBezTo>
                    <a:pt x="802" y="249"/>
                    <a:pt x="813" y="231"/>
                    <a:pt x="828" y="217"/>
                  </a:cubicBezTo>
                  <a:moveTo>
                    <a:pt x="787" y="375"/>
                  </a:moveTo>
                  <a:cubicBezTo>
                    <a:pt x="791" y="366"/>
                    <a:pt x="796" y="357"/>
                    <a:pt x="800" y="348"/>
                  </a:cubicBezTo>
                  <a:cubicBezTo>
                    <a:pt x="802" y="353"/>
                    <a:pt x="804" y="359"/>
                    <a:pt x="806" y="365"/>
                  </a:cubicBezTo>
                  <a:cubicBezTo>
                    <a:pt x="807" y="371"/>
                    <a:pt x="809" y="378"/>
                    <a:pt x="812" y="383"/>
                  </a:cubicBezTo>
                  <a:cubicBezTo>
                    <a:pt x="810" y="386"/>
                    <a:pt x="809" y="389"/>
                    <a:pt x="808" y="392"/>
                  </a:cubicBezTo>
                  <a:cubicBezTo>
                    <a:pt x="802" y="407"/>
                    <a:pt x="796" y="423"/>
                    <a:pt x="795" y="445"/>
                  </a:cubicBezTo>
                  <a:cubicBezTo>
                    <a:pt x="793" y="447"/>
                    <a:pt x="791" y="450"/>
                    <a:pt x="789" y="452"/>
                  </a:cubicBezTo>
                  <a:cubicBezTo>
                    <a:pt x="782" y="459"/>
                    <a:pt x="775" y="466"/>
                    <a:pt x="767" y="472"/>
                  </a:cubicBezTo>
                  <a:cubicBezTo>
                    <a:pt x="755" y="435"/>
                    <a:pt x="770" y="406"/>
                    <a:pt x="787" y="375"/>
                  </a:cubicBezTo>
                  <a:moveTo>
                    <a:pt x="772" y="757"/>
                  </a:moveTo>
                  <a:cubicBezTo>
                    <a:pt x="749" y="740"/>
                    <a:pt x="723" y="723"/>
                    <a:pt x="691" y="711"/>
                  </a:cubicBezTo>
                  <a:cubicBezTo>
                    <a:pt x="698" y="679"/>
                    <a:pt x="716" y="662"/>
                    <a:pt x="735" y="643"/>
                  </a:cubicBezTo>
                  <a:cubicBezTo>
                    <a:pt x="739" y="640"/>
                    <a:pt x="743" y="636"/>
                    <a:pt x="747" y="632"/>
                  </a:cubicBezTo>
                  <a:cubicBezTo>
                    <a:pt x="762" y="674"/>
                    <a:pt x="770" y="714"/>
                    <a:pt x="772" y="757"/>
                  </a:cubicBezTo>
                  <a:moveTo>
                    <a:pt x="723" y="635"/>
                  </a:moveTo>
                  <a:cubicBezTo>
                    <a:pt x="720" y="637"/>
                    <a:pt x="716" y="640"/>
                    <a:pt x="714" y="643"/>
                  </a:cubicBezTo>
                  <a:cubicBezTo>
                    <a:pt x="710" y="623"/>
                    <a:pt x="716" y="594"/>
                    <a:pt x="723" y="576"/>
                  </a:cubicBezTo>
                  <a:cubicBezTo>
                    <a:pt x="727" y="581"/>
                    <a:pt x="730" y="587"/>
                    <a:pt x="733" y="593"/>
                  </a:cubicBezTo>
                  <a:cubicBezTo>
                    <a:pt x="736" y="600"/>
                    <a:pt x="739" y="607"/>
                    <a:pt x="745" y="612"/>
                  </a:cubicBezTo>
                  <a:cubicBezTo>
                    <a:pt x="738" y="620"/>
                    <a:pt x="730" y="628"/>
                    <a:pt x="723" y="635"/>
                  </a:cubicBezTo>
                  <a:moveTo>
                    <a:pt x="735" y="550"/>
                  </a:moveTo>
                  <a:cubicBezTo>
                    <a:pt x="737" y="548"/>
                    <a:pt x="739" y="545"/>
                    <a:pt x="742" y="542"/>
                  </a:cubicBezTo>
                  <a:cubicBezTo>
                    <a:pt x="742" y="548"/>
                    <a:pt x="743" y="553"/>
                    <a:pt x="742" y="558"/>
                  </a:cubicBezTo>
                  <a:cubicBezTo>
                    <a:pt x="741" y="557"/>
                    <a:pt x="740" y="556"/>
                    <a:pt x="740" y="556"/>
                  </a:cubicBezTo>
                  <a:cubicBezTo>
                    <a:pt x="739" y="554"/>
                    <a:pt x="737" y="552"/>
                    <a:pt x="735" y="550"/>
                  </a:cubicBezTo>
                  <a:moveTo>
                    <a:pt x="609" y="241"/>
                  </a:moveTo>
                  <a:cubicBezTo>
                    <a:pt x="609" y="203"/>
                    <a:pt x="606" y="168"/>
                    <a:pt x="600" y="138"/>
                  </a:cubicBezTo>
                  <a:cubicBezTo>
                    <a:pt x="607" y="163"/>
                    <a:pt x="617" y="186"/>
                    <a:pt x="627" y="208"/>
                  </a:cubicBezTo>
                  <a:cubicBezTo>
                    <a:pt x="628" y="210"/>
                    <a:pt x="628" y="210"/>
                    <a:pt x="628" y="210"/>
                  </a:cubicBezTo>
                  <a:cubicBezTo>
                    <a:pt x="623" y="216"/>
                    <a:pt x="619" y="223"/>
                    <a:pt x="615" y="230"/>
                  </a:cubicBezTo>
                  <a:cubicBezTo>
                    <a:pt x="613" y="233"/>
                    <a:pt x="611" y="237"/>
                    <a:pt x="609" y="241"/>
                  </a:cubicBezTo>
                  <a:moveTo>
                    <a:pt x="614" y="297"/>
                  </a:moveTo>
                  <a:cubicBezTo>
                    <a:pt x="610" y="271"/>
                    <a:pt x="619" y="252"/>
                    <a:pt x="629" y="230"/>
                  </a:cubicBezTo>
                  <a:cubicBezTo>
                    <a:pt x="630" y="228"/>
                    <a:pt x="632" y="225"/>
                    <a:pt x="633" y="222"/>
                  </a:cubicBezTo>
                  <a:cubicBezTo>
                    <a:pt x="707" y="287"/>
                    <a:pt x="744" y="389"/>
                    <a:pt x="742" y="528"/>
                  </a:cubicBezTo>
                  <a:cubicBezTo>
                    <a:pt x="741" y="530"/>
                    <a:pt x="739" y="531"/>
                    <a:pt x="737" y="533"/>
                  </a:cubicBezTo>
                  <a:cubicBezTo>
                    <a:pt x="735" y="535"/>
                    <a:pt x="732" y="538"/>
                    <a:pt x="730" y="541"/>
                  </a:cubicBezTo>
                  <a:cubicBezTo>
                    <a:pt x="672" y="482"/>
                    <a:pt x="627" y="387"/>
                    <a:pt x="614" y="297"/>
                  </a:cubicBezTo>
                  <a:moveTo>
                    <a:pt x="632" y="462"/>
                  </a:moveTo>
                  <a:cubicBezTo>
                    <a:pt x="635" y="456"/>
                    <a:pt x="637" y="451"/>
                    <a:pt x="640" y="445"/>
                  </a:cubicBezTo>
                  <a:cubicBezTo>
                    <a:pt x="644" y="450"/>
                    <a:pt x="647" y="456"/>
                    <a:pt x="650" y="463"/>
                  </a:cubicBezTo>
                  <a:cubicBezTo>
                    <a:pt x="652" y="466"/>
                    <a:pt x="653" y="469"/>
                    <a:pt x="656" y="473"/>
                  </a:cubicBezTo>
                  <a:cubicBezTo>
                    <a:pt x="652" y="472"/>
                    <a:pt x="648" y="470"/>
                    <a:pt x="643" y="468"/>
                  </a:cubicBezTo>
                  <a:cubicBezTo>
                    <a:pt x="640" y="466"/>
                    <a:pt x="636" y="464"/>
                    <a:pt x="632" y="463"/>
                  </a:cubicBezTo>
                  <a:cubicBezTo>
                    <a:pt x="632" y="462"/>
                    <a:pt x="632" y="462"/>
                    <a:pt x="632" y="462"/>
                  </a:cubicBezTo>
                  <a:moveTo>
                    <a:pt x="626" y="473"/>
                  </a:moveTo>
                  <a:cubicBezTo>
                    <a:pt x="637" y="481"/>
                    <a:pt x="650" y="489"/>
                    <a:pt x="668" y="493"/>
                  </a:cubicBezTo>
                  <a:cubicBezTo>
                    <a:pt x="682" y="514"/>
                    <a:pt x="696" y="536"/>
                    <a:pt x="716" y="565"/>
                  </a:cubicBezTo>
                  <a:cubicBezTo>
                    <a:pt x="707" y="588"/>
                    <a:pt x="699" y="624"/>
                    <a:pt x="703" y="652"/>
                  </a:cubicBezTo>
                  <a:cubicBezTo>
                    <a:pt x="690" y="667"/>
                    <a:pt x="681" y="687"/>
                    <a:pt x="674" y="704"/>
                  </a:cubicBezTo>
                  <a:cubicBezTo>
                    <a:pt x="639" y="698"/>
                    <a:pt x="626" y="674"/>
                    <a:pt x="612" y="648"/>
                  </a:cubicBezTo>
                  <a:cubicBezTo>
                    <a:pt x="609" y="644"/>
                    <a:pt x="607" y="640"/>
                    <a:pt x="605" y="635"/>
                  </a:cubicBezTo>
                  <a:cubicBezTo>
                    <a:pt x="609" y="618"/>
                    <a:pt x="620" y="609"/>
                    <a:pt x="631" y="599"/>
                  </a:cubicBezTo>
                  <a:cubicBezTo>
                    <a:pt x="642" y="589"/>
                    <a:pt x="654" y="579"/>
                    <a:pt x="659" y="561"/>
                  </a:cubicBezTo>
                  <a:cubicBezTo>
                    <a:pt x="652" y="558"/>
                    <a:pt x="652" y="558"/>
                    <a:pt x="652" y="558"/>
                  </a:cubicBezTo>
                  <a:cubicBezTo>
                    <a:pt x="646" y="571"/>
                    <a:pt x="637" y="580"/>
                    <a:pt x="627" y="589"/>
                  </a:cubicBezTo>
                  <a:cubicBezTo>
                    <a:pt x="617" y="597"/>
                    <a:pt x="608" y="606"/>
                    <a:pt x="601" y="619"/>
                  </a:cubicBezTo>
                  <a:cubicBezTo>
                    <a:pt x="594" y="599"/>
                    <a:pt x="594" y="569"/>
                    <a:pt x="600" y="536"/>
                  </a:cubicBezTo>
                  <a:cubicBezTo>
                    <a:pt x="601" y="532"/>
                    <a:pt x="601" y="532"/>
                    <a:pt x="601" y="532"/>
                  </a:cubicBezTo>
                  <a:cubicBezTo>
                    <a:pt x="605" y="507"/>
                    <a:pt x="611" y="480"/>
                    <a:pt x="626" y="473"/>
                  </a:cubicBezTo>
                  <a:moveTo>
                    <a:pt x="493" y="469"/>
                  </a:moveTo>
                  <a:cubicBezTo>
                    <a:pt x="498" y="445"/>
                    <a:pt x="509" y="430"/>
                    <a:pt x="522" y="414"/>
                  </a:cubicBezTo>
                  <a:cubicBezTo>
                    <a:pt x="525" y="410"/>
                    <a:pt x="528" y="405"/>
                    <a:pt x="531" y="401"/>
                  </a:cubicBezTo>
                  <a:cubicBezTo>
                    <a:pt x="534" y="396"/>
                    <a:pt x="534" y="396"/>
                    <a:pt x="534" y="396"/>
                  </a:cubicBezTo>
                  <a:cubicBezTo>
                    <a:pt x="528" y="395"/>
                    <a:pt x="528" y="395"/>
                    <a:pt x="528" y="395"/>
                  </a:cubicBezTo>
                  <a:cubicBezTo>
                    <a:pt x="520" y="395"/>
                    <a:pt x="516" y="404"/>
                    <a:pt x="511" y="412"/>
                  </a:cubicBezTo>
                  <a:cubicBezTo>
                    <a:pt x="510" y="413"/>
                    <a:pt x="510" y="413"/>
                    <a:pt x="510" y="413"/>
                  </a:cubicBezTo>
                  <a:cubicBezTo>
                    <a:pt x="511" y="408"/>
                    <a:pt x="511" y="403"/>
                    <a:pt x="512" y="398"/>
                  </a:cubicBezTo>
                  <a:cubicBezTo>
                    <a:pt x="513" y="388"/>
                    <a:pt x="514" y="378"/>
                    <a:pt x="514" y="369"/>
                  </a:cubicBezTo>
                  <a:cubicBezTo>
                    <a:pt x="507" y="368"/>
                    <a:pt x="507" y="368"/>
                    <a:pt x="507" y="368"/>
                  </a:cubicBezTo>
                  <a:cubicBezTo>
                    <a:pt x="505" y="380"/>
                    <a:pt x="505" y="380"/>
                    <a:pt x="505" y="380"/>
                  </a:cubicBezTo>
                  <a:cubicBezTo>
                    <a:pt x="501" y="406"/>
                    <a:pt x="497" y="428"/>
                    <a:pt x="488" y="453"/>
                  </a:cubicBezTo>
                  <a:cubicBezTo>
                    <a:pt x="484" y="444"/>
                    <a:pt x="477" y="435"/>
                    <a:pt x="471" y="428"/>
                  </a:cubicBezTo>
                  <a:cubicBezTo>
                    <a:pt x="462" y="415"/>
                    <a:pt x="453" y="404"/>
                    <a:pt x="452" y="389"/>
                  </a:cubicBezTo>
                  <a:cubicBezTo>
                    <a:pt x="451" y="376"/>
                    <a:pt x="457" y="364"/>
                    <a:pt x="464" y="351"/>
                  </a:cubicBezTo>
                  <a:cubicBezTo>
                    <a:pt x="470" y="337"/>
                    <a:pt x="478" y="323"/>
                    <a:pt x="479" y="305"/>
                  </a:cubicBezTo>
                  <a:cubicBezTo>
                    <a:pt x="493" y="323"/>
                    <a:pt x="507" y="341"/>
                    <a:pt x="520" y="359"/>
                  </a:cubicBezTo>
                  <a:cubicBezTo>
                    <a:pt x="544" y="393"/>
                    <a:pt x="569" y="428"/>
                    <a:pt x="603" y="456"/>
                  </a:cubicBezTo>
                  <a:cubicBezTo>
                    <a:pt x="602" y="484"/>
                    <a:pt x="598" y="506"/>
                    <a:pt x="591" y="525"/>
                  </a:cubicBezTo>
                  <a:cubicBezTo>
                    <a:pt x="586" y="519"/>
                    <a:pt x="583" y="511"/>
                    <a:pt x="580" y="503"/>
                  </a:cubicBezTo>
                  <a:cubicBezTo>
                    <a:pt x="577" y="494"/>
                    <a:pt x="574" y="485"/>
                    <a:pt x="568" y="478"/>
                  </a:cubicBezTo>
                  <a:cubicBezTo>
                    <a:pt x="564" y="474"/>
                    <a:pt x="564" y="474"/>
                    <a:pt x="564" y="474"/>
                  </a:cubicBezTo>
                  <a:cubicBezTo>
                    <a:pt x="565" y="474"/>
                    <a:pt x="565" y="474"/>
                    <a:pt x="565" y="474"/>
                  </a:cubicBezTo>
                  <a:cubicBezTo>
                    <a:pt x="571" y="471"/>
                    <a:pt x="571" y="471"/>
                    <a:pt x="571" y="471"/>
                  </a:cubicBezTo>
                  <a:cubicBezTo>
                    <a:pt x="566" y="468"/>
                    <a:pt x="566" y="468"/>
                    <a:pt x="566" y="468"/>
                  </a:cubicBezTo>
                  <a:cubicBezTo>
                    <a:pt x="564" y="466"/>
                    <a:pt x="564" y="463"/>
                    <a:pt x="563" y="459"/>
                  </a:cubicBezTo>
                  <a:cubicBezTo>
                    <a:pt x="563" y="454"/>
                    <a:pt x="562" y="449"/>
                    <a:pt x="558" y="445"/>
                  </a:cubicBezTo>
                  <a:cubicBezTo>
                    <a:pt x="552" y="441"/>
                    <a:pt x="552" y="441"/>
                    <a:pt x="552" y="441"/>
                  </a:cubicBezTo>
                  <a:cubicBezTo>
                    <a:pt x="552" y="448"/>
                    <a:pt x="552" y="448"/>
                    <a:pt x="552" y="448"/>
                  </a:cubicBezTo>
                  <a:cubicBezTo>
                    <a:pt x="553" y="465"/>
                    <a:pt x="556" y="471"/>
                    <a:pt x="559" y="473"/>
                  </a:cubicBezTo>
                  <a:cubicBezTo>
                    <a:pt x="563" y="484"/>
                    <a:pt x="563" y="484"/>
                    <a:pt x="563" y="484"/>
                  </a:cubicBezTo>
                  <a:cubicBezTo>
                    <a:pt x="569" y="502"/>
                    <a:pt x="576" y="521"/>
                    <a:pt x="587" y="536"/>
                  </a:cubicBezTo>
                  <a:cubicBezTo>
                    <a:pt x="575" y="604"/>
                    <a:pt x="591" y="648"/>
                    <a:pt x="610" y="682"/>
                  </a:cubicBezTo>
                  <a:cubicBezTo>
                    <a:pt x="565" y="666"/>
                    <a:pt x="531" y="639"/>
                    <a:pt x="511" y="601"/>
                  </a:cubicBezTo>
                  <a:cubicBezTo>
                    <a:pt x="518" y="545"/>
                    <a:pt x="503" y="494"/>
                    <a:pt x="493" y="469"/>
                  </a:cubicBezTo>
                  <a:moveTo>
                    <a:pt x="407" y="693"/>
                  </a:moveTo>
                  <a:cubicBezTo>
                    <a:pt x="412" y="687"/>
                    <a:pt x="421" y="684"/>
                    <a:pt x="432" y="685"/>
                  </a:cubicBezTo>
                  <a:cubicBezTo>
                    <a:pt x="434" y="685"/>
                    <a:pt x="435" y="685"/>
                    <a:pt x="437" y="685"/>
                  </a:cubicBezTo>
                  <a:cubicBezTo>
                    <a:pt x="432" y="687"/>
                    <a:pt x="425" y="689"/>
                    <a:pt x="422" y="690"/>
                  </a:cubicBezTo>
                  <a:cubicBezTo>
                    <a:pt x="418" y="691"/>
                    <a:pt x="414" y="692"/>
                    <a:pt x="411" y="693"/>
                  </a:cubicBezTo>
                  <a:cubicBezTo>
                    <a:pt x="405" y="695"/>
                    <a:pt x="405" y="695"/>
                    <a:pt x="405" y="695"/>
                  </a:cubicBezTo>
                  <a:cubicBezTo>
                    <a:pt x="406" y="695"/>
                    <a:pt x="406" y="694"/>
                    <a:pt x="407" y="693"/>
                  </a:cubicBezTo>
                  <a:moveTo>
                    <a:pt x="465" y="714"/>
                  </a:moveTo>
                  <a:cubicBezTo>
                    <a:pt x="443" y="714"/>
                    <a:pt x="421" y="713"/>
                    <a:pt x="401" y="715"/>
                  </a:cubicBezTo>
                  <a:cubicBezTo>
                    <a:pt x="400" y="709"/>
                    <a:pt x="401" y="703"/>
                    <a:pt x="404" y="698"/>
                  </a:cubicBezTo>
                  <a:cubicBezTo>
                    <a:pt x="411" y="700"/>
                    <a:pt x="411" y="700"/>
                    <a:pt x="411" y="700"/>
                  </a:cubicBezTo>
                  <a:cubicBezTo>
                    <a:pt x="420" y="703"/>
                    <a:pt x="432" y="698"/>
                    <a:pt x="442" y="693"/>
                  </a:cubicBezTo>
                  <a:cubicBezTo>
                    <a:pt x="445" y="692"/>
                    <a:pt x="447" y="691"/>
                    <a:pt x="450" y="690"/>
                  </a:cubicBezTo>
                  <a:cubicBezTo>
                    <a:pt x="454" y="691"/>
                    <a:pt x="458" y="692"/>
                    <a:pt x="463" y="693"/>
                  </a:cubicBezTo>
                  <a:cubicBezTo>
                    <a:pt x="479" y="698"/>
                    <a:pt x="494" y="703"/>
                    <a:pt x="501" y="714"/>
                  </a:cubicBezTo>
                  <a:cubicBezTo>
                    <a:pt x="489" y="714"/>
                    <a:pt x="477" y="714"/>
                    <a:pt x="465" y="714"/>
                  </a:cubicBezTo>
                  <a:moveTo>
                    <a:pt x="561" y="725"/>
                  </a:moveTo>
                  <a:cubicBezTo>
                    <a:pt x="549" y="723"/>
                    <a:pt x="536" y="721"/>
                    <a:pt x="524" y="715"/>
                  </a:cubicBezTo>
                  <a:cubicBezTo>
                    <a:pt x="516" y="712"/>
                    <a:pt x="510" y="707"/>
                    <a:pt x="502" y="701"/>
                  </a:cubicBezTo>
                  <a:cubicBezTo>
                    <a:pt x="491" y="692"/>
                    <a:pt x="479" y="683"/>
                    <a:pt x="463" y="679"/>
                  </a:cubicBezTo>
                  <a:cubicBezTo>
                    <a:pt x="458" y="678"/>
                    <a:pt x="453" y="677"/>
                    <a:pt x="448" y="677"/>
                  </a:cubicBezTo>
                  <a:cubicBezTo>
                    <a:pt x="443" y="677"/>
                    <a:pt x="439" y="677"/>
                    <a:pt x="434" y="677"/>
                  </a:cubicBezTo>
                  <a:cubicBezTo>
                    <a:pt x="429" y="676"/>
                    <a:pt x="424" y="676"/>
                    <a:pt x="419" y="676"/>
                  </a:cubicBezTo>
                  <a:cubicBezTo>
                    <a:pt x="435" y="652"/>
                    <a:pt x="470" y="649"/>
                    <a:pt x="506" y="645"/>
                  </a:cubicBezTo>
                  <a:cubicBezTo>
                    <a:pt x="510" y="645"/>
                    <a:pt x="514" y="644"/>
                    <a:pt x="519" y="644"/>
                  </a:cubicBezTo>
                  <a:cubicBezTo>
                    <a:pt x="522" y="647"/>
                    <a:pt x="526" y="651"/>
                    <a:pt x="530" y="654"/>
                  </a:cubicBezTo>
                  <a:cubicBezTo>
                    <a:pt x="547" y="671"/>
                    <a:pt x="566" y="690"/>
                    <a:pt x="593" y="702"/>
                  </a:cubicBezTo>
                  <a:cubicBezTo>
                    <a:pt x="604" y="706"/>
                    <a:pt x="616" y="709"/>
                    <a:pt x="628" y="711"/>
                  </a:cubicBezTo>
                  <a:cubicBezTo>
                    <a:pt x="635" y="712"/>
                    <a:pt x="642" y="714"/>
                    <a:pt x="649" y="716"/>
                  </a:cubicBezTo>
                  <a:cubicBezTo>
                    <a:pt x="697" y="730"/>
                    <a:pt x="769" y="771"/>
                    <a:pt x="781" y="811"/>
                  </a:cubicBezTo>
                  <a:cubicBezTo>
                    <a:pt x="784" y="824"/>
                    <a:pt x="784" y="838"/>
                    <a:pt x="783" y="854"/>
                  </a:cubicBezTo>
                  <a:cubicBezTo>
                    <a:pt x="783" y="865"/>
                    <a:pt x="783" y="875"/>
                    <a:pt x="784" y="886"/>
                  </a:cubicBezTo>
                  <a:cubicBezTo>
                    <a:pt x="751" y="838"/>
                    <a:pt x="712" y="791"/>
                    <a:pt x="656" y="762"/>
                  </a:cubicBezTo>
                  <a:cubicBezTo>
                    <a:pt x="634" y="751"/>
                    <a:pt x="614" y="742"/>
                    <a:pt x="595" y="734"/>
                  </a:cubicBezTo>
                  <a:cubicBezTo>
                    <a:pt x="584" y="730"/>
                    <a:pt x="573" y="728"/>
                    <a:pt x="561" y="725"/>
                  </a:cubicBezTo>
                  <a:moveTo>
                    <a:pt x="575" y="896"/>
                  </a:moveTo>
                  <a:cubicBezTo>
                    <a:pt x="551" y="880"/>
                    <a:pt x="529" y="865"/>
                    <a:pt x="500" y="860"/>
                  </a:cubicBezTo>
                  <a:cubicBezTo>
                    <a:pt x="475" y="856"/>
                    <a:pt x="454" y="860"/>
                    <a:pt x="436" y="867"/>
                  </a:cubicBezTo>
                  <a:cubicBezTo>
                    <a:pt x="441" y="863"/>
                    <a:pt x="445" y="858"/>
                    <a:pt x="449" y="854"/>
                  </a:cubicBezTo>
                  <a:cubicBezTo>
                    <a:pt x="459" y="844"/>
                    <a:pt x="468" y="834"/>
                    <a:pt x="479" y="826"/>
                  </a:cubicBezTo>
                  <a:cubicBezTo>
                    <a:pt x="490" y="818"/>
                    <a:pt x="506" y="811"/>
                    <a:pt x="523" y="804"/>
                  </a:cubicBezTo>
                  <a:cubicBezTo>
                    <a:pt x="529" y="802"/>
                    <a:pt x="534" y="800"/>
                    <a:pt x="539" y="797"/>
                  </a:cubicBezTo>
                  <a:cubicBezTo>
                    <a:pt x="546" y="795"/>
                    <a:pt x="552" y="792"/>
                    <a:pt x="559" y="789"/>
                  </a:cubicBezTo>
                  <a:cubicBezTo>
                    <a:pt x="575" y="781"/>
                    <a:pt x="591" y="774"/>
                    <a:pt x="604" y="771"/>
                  </a:cubicBezTo>
                  <a:cubicBezTo>
                    <a:pt x="608" y="770"/>
                    <a:pt x="613" y="770"/>
                    <a:pt x="618" y="770"/>
                  </a:cubicBezTo>
                  <a:cubicBezTo>
                    <a:pt x="648" y="772"/>
                    <a:pt x="682" y="797"/>
                    <a:pt x="697" y="814"/>
                  </a:cubicBezTo>
                  <a:cubicBezTo>
                    <a:pt x="712" y="832"/>
                    <a:pt x="727" y="855"/>
                    <a:pt x="742" y="878"/>
                  </a:cubicBezTo>
                  <a:cubicBezTo>
                    <a:pt x="746" y="884"/>
                    <a:pt x="746" y="884"/>
                    <a:pt x="746" y="884"/>
                  </a:cubicBezTo>
                  <a:cubicBezTo>
                    <a:pt x="749" y="889"/>
                    <a:pt x="753" y="894"/>
                    <a:pt x="756" y="898"/>
                  </a:cubicBezTo>
                  <a:cubicBezTo>
                    <a:pt x="768" y="916"/>
                    <a:pt x="781" y="934"/>
                    <a:pt x="783" y="953"/>
                  </a:cubicBezTo>
                  <a:cubicBezTo>
                    <a:pt x="768" y="945"/>
                    <a:pt x="750" y="943"/>
                    <a:pt x="735" y="942"/>
                  </a:cubicBezTo>
                  <a:cubicBezTo>
                    <a:pt x="727" y="941"/>
                    <a:pt x="719" y="941"/>
                    <a:pt x="711" y="940"/>
                  </a:cubicBezTo>
                  <a:cubicBezTo>
                    <a:pt x="698" y="940"/>
                    <a:pt x="684" y="939"/>
                    <a:pt x="671" y="938"/>
                  </a:cubicBezTo>
                  <a:cubicBezTo>
                    <a:pt x="630" y="932"/>
                    <a:pt x="602" y="913"/>
                    <a:pt x="575" y="896"/>
                  </a:cubicBezTo>
                  <a:moveTo>
                    <a:pt x="542" y="948"/>
                  </a:moveTo>
                  <a:cubicBezTo>
                    <a:pt x="544" y="946"/>
                    <a:pt x="545" y="944"/>
                    <a:pt x="546" y="943"/>
                  </a:cubicBezTo>
                  <a:cubicBezTo>
                    <a:pt x="565" y="940"/>
                    <a:pt x="582" y="933"/>
                    <a:pt x="597" y="926"/>
                  </a:cubicBezTo>
                  <a:cubicBezTo>
                    <a:pt x="619" y="944"/>
                    <a:pt x="653" y="954"/>
                    <a:pt x="704" y="958"/>
                  </a:cubicBezTo>
                  <a:cubicBezTo>
                    <a:pt x="708" y="958"/>
                    <a:pt x="712" y="958"/>
                    <a:pt x="716" y="958"/>
                  </a:cubicBezTo>
                  <a:cubicBezTo>
                    <a:pt x="714" y="960"/>
                    <a:pt x="713" y="961"/>
                    <a:pt x="711" y="963"/>
                  </a:cubicBezTo>
                  <a:cubicBezTo>
                    <a:pt x="702" y="970"/>
                    <a:pt x="694" y="977"/>
                    <a:pt x="683" y="981"/>
                  </a:cubicBezTo>
                  <a:cubicBezTo>
                    <a:pt x="647" y="967"/>
                    <a:pt x="601" y="957"/>
                    <a:pt x="554" y="954"/>
                  </a:cubicBezTo>
                  <a:cubicBezTo>
                    <a:pt x="549" y="953"/>
                    <a:pt x="544" y="953"/>
                    <a:pt x="539" y="953"/>
                  </a:cubicBezTo>
                  <a:cubicBezTo>
                    <a:pt x="540" y="951"/>
                    <a:pt x="541" y="950"/>
                    <a:pt x="542" y="948"/>
                  </a:cubicBezTo>
                  <a:moveTo>
                    <a:pt x="561" y="974"/>
                  </a:moveTo>
                  <a:cubicBezTo>
                    <a:pt x="572" y="975"/>
                    <a:pt x="583" y="976"/>
                    <a:pt x="594" y="979"/>
                  </a:cubicBezTo>
                  <a:cubicBezTo>
                    <a:pt x="561" y="995"/>
                    <a:pt x="543" y="1028"/>
                    <a:pt x="525" y="1060"/>
                  </a:cubicBezTo>
                  <a:cubicBezTo>
                    <a:pt x="514" y="1081"/>
                    <a:pt x="502" y="1102"/>
                    <a:pt x="487" y="1118"/>
                  </a:cubicBezTo>
                  <a:cubicBezTo>
                    <a:pt x="483" y="1117"/>
                    <a:pt x="479" y="1117"/>
                    <a:pt x="476" y="1116"/>
                  </a:cubicBezTo>
                  <a:cubicBezTo>
                    <a:pt x="468" y="1114"/>
                    <a:pt x="460" y="1112"/>
                    <a:pt x="451" y="1112"/>
                  </a:cubicBezTo>
                  <a:cubicBezTo>
                    <a:pt x="450" y="1111"/>
                    <a:pt x="449" y="1111"/>
                    <a:pt x="448" y="1111"/>
                  </a:cubicBezTo>
                  <a:cubicBezTo>
                    <a:pt x="451" y="1100"/>
                    <a:pt x="450" y="1085"/>
                    <a:pt x="450" y="1070"/>
                  </a:cubicBezTo>
                  <a:cubicBezTo>
                    <a:pt x="449" y="1044"/>
                    <a:pt x="449" y="1016"/>
                    <a:pt x="461" y="1001"/>
                  </a:cubicBezTo>
                  <a:cubicBezTo>
                    <a:pt x="477" y="981"/>
                    <a:pt x="516" y="970"/>
                    <a:pt x="561" y="974"/>
                  </a:cubicBezTo>
                  <a:moveTo>
                    <a:pt x="536" y="1102"/>
                  </a:moveTo>
                  <a:cubicBezTo>
                    <a:pt x="541" y="1096"/>
                    <a:pt x="543" y="1088"/>
                    <a:pt x="545" y="1080"/>
                  </a:cubicBezTo>
                  <a:cubicBezTo>
                    <a:pt x="545" y="1080"/>
                    <a:pt x="545" y="1079"/>
                    <a:pt x="546" y="1078"/>
                  </a:cubicBezTo>
                  <a:cubicBezTo>
                    <a:pt x="549" y="1090"/>
                    <a:pt x="547" y="1105"/>
                    <a:pt x="541" y="1114"/>
                  </a:cubicBezTo>
                  <a:cubicBezTo>
                    <a:pt x="533" y="1126"/>
                    <a:pt x="533" y="1126"/>
                    <a:pt x="533" y="1126"/>
                  </a:cubicBezTo>
                  <a:cubicBezTo>
                    <a:pt x="523" y="1125"/>
                    <a:pt x="514" y="1125"/>
                    <a:pt x="505" y="1127"/>
                  </a:cubicBezTo>
                  <a:cubicBezTo>
                    <a:pt x="504" y="1124"/>
                    <a:pt x="501" y="1123"/>
                    <a:pt x="499" y="1123"/>
                  </a:cubicBezTo>
                  <a:cubicBezTo>
                    <a:pt x="517" y="1102"/>
                    <a:pt x="528" y="1079"/>
                    <a:pt x="540" y="1053"/>
                  </a:cubicBezTo>
                  <a:cubicBezTo>
                    <a:pt x="541" y="1052"/>
                    <a:pt x="542" y="1051"/>
                    <a:pt x="542" y="1049"/>
                  </a:cubicBezTo>
                  <a:cubicBezTo>
                    <a:pt x="542" y="1057"/>
                    <a:pt x="539" y="1066"/>
                    <a:pt x="536" y="1075"/>
                  </a:cubicBezTo>
                  <a:cubicBezTo>
                    <a:pt x="534" y="1083"/>
                    <a:pt x="531" y="1091"/>
                    <a:pt x="530" y="1099"/>
                  </a:cubicBezTo>
                  <a:cubicBezTo>
                    <a:pt x="528" y="1113"/>
                    <a:pt x="528" y="1113"/>
                    <a:pt x="528" y="1113"/>
                  </a:cubicBezTo>
                  <a:cubicBezTo>
                    <a:pt x="536" y="1102"/>
                    <a:pt x="536" y="1102"/>
                    <a:pt x="536" y="1102"/>
                  </a:cubicBezTo>
                  <a:moveTo>
                    <a:pt x="487" y="1129"/>
                  </a:moveTo>
                  <a:cubicBezTo>
                    <a:pt x="472" y="1134"/>
                    <a:pt x="462" y="1145"/>
                    <a:pt x="451" y="1156"/>
                  </a:cubicBezTo>
                  <a:cubicBezTo>
                    <a:pt x="451" y="1156"/>
                    <a:pt x="450" y="1157"/>
                    <a:pt x="450" y="1157"/>
                  </a:cubicBezTo>
                  <a:cubicBezTo>
                    <a:pt x="447" y="1147"/>
                    <a:pt x="446" y="1135"/>
                    <a:pt x="447" y="1121"/>
                  </a:cubicBezTo>
                  <a:cubicBezTo>
                    <a:pt x="462" y="1122"/>
                    <a:pt x="475" y="1125"/>
                    <a:pt x="487" y="1129"/>
                  </a:cubicBezTo>
                  <a:moveTo>
                    <a:pt x="279" y="1193"/>
                  </a:moveTo>
                  <a:cubicBezTo>
                    <a:pt x="287" y="1175"/>
                    <a:pt x="296" y="1153"/>
                    <a:pt x="293" y="1130"/>
                  </a:cubicBezTo>
                  <a:cubicBezTo>
                    <a:pt x="309" y="1113"/>
                    <a:pt x="321" y="1091"/>
                    <a:pt x="332" y="1070"/>
                  </a:cubicBezTo>
                  <a:cubicBezTo>
                    <a:pt x="346" y="1043"/>
                    <a:pt x="360" y="1015"/>
                    <a:pt x="384" y="997"/>
                  </a:cubicBezTo>
                  <a:cubicBezTo>
                    <a:pt x="406" y="982"/>
                    <a:pt x="439" y="980"/>
                    <a:pt x="472" y="978"/>
                  </a:cubicBezTo>
                  <a:cubicBezTo>
                    <a:pt x="430" y="1001"/>
                    <a:pt x="403" y="1041"/>
                    <a:pt x="376" y="1080"/>
                  </a:cubicBezTo>
                  <a:cubicBezTo>
                    <a:pt x="359" y="1106"/>
                    <a:pt x="342" y="1132"/>
                    <a:pt x="320" y="1153"/>
                  </a:cubicBezTo>
                  <a:cubicBezTo>
                    <a:pt x="308" y="1172"/>
                    <a:pt x="293" y="1188"/>
                    <a:pt x="276" y="1202"/>
                  </a:cubicBezTo>
                  <a:cubicBezTo>
                    <a:pt x="277" y="1199"/>
                    <a:pt x="278" y="1196"/>
                    <a:pt x="279" y="1193"/>
                  </a:cubicBezTo>
                  <a:moveTo>
                    <a:pt x="438" y="1112"/>
                  </a:moveTo>
                  <a:cubicBezTo>
                    <a:pt x="438" y="1112"/>
                    <a:pt x="438" y="1112"/>
                    <a:pt x="438" y="1112"/>
                  </a:cubicBezTo>
                  <a:cubicBezTo>
                    <a:pt x="435" y="1112"/>
                    <a:pt x="431" y="1112"/>
                    <a:pt x="429" y="1116"/>
                  </a:cubicBezTo>
                  <a:cubicBezTo>
                    <a:pt x="428" y="1117"/>
                    <a:pt x="428" y="1117"/>
                    <a:pt x="428" y="1117"/>
                  </a:cubicBezTo>
                  <a:cubicBezTo>
                    <a:pt x="428" y="1118"/>
                    <a:pt x="428" y="1118"/>
                    <a:pt x="428" y="1118"/>
                  </a:cubicBezTo>
                  <a:cubicBezTo>
                    <a:pt x="428" y="1121"/>
                    <a:pt x="430" y="1123"/>
                    <a:pt x="432" y="1123"/>
                  </a:cubicBezTo>
                  <a:cubicBezTo>
                    <a:pt x="434" y="1123"/>
                    <a:pt x="435" y="1123"/>
                    <a:pt x="436" y="1122"/>
                  </a:cubicBezTo>
                  <a:cubicBezTo>
                    <a:pt x="437" y="1122"/>
                    <a:pt x="437" y="1122"/>
                    <a:pt x="437" y="1122"/>
                  </a:cubicBezTo>
                  <a:cubicBezTo>
                    <a:pt x="434" y="1142"/>
                    <a:pt x="430" y="1159"/>
                    <a:pt x="424" y="1173"/>
                  </a:cubicBezTo>
                  <a:cubicBezTo>
                    <a:pt x="419" y="1188"/>
                    <a:pt x="419" y="1188"/>
                    <a:pt x="419" y="1188"/>
                  </a:cubicBezTo>
                  <a:cubicBezTo>
                    <a:pt x="423" y="1184"/>
                    <a:pt x="423" y="1184"/>
                    <a:pt x="423" y="1184"/>
                  </a:cubicBezTo>
                  <a:cubicBezTo>
                    <a:pt x="423" y="1184"/>
                    <a:pt x="423" y="1184"/>
                    <a:pt x="423" y="1184"/>
                  </a:cubicBezTo>
                  <a:cubicBezTo>
                    <a:pt x="417" y="1194"/>
                    <a:pt x="404" y="1201"/>
                    <a:pt x="384" y="1207"/>
                  </a:cubicBezTo>
                  <a:cubicBezTo>
                    <a:pt x="386" y="1204"/>
                    <a:pt x="386" y="1204"/>
                    <a:pt x="386" y="1204"/>
                  </a:cubicBezTo>
                  <a:cubicBezTo>
                    <a:pt x="380" y="1208"/>
                    <a:pt x="380" y="1208"/>
                    <a:pt x="380" y="1208"/>
                  </a:cubicBezTo>
                  <a:cubicBezTo>
                    <a:pt x="372" y="1210"/>
                    <a:pt x="363" y="1212"/>
                    <a:pt x="353" y="1213"/>
                  </a:cubicBezTo>
                  <a:cubicBezTo>
                    <a:pt x="358" y="1197"/>
                    <a:pt x="356" y="1181"/>
                    <a:pt x="354" y="1167"/>
                  </a:cubicBezTo>
                  <a:cubicBezTo>
                    <a:pt x="353" y="1156"/>
                    <a:pt x="351" y="1145"/>
                    <a:pt x="354" y="1134"/>
                  </a:cubicBezTo>
                  <a:cubicBezTo>
                    <a:pt x="356" y="1124"/>
                    <a:pt x="369" y="1110"/>
                    <a:pt x="379" y="1098"/>
                  </a:cubicBezTo>
                  <a:cubicBezTo>
                    <a:pt x="385" y="1091"/>
                    <a:pt x="391" y="1085"/>
                    <a:pt x="395" y="1080"/>
                  </a:cubicBezTo>
                  <a:cubicBezTo>
                    <a:pt x="399" y="1074"/>
                    <a:pt x="402" y="1069"/>
                    <a:pt x="406" y="1064"/>
                  </a:cubicBezTo>
                  <a:cubicBezTo>
                    <a:pt x="419" y="1045"/>
                    <a:pt x="430" y="1030"/>
                    <a:pt x="444" y="1016"/>
                  </a:cubicBezTo>
                  <a:cubicBezTo>
                    <a:pt x="442" y="1033"/>
                    <a:pt x="441" y="1054"/>
                    <a:pt x="440" y="1075"/>
                  </a:cubicBezTo>
                  <a:cubicBezTo>
                    <a:pt x="440" y="1087"/>
                    <a:pt x="439" y="1100"/>
                    <a:pt x="438" y="1112"/>
                  </a:cubicBezTo>
                  <a:moveTo>
                    <a:pt x="439" y="1161"/>
                  </a:moveTo>
                  <a:cubicBezTo>
                    <a:pt x="438" y="1166"/>
                    <a:pt x="436" y="1171"/>
                    <a:pt x="434" y="1175"/>
                  </a:cubicBezTo>
                  <a:cubicBezTo>
                    <a:pt x="435" y="1171"/>
                    <a:pt x="435" y="1171"/>
                    <a:pt x="435" y="1171"/>
                  </a:cubicBezTo>
                  <a:cubicBezTo>
                    <a:pt x="436" y="1168"/>
                    <a:pt x="438" y="1164"/>
                    <a:pt x="439" y="1161"/>
                  </a:cubicBezTo>
                  <a:moveTo>
                    <a:pt x="343" y="1215"/>
                  </a:moveTo>
                  <a:cubicBezTo>
                    <a:pt x="338" y="1216"/>
                    <a:pt x="334" y="1217"/>
                    <a:pt x="329" y="1218"/>
                  </a:cubicBezTo>
                  <a:cubicBezTo>
                    <a:pt x="324" y="1219"/>
                    <a:pt x="318" y="1220"/>
                    <a:pt x="313" y="1221"/>
                  </a:cubicBezTo>
                  <a:cubicBezTo>
                    <a:pt x="306" y="1224"/>
                    <a:pt x="306" y="1224"/>
                    <a:pt x="306" y="1224"/>
                  </a:cubicBezTo>
                  <a:cubicBezTo>
                    <a:pt x="312" y="1228"/>
                    <a:pt x="312" y="1228"/>
                    <a:pt x="312" y="1228"/>
                  </a:cubicBezTo>
                  <a:cubicBezTo>
                    <a:pt x="317" y="1231"/>
                    <a:pt x="323" y="1230"/>
                    <a:pt x="329" y="1228"/>
                  </a:cubicBezTo>
                  <a:cubicBezTo>
                    <a:pt x="332" y="1227"/>
                    <a:pt x="336" y="1227"/>
                    <a:pt x="339" y="1226"/>
                  </a:cubicBezTo>
                  <a:cubicBezTo>
                    <a:pt x="337" y="1234"/>
                    <a:pt x="336" y="1241"/>
                    <a:pt x="333" y="1246"/>
                  </a:cubicBezTo>
                  <a:cubicBezTo>
                    <a:pt x="330" y="1253"/>
                    <a:pt x="330" y="1253"/>
                    <a:pt x="330" y="1253"/>
                  </a:cubicBezTo>
                  <a:cubicBezTo>
                    <a:pt x="316" y="1254"/>
                    <a:pt x="303" y="1254"/>
                    <a:pt x="288" y="1253"/>
                  </a:cubicBezTo>
                  <a:cubicBezTo>
                    <a:pt x="278" y="1252"/>
                    <a:pt x="268" y="1251"/>
                    <a:pt x="257" y="1249"/>
                  </a:cubicBezTo>
                  <a:cubicBezTo>
                    <a:pt x="248" y="1249"/>
                    <a:pt x="239" y="1248"/>
                    <a:pt x="230" y="1247"/>
                  </a:cubicBezTo>
                  <a:cubicBezTo>
                    <a:pt x="242" y="1239"/>
                    <a:pt x="254" y="1231"/>
                    <a:pt x="265" y="1222"/>
                  </a:cubicBezTo>
                  <a:cubicBezTo>
                    <a:pt x="264" y="1234"/>
                    <a:pt x="264" y="1234"/>
                    <a:pt x="264" y="1234"/>
                  </a:cubicBezTo>
                  <a:cubicBezTo>
                    <a:pt x="270" y="1219"/>
                    <a:pt x="270" y="1219"/>
                    <a:pt x="270" y="1219"/>
                  </a:cubicBezTo>
                  <a:cubicBezTo>
                    <a:pt x="282" y="1209"/>
                    <a:pt x="294" y="1199"/>
                    <a:pt x="305" y="1189"/>
                  </a:cubicBezTo>
                  <a:cubicBezTo>
                    <a:pt x="308" y="1187"/>
                    <a:pt x="308" y="1187"/>
                    <a:pt x="308" y="1187"/>
                  </a:cubicBezTo>
                  <a:cubicBezTo>
                    <a:pt x="308" y="1188"/>
                    <a:pt x="308" y="1188"/>
                    <a:pt x="309" y="1189"/>
                  </a:cubicBezTo>
                  <a:cubicBezTo>
                    <a:pt x="309" y="1190"/>
                    <a:pt x="309" y="1191"/>
                    <a:pt x="309" y="1192"/>
                  </a:cubicBezTo>
                  <a:cubicBezTo>
                    <a:pt x="309" y="1194"/>
                    <a:pt x="308" y="1197"/>
                    <a:pt x="308" y="1199"/>
                  </a:cubicBezTo>
                  <a:cubicBezTo>
                    <a:pt x="316" y="1200"/>
                    <a:pt x="316" y="1200"/>
                    <a:pt x="316" y="1200"/>
                  </a:cubicBezTo>
                  <a:cubicBezTo>
                    <a:pt x="316" y="1197"/>
                    <a:pt x="316" y="1195"/>
                    <a:pt x="316" y="1192"/>
                  </a:cubicBezTo>
                  <a:cubicBezTo>
                    <a:pt x="318" y="1176"/>
                    <a:pt x="325" y="1167"/>
                    <a:pt x="334" y="1157"/>
                  </a:cubicBezTo>
                  <a:cubicBezTo>
                    <a:pt x="337" y="1153"/>
                    <a:pt x="340" y="1149"/>
                    <a:pt x="343" y="1145"/>
                  </a:cubicBezTo>
                  <a:cubicBezTo>
                    <a:pt x="348" y="1166"/>
                    <a:pt x="345" y="1190"/>
                    <a:pt x="343" y="1215"/>
                  </a:cubicBezTo>
                  <a:cubicBezTo>
                    <a:pt x="343" y="1215"/>
                    <a:pt x="343" y="1215"/>
                    <a:pt x="343" y="1215"/>
                  </a:cubicBezTo>
                  <a:moveTo>
                    <a:pt x="348" y="1233"/>
                  </a:moveTo>
                  <a:cubicBezTo>
                    <a:pt x="349" y="1230"/>
                    <a:pt x="349" y="1227"/>
                    <a:pt x="350" y="1225"/>
                  </a:cubicBezTo>
                  <a:cubicBezTo>
                    <a:pt x="353" y="1224"/>
                    <a:pt x="356" y="1224"/>
                    <a:pt x="359" y="1223"/>
                  </a:cubicBezTo>
                  <a:cubicBezTo>
                    <a:pt x="362" y="1223"/>
                    <a:pt x="366" y="1222"/>
                    <a:pt x="369" y="1221"/>
                  </a:cubicBezTo>
                  <a:cubicBezTo>
                    <a:pt x="363" y="1229"/>
                    <a:pt x="353" y="1237"/>
                    <a:pt x="344" y="1244"/>
                  </a:cubicBezTo>
                  <a:cubicBezTo>
                    <a:pt x="346" y="1240"/>
                    <a:pt x="347" y="1237"/>
                    <a:pt x="348" y="1233"/>
                  </a:cubicBezTo>
                  <a:moveTo>
                    <a:pt x="414" y="1252"/>
                  </a:moveTo>
                  <a:cubicBezTo>
                    <a:pt x="399" y="1252"/>
                    <a:pt x="385" y="1252"/>
                    <a:pt x="371" y="1252"/>
                  </a:cubicBezTo>
                  <a:cubicBezTo>
                    <a:pt x="364" y="1252"/>
                    <a:pt x="357" y="1253"/>
                    <a:pt x="350" y="1253"/>
                  </a:cubicBezTo>
                  <a:cubicBezTo>
                    <a:pt x="354" y="1249"/>
                    <a:pt x="358" y="1245"/>
                    <a:pt x="362" y="1242"/>
                  </a:cubicBezTo>
                  <a:cubicBezTo>
                    <a:pt x="371" y="1234"/>
                    <a:pt x="381" y="1227"/>
                    <a:pt x="388" y="1216"/>
                  </a:cubicBezTo>
                  <a:cubicBezTo>
                    <a:pt x="416" y="1212"/>
                    <a:pt x="434" y="1195"/>
                    <a:pt x="452" y="1179"/>
                  </a:cubicBezTo>
                  <a:cubicBezTo>
                    <a:pt x="474" y="1158"/>
                    <a:pt x="495" y="1139"/>
                    <a:pt x="539" y="1144"/>
                  </a:cubicBezTo>
                  <a:cubicBezTo>
                    <a:pt x="528" y="1150"/>
                    <a:pt x="520" y="1160"/>
                    <a:pt x="512" y="1169"/>
                  </a:cubicBezTo>
                  <a:cubicBezTo>
                    <a:pt x="508" y="1173"/>
                    <a:pt x="504" y="1179"/>
                    <a:pt x="499" y="1183"/>
                  </a:cubicBezTo>
                  <a:cubicBezTo>
                    <a:pt x="479" y="1202"/>
                    <a:pt x="452" y="1211"/>
                    <a:pt x="423" y="1221"/>
                  </a:cubicBezTo>
                  <a:cubicBezTo>
                    <a:pt x="410" y="1225"/>
                    <a:pt x="397" y="1229"/>
                    <a:pt x="384" y="1235"/>
                  </a:cubicBezTo>
                  <a:cubicBezTo>
                    <a:pt x="371" y="1241"/>
                    <a:pt x="371" y="1241"/>
                    <a:pt x="371" y="1241"/>
                  </a:cubicBezTo>
                  <a:cubicBezTo>
                    <a:pt x="386" y="1242"/>
                    <a:pt x="386" y="1242"/>
                    <a:pt x="386" y="1242"/>
                  </a:cubicBezTo>
                  <a:cubicBezTo>
                    <a:pt x="400" y="1243"/>
                    <a:pt x="415" y="1236"/>
                    <a:pt x="428" y="1230"/>
                  </a:cubicBezTo>
                  <a:cubicBezTo>
                    <a:pt x="434" y="1228"/>
                    <a:pt x="439" y="1225"/>
                    <a:pt x="445" y="1223"/>
                  </a:cubicBezTo>
                  <a:cubicBezTo>
                    <a:pt x="438" y="1234"/>
                    <a:pt x="429" y="1243"/>
                    <a:pt x="418" y="1249"/>
                  </a:cubicBezTo>
                  <a:cubicBezTo>
                    <a:pt x="414" y="1252"/>
                    <a:pt x="414" y="1252"/>
                    <a:pt x="414" y="1252"/>
                  </a:cubicBezTo>
                  <a:moveTo>
                    <a:pt x="551" y="1226"/>
                  </a:moveTo>
                  <a:cubicBezTo>
                    <a:pt x="522" y="1243"/>
                    <a:pt x="478" y="1249"/>
                    <a:pt x="432" y="1251"/>
                  </a:cubicBezTo>
                  <a:cubicBezTo>
                    <a:pt x="445" y="1243"/>
                    <a:pt x="453" y="1230"/>
                    <a:pt x="459" y="1217"/>
                  </a:cubicBezTo>
                  <a:cubicBezTo>
                    <a:pt x="468" y="1215"/>
                    <a:pt x="474" y="1211"/>
                    <a:pt x="481" y="1207"/>
                  </a:cubicBezTo>
                  <a:cubicBezTo>
                    <a:pt x="484" y="1205"/>
                    <a:pt x="487" y="1203"/>
                    <a:pt x="491" y="1201"/>
                  </a:cubicBezTo>
                  <a:cubicBezTo>
                    <a:pt x="486" y="1213"/>
                    <a:pt x="478" y="1220"/>
                    <a:pt x="471" y="1226"/>
                  </a:cubicBezTo>
                  <a:cubicBezTo>
                    <a:pt x="456" y="1237"/>
                    <a:pt x="456" y="1237"/>
                    <a:pt x="456" y="1237"/>
                  </a:cubicBezTo>
                  <a:cubicBezTo>
                    <a:pt x="474" y="1232"/>
                    <a:pt x="474" y="1232"/>
                    <a:pt x="474" y="1232"/>
                  </a:cubicBezTo>
                  <a:cubicBezTo>
                    <a:pt x="486" y="1229"/>
                    <a:pt x="502" y="1212"/>
                    <a:pt x="505" y="1191"/>
                  </a:cubicBezTo>
                  <a:cubicBezTo>
                    <a:pt x="527" y="1165"/>
                    <a:pt x="564" y="1154"/>
                    <a:pt x="600" y="1143"/>
                  </a:cubicBezTo>
                  <a:cubicBezTo>
                    <a:pt x="612" y="1139"/>
                    <a:pt x="624" y="1136"/>
                    <a:pt x="635" y="1132"/>
                  </a:cubicBezTo>
                  <a:cubicBezTo>
                    <a:pt x="631" y="1137"/>
                    <a:pt x="627" y="1143"/>
                    <a:pt x="622" y="1149"/>
                  </a:cubicBezTo>
                  <a:cubicBezTo>
                    <a:pt x="603" y="1178"/>
                    <a:pt x="582" y="1207"/>
                    <a:pt x="551" y="1226"/>
                  </a:cubicBezTo>
                  <a:moveTo>
                    <a:pt x="778" y="1200"/>
                  </a:moveTo>
                  <a:cubicBezTo>
                    <a:pt x="777" y="1208"/>
                    <a:pt x="777" y="1216"/>
                    <a:pt x="776" y="1223"/>
                  </a:cubicBezTo>
                  <a:cubicBezTo>
                    <a:pt x="759" y="1217"/>
                    <a:pt x="740" y="1213"/>
                    <a:pt x="719" y="1211"/>
                  </a:cubicBezTo>
                  <a:cubicBezTo>
                    <a:pt x="672" y="1208"/>
                    <a:pt x="626" y="1217"/>
                    <a:pt x="585" y="1224"/>
                  </a:cubicBezTo>
                  <a:cubicBezTo>
                    <a:pt x="582" y="1225"/>
                    <a:pt x="579" y="1225"/>
                    <a:pt x="577" y="1226"/>
                  </a:cubicBezTo>
                  <a:cubicBezTo>
                    <a:pt x="579" y="1223"/>
                    <a:pt x="582" y="1221"/>
                    <a:pt x="585" y="1219"/>
                  </a:cubicBezTo>
                  <a:cubicBezTo>
                    <a:pt x="595" y="1211"/>
                    <a:pt x="605" y="1202"/>
                    <a:pt x="614" y="1193"/>
                  </a:cubicBezTo>
                  <a:cubicBezTo>
                    <a:pt x="612" y="1195"/>
                    <a:pt x="611" y="1197"/>
                    <a:pt x="610" y="1199"/>
                  </a:cubicBezTo>
                  <a:cubicBezTo>
                    <a:pt x="606" y="1204"/>
                    <a:pt x="605" y="1206"/>
                    <a:pt x="604" y="1208"/>
                  </a:cubicBezTo>
                  <a:cubicBezTo>
                    <a:pt x="601" y="1218"/>
                    <a:pt x="601" y="1218"/>
                    <a:pt x="601" y="1218"/>
                  </a:cubicBezTo>
                  <a:cubicBezTo>
                    <a:pt x="609" y="1212"/>
                    <a:pt x="609" y="1212"/>
                    <a:pt x="609" y="1212"/>
                  </a:cubicBezTo>
                  <a:cubicBezTo>
                    <a:pt x="622" y="1205"/>
                    <a:pt x="628" y="1188"/>
                    <a:pt x="635" y="1171"/>
                  </a:cubicBezTo>
                  <a:cubicBezTo>
                    <a:pt x="645" y="1149"/>
                    <a:pt x="655" y="1125"/>
                    <a:pt x="677" y="1122"/>
                  </a:cubicBezTo>
                  <a:cubicBezTo>
                    <a:pt x="680" y="1122"/>
                    <a:pt x="683" y="1122"/>
                    <a:pt x="686" y="1122"/>
                  </a:cubicBezTo>
                  <a:cubicBezTo>
                    <a:pt x="726" y="1125"/>
                    <a:pt x="757" y="1139"/>
                    <a:pt x="781" y="1165"/>
                  </a:cubicBezTo>
                  <a:cubicBezTo>
                    <a:pt x="779" y="1176"/>
                    <a:pt x="778" y="1188"/>
                    <a:pt x="778" y="1200"/>
                  </a:cubicBezTo>
                  <a:moveTo>
                    <a:pt x="769" y="1125"/>
                  </a:moveTo>
                  <a:cubicBezTo>
                    <a:pt x="736" y="1110"/>
                    <a:pt x="712" y="1098"/>
                    <a:pt x="678" y="1099"/>
                  </a:cubicBezTo>
                  <a:cubicBezTo>
                    <a:pt x="658" y="1099"/>
                    <a:pt x="640" y="1107"/>
                    <a:pt x="624" y="1114"/>
                  </a:cubicBezTo>
                  <a:cubicBezTo>
                    <a:pt x="607" y="1122"/>
                    <a:pt x="590" y="1129"/>
                    <a:pt x="570" y="1130"/>
                  </a:cubicBezTo>
                  <a:cubicBezTo>
                    <a:pt x="561" y="1131"/>
                    <a:pt x="552" y="1129"/>
                    <a:pt x="543" y="1128"/>
                  </a:cubicBezTo>
                  <a:cubicBezTo>
                    <a:pt x="542" y="1127"/>
                    <a:pt x="540" y="1127"/>
                    <a:pt x="538" y="1127"/>
                  </a:cubicBezTo>
                  <a:cubicBezTo>
                    <a:pt x="546" y="1119"/>
                    <a:pt x="546" y="1119"/>
                    <a:pt x="546" y="1119"/>
                  </a:cubicBezTo>
                  <a:cubicBezTo>
                    <a:pt x="561" y="1103"/>
                    <a:pt x="557" y="1085"/>
                    <a:pt x="554" y="1067"/>
                  </a:cubicBezTo>
                  <a:cubicBezTo>
                    <a:pt x="551" y="1055"/>
                    <a:pt x="549" y="1043"/>
                    <a:pt x="551" y="1033"/>
                  </a:cubicBezTo>
                  <a:cubicBezTo>
                    <a:pt x="554" y="1023"/>
                    <a:pt x="576" y="1005"/>
                    <a:pt x="590" y="997"/>
                  </a:cubicBezTo>
                  <a:cubicBezTo>
                    <a:pt x="611" y="985"/>
                    <a:pt x="632" y="985"/>
                    <a:pt x="660" y="995"/>
                  </a:cubicBezTo>
                  <a:cubicBezTo>
                    <a:pt x="645" y="1007"/>
                    <a:pt x="624" y="1012"/>
                    <a:pt x="603" y="1017"/>
                  </a:cubicBezTo>
                  <a:cubicBezTo>
                    <a:pt x="595" y="1019"/>
                    <a:pt x="587" y="1021"/>
                    <a:pt x="579" y="1023"/>
                  </a:cubicBezTo>
                  <a:cubicBezTo>
                    <a:pt x="561" y="1029"/>
                    <a:pt x="561" y="1029"/>
                    <a:pt x="561" y="1029"/>
                  </a:cubicBezTo>
                  <a:cubicBezTo>
                    <a:pt x="580" y="1030"/>
                    <a:pt x="580" y="1030"/>
                    <a:pt x="580" y="1030"/>
                  </a:cubicBezTo>
                  <a:cubicBezTo>
                    <a:pt x="590" y="1031"/>
                    <a:pt x="607" y="1027"/>
                    <a:pt x="617" y="1023"/>
                  </a:cubicBezTo>
                  <a:cubicBezTo>
                    <a:pt x="616" y="1026"/>
                    <a:pt x="615" y="1029"/>
                    <a:pt x="613" y="1032"/>
                  </a:cubicBezTo>
                  <a:cubicBezTo>
                    <a:pt x="610" y="1036"/>
                    <a:pt x="607" y="1041"/>
                    <a:pt x="606" y="1046"/>
                  </a:cubicBezTo>
                  <a:cubicBezTo>
                    <a:pt x="613" y="1048"/>
                    <a:pt x="613" y="1048"/>
                    <a:pt x="613" y="1048"/>
                  </a:cubicBezTo>
                  <a:cubicBezTo>
                    <a:pt x="625" y="1022"/>
                    <a:pt x="649" y="1010"/>
                    <a:pt x="672" y="1002"/>
                  </a:cubicBezTo>
                  <a:cubicBezTo>
                    <a:pt x="680" y="1008"/>
                    <a:pt x="690" y="1014"/>
                    <a:pt x="699" y="1019"/>
                  </a:cubicBezTo>
                  <a:cubicBezTo>
                    <a:pt x="742" y="1045"/>
                    <a:pt x="786" y="1072"/>
                    <a:pt x="782" y="1131"/>
                  </a:cubicBezTo>
                  <a:cubicBezTo>
                    <a:pt x="778" y="1129"/>
                    <a:pt x="773" y="1127"/>
                    <a:pt x="769" y="1125"/>
                  </a:cubicBezTo>
                  <a:moveTo>
                    <a:pt x="764" y="1026"/>
                  </a:moveTo>
                  <a:cubicBezTo>
                    <a:pt x="744" y="1011"/>
                    <a:pt x="722" y="996"/>
                    <a:pt x="695" y="986"/>
                  </a:cubicBezTo>
                  <a:cubicBezTo>
                    <a:pt x="708" y="972"/>
                    <a:pt x="730" y="959"/>
                    <a:pt x="753" y="961"/>
                  </a:cubicBezTo>
                  <a:cubicBezTo>
                    <a:pt x="766" y="962"/>
                    <a:pt x="777" y="967"/>
                    <a:pt x="786" y="975"/>
                  </a:cubicBezTo>
                  <a:cubicBezTo>
                    <a:pt x="784" y="994"/>
                    <a:pt x="782" y="1020"/>
                    <a:pt x="783" y="1039"/>
                  </a:cubicBezTo>
                  <a:cubicBezTo>
                    <a:pt x="776" y="1035"/>
                    <a:pt x="770" y="1030"/>
                    <a:pt x="764" y="1026"/>
                  </a:cubicBezTo>
                  <a:moveTo>
                    <a:pt x="800" y="2162"/>
                  </a:moveTo>
                  <a:cubicBezTo>
                    <a:pt x="797" y="2162"/>
                    <a:pt x="795" y="2163"/>
                    <a:pt x="793" y="2164"/>
                  </a:cubicBezTo>
                  <a:cubicBezTo>
                    <a:pt x="793" y="2164"/>
                    <a:pt x="792" y="2165"/>
                    <a:pt x="791" y="2165"/>
                  </a:cubicBezTo>
                  <a:cubicBezTo>
                    <a:pt x="791" y="2164"/>
                    <a:pt x="790" y="2162"/>
                    <a:pt x="790" y="2161"/>
                  </a:cubicBezTo>
                  <a:cubicBezTo>
                    <a:pt x="790" y="2160"/>
                    <a:pt x="789" y="2158"/>
                    <a:pt x="789" y="2156"/>
                  </a:cubicBezTo>
                  <a:cubicBezTo>
                    <a:pt x="794" y="2155"/>
                    <a:pt x="797" y="2152"/>
                    <a:pt x="800" y="2150"/>
                  </a:cubicBezTo>
                  <a:cubicBezTo>
                    <a:pt x="800" y="2149"/>
                    <a:pt x="801" y="2148"/>
                    <a:pt x="801" y="2148"/>
                  </a:cubicBezTo>
                  <a:cubicBezTo>
                    <a:pt x="801" y="2148"/>
                    <a:pt x="802" y="2149"/>
                    <a:pt x="802" y="2149"/>
                  </a:cubicBezTo>
                  <a:cubicBezTo>
                    <a:pt x="803" y="2150"/>
                    <a:pt x="803" y="2150"/>
                    <a:pt x="803" y="2150"/>
                  </a:cubicBezTo>
                  <a:cubicBezTo>
                    <a:pt x="800" y="2152"/>
                    <a:pt x="798" y="2155"/>
                    <a:pt x="798" y="2158"/>
                  </a:cubicBezTo>
                  <a:cubicBezTo>
                    <a:pt x="798" y="2159"/>
                    <a:pt x="798" y="2161"/>
                    <a:pt x="800" y="2162"/>
                  </a:cubicBezTo>
                  <a:moveTo>
                    <a:pt x="816" y="2162"/>
                  </a:moveTo>
                  <a:cubicBezTo>
                    <a:pt x="814" y="2162"/>
                    <a:pt x="811" y="2162"/>
                    <a:pt x="808" y="2163"/>
                  </a:cubicBezTo>
                  <a:cubicBezTo>
                    <a:pt x="807" y="2159"/>
                    <a:pt x="807" y="2159"/>
                    <a:pt x="807" y="2159"/>
                  </a:cubicBezTo>
                  <a:cubicBezTo>
                    <a:pt x="807" y="2159"/>
                    <a:pt x="809" y="2158"/>
                    <a:pt x="810" y="2157"/>
                  </a:cubicBezTo>
                  <a:cubicBezTo>
                    <a:pt x="811" y="2156"/>
                    <a:pt x="813" y="2155"/>
                    <a:pt x="814" y="2153"/>
                  </a:cubicBezTo>
                  <a:cubicBezTo>
                    <a:pt x="818" y="2156"/>
                    <a:pt x="821" y="2159"/>
                    <a:pt x="826" y="2159"/>
                  </a:cubicBezTo>
                  <a:cubicBezTo>
                    <a:pt x="825" y="2161"/>
                    <a:pt x="822" y="2162"/>
                    <a:pt x="816" y="2162"/>
                  </a:cubicBezTo>
                  <a:moveTo>
                    <a:pt x="845" y="1886"/>
                  </a:moveTo>
                  <a:cubicBezTo>
                    <a:pt x="846" y="1886"/>
                    <a:pt x="846" y="1885"/>
                    <a:pt x="847" y="1884"/>
                  </a:cubicBezTo>
                  <a:cubicBezTo>
                    <a:pt x="847" y="1886"/>
                    <a:pt x="847" y="1886"/>
                    <a:pt x="847" y="1886"/>
                  </a:cubicBezTo>
                  <a:cubicBezTo>
                    <a:pt x="846" y="1886"/>
                    <a:pt x="846" y="1887"/>
                    <a:pt x="845" y="1886"/>
                  </a:cubicBezTo>
                  <a:moveTo>
                    <a:pt x="847" y="1871"/>
                  </a:moveTo>
                  <a:cubicBezTo>
                    <a:pt x="847" y="1871"/>
                    <a:pt x="847" y="1871"/>
                    <a:pt x="847" y="1871"/>
                  </a:cubicBezTo>
                  <a:cubicBezTo>
                    <a:pt x="847" y="1870"/>
                    <a:pt x="847" y="1870"/>
                    <a:pt x="848" y="1870"/>
                  </a:cubicBezTo>
                  <a:cubicBezTo>
                    <a:pt x="848" y="1871"/>
                    <a:pt x="848" y="1871"/>
                    <a:pt x="848" y="1871"/>
                  </a:cubicBezTo>
                  <a:cubicBezTo>
                    <a:pt x="847" y="1871"/>
                    <a:pt x="847" y="1871"/>
                    <a:pt x="847" y="1871"/>
                  </a:cubicBezTo>
                  <a:moveTo>
                    <a:pt x="1083" y="1339"/>
                  </a:moveTo>
                  <a:cubicBezTo>
                    <a:pt x="1082" y="1341"/>
                    <a:pt x="1082" y="1341"/>
                    <a:pt x="1082" y="1341"/>
                  </a:cubicBezTo>
                  <a:cubicBezTo>
                    <a:pt x="1078" y="1360"/>
                    <a:pt x="1074" y="1380"/>
                    <a:pt x="1071" y="1401"/>
                  </a:cubicBezTo>
                  <a:cubicBezTo>
                    <a:pt x="1064" y="1399"/>
                    <a:pt x="1057" y="1388"/>
                    <a:pt x="1050" y="1379"/>
                  </a:cubicBezTo>
                  <a:cubicBezTo>
                    <a:pt x="1046" y="1374"/>
                    <a:pt x="1042" y="1368"/>
                    <a:pt x="1038" y="1364"/>
                  </a:cubicBezTo>
                  <a:cubicBezTo>
                    <a:pt x="1007" y="1333"/>
                    <a:pt x="961" y="1314"/>
                    <a:pt x="916" y="1295"/>
                  </a:cubicBezTo>
                  <a:cubicBezTo>
                    <a:pt x="915" y="1295"/>
                    <a:pt x="915" y="1295"/>
                    <a:pt x="915" y="1295"/>
                  </a:cubicBezTo>
                  <a:cubicBezTo>
                    <a:pt x="935" y="1290"/>
                    <a:pt x="958" y="1288"/>
                    <a:pt x="980" y="1289"/>
                  </a:cubicBezTo>
                  <a:cubicBezTo>
                    <a:pt x="1029" y="1293"/>
                    <a:pt x="1067" y="1312"/>
                    <a:pt x="1083" y="1339"/>
                  </a:cubicBezTo>
                  <a:moveTo>
                    <a:pt x="1117" y="1258"/>
                  </a:moveTo>
                  <a:cubicBezTo>
                    <a:pt x="1118" y="1262"/>
                    <a:pt x="1119" y="1266"/>
                    <a:pt x="1120" y="1270"/>
                  </a:cubicBezTo>
                  <a:cubicBezTo>
                    <a:pt x="1121" y="1275"/>
                    <a:pt x="1122" y="1279"/>
                    <a:pt x="1123" y="1284"/>
                  </a:cubicBezTo>
                  <a:cubicBezTo>
                    <a:pt x="1098" y="1276"/>
                    <a:pt x="1069" y="1271"/>
                    <a:pt x="1038" y="1269"/>
                  </a:cubicBezTo>
                  <a:cubicBezTo>
                    <a:pt x="1040" y="1263"/>
                    <a:pt x="1040" y="1263"/>
                    <a:pt x="1040" y="1263"/>
                  </a:cubicBezTo>
                  <a:cubicBezTo>
                    <a:pt x="1016" y="1251"/>
                    <a:pt x="998" y="1233"/>
                    <a:pt x="989" y="1209"/>
                  </a:cubicBezTo>
                  <a:cubicBezTo>
                    <a:pt x="1025" y="1225"/>
                    <a:pt x="1068" y="1244"/>
                    <a:pt x="1117" y="1258"/>
                  </a:cubicBezTo>
                  <a:moveTo>
                    <a:pt x="1032" y="1268"/>
                  </a:moveTo>
                  <a:cubicBezTo>
                    <a:pt x="958" y="1263"/>
                    <a:pt x="889" y="1274"/>
                    <a:pt x="852" y="1282"/>
                  </a:cubicBezTo>
                  <a:cubicBezTo>
                    <a:pt x="844" y="1249"/>
                    <a:pt x="843" y="1222"/>
                    <a:pt x="848" y="1196"/>
                  </a:cubicBezTo>
                  <a:cubicBezTo>
                    <a:pt x="849" y="1186"/>
                    <a:pt x="853" y="1178"/>
                    <a:pt x="856" y="1169"/>
                  </a:cubicBezTo>
                  <a:cubicBezTo>
                    <a:pt x="860" y="1161"/>
                    <a:pt x="863" y="1153"/>
                    <a:pt x="865" y="1144"/>
                  </a:cubicBezTo>
                  <a:cubicBezTo>
                    <a:pt x="876" y="1099"/>
                    <a:pt x="893" y="1074"/>
                    <a:pt x="919" y="1066"/>
                  </a:cubicBezTo>
                  <a:cubicBezTo>
                    <a:pt x="934" y="1088"/>
                    <a:pt x="942" y="1117"/>
                    <a:pt x="950" y="1146"/>
                  </a:cubicBezTo>
                  <a:cubicBezTo>
                    <a:pt x="964" y="1196"/>
                    <a:pt x="979" y="1249"/>
                    <a:pt x="1032" y="1268"/>
                  </a:cubicBezTo>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589" name="Google Shape;589;p11"/>
            <p:cNvSpPr/>
            <p:nvPr/>
          </p:nvSpPr>
          <p:spPr>
            <a:xfrm>
              <a:off x="2317686" y="2300353"/>
              <a:ext cx="215245" cy="285514"/>
            </a:xfrm>
            <a:custGeom>
              <a:rect b="b" l="l" r="r" t="t"/>
              <a:pathLst>
                <a:path extrusionOk="0" h="2198" w="1581">
                  <a:moveTo>
                    <a:pt x="1576" y="1230"/>
                  </a:moveTo>
                  <a:cubicBezTo>
                    <a:pt x="1559" y="1233"/>
                    <a:pt x="1538" y="1234"/>
                    <a:pt x="1513" y="1232"/>
                  </a:cubicBezTo>
                  <a:cubicBezTo>
                    <a:pt x="1484" y="1230"/>
                    <a:pt x="1454" y="1225"/>
                    <a:pt x="1422" y="1219"/>
                  </a:cubicBezTo>
                  <a:cubicBezTo>
                    <a:pt x="1389" y="1214"/>
                    <a:pt x="1356" y="1209"/>
                    <a:pt x="1325" y="1206"/>
                  </a:cubicBezTo>
                  <a:cubicBezTo>
                    <a:pt x="1312" y="1205"/>
                    <a:pt x="1301" y="1205"/>
                    <a:pt x="1290" y="1205"/>
                  </a:cubicBezTo>
                  <a:cubicBezTo>
                    <a:pt x="1288" y="1205"/>
                    <a:pt x="1285" y="1205"/>
                    <a:pt x="1283" y="1206"/>
                  </a:cubicBezTo>
                  <a:cubicBezTo>
                    <a:pt x="1276" y="1206"/>
                    <a:pt x="1272" y="1207"/>
                    <a:pt x="1270" y="1203"/>
                  </a:cubicBezTo>
                  <a:cubicBezTo>
                    <a:pt x="1269" y="1201"/>
                    <a:pt x="1269" y="1201"/>
                    <a:pt x="1269" y="1201"/>
                  </a:cubicBezTo>
                  <a:cubicBezTo>
                    <a:pt x="1267" y="1201"/>
                    <a:pt x="1267" y="1201"/>
                    <a:pt x="1267" y="1201"/>
                  </a:cubicBezTo>
                  <a:cubicBezTo>
                    <a:pt x="1231" y="1205"/>
                    <a:pt x="1195" y="1205"/>
                    <a:pt x="1160" y="1203"/>
                  </a:cubicBezTo>
                  <a:cubicBezTo>
                    <a:pt x="1109" y="1199"/>
                    <a:pt x="1065" y="1189"/>
                    <a:pt x="1033" y="1173"/>
                  </a:cubicBezTo>
                  <a:cubicBezTo>
                    <a:pt x="1027" y="1170"/>
                    <a:pt x="1021" y="1164"/>
                    <a:pt x="1014" y="1159"/>
                  </a:cubicBezTo>
                  <a:cubicBezTo>
                    <a:pt x="1009" y="1154"/>
                    <a:pt x="1004" y="1150"/>
                    <a:pt x="999" y="1147"/>
                  </a:cubicBezTo>
                  <a:cubicBezTo>
                    <a:pt x="995" y="1145"/>
                    <a:pt x="992" y="1143"/>
                    <a:pt x="989" y="1141"/>
                  </a:cubicBezTo>
                  <a:cubicBezTo>
                    <a:pt x="979" y="1134"/>
                    <a:pt x="968" y="1127"/>
                    <a:pt x="964" y="1120"/>
                  </a:cubicBezTo>
                  <a:cubicBezTo>
                    <a:pt x="959" y="1111"/>
                    <a:pt x="957" y="1100"/>
                    <a:pt x="955" y="1089"/>
                  </a:cubicBezTo>
                  <a:cubicBezTo>
                    <a:pt x="953" y="1079"/>
                    <a:pt x="951" y="1068"/>
                    <a:pt x="946" y="1058"/>
                  </a:cubicBezTo>
                  <a:cubicBezTo>
                    <a:pt x="949" y="1058"/>
                    <a:pt x="952" y="1057"/>
                    <a:pt x="955" y="1056"/>
                  </a:cubicBezTo>
                  <a:cubicBezTo>
                    <a:pt x="968" y="1053"/>
                    <a:pt x="980" y="1051"/>
                    <a:pt x="990" y="1056"/>
                  </a:cubicBezTo>
                  <a:cubicBezTo>
                    <a:pt x="999" y="1061"/>
                    <a:pt x="1009" y="1069"/>
                    <a:pt x="1019" y="1077"/>
                  </a:cubicBezTo>
                  <a:cubicBezTo>
                    <a:pt x="1024" y="1081"/>
                    <a:pt x="1029" y="1085"/>
                    <a:pt x="1034" y="1089"/>
                  </a:cubicBezTo>
                  <a:cubicBezTo>
                    <a:pt x="1078" y="1121"/>
                    <a:pt x="1135" y="1129"/>
                    <a:pt x="1185" y="1133"/>
                  </a:cubicBezTo>
                  <a:cubicBezTo>
                    <a:pt x="1198" y="1134"/>
                    <a:pt x="1211" y="1134"/>
                    <a:pt x="1228" y="1135"/>
                  </a:cubicBezTo>
                  <a:cubicBezTo>
                    <a:pt x="1244" y="1150"/>
                    <a:pt x="1268" y="1162"/>
                    <a:pt x="1292" y="1173"/>
                  </a:cubicBezTo>
                  <a:cubicBezTo>
                    <a:pt x="1324" y="1188"/>
                    <a:pt x="1347" y="1196"/>
                    <a:pt x="1366" y="1196"/>
                  </a:cubicBezTo>
                  <a:cubicBezTo>
                    <a:pt x="1391" y="1197"/>
                    <a:pt x="1391" y="1197"/>
                    <a:pt x="1391" y="1197"/>
                  </a:cubicBezTo>
                  <a:cubicBezTo>
                    <a:pt x="1367" y="1189"/>
                    <a:pt x="1367" y="1189"/>
                    <a:pt x="1367" y="1189"/>
                  </a:cubicBezTo>
                  <a:cubicBezTo>
                    <a:pt x="1316" y="1173"/>
                    <a:pt x="1276" y="1157"/>
                    <a:pt x="1244" y="1134"/>
                  </a:cubicBezTo>
                  <a:cubicBezTo>
                    <a:pt x="1293" y="1137"/>
                    <a:pt x="1337" y="1147"/>
                    <a:pt x="1376" y="1157"/>
                  </a:cubicBezTo>
                  <a:cubicBezTo>
                    <a:pt x="1382" y="1158"/>
                    <a:pt x="1388" y="1160"/>
                    <a:pt x="1393" y="1161"/>
                  </a:cubicBezTo>
                  <a:cubicBezTo>
                    <a:pt x="1396" y="1154"/>
                    <a:pt x="1396" y="1154"/>
                    <a:pt x="1396" y="1154"/>
                  </a:cubicBezTo>
                  <a:cubicBezTo>
                    <a:pt x="1353" y="1135"/>
                    <a:pt x="1304" y="1130"/>
                    <a:pt x="1261" y="1127"/>
                  </a:cubicBezTo>
                  <a:cubicBezTo>
                    <a:pt x="1252" y="1126"/>
                    <a:pt x="1243" y="1126"/>
                    <a:pt x="1234" y="1125"/>
                  </a:cubicBezTo>
                  <a:cubicBezTo>
                    <a:pt x="1225" y="1124"/>
                    <a:pt x="1217" y="1124"/>
                    <a:pt x="1208" y="1123"/>
                  </a:cubicBezTo>
                  <a:cubicBezTo>
                    <a:pt x="1173" y="1121"/>
                    <a:pt x="1137" y="1117"/>
                    <a:pt x="1104" y="1107"/>
                  </a:cubicBezTo>
                  <a:cubicBezTo>
                    <a:pt x="1065" y="1095"/>
                    <a:pt x="1043" y="1076"/>
                    <a:pt x="1019" y="1056"/>
                  </a:cubicBezTo>
                  <a:cubicBezTo>
                    <a:pt x="1016" y="1054"/>
                    <a:pt x="1014" y="1052"/>
                    <a:pt x="1012" y="1049"/>
                  </a:cubicBezTo>
                  <a:cubicBezTo>
                    <a:pt x="1026" y="1048"/>
                    <a:pt x="1040" y="1045"/>
                    <a:pt x="1053" y="1042"/>
                  </a:cubicBezTo>
                  <a:cubicBezTo>
                    <a:pt x="1069" y="1038"/>
                    <a:pt x="1084" y="1034"/>
                    <a:pt x="1097" y="1035"/>
                  </a:cubicBezTo>
                  <a:cubicBezTo>
                    <a:pt x="1112" y="1036"/>
                    <a:pt x="1124" y="1043"/>
                    <a:pt x="1137" y="1050"/>
                  </a:cubicBezTo>
                  <a:cubicBezTo>
                    <a:pt x="1150" y="1057"/>
                    <a:pt x="1162" y="1063"/>
                    <a:pt x="1177" y="1066"/>
                  </a:cubicBezTo>
                  <a:cubicBezTo>
                    <a:pt x="1180" y="1070"/>
                    <a:pt x="1183" y="1074"/>
                    <a:pt x="1186" y="1078"/>
                  </a:cubicBezTo>
                  <a:cubicBezTo>
                    <a:pt x="1197" y="1094"/>
                    <a:pt x="1210" y="1112"/>
                    <a:pt x="1233" y="1110"/>
                  </a:cubicBezTo>
                  <a:cubicBezTo>
                    <a:pt x="1266" y="1108"/>
                    <a:pt x="1266" y="1108"/>
                    <a:pt x="1266" y="1108"/>
                  </a:cubicBezTo>
                  <a:cubicBezTo>
                    <a:pt x="1234" y="1103"/>
                    <a:pt x="1234" y="1103"/>
                    <a:pt x="1234" y="1103"/>
                  </a:cubicBezTo>
                  <a:cubicBezTo>
                    <a:pt x="1215" y="1100"/>
                    <a:pt x="1202" y="1085"/>
                    <a:pt x="1196" y="1074"/>
                  </a:cubicBezTo>
                  <a:cubicBezTo>
                    <a:pt x="1213" y="1079"/>
                    <a:pt x="1232" y="1085"/>
                    <a:pt x="1253" y="1086"/>
                  </a:cubicBezTo>
                  <a:cubicBezTo>
                    <a:pt x="1261" y="1087"/>
                    <a:pt x="1269" y="1087"/>
                    <a:pt x="1276" y="1086"/>
                  </a:cubicBezTo>
                  <a:cubicBezTo>
                    <a:pt x="1308" y="1082"/>
                    <a:pt x="1308" y="1082"/>
                    <a:pt x="1308" y="1082"/>
                  </a:cubicBezTo>
                  <a:cubicBezTo>
                    <a:pt x="1276" y="1078"/>
                    <a:pt x="1276" y="1078"/>
                    <a:pt x="1276" y="1078"/>
                  </a:cubicBezTo>
                  <a:cubicBezTo>
                    <a:pt x="1212" y="1072"/>
                    <a:pt x="1164" y="1052"/>
                    <a:pt x="1130" y="1033"/>
                  </a:cubicBezTo>
                  <a:cubicBezTo>
                    <a:pt x="1144" y="1033"/>
                    <a:pt x="1158" y="1030"/>
                    <a:pt x="1171" y="1028"/>
                  </a:cubicBezTo>
                  <a:cubicBezTo>
                    <a:pt x="1188" y="1025"/>
                    <a:pt x="1204" y="1022"/>
                    <a:pt x="1221" y="1025"/>
                  </a:cubicBezTo>
                  <a:cubicBezTo>
                    <a:pt x="1241" y="1027"/>
                    <a:pt x="1261" y="1040"/>
                    <a:pt x="1280" y="1051"/>
                  </a:cubicBezTo>
                  <a:cubicBezTo>
                    <a:pt x="1288" y="1056"/>
                    <a:pt x="1294" y="1060"/>
                    <a:pt x="1301" y="1064"/>
                  </a:cubicBezTo>
                  <a:cubicBezTo>
                    <a:pt x="1311" y="1069"/>
                    <a:pt x="1320" y="1074"/>
                    <a:pt x="1329" y="1080"/>
                  </a:cubicBezTo>
                  <a:cubicBezTo>
                    <a:pt x="1345" y="1090"/>
                    <a:pt x="1361" y="1099"/>
                    <a:pt x="1378" y="1106"/>
                  </a:cubicBezTo>
                  <a:cubicBezTo>
                    <a:pt x="1378" y="1108"/>
                    <a:pt x="1379" y="1110"/>
                    <a:pt x="1380" y="1111"/>
                  </a:cubicBezTo>
                  <a:cubicBezTo>
                    <a:pt x="1380" y="1112"/>
                    <a:pt x="1380" y="1112"/>
                    <a:pt x="1380" y="1113"/>
                  </a:cubicBezTo>
                  <a:cubicBezTo>
                    <a:pt x="1379" y="1115"/>
                    <a:pt x="1379" y="1115"/>
                    <a:pt x="1379" y="1115"/>
                  </a:cubicBezTo>
                  <a:cubicBezTo>
                    <a:pt x="1382" y="1117"/>
                    <a:pt x="1382" y="1117"/>
                    <a:pt x="1382" y="1117"/>
                  </a:cubicBezTo>
                  <a:cubicBezTo>
                    <a:pt x="1391" y="1121"/>
                    <a:pt x="1397" y="1128"/>
                    <a:pt x="1404" y="1135"/>
                  </a:cubicBezTo>
                  <a:cubicBezTo>
                    <a:pt x="1413" y="1144"/>
                    <a:pt x="1421" y="1153"/>
                    <a:pt x="1434" y="1158"/>
                  </a:cubicBezTo>
                  <a:cubicBezTo>
                    <a:pt x="1450" y="1164"/>
                    <a:pt x="1450" y="1164"/>
                    <a:pt x="1450" y="1164"/>
                  </a:cubicBezTo>
                  <a:cubicBezTo>
                    <a:pt x="1438" y="1152"/>
                    <a:pt x="1438" y="1152"/>
                    <a:pt x="1438" y="1152"/>
                  </a:cubicBezTo>
                  <a:cubicBezTo>
                    <a:pt x="1433" y="1147"/>
                    <a:pt x="1426" y="1141"/>
                    <a:pt x="1420" y="1136"/>
                  </a:cubicBezTo>
                  <a:cubicBezTo>
                    <a:pt x="1412" y="1130"/>
                    <a:pt x="1404" y="1123"/>
                    <a:pt x="1399" y="1116"/>
                  </a:cubicBezTo>
                  <a:cubicBezTo>
                    <a:pt x="1422" y="1128"/>
                    <a:pt x="1451" y="1138"/>
                    <a:pt x="1473" y="1141"/>
                  </a:cubicBezTo>
                  <a:cubicBezTo>
                    <a:pt x="1475" y="1134"/>
                    <a:pt x="1475" y="1134"/>
                    <a:pt x="1475" y="1134"/>
                  </a:cubicBezTo>
                  <a:cubicBezTo>
                    <a:pt x="1405" y="1114"/>
                    <a:pt x="1348" y="1080"/>
                    <a:pt x="1293" y="1049"/>
                  </a:cubicBezTo>
                  <a:cubicBezTo>
                    <a:pt x="1278" y="1040"/>
                    <a:pt x="1262" y="1031"/>
                    <a:pt x="1247" y="1022"/>
                  </a:cubicBezTo>
                  <a:cubicBezTo>
                    <a:pt x="1270" y="1019"/>
                    <a:pt x="1294" y="1018"/>
                    <a:pt x="1319" y="1020"/>
                  </a:cubicBezTo>
                  <a:cubicBezTo>
                    <a:pt x="1376" y="1024"/>
                    <a:pt x="1428" y="1042"/>
                    <a:pt x="1463" y="1069"/>
                  </a:cubicBezTo>
                  <a:cubicBezTo>
                    <a:pt x="1474" y="1088"/>
                    <a:pt x="1496" y="1097"/>
                    <a:pt x="1517" y="1106"/>
                  </a:cubicBezTo>
                  <a:cubicBezTo>
                    <a:pt x="1531" y="1111"/>
                    <a:pt x="1545" y="1117"/>
                    <a:pt x="1555" y="1125"/>
                  </a:cubicBezTo>
                  <a:cubicBezTo>
                    <a:pt x="1560" y="1120"/>
                    <a:pt x="1560" y="1120"/>
                    <a:pt x="1560" y="1120"/>
                  </a:cubicBezTo>
                  <a:cubicBezTo>
                    <a:pt x="1549" y="1107"/>
                    <a:pt x="1532" y="1100"/>
                    <a:pt x="1516" y="1094"/>
                  </a:cubicBezTo>
                  <a:cubicBezTo>
                    <a:pt x="1496" y="1085"/>
                    <a:pt x="1477" y="1077"/>
                    <a:pt x="1469" y="1061"/>
                  </a:cubicBezTo>
                  <a:cubicBezTo>
                    <a:pt x="1468" y="1060"/>
                    <a:pt x="1468" y="1060"/>
                    <a:pt x="1468" y="1060"/>
                  </a:cubicBezTo>
                  <a:cubicBezTo>
                    <a:pt x="1467" y="1059"/>
                    <a:pt x="1467" y="1059"/>
                    <a:pt x="1467" y="1059"/>
                  </a:cubicBezTo>
                  <a:cubicBezTo>
                    <a:pt x="1462" y="1056"/>
                    <a:pt x="1456" y="1053"/>
                    <a:pt x="1451" y="1050"/>
                  </a:cubicBezTo>
                  <a:cubicBezTo>
                    <a:pt x="1422" y="1035"/>
                    <a:pt x="1393" y="1019"/>
                    <a:pt x="1356" y="1010"/>
                  </a:cubicBezTo>
                  <a:cubicBezTo>
                    <a:pt x="1363" y="1008"/>
                    <a:pt x="1369" y="1006"/>
                    <a:pt x="1375" y="1003"/>
                  </a:cubicBezTo>
                  <a:cubicBezTo>
                    <a:pt x="1392" y="998"/>
                    <a:pt x="1407" y="992"/>
                    <a:pt x="1425" y="995"/>
                  </a:cubicBezTo>
                  <a:cubicBezTo>
                    <a:pt x="1441" y="997"/>
                    <a:pt x="1456" y="1003"/>
                    <a:pt x="1473" y="1010"/>
                  </a:cubicBezTo>
                  <a:cubicBezTo>
                    <a:pt x="1492" y="1018"/>
                    <a:pt x="1511" y="1026"/>
                    <a:pt x="1533" y="1027"/>
                  </a:cubicBezTo>
                  <a:cubicBezTo>
                    <a:pt x="1538" y="1028"/>
                    <a:pt x="1544" y="1028"/>
                    <a:pt x="1549" y="1027"/>
                  </a:cubicBezTo>
                  <a:cubicBezTo>
                    <a:pt x="1576" y="1025"/>
                    <a:pt x="1576" y="1025"/>
                    <a:pt x="1576" y="1025"/>
                  </a:cubicBezTo>
                  <a:cubicBezTo>
                    <a:pt x="1550" y="1020"/>
                    <a:pt x="1550" y="1020"/>
                    <a:pt x="1550" y="1020"/>
                  </a:cubicBezTo>
                  <a:cubicBezTo>
                    <a:pt x="1512" y="1014"/>
                    <a:pt x="1479" y="1002"/>
                    <a:pt x="1447" y="991"/>
                  </a:cubicBezTo>
                  <a:cubicBezTo>
                    <a:pt x="1465" y="991"/>
                    <a:pt x="1484" y="990"/>
                    <a:pt x="1502" y="986"/>
                  </a:cubicBezTo>
                  <a:cubicBezTo>
                    <a:pt x="1501" y="979"/>
                    <a:pt x="1501" y="979"/>
                    <a:pt x="1501" y="979"/>
                  </a:cubicBezTo>
                  <a:cubicBezTo>
                    <a:pt x="1491" y="980"/>
                    <a:pt x="1481" y="980"/>
                    <a:pt x="1472" y="980"/>
                  </a:cubicBezTo>
                  <a:cubicBezTo>
                    <a:pt x="1459" y="980"/>
                    <a:pt x="1447" y="980"/>
                    <a:pt x="1436" y="980"/>
                  </a:cubicBezTo>
                  <a:cubicBezTo>
                    <a:pt x="1429" y="981"/>
                    <a:pt x="1421" y="982"/>
                    <a:pt x="1414" y="983"/>
                  </a:cubicBezTo>
                  <a:cubicBezTo>
                    <a:pt x="1405" y="983"/>
                    <a:pt x="1405" y="983"/>
                    <a:pt x="1405" y="983"/>
                  </a:cubicBezTo>
                  <a:cubicBezTo>
                    <a:pt x="1409" y="985"/>
                    <a:pt x="1409" y="985"/>
                    <a:pt x="1409" y="985"/>
                  </a:cubicBezTo>
                  <a:cubicBezTo>
                    <a:pt x="1395" y="988"/>
                    <a:pt x="1383" y="992"/>
                    <a:pt x="1372" y="996"/>
                  </a:cubicBezTo>
                  <a:cubicBezTo>
                    <a:pt x="1359" y="1001"/>
                    <a:pt x="1347" y="1005"/>
                    <a:pt x="1336" y="1007"/>
                  </a:cubicBezTo>
                  <a:cubicBezTo>
                    <a:pt x="1326" y="1008"/>
                    <a:pt x="1326" y="1008"/>
                    <a:pt x="1326" y="1008"/>
                  </a:cubicBezTo>
                  <a:cubicBezTo>
                    <a:pt x="1319" y="1008"/>
                    <a:pt x="1310" y="1007"/>
                    <a:pt x="1301" y="1006"/>
                  </a:cubicBezTo>
                  <a:cubicBezTo>
                    <a:pt x="1293" y="1005"/>
                    <a:pt x="1286" y="1004"/>
                    <a:pt x="1280" y="1004"/>
                  </a:cubicBezTo>
                  <a:cubicBezTo>
                    <a:pt x="1267" y="1004"/>
                    <a:pt x="1254" y="1004"/>
                    <a:pt x="1241" y="1005"/>
                  </a:cubicBezTo>
                  <a:cubicBezTo>
                    <a:pt x="1243" y="1004"/>
                    <a:pt x="1243" y="1004"/>
                    <a:pt x="1243" y="1004"/>
                  </a:cubicBezTo>
                  <a:cubicBezTo>
                    <a:pt x="1249" y="1001"/>
                    <a:pt x="1255" y="997"/>
                    <a:pt x="1261" y="994"/>
                  </a:cubicBezTo>
                  <a:cubicBezTo>
                    <a:pt x="1287" y="979"/>
                    <a:pt x="1311" y="965"/>
                    <a:pt x="1343" y="961"/>
                  </a:cubicBezTo>
                  <a:cubicBezTo>
                    <a:pt x="1346" y="962"/>
                    <a:pt x="1349" y="961"/>
                    <a:pt x="1353" y="961"/>
                  </a:cubicBezTo>
                  <a:cubicBezTo>
                    <a:pt x="1354" y="961"/>
                    <a:pt x="1355" y="961"/>
                    <a:pt x="1357" y="961"/>
                  </a:cubicBezTo>
                  <a:cubicBezTo>
                    <a:pt x="1359" y="961"/>
                    <a:pt x="1361" y="961"/>
                    <a:pt x="1364" y="961"/>
                  </a:cubicBezTo>
                  <a:cubicBezTo>
                    <a:pt x="1364" y="953"/>
                    <a:pt x="1364" y="953"/>
                    <a:pt x="1364" y="953"/>
                  </a:cubicBezTo>
                  <a:cubicBezTo>
                    <a:pt x="1363" y="953"/>
                    <a:pt x="1363" y="953"/>
                    <a:pt x="1363" y="953"/>
                  </a:cubicBezTo>
                  <a:cubicBezTo>
                    <a:pt x="1361" y="953"/>
                    <a:pt x="1359" y="953"/>
                    <a:pt x="1356" y="953"/>
                  </a:cubicBezTo>
                  <a:cubicBezTo>
                    <a:pt x="1352" y="953"/>
                    <a:pt x="1347" y="954"/>
                    <a:pt x="1343" y="954"/>
                  </a:cubicBezTo>
                  <a:cubicBezTo>
                    <a:pt x="1342" y="954"/>
                    <a:pt x="1342" y="954"/>
                    <a:pt x="1342" y="954"/>
                  </a:cubicBezTo>
                  <a:cubicBezTo>
                    <a:pt x="1341" y="954"/>
                    <a:pt x="1341" y="954"/>
                    <a:pt x="1340" y="954"/>
                  </a:cubicBezTo>
                  <a:cubicBezTo>
                    <a:pt x="1353" y="948"/>
                    <a:pt x="1368" y="945"/>
                    <a:pt x="1386" y="946"/>
                  </a:cubicBezTo>
                  <a:cubicBezTo>
                    <a:pt x="1399" y="947"/>
                    <a:pt x="1411" y="950"/>
                    <a:pt x="1423" y="955"/>
                  </a:cubicBezTo>
                  <a:cubicBezTo>
                    <a:pt x="1436" y="960"/>
                    <a:pt x="1436" y="960"/>
                    <a:pt x="1436" y="960"/>
                  </a:cubicBezTo>
                  <a:cubicBezTo>
                    <a:pt x="1428" y="950"/>
                    <a:pt x="1428" y="950"/>
                    <a:pt x="1428" y="950"/>
                  </a:cubicBezTo>
                  <a:cubicBezTo>
                    <a:pt x="1421" y="941"/>
                    <a:pt x="1410" y="940"/>
                    <a:pt x="1401" y="939"/>
                  </a:cubicBezTo>
                  <a:cubicBezTo>
                    <a:pt x="1397" y="939"/>
                    <a:pt x="1394" y="938"/>
                    <a:pt x="1391" y="938"/>
                  </a:cubicBezTo>
                  <a:cubicBezTo>
                    <a:pt x="1350" y="929"/>
                    <a:pt x="1314" y="911"/>
                    <a:pt x="1296" y="889"/>
                  </a:cubicBezTo>
                  <a:cubicBezTo>
                    <a:pt x="1316" y="894"/>
                    <a:pt x="1338" y="896"/>
                    <a:pt x="1362" y="898"/>
                  </a:cubicBezTo>
                  <a:cubicBezTo>
                    <a:pt x="1368" y="898"/>
                    <a:pt x="1374" y="899"/>
                    <a:pt x="1380" y="899"/>
                  </a:cubicBezTo>
                  <a:cubicBezTo>
                    <a:pt x="1407" y="924"/>
                    <a:pt x="1462" y="932"/>
                    <a:pt x="1493" y="935"/>
                  </a:cubicBezTo>
                  <a:cubicBezTo>
                    <a:pt x="1494" y="928"/>
                    <a:pt x="1494" y="928"/>
                    <a:pt x="1494" y="928"/>
                  </a:cubicBezTo>
                  <a:cubicBezTo>
                    <a:pt x="1484" y="925"/>
                    <a:pt x="1473" y="923"/>
                    <a:pt x="1463" y="921"/>
                  </a:cubicBezTo>
                  <a:cubicBezTo>
                    <a:pt x="1439" y="916"/>
                    <a:pt x="1415" y="911"/>
                    <a:pt x="1399" y="900"/>
                  </a:cubicBezTo>
                  <a:cubicBezTo>
                    <a:pt x="1400" y="900"/>
                    <a:pt x="1400" y="900"/>
                    <a:pt x="1400" y="900"/>
                  </a:cubicBezTo>
                  <a:cubicBezTo>
                    <a:pt x="1410" y="901"/>
                    <a:pt x="1410" y="901"/>
                    <a:pt x="1410" y="901"/>
                  </a:cubicBezTo>
                  <a:cubicBezTo>
                    <a:pt x="1425" y="902"/>
                    <a:pt x="1441" y="903"/>
                    <a:pt x="1452" y="898"/>
                  </a:cubicBezTo>
                  <a:cubicBezTo>
                    <a:pt x="1463" y="893"/>
                    <a:pt x="1463" y="893"/>
                    <a:pt x="1463" y="893"/>
                  </a:cubicBezTo>
                  <a:cubicBezTo>
                    <a:pt x="1468" y="896"/>
                    <a:pt x="1474" y="897"/>
                    <a:pt x="1479" y="897"/>
                  </a:cubicBezTo>
                  <a:cubicBezTo>
                    <a:pt x="1493" y="896"/>
                    <a:pt x="1493" y="896"/>
                    <a:pt x="1493" y="896"/>
                  </a:cubicBezTo>
                  <a:cubicBezTo>
                    <a:pt x="1480" y="890"/>
                    <a:pt x="1480" y="890"/>
                    <a:pt x="1480" y="890"/>
                  </a:cubicBezTo>
                  <a:cubicBezTo>
                    <a:pt x="1478" y="889"/>
                    <a:pt x="1476" y="888"/>
                    <a:pt x="1474" y="887"/>
                  </a:cubicBezTo>
                  <a:cubicBezTo>
                    <a:pt x="1472" y="886"/>
                    <a:pt x="1470" y="885"/>
                    <a:pt x="1469" y="885"/>
                  </a:cubicBezTo>
                  <a:cubicBezTo>
                    <a:pt x="1476" y="886"/>
                    <a:pt x="1483" y="887"/>
                    <a:pt x="1488" y="885"/>
                  </a:cubicBezTo>
                  <a:cubicBezTo>
                    <a:pt x="1504" y="880"/>
                    <a:pt x="1504" y="880"/>
                    <a:pt x="1504" y="880"/>
                  </a:cubicBezTo>
                  <a:cubicBezTo>
                    <a:pt x="1487" y="878"/>
                    <a:pt x="1487" y="878"/>
                    <a:pt x="1487" y="878"/>
                  </a:cubicBezTo>
                  <a:cubicBezTo>
                    <a:pt x="1464" y="875"/>
                    <a:pt x="1443" y="869"/>
                    <a:pt x="1423" y="862"/>
                  </a:cubicBezTo>
                  <a:cubicBezTo>
                    <a:pt x="1426" y="858"/>
                    <a:pt x="1426" y="858"/>
                    <a:pt x="1426" y="858"/>
                  </a:cubicBezTo>
                  <a:cubicBezTo>
                    <a:pt x="1409" y="847"/>
                    <a:pt x="1398" y="830"/>
                    <a:pt x="1387" y="812"/>
                  </a:cubicBezTo>
                  <a:cubicBezTo>
                    <a:pt x="1383" y="807"/>
                    <a:pt x="1380" y="802"/>
                    <a:pt x="1376" y="797"/>
                  </a:cubicBezTo>
                  <a:cubicBezTo>
                    <a:pt x="1372" y="791"/>
                    <a:pt x="1367" y="785"/>
                    <a:pt x="1362" y="780"/>
                  </a:cubicBezTo>
                  <a:cubicBezTo>
                    <a:pt x="1354" y="771"/>
                    <a:pt x="1346" y="763"/>
                    <a:pt x="1343" y="754"/>
                  </a:cubicBezTo>
                  <a:cubicBezTo>
                    <a:pt x="1355" y="756"/>
                    <a:pt x="1367" y="759"/>
                    <a:pt x="1380" y="762"/>
                  </a:cubicBezTo>
                  <a:cubicBezTo>
                    <a:pt x="1396" y="766"/>
                    <a:pt x="1414" y="770"/>
                    <a:pt x="1431" y="773"/>
                  </a:cubicBezTo>
                  <a:cubicBezTo>
                    <a:pt x="1436" y="788"/>
                    <a:pt x="1451" y="801"/>
                    <a:pt x="1464" y="801"/>
                  </a:cubicBezTo>
                  <a:cubicBezTo>
                    <a:pt x="1472" y="801"/>
                    <a:pt x="1472" y="801"/>
                    <a:pt x="1472" y="801"/>
                  </a:cubicBezTo>
                  <a:cubicBezTo>
                    <a:pt x="1466" y="795"/>
                    <a:pt x="1466" y="795"/>
                    <a:pt x="1466" y="795"/>
                  </a:cubicBezTo>
                  <a:cubicBezTo>
                    <a:pt x="1463" y="792"/>
                    <a:pt x="1459" y="790"/>
                    <a:pt x="1456" y="788"/>
                  </a:cubicBezTo>
                  <a:cubicBezTo>
                    <a:pt x="1450" y="785"/>
                    <a:pt x="1445" y="782"/>
                    <a:pt x="1444" y="777"/>
                  </a:cubicBezTo>
                  <a:cubicBezTo>
                    <a:pt x="1451" y="779"/>
                    <a:pt x="1460" y="782"/>
                    <a:pt x="1469" y="782"/>
                  </a:cubicBezTo>
                  <a:cubicBezTo>
                    <a:pt x="1475" y="783"/>
                    <a:pt x="1480" y="782"/>
                    <a:pt x="1484" y="781"/>
                  </a:cubicBezTo>
                  <a:cubicBezTo>
                    <a:pt x="1496" y="777"/>
                    <a:pt x="1496" y="777"/>
                    <a:pt x="1496" y="777"/>
                  </a:cubicBezTo>
                  <a:cubicBezTo>
                    <a:pt x="1484" y="774"/>
                    <a:pt x="1484" y="774"/>
                    <a:pt x="1484" y="774"/>
                  </a:cubicBezTo>
                  <a:cubicBezTo>
                    <a:pt x="1457" y="768"/>
                    <a:pt x="1429" y="762"/>
                    <a:pt x="1401" y="756"/>
                  </a:cubicBezTo>
                  <a:cubicBezTo>
                    <a:pt x="1329" y="742"/>
                    <a:pt x="1254" y="727"/>
                    <a:pt x="1202" y="695"/>
                  </a:cubicBezTo>
                  <a:cubicBezTo>
                    <a:pt x="1239" y="685"/>
                    <a:pt x="1283" y="679"/>
                    <a:pt x="1340" y="679"/>
                  </a:cubicBezTo>
                  <a:cubicBezTo>
                    <a:pt x="1354" y="687"/>
                    <a:pt x="1380" y="698"/>
                    <a:pt x="1401" y="697"/>
                  </a:cubicBezTo>
                  <a:cubicBezTo>
                    <a:pt x="1420" y="696"/>
                    <a:pt x="1420" y="696"/>
                    <a:pt x="1420" y="696"/>
                  </a:cubicBezTo>
                  <a:cubicBezTo>
                    <a:pt x="1402" y="690"/>
                    <a:pt x="1402" y="690"/>
                    <a:pt x="1402" y="690"/>
                  </a:cubicBezTo>
                  <a:cubicBezTo>
                    <a:pt x="1396" y="687"/>
                    <a:pt x="1389" y="686"/>
                    <a:pt x="1383" y="685"/>
                  </a:cubicBezTo>
                  <a:cubicBezTo>
                    <a:pt x="1374" y="682"/>
                    <a:pt x="1365" y="680"/>
                    <a:pt x="1358" y="677"/>
                  </a:cubicBezTo>
                  <a:cubicBezTo>
                    <a:pt x="1362" y="677"/>
                    <a:pt x="1365" y="677"/>
                    <a:pt x="1368" y="677"/>
                  </a:cubicBezTo>
                  <a:cubicBezTo>
                    <a:pt x="1407" y="678"/>
                    <a:pt x="1437" y="696"/>
                    <a:pt x="1463" y="711"/>
                  </a:cubicBezTo>
                  <a:cubicBezTo>
                    <a:pt x="1473" y="717"/>
                    <a:pt x="1482" y="722"/>
                    <a:pt x="1491" y="727"/>
                  </a:cubicBezTo>
                  <a:cubicBezTo>
                    <a:pt x="1495" y="720"/>
                    <a:pt x="1495" y="720"/>
                    <a:pt x="1495" y="720"/>
                  </a:cubicBezTo>
                  <a:cubicBezTo>
                    <a:pt x="1469" y="702"/>
                    <a:pt x="1438" y="683"/>
                    <a:pt x="1397" y="670"/>
                  </a:cubicBezTo>
                  <a:cubicBezTo>
                    <a:pt x="1402" y="667"/>
                    <a:pt x="1406" y="665"/>
                    <a:pt x="1411" y="662"/>
                  </a:cubicBezTo>
                  <a:cubicBezTo>
                    <a:pt x="1423" y="655"/>
                    <a:pt x="1435" y="649"/>
                    <a:pt x="1451" y="646"/>
                  </a:cubicBezTo>
                  <a:cubicBezTo>
                    <a:pt x="1461" y="655"/>
                    <a:pt x="1475" y="662"/>
                    <a:pt x="1490" y="666"/>
                  </a:cubicBezTo>
                  <a:cubicBezTo>
                    <a:pt x="1503" y="669"/>
                    <a:pt x="1503" y="669"/>
                    <a:pt x="1503" y="669"/>
                  </a:cubicBezTo>
                  <a:cubicBezTo>
                    <a:pt x="1494" y="660"/>
                    <a:pt x="1494" y="660"/>
                    <a:pt x="1494" y="660"/>
                  </a:cubicBezTo>
                  <a:cubicBezTo>
                    <a:pt x="1489" y="655"/>
                    <a:pt x="1483" y="652"/>
                    <a:pt x="1476" y="650"/>
                  </a:cubicBezTo>
                  <a:cubicBezTo>
                    <a:pt x="1471" y="648"/>
                    <a:pt x="1467" y="646"/>
                    <a:pt x="1463" y="643"/>
                  </a:cubicBezTo>
                  <a:cubicBezTo>
                    <a:pt x="1466" y="643"/>
                    <a:pt x="1469" y="643"/>
                    <a:pt x="1471" y="643"/>
                  </a:cubicBezTo>
                  <a:cubicBezTo>
                    <a:pt x="1482" y="643"/>
                    <a:pt x="1493" y="643"/>
                    <a:pt x="1501" y="639"/>
                  </a:cubicBezTo>
                  <a:cubicBezTo>
                    <a:pt x="1513" y="632"/>
                    <a:pt x="1513" y="632"/>
                    <a:pt x="1513" y="632"/>
                  </a:cubicBezTo>
                  <a:cubicBezTo>
                    <a:pt x="1499" y="632"/>
                    <a:pt x="1499" y="632"/>
                    <a:pt x="1499" y="632"/>
                  </a:cubicBezTo>
                  <a:cubicBezTo>
                    <a:pt x="1464" y="632"/>
                    <a:pt x="1443" y="636"/>
                    <a:pt x="1418" y="648"/>
                  </a:cubicBezTo>
                  <a:cubicBezTo>
                    <a:pt x="1413" y="651"/>
                    <a:pt x="1407" y="654"/>
                    <a:pt x="1402" y="657"/>
                  </a:cubicBezTo>
                  <a:cubicBezTo>
                    <a:pt x="1393" y="662"/>
                    <a:pt x="1385" y="667"/>
                    <a:pt x="1378" y="668"/>
                  </a:cubicBezTo>
                  <a:cubicBezTo>
                    <a:pt x="1375" y="669"/>
                    <a:pt x="1371" y="669"/>
                    <a:pt x="1368" y="669"/>
                  </a:cubicBezTo>
                  <a:cubicBezTo>
                    <a:pt x="1362" y="669"/>
                    <a:pt x="1356" y="669"/>
                    <a:pt x="1350" y="670"/>
                  </a:cubicBezTo>
                  <a:cubicBezTo>
                    <a:pt x="1339" y="669"/>
                    <a:pt x="1328" y="668"/>
                    <a:pt x="1317" y="667"/>
                  </a:cubicBezTo>
                  <a:cubicBezTo>
                    <a:pt x="1310" y="666"/>
                    <a:pt x="1302" y="665"/>
                    <a:pt x="1295" y="664"/>
                  </a:cubicBezTo>
                  <a:cubicBezTo>
                    <a:pt x="1286" y="664"/>
                    <a:pt x="1275" y="663"/>
                    <a:pt x="1263" y="665"/>
                  </a:cubicBezTo>
                  <a:cubicBezTo>
                    <a:pt x="1285" y="649"/>
                    <a:pt x="1305" y="637"/>
                    <a:pt x="1325" y="628"/>
                  </a:cubicBezTo>
                  <a:cubicBezTo>
                    <a:pt x="1330" y="626"/>
                    <a:pt x="1336" y="622"/>
                    <a:pt x="1342" y="619"/>
                  </a:cubicBezTo>
                  <a:cubicBezTo>
                    <a:pt x="1363" y="608"/>
                    <a:pt x="1394" y="591"/>
                    <a:pt x="1409" y="591"/>
                  </a:cubicBezTo>
                  <a:cubicBezTo>
                    <a:pt x="1414" y="591"/>
                    <a:pt x="1419" y="593"/>
                    <a:pt x="1424" y="595"/>
                  </a:cubicBezTo>
                  <a:cubicBezTo>
                    <a:pt x="1428" y="596"/>
                    <a:pt x="1433" y="598"/>
                    <a:pt x="1438" y="598"/>
                  </a:cubicBezTo>
                  <a:cubicBezTo>
                    <a:pt x="1444" y="598"/>
                    <a:pt x="1450" y="596"/>
                    <a:pt x="1456" y="592"/>
                  </a:cubicBezTo>
                  <a:cubicBezTo>
                    <a:pt x="1464" y="585"/>
                    <a:pt x="1464" y="585"/>
                    <a:pt x="1464" y="585"/>
                  </a:cubicBezTo>
                  <a:cubicBezTo>
                    <a:pt x="1453" y="585"/>
                    <a:pt x="1453" y="585"/>
                    <a:pt x="1453" y="585"/>
                  </a:cubicBezTo>
                  <a:cubicBezTo>
                    <a:pt x="1450" y="586"/>
                    <a:pt x="1447" y="586"/>
                    <a:pt x="1443" y="586"/>
                  </a:cubicBezTo>
                  <a:cubicBezTo>
                    <a:pt x="1435" y="587"/>
                    <a:pt x="1426" y="588"/>
                    <a:pt x="1421" y="586"/>
                  </a:cubicBezTo>
                  <a:cubicBezTo>
                    <a:pt x="1430" y="583"/>
                    <a:pt x="1439" y="578"/>
                    <a:pt x="1447" y="574"/>
                  </a:cubicBezTo>
                  <a:cubicBezTo>
                    <a:pt x="1451" y="572"/>
                    <a:pt x="1451" y="572"/>
                    <a:pt x="1451" y="572"/>
                  </a:cubicBezTo>
                  <a:cubicBezTo>
                    <a:pt x="1453" y="571"/>
                    <a:pt x="1456" y="570"/>
                    <a:pt x="1459" y="569"/>
                  </a:cubicBezTo>
                  <a:cubicBezTo>
                    <a:pt x="1469" y="564"/>
                    <a:pt x="1479" y="560"/>
                    <a:pt x="1483" y="551"/>
                  </a:cubicBezTo>
                  <a:cubicBezTo>
                    <a:pt x="1488" y="541"/>
                    <a:pt x="1488" y="541"/>
                    <a:pt x="1488" y="541"/>
                  </a:cubicBezTo>
                  <a:cubicBezTo>
                    <a:pt x="1478" y="547"/>
                    <a:pt x="1478" y="547"/>
                    <a:pt x="1478" y="547"/>
                  </a:cubicBezTo>
                  <a:cubicBezTo>
                    <a:pt x="1443" y="566"/>
                    <a:pt x="1399" y="584"/>
                    <a:pt x="1362" y="599"/>
                  </a:cubicBezTo>
                  <a:cubicBezTo>
                    <a:pt x="1377" y="577"/>
                    <a:pt x="1395" y="553"/>
                    <a:pt x="1401" y="529"/>
                  </a:cubicBezTo>
                  <a:cubicBezTo>
                    <a:pt x="1394" y="526"/>
                    <a:pt x="1394" y="526"/>
                    <a:pt x="1394" y="526"/>
                  </a:cubicBezTo>
                  <a:cubicBezTo>
                    <a:pt x="1380" y="556"/>
                    <a:pt x="1362" y="582"/>
                    <a:pt x="1345" y="607"/>
                  </a:cubicBezTo>
                  <a:cubicBezTo>
                    <a:pt x="1344" y="609"/>
                    <a:pt x="1344" y="609"/>
                    <a:pt x="1344" y="609"/>
                  </a:cubicBezTo>
                  <a:cubicBezTo>
                    <a:pt x="1323" y="616"/>
                    <a:pt x="1305" y="627"/>
                    <a:pt x="1288" y="637"/>
                  </a:cubicBezTo>
                  <a:cubicBezTo>
                    <a:pt x="1273" y="646"/>
                    <a:pt x="1258" y="656"/>
                    <a:pt x="1241" y="662"/>
                  </a:cubicBezTo>
                  <a:cubicBezTo>
                    <a:pt x="1239" y="663"/>
                    <a:pt x="1239" y="663"/>
                    <a:pt x="1239" y="663"/>
                  </a:cubicBezTo>
                  <a:cubicBezTo>
                    <a:pt x="1239" y="665"/>
                    <a:pt x="1239" y="665"/>
                    <a:pt x="1239" y="665"/>
                  </a:cubicBezTo>
                  <a:cubicBezTo>
                    <a:pt x="1238" y="666"/>
                    <a:pt x="1238" y="667"/>
                    <a:pt x="1238" y="668"/>
                  </a:cubicBezTo>
                  <a:cubicBezTo>
                    <a:pt x="1200" y="676"/>
                    <a:pt x="1169" y="686"/>
                    <a:pt x="1143" y="699"/>
                  </a:cubicBezTo>
                  <a:cubicBezTo>
                    <a:pt x="1143" y="695"/>
                    <a:pt x="1142" y="691"/>
                    <a:pt x="1142" y="686"/>
                  </a:cubicBezTo>
                  <a:cubicBezTo>
                    <a:pt x="1142" y="677"/>
                    <a:pt x="1141" y="669"/>
                    <a:pt x="1142" y="658"/>
                  </a:cubicBezTo>
                  <a:cubicBezTo>
                    <a:pt x="1155" y="651"/>
                    <a:pt x="1173" y="651"/>
                    <a:pt x="1191" y="651"/>
                  </a:cubicBezTo>
                  <a:cubicBezTo>
                    <a:pt x="1211" y="651"/>
                    <a:pt x="1232" y="651"/>
                    <a:pt x="1250" y="642"/>
                  </a:cubicBezTo>
                  <a:cubicBezTo>
                    <a:pt x="1265" y="633"/>
                    <a:pt x="1265" y="633"/>
                    <a:pt x="1265" y="633"/>
                  </a:cubicBezTo>
                  <a:cubicBezTo>
                    <a:pt x="1248" y="635"/>
                    <a:pt x="1248" y="635"/>
                    <a:pt x="1248" y="635"/>
                  </a:cubicBezTo>
                  <a:cubicBezTo>
                    <a:pt x="1240" y="636"/>
                    <a:pt x="1233" y="637"/>
                    <a:pt x="1226" y="638"/>
                  </a:cubicBezTo>
                  <a:cubicBezTo>
                    <a:pt x="1214" y="640"/>
                    <a:pt x="1201" y="642"/>
                    <a:pt x="1189" y="642"/>
                  </a:cubicBezTo>
                  <a:cubicBezTo>
                    <a:pt x="1208" y="635"/>
                    <a:pt x="1236" y="623"/>
                    <a:pt x="1249" y="605"/>
                  </a:cubicBezTo>
                  <a:cubicBezTo>
                    <a:pt x="1265" y="584"/>
                    <a:pt x="1265" y="584"/>
                    <a:pt x="1265" y="584"/>
                  </a:cubicBezTo>
                  <a:cubicBezTo>
                    <a:pt x="1244" y="600"/>
                    <a:pt x="1244" y="600"/>
                    <a:pt x="1244" y="600"/>
                  </a:cubicBezTo>
                  <a:cubicBezTo>
                    <a:pt x="1217" y="621"/>
                    <a:pt x="1184" y="636"/>
                    <a:pt x="1145" y="646"/>
                  </a:cubicBezTo>
                  <a:cubicBezTo>
                    <a:pt x="1145" y="639"/>
                    <a:pt x="1146" y="633"/>
                    <a:pt x="1148" y="627"/>
                  </a:cubicBezTo>
                  <a:cubicBezTo>
                    <a:pt x="1149" y="623"/>
                    <a:pt x="1149" y="623"/>
                    <a:pt x="1149" y="623"/>
                  </a:cubicBezTo>
                  <a:cubicBezTo>
                    <a:pt x="1159" y="615"/>
                    <a:pt x="1175" y="604"/>
                    <a:pt x="1194" y="597"/>
                  </a:cubicBezTo>
                  <a:cubicBezTo>
                    <a:pt x="1198" y="595"/>
                    <a:pt x="1202" y="593"/>
                    <a:pt x="1207" y="591"/>
                  </a:cubicBezTo>
                  <a:cubicBezTo>
                    <a:pt x="1220" y="585"/>
                    <a:pt x="1236" y="578"/>
                    <a:pt x="1247" y="577"/>
                  </a:cubicBezTo>
                  <a:cubicBezTo>
                    <a:pt x="1254" y="577"/>
                    <a:pt x="1261" y="579"/>
                    <a:pt x="1269" y="581"/>
                  </a:cubicBezTo>
                  <a:cubicBezTo>
                    <a:pt x="1277" y="583"/>
                    <a:pt x="1285" y="585"/>
                    <a:pt x="1293" y="585"/>
                  </a:cubicBezTo>
                  <a:cubicBezTo>
                    <a:pt x="1301" y="585"/>
                    <a:pt x="1308" y="583"/>
                    <a:pt x="1315" y="581"/>
                  </a:cubicBezTo>
                  <a:cubicBezTo>
                    <a:pt x="1318" y="580"/>
                    <a:pt x="1321" y="580"/>
                    <a:pt x="1324" y="579"/>
                  </a:cubicBezTo>
                  <a:cubicBezTo>
                    <a:pt x="1326" y="579"/>
                    <a:pt x="1328" y="579"/>
                    <a:pt x="1330" y="578"/>
                  </a:cubicBezTo>
                  <a:cubicBezTo>
                    <a:pt x="1338" y="578"/>
                    <a:pt x="1347" y="577"/>
                    <a:pt x="1351" y="569"/>
                  </a:cubicBezTo>
                  <a:cubicBezTo>
                    <a:pt x="1354" y="562"/>
                    <a:pt x="1354" y="562"/>
                    <a:pt x="1354" y="562"/>
                  </a:cubicBezTo>
                  <a:cubicBezTo>
                    <a:pt x="1346" y="564"/>
                    <a:pt x="1346" y="564"/>
                    <a:pt x="1346" y="564"/>
                  </a:cubicBezTo>
                  <a:cubicBezTo>
                    <a:pt x="1330" y="569"/>
                    <a:pt x="1305" y="575"/>
                    <a:pt x="1281" y="573"/>
                  </a:cubicBezTo>
                  <a:cubicBezTo>
                    <a:pt x="1274" y="573"/>
                    <a:pt x="1267" y="571"/>
                    <a:pt x="1261" y="570"/>
                  </a:cubicBezTo>
                  <a:cubicBezTo>
                    <a:pt x="1281" y="559"/>
                    <a:pt x="1316" y="539"/>
                    <a:pt x="1333" y="513"/>
                  </a:cubicBezTo>
                  <a:cubicBezTo>
                    <a:pt x="1327" y="509"/>
                    <a:pt x="1327" y="509"/>
                    <a:pt x="1327" y="509"/>
                  </a:cubicBezTo>
                  <a:cubicBezTo>
                    <a:pt x="1298" y="544"/>
                    <a:pt x="1252" y="564"/>
                    <a:pt x="1207" y="582"/>
                  </a:cubicBezTo>
                  <a:cubicBezTo>
                    <a:pt x="1189" y="590"/>
                    <a:pt x="1172" y="597"/>
                    <a:pt x="1156" y="605"/>
                  </a:cubicBezTo>
                  <a:cubicBezTo>
                    <a:pt x="1159" y="598"/>
                    <a:pt x="1162" y="591"/>
                    <a:pt x="1165" y="585"/>
                  </a:cubicBezTo>
                  <a:cubicBezTo>
                    <a:pt x="1175" y="562"/>
                    <a:pt x="1184" y="542"/>
                    <a:pt x="1202" y="526"/>
                  </a:cubicBezTo>
                  <a:cubicBezTo>
                    <a:pt x="1220" y="509"/>
                    <a:pt x="1249" y="501"/>
                    <a:pt x="1276" y="494"/>
                  </a:cubicBezTo>
                  <a:cubicBezTo>
                    <a:pt x="1308" y="485"/>
                    <a:pt x="1342" y="475"/>
                    <a:pt x="1359" y="450"/>
                  </a:cubicBezTo>
                  <a:cubicBezTo>
                    <a:pt x="1375" y="428"/>
                    <a:pt x="1375" y="428"/>
                    <a:pt x="1375" y="428"/>
                  </a:cubicBezTo>
                  <a:cubicBezTo>
                    <a:pt x="1354" y="446"/>
                    <a:pt x="1354" y="446"/>
                    <a:pt x="1354" y="446"/>
                  </a:cubicBezTo>
                  <a:cubicBezTo>
                    <a:pt x="1343" y="455"/>
                    <a:pt x="1328" y="466"/>
                    <a:pt x="1314" y="470"/>
                  </a:cubicBezTo>
                  <a:cubicBezTo>
                    <a:pt x="1314" y="470"/>
                    <a:pt x="1315" y="469"/>
                    <a:pt x="1315" y="469"/>
                  </a:cubicBezTo>
                  <a:cubicBezTo>
                    <a:pt x="1322" y="460"/>
                    <a:pt x="1331" y="449"/>
                    <a:pt x="1331" y="439"/>
                  </a:cubicBezTo>
                  <a:cubicBezTo>
                    <a:pt x="1331" y="425"/>
                    <a:pt x="1331" y="425"/>
                    <a:pt x="1331" y="425"/>
                  </a:cubicBezTo>
                  <a:cubicBezTo>
                    <a:pt x="1324" y="437"/>
                    <a:pt x="1324" y="437"/>
                    <a:pt x="1324" y="437"/>
                  </a:cubicBezTo>
                  <a:cubicBezTo>
                    <a:pt x="1316" y="450"/>
                    <a:pt x="1308" y="465"/>
                    <a:pt x="1297" y="476"/>
                  </a:cubicBezTo>
                  <a:cubicBezTo>
                    <a:pt x="1269" y="486"/>
                    <a:pt x="1239" y="496"/>
                    <a:pt x="1212" y="508"/>
                  </a:cubicBezTo>
                  <a:cubicBezTo>
                    <a:pt x="1216" y="502"/>
                    <a:pt x="1220" y="496"/>
                    <a:pt x="1223" y="489"/>
                  </a:cubicBezTo>
                  <a:cubicBezTo>
                    <a:pt x="1228" y="481"/>
                    <a:pt x="1234" y="471"/>
                    <a:pt x="1239" y="463"/>
                  </a:cubicBezTo>
                  <a:cubicBezTo>
                    <a:pt x="1269" y="464"/>
                    <a:pt x="1289" y="455"/>
                    <a:pt x="1305" y="446"/>
                  </a:cubicBezTo>
                  <a:cubicBezTo>
                    <a:pt x="1325" y="435"/>
                    <a:pt x="1325" y="435"/>
                    <a:pt x="1325" y="435"/>
                  </a:cubicBezTo>
                  <a:cubicBezTo>
                    <a:pt x="1303" y="439"/>
                    <a:pt x="1303" y="439"/>
                    <a:pt x="1303" y="439"/>
                  </a:cubicBezTo>
                  <a:cubicBezTo>
                    <a:pt x="1295" y="441"/>
                    <a:pt x="1289" y="443"/>
                    <a:pt x="1282" y="445"/>
                  </a:cubicBezTo>
                  <a:cubicBezTo>
                    <a:pt x="1270" y="450"/>
                    <a:pt x="1258" y="455"/>
                    <a:pt x="1241" y="452"/>
                  </a:cubicBezTo>
                  <a:cubicBezTo>
                    <a:pt x="1248" y="432"/>
                    <a:pt x="1264" y="423"/>
                    <a:pt x="1282" y="413"/>
                  </a:cubicBezTo>
                  <a:cubicBezTo>
                    <a:pt x="1292" y="408"/>
                    <a:pt x="1303" y="401"/>
                    <a:pt x="1312" y="393"/>
                  </a:cubicBezTo>
                  <a:cubicBezTo>
                    <a:pt x="1325" y="380"/>
                    <a:pt x="1325" y="380"/>
                    <a:pt x="1325" y="380"/>
                  </a:cubicBezTo>
                  <a:cubicBezTo>
                    <a:pt x="1308" y="387"/>
                    <a:pt x="1308" y="387"/>
                    <a:pt x="1308" y="387"/>
                  </a:cubicBezTo>
                  <a:cubicBezTo>
                    <a:pt x="1296" y="392"/>
                    <a:pt x="1286" y="399"/>
                    <a:pt x="1276" y="406"/>
                  </a:cubicBezTo>
                  <a:cubicBezTo>
                    <a:pt x="1270" y="410"/>
                    <a:pt x="1264" y="414"/>
                    <a:pt x="1257" y="418"/>
                  </a:cubicBezTo>
                  <a:cubicBezTo>
                    <a:pt x="1260" y="413"/>
                    <a:pt x="1263" y="408"/>
                    <a:pt x="1266" y="403"/>
                  </a:cubicBezTo>
                  <a:cubicBezTo>
                    <a:pt x="1270" y="398"/>
                    <a:pt x="1274" y="392"/>
                    <a:pt x="1278" y="385"/>
                  </a:cubicBezTo>
                  <a:cubicBezTo>
                    <a:pt x="1283" y="376"/>
                    <a:pt x="1283" y="376"/>
                    <a:pt x="1283" y="376"/>
                  </a:cubicBezTo>
                  <a:cubicBezTo>
                    <a:pt x="1273" y="380"/>
                    <a:pt x="1273" y="380"/>
                    <a:pt x="1273" y="380"/>
                  </a:cubicBezTo>
                  <a:cubicBezTo>
                    <a:pt x="1269" y="382"/>
                    <a:pt x="1267" y="385"/>
                    <a:pt x="1265" y="388"/>
                  </a:cubicBezTo>
                  <a:cubicBezTo>
                    <a:pt x="1265" y="386"/>
                    <a:pt x="1266" y="385"/>
                    <a:pt x="1266" y="384"/>
                  </a:cubicBezTo>
                  <a:cubicBezTo>
                    <a:pt x="1275" y="366"/>
                    <a:pt x="1275" y="366"/>
                    <a:pt x="1275" y="366"/>
                  </a:cubicBezTo>
                  <a:cubicBezTo>
                    <a:pt x="1260" y="380"/>
                    <a:pt x="1260" y="380"/>
                    <a:pt x="1260" y="380"/>
                  </a:cubicBezTo>
                  <a:cubicBezTo>
                    <a:pt x="1253" y="387"/>
                    <a:pt x="1249" y="399"/>
                    <a:pt x="1246" y="410"/>
                  </a:cubicBezTo>
                  <a:cubicBezTo>
                    <a:pt x="1244" y="417"/>
                    <a:pt x="1242" y="424"/>
                    <a:pt x="1239" y="429"/>
                  </a:cubicBezTo>
                  <a:cubicBezTo>
                    <a:pt x="1209" y="443"/>
                    <a:pt x="1182" y="460"/>
                    <a:pt x="1156" y="476"/>
                  </a:cubicBezTo>
                  <a:cubicBezTo>
                    <a:pt x="1158" y="474"/>
                    <a:pt x="1159" y="471"/>
                    <a:pt x="1161" y="469"/>
                  </a:cubicBezTo>
                  <a:cubicBezTo>
                    <a:pt x="1171" y="453"/>
                    <a:pt x="1181" y="437"/>
                    <a:pt x="1181" y="422"/>
                  </a:cubicBezTo>
                  <a:cubicBezTo>
                    <a:pt x="1181" y="412"/>
                    <a:pt x="1181" y="412"/>
                    <a:pt x="1181" y="412"/>
                  </a:cubicBezTo>
                  <a:cubicBezTo>
                    <a:pt x="1175" y="419"/>
                    <a:pt x="1175" y="419"/>
                    <a:pt x="1175" y="419"/>
                  </a:cubicBezTo>
                  <a:cubicBezTo>
                    <a:pt x="1161" y="436"/>
                    <a:pt x="1151" y="456"/>
                    <a:pt x="1142" y="476"/>
                  </a:cubicBezTo>
                  <a:cubicBezTo>
                    <a:pt x="1139" y="481"/>
                    <a:pt x="1137" y="486"/>
                    <a:pt x="1134" y="490"/>
                  </a:cubicBezTo>
                  <a:cubicBezTo>
                    <a:pt x="1125" y="494"/>
                    <a:pt x="1117" y="501"/>
                    <a:pt x="1108" y="507"/>
                  </a:cubicBezTo>
                  <a:cubicBezTo>
                    <a:pt x="1102" y="511"/>
                    <a:pt x="1096" y="515"/>
                    <a:pt x="1091" y="519"/>
                  </a:cubicBezTo>
                  <a:cubicBezTo>
                    <a:pt x="1097" y="507"/>
                    <a:pt x="1102" y="493"/>
                    <a:pt x="1107" y="480"/>
                  </a:cubicBezTo>
                  <a:cubicBezTo>
                    <a:pt x="1114" y="460"/>
                    <a:pt x="1122" y="439"/>
                    <a:pt x="1134" y="425"/>
                  </a:cubicBezTo>
                  <a:cubicBezTo>
                    <a:pt x="1183" y="411"/>
                    <a:pt x="1219" y="394"/>
                    <a:pt x="1248" y="373"/>
                  </a:cubicBezTo>
                  <a:cubicBezTo>
                    <a:pt x="1245" y="366"/>
                    <a:pt x="1245" y="366"/>
                    <a:pt x="1245" y="366"/>
                  </a:cubicBezTo>
                  <a:cubicBezTo>
                    <a:pt x="1238" y="370"/>
                    <a:pt x="1231" y="373"/>
                    <a:pt x="1224" y="377"/>
                  </a:cubicBezTo>
                  <a:cubicBezTo>
                    <a:pt x="1197" y="391"/>
                    <a:pt x="1170" y="406"/>
                    <a:pt x="1142" y="412"/>
                  </a:cubicBezTo>
                  <a:cubicBezTo>
                    <a:pt x="1152" y="396"/>
                    <a:pt x="1168" y="387"/>
                    <a:pt x="1186" y="377"/>
                  </a:cubicBezTo>
                  <a:cubicBezTo>
                    <a:pt x="1195" y="372"/>
                    <a:pt x="1205" y="367"/>
                    <a:pt x="1214" y="360"/>
                  </a:cubicBezTo>
                  <a:cubicBezTo>
                    <a:pt x="1210" y="354"/>
                    <a:pt x="1210" y="354"/>
                    <a:pt x="1210" y="354"/>
                  </a:cubicBezTo>
                  <a:cubicBezTo>
                    <a:pt x="1163" y="380"/>
                    <a:pt x="1111" y="402"/>
                    <a:pt x="1062" y="423"/>
                  </a:cubicBezTo>
                  <a:cubicBezTo>
                    <a:pt x="1063" y="415"/>
                    <a:pt x="1064" y="408"/>
                    <a:pt x="1065" y="400"/>
                  </a:cubicBezTo>
                  <a:cubicBezTo>
                    <a:pt x="1068" y="385"/>
                    <a:pt x="1070" y="372"/>
                    <a:pt x="1070" y="360"/>
                  </a:cubicBezTo>
                  <a:cubicBezTo>
                    <a:pt x="1069" y="339"/>
                    <a:pt x="1069" y="339"/>
                    <a:pt x="1069" y="339"/>
                  </a:cubicBezTo>
                  <a:cubicBezTo>
                    <a:pt x="1063" y="359"/>
                    <a:pt x="1063" y="359"/>
                    <a:pt x="1063" y="359"/>
                  </a:cubicBezTo>
                  <a:cubicBezTo>
                    <a:pt x="1058" y="375"/>
                    <a:pt x="1056" y="394"/>
                    <a:pt x="1054" y="412"/>
                  </a:cubicBezTo>
                  <a:cubicBezTo>
                    <a:pt x="1053" y="417"/>
                    <a:pt x="1053" y="423"/>
                    <a:pt x="1052" y="428"/>
                  </a:cubicBezTo>
                  <a:cubicBezTo>
                    <a:pt x="1047" y="430"/>
                    <a:pt x="1043" y="432"/>
                    <a:pt x="1039" y="433"/>
                  </a:cubicBezTo>
                  <a:cubicBezTo>
                    <a:pt x="1035" y="435"/>
                    <a:pt x="1032" y="436"/>
                    <a:pt x="1028" y="438"/>
                  </a:cubicBezTo>
                  <a:cubicBezTo>
                    <a:pt x="1031" y="430"/>
                    <a:pt x="1035" y="422"/>
                    <a:pt x="1040" y="415"/>
                  </a:cubicBezTo>
                  <a:cubicBezTo>
                    <a:pt x="1046" y="403"/>
                    <a:pt x="1052" y="392"/>
                    <a:pt x="1055" y="382"/>
                  </a:cubicBezTo>
                  <a:cubicBezTo>
                    <a:pt x="1060" y="361"/>
                    <a:pt x="1060" y="361"/>
                    <a:pt x="1060" y="361"/>
                  </a:cubicBezTo>
                  <a:cubicBezTo>
                    <a:pt x="1048" y="379"/>
                    <a:pt x="1048" y="379"/>
                    <a:pt x="1048" y="379"/>
                  </a:cubicBezTo>
                  <a:cubicBezTo>
                    <a:pt x="1043" y="387"/>
                    <a:pt x="1037" y="397"/>
                    <a:pt x="1033" y="407"/>
                  </a:cubicBezTo>
                  <a:cubicBezTo>
                    <a:pt x="1019" y="434"/>
                    <a:pt x="1005" y="461"/>
                    <a:pt x="979" y="467"/>
                  </a:cubicBezTo>
                  <a:cubicBezTo>
                    <a:pt x="985" y="455"/>
                    <a:pt x="985" y="439"/>
                    <a:pt x="986" y="423"/>
                  </a:cubicBezTo>
                  <a:cubicBezTo>
                    <a:pt x="987" y="406"/>
                    <a:pt x="988" y="390"/>
                    <a:pt x="996" y="380"/>
                  </a:cubicBezTo>
                  <a:cubicBezTo>
                    <a:pt x="998" y="380"/>
                    <a:pt x="998" y="380"/>
                    <a:pt x="998" y="380"/>
                  </a:cubicBezTo>
                  <a:cubicBezTo>
                    <a:pt x="1013" y="381"/>
                    <a:pt x="1024" y="381"/>
                    <a:pt x="1029" y="376"/>
                  </a:cubicBezTo>
                  <a:cubicBezTo>
                    <a:pt x="1030" y="375"/>
                    <a:pt x="1030" y="373"/>
                    <a:pt x="1030" y="370"/>
                  </a:cubicBezTo>
                  <a:cubicBezTo>
                    <a:pt x="1029" y="365"/>
                    <a:pt x="1029" y="365"/>
                    <a:pt x="1029" y="365"/>
                  </a:cubicBezTo>
                  <a:cubicBezTo>
                    <a:pt x="1024" y="368"/>
                    <a:pt x="1024" y="368"/>
                    <a:pt x="1024" y="368"/>
                  </a:cubicBezTo>
                  <a:cubicBezTo>
                    <a:pt x="1022" y="370"/>
                    <a:pt x="1015" y="371"/>
                    <a:pt x="1007" y="370"/>
                  </a:cubicBezTo>
                  <a:cubicBezTo>
                    <a:pt x="1005" y="370"/>
                    <a:pt x="1002" y="370"/>
                    <a:pt x="1000" y="369"/>
                  </a:cubicBezTo>
                  <a:cubicBezTo>
                    <a:pt x="1019" y="340"/>
                    <a:pt x="1043" y="324"/>
                    <a:pt x="1071" y="321"/>
                  </a:cubicBezTo>
                  <a:cubicBezTo>
                    <a:pt x="1083" y="320"/>
                    <a:pt x="1083" y="320"/>
                    <a:pt x="1083" y="320"/>
                  </a:cubicBezTo>
                  <a:cubicBezTo>
                    <a:pt x="1088" y="320"/>
                    <a:pt x="1093" y="320"/>
                    <a:pt x="1098" y="321"/>
                  </a:cubicBezTo>
                  <a:cubicBezTo>
                    <a:pt x="1103" y="322"/>
                    <a:pt x="1107" y="324"/>
                    <a:pt x="1112" y="327"/>
                  </a:cubicBezTo>
                  <a:cubicBezTo>
                    <a:pt x="1116" y="329"/>
                    <a:pt x="1121" y="332"/>
                    <a:pt x="1127" y="333"/>
                  </a:cubicBezTo>
                  <a:cubicBezTo>
                    <a:pt x="1139" y="336"/>
                    <a:pt x="1154" y="335"/>
                    <a:pt x="1168" y="334"/>
                  </a:cubicBezTo>
                  <a:cubicBezTo>
                    <a:pt x="1177" y="334"/>
                    <a:pt x="1186" y="333"/>
                    <a:pt x="1194" y="334"/>
                  </a:cubicBezTo>
                  <a:cubicBezTo>
                    <a:pt x="1204" y="334"/>
                    <a:pt x="1211" y="337"/>
                    <a:pt x="1217" y="341"/>
                  </a:cubicBezTo>
                  <a:cubicBezTo>
                    <a:pt x="1219" y="343"/>
                    <a:pt x="1219" y="343"/>
                    <a:pt x="1219" y="343"/>
                  </a:cubicBezTo>
                  <a:cubicBezTo>
                    <a:pt x="1222" y="341"/>
                    <a:pt x="1222" y="341"/>
                    <a:pt x="1222" y="341"/>
                  </a:cubicBezTo>
                  <a:cubicBezTo>
                    <a:pt x="1223" y="340"/>
                    <a:pt x="1225" y="339"/>
                    <a:pt x="1228" y="339"/>
                  </a:cubicBezTo>
                  <a:cubicBezTo>
                    <a:pt x="1231" y="339"/>
                    <a:pt x="1234" y="338"/>
                    <a:pt x="1237" y="337"/>
                  </a:cubicBezTo>
                  <a:cubicBezTo>
                    <a:pt x="1243" y="333"/>
                    <a:pt x="1243" y="333"/>
                    <a:pt x="1243" y="333"/>
                  </a:cubicBezTo>
                  <a:cubicBezTo>
                    <a:pt x="1237" y="330"/>
                    <a:pt x="1237" y="330"/>
                    <a:pt x="1237" y="330"/>
                  </a:cubicBezTo>
                  <a:cubicBezTo>
                    <a:pt x="1234" y="329"/>
                    <a:pt x="1228" y="329"/>
                    <a:pt x="1222" y="329"/>
                  </a:cubicBezTo>
                  <a:cubicBezTo>
                    <a:pt x="1221" y="329"/>
                    <a:pt x="1220" y="329"/>
                    <a:pt x="1220" y="329"/>
                  </a:cubicBezTo>
                  <a:cubicBezTo>
                    <a:pt x="1221" y="328"/>
                    <a:pt x="1223" y="326"/>
                    <a:pt x="1224" y="324"/>
                  </a:cubicBezTo>
                  <a:cubicBezTo>
                    <a:pt x="1225" y="319"/>
                    <a:pt x="1225" y="319"/>
                    <a:pt x="1225" y="319"/>
                  </a:cubicBezTo>
                  <a:cubicBezTo>
                    <a:pt x="1220" y="319"/>
                    <a:pt x="1220" y="319"/>
                    <a:pt x="1220" y="319"/>
                  </a:cubicBezTo>
                  <a:cubicBezTo>
                    <a:pt x="1211" y="319"/>
                    <a:pt x="1201" y="321"/>
                    <a:pt x="1190" y="322"/>
                  </a:cubicBezTo>
                  <a:cubicBezTo>
                    <a:pt x="1174" y="324"/>
                    <a:pt x="1157" y="326"/>
                    <a:pt x="1142" y="325"/>
                  </a:cubicBezTo>
                  <a:cubicBezTo>
                    <a:pt x="1134" y="324"/>
                    <a:pt x="1128" y="323"/>
                    <a:pt x="1122" y="321"/>
                  </a:cubicBezTo>
                  <a:cubicBezTo>
                    <a:pt x="1132" y="320"/>
                    <a:pt x="1139" y="317"/>
                    <a:pt x="1147" y="315"/>
                  </a:cubicBezTo>
                  <a:cubicBezTo>
                    <a:pt x="1150" y="313"/>
                    <a:pt x="1152" y="312"/>
                    <a:pt x="1156" y="311"/>
                  </a:cubicBezTo>
                  <a:cubicBezTo>
                    <a:pt x="1159" y="311"/>
                    <a:pt x="1162" y="310"/>
                    <a:pt x="1165" y="309"/>
                  </a:cubicBezTo>
                  <a:cubicBezTo>
                    <a:pt x="1173" y="308"/>
                    <a:pt x="1183" y="306"/>
                    <a:pt x="1185" y="297"/>
                  </a:cubicBezTo>
                  <a:cubicBezTo>
                    <a:pt x="1186" y="289"/>
                    <a:pt x="1186" y="289"/>
                    <a:pt x="1186" y="289"/>
                  </a:cubicBezTo>
                  <a:cubicBezTo>
                    <a:pt x="1179" y="293"/>
                    <a:pt x="1179" y="293"/>
                    <a:pt x="1179" y="293"/>
                  </a:cubicBezTo>
                  <a:cubicBezTo>
                    <a:pt x="1160" y="305"/>
                    <a:pt x="1130" y="309"/>
                    <a:pt x="1100" y="312"/>
                  </a:cubicBezTo>
                  <a:cubicBezTo>
                    <a:pt x="1094" y="311"/>
                    <a:pt x="1094" y="311"/>
                    <a:pt x="1094" y="311"/>
                  </a:cubicBezTo>
                  <a:cubicBezTo>
                    <a:pt x="1095" y="312"/>
                    <a:pt x="1095" y="312"/>
                    <a:pt x="1095" y="312"/>
                  </a:cubicBezTo>
                  <a:cubicBezTo>
                    <a:pt x="1091" y="312"/>
                    <a:pt x="1087" y="312"/>
                    <a:pt x="1083" y="313"/>
                  </a:cubicBezTo>
                  <a:cubicBezTo>
                    <a:pt x="1078" y="313"/>
                    <a:pt x="1074" y="313"/>
                    <a:pt x="1070" y="313"/>
                  </a:cubicBezTo>
                  <a:cubicBezTo>
                    <a:pt x="1067" y="313"/>
                    <a:pt x="1067" y="313"/>
                    <a:pt x="1067" y="313"/>
                  </a:cubicBezTo>
                  <a:cubicBezTo>
                    <a:pt x="1066" y="313"/>
                    <a:pt x="1065" y="314"/>
                    <a:pt x="1064" y="314"/>
                  </a:cubicBezTo>
                  <a:cubicBezTo>
                    <a:pt x="1099" y="292"/>
                    <a:pt x="1142" y="261"/>
                    <a:pt x="1164" y="222"/>
                  </a:cubicBezTo>
                  <a:cubicBezTo>
                    <a:pt x="1178" y="197"/>
                    <a:pt x="1178" y="197"/>
                    <a:pt x="1178" y="197"/>
                  </a:cubicBezTo>
                  <a:cubicBezTo>
                    <a:pt x="1158" y="218"/>
                    <a:pt x="1158" y="218"/>
                    <a:pt x="1158" y="218"/>
                  </a:cubicBezTo>
                  <a:cubicBezTo>
                    <a:pt x="1153" y="223"/>
                    <a:pt x="1148" y="229"/>
                    <a:pt x="1143" y="236"/>
                  </a:cubicBezTo>
                  <a:cubicBezTo>
                    <a:pt x="1130" y="251"/>
                    <a:pt x="1117" y="266"/>
                    <a:pt x="1103" y="274"/>
                  </a:cubicBezTo>
                  <a:cubicBezTo>
                    <a:pt x="1105" y="265"/>
                    <a:pt x="1110" y="257"/>
                    <a:pt x="1115" y="249"/>
                  </a:cubicBezTo>
                  <a:cubicBezTo>
                    <a:pt x="1119" y="241"/>
                    <a:pt x="1124" y="233"/>
                    <a:pt x="1125" y="226"/>
                  </a:cubicBezTo>
                  <a:cubicBezTo>
                    <a:pt x="1130" y="200"/>
                    <a:pt x="1130" y="200"/>
                    <a:pt x="1130" y="200"/>
                  </a:cubicBezTo>
                  <a:cubicBezTo>
                    <a:pt x="1118" y="224"/>
                    <a:pt x="1118" y="224"/>
                    <a:pt x="1118" y="224"/>
                  </a:cubicBezTo>
                  <a:cubicBezTo>
                    <a:pt x="1116" y="228"/>
                    <a:pt x="1113" y="233"/>
                    <a:pt x="1110" y="238"/>
                  </a:cubicBezTo>
                  <a:cubicBezTo>
                    <a:pt x="1101" y="251"/>
                    <a:pt x="1092" y="265"/>
                    <a:pt x="1093" y="284"/>
                  </a:cubicBezTo>
                  <a:cubicBezTo>
                    <a:pt x="1089" y="287"/>
                    <a:pt x="1089" y="287"/>
                    <a:pt x="1089" y="287"/>
                  </a:cubicBezTo>
                  <a:cubicBezTo>
                    <a:pt x="1059" y="304"/>
                    <a:pt x="1028" y="322"/>
                    <a:pt x="1006" y="346"/>
                  </a:cubicBezTo>
                  <a:cubicBezTo>
                    <a:pt x="1003" y="349"/>
                    <a:pt x="1001" y="352"/>
                    <a:pt x="998" y="355"/>
                  </a:cubicBezTo>
                  <a:cubicBezTo>
                    <a:pt x="994" y="361"/>
                    <a:pt x="990" y="366"/>
                    <a:pt x="984" y="369"/>
                  </a:cubicBezTo>
                  <a:cubicBezTo>
                    <a:pt x="983" y="366"/>
                    <a:pt x="983" y="360"/>
                    <a:pt x="983" y="355"/>
                  </a:cubicBezTo>
                  <a:cubicBezTo>
                    <a:pt x="983" y="350"/>
                    <a:pt x="983" y="345"/>
                    <a:pt x="982" y="340"/>
                  </a:cubicBezTo>
                  <a:cubicBezTo>
                    <a:pt x="984" y="340"/>
                    <a:pt x="985" y="339"/>
                    <a:pt x="987" y="338"/>
                  </a:cubicBezTo>
                  <a:cubicBezTo>
                    <a:pt x="993" y="336"/>
                    <a:pt x="1000" y="334"/>
                    <a:pt x="1001" y="330"/>
                  </a:cubicBezTo>
                  <a:cubicBezTo>
                    <a:pt x="1002" y="328"/>
                    <a:pt x="1002" y="327"/>
                    <a:pt x="1002" y="325"/>
                  </a:cubicBezTo>
                  <a:cubicBezTo>
                    <a:pt x="1000" y="320"/>
                    <a:pt x="1000" y="320"/>
                    <a:pt x="1000" y="320"/>
                  </a:cubicBezTo>
                  <a:cubicBezTo>
                    <a:pt x="996" y="323"/>
                    <a:pt x="996" y="323"/>
                    <a:pt x="996" y="323"/>
                  </a:cubicBezTo>
                  <a:cubicBezTo>
                    <a:pt x="992" y="326"/>
                    <a:pt x="987" y="328"/>
                    <a:pt x="981" y="330"/>
                  </a:cubicBezTo>
                  <a:cubicBezTo>
                    <a:pt x="981" y="327"/>
                    <a:pt x="980" y="324"/>
                    <a:pt x="980" y="321"/>
                  </a:cubicBezTo>
                  <a:cubicBezTo>
                    <a:pt x="979" y="315"/>
                    <a:pt x="978" y="310"/>
                    <a:pt x="978" y="304"/>
                  </a:cubicBezTo>
                  <a:cubicBezTo>
                    <a:pt x="994" y="290"/>
                    <a:pt x="1012" y="276"/>
                    <a:pt x="1029" y="262"/>
                  </a:cubicBezTo>
                  <a:cubicBezTo>
                    <a:pt x="1054" y="242"/>
                    <a:pt x="1080" y="222"/>
                    <a:pt x="1099" y="200"/>
                  </a:cubicBezTo>
                  <a:cubicBezTo>
                    <a:pt x="1094" y="195"/>
                    <a:pt x="1094" y="195"/>
                    <a:pt x="1094" y="195"/>
                  </a:cubicBezTo>
                  <a:cubicBezTo>
                    <a:pt x="1065" y="220"/>
                    <a:pt x="1034" y="244"/>
                    <a:pt x="1003" y="268"/>
                  </a:cubicBezTo>
                  <a:cubicBezTo>
                    <a:pt x="994" y="275"/>
                    <a:pt x="984" y="282"/>
                    <a:pt x="975" y="289"/>
                  </a:cubicBezTo>
                  <a:cubicBezTo>
                    <a:pt x="977" y="279"/>
                    <a:pt x="978" y="268"/>
                    <a:pt x="979" y="258"/>
                  </a:cubicBezTo>
                  <a:cubicBezTo>
                    <a:pt x="982" y="222"/>
                    <a:pt x="986" y="185"/>
                    <a:pt x="999" y="158"/>
                  </a:cubicBezTo>
                  <a:cubicBezTo>
                    <a:pt x="999" y="155"/>
                    <a:pt x="1000" y="151"/>
                    <a:pt x="998" y="148"/>
                  </a:cubicBezTo>
                  <a:cubicBezTo>
                    <a:pt x="997" y="147"/>
                    <a:pt x="996" y="147"/>
                    <a:pt x="995" y="146"/>
                  </a:cubicBezTo>
                  <a:cubicBezTo>
                    <a:pt x="993" y="147"/>
                    <a:pt x="993" y="147"/>
                    <a:pt x="993" y="147"/>
                  </a:cubicBezTo>
                  <a:cubicBezTo>
                    <a:pt x="992" y="148"/>
                    <a:pt x="992" y="148"/>
                    <a:pt x="992" y="148"/>
                  </a:cubicBezTo>
                  <a:cubicBezTo>
                    <a:pt x="990" y="150"/>
                    <a:pt x="989" y="153"/>
                    <a:pt x="989" y="156"/>
                  </a:cubicBezTo>
                  <a:cubicBezTo>
                    <a:pt x="974" y="187"/>
                    <a:pt x="969" y="229"/>
                    <a:pt x="967" y="271"/>
                  </a:cubicBezTo>
                  <a:cubicBezTo>
                    <a:pt x="952" y="285"/>
                    <a:pt x="939" y="296"/>
                    <a:pt x="925" y="306"/>
                  </a:cubicBezTo>
                  <a:cubicBezTo>
                    <a:pt x="926" y="304"/>
                    <a:pt x="926" y="304"/>
                    <a:pt x="926" y="304"/>
                  </a:cubicBezTo>
                  <a:cubicBezTo>
                    <a:pt x="922" y="307"/>
                    <a:pt x="922" y="307"/>
                    <a:pt x="922" y="307"/>
                  </a:cubicBezTo>
                  <a:cubicBezTo>
                    <a:pt x="921" y="308"/>
                    <a:pt x="919" y="309"/>
                    <a:pt x="918" y="310"/>
                  </a:cubicBezTo>
                  <a:cubicBezTo>
                    <a:pt x="915" y="281"/>
                    <a:pt x="930" y="260"/>
                    <a:pt x="946" y="238"/>
                  </a:cubicBezTo>
                  <a:cubicBezTo>
                    <a:pt x="946" y="237"/>
                    <a:pt x="947" y="236"/>
                    <a:pt x="947" y="235"/>
                  </a:cubicBezTo>
                  <a:cubicBezTo>
                    <a:pt x="949" y="240"/>
                    <a:pt x="949" y="240"/>
                    <a:pt x="949" y="240"/>
                  </a:cubicBezTo>
                  <a:cubicBezTo>
                    <a:pt x="950" y="232"/>
                    <a:pt x="950" y="232"/>
                    <a:pt x="950" y="232"/>
                  </a:cubicBezTo>
                  <a:cubicBezTo>
                    <a:pt x="963" y="214"/>
                    <a:pt x="975" y="195"/>
                    <a:pt x="978" y="170"/>
                  </a:cubicBezTo>
                  <a:cubicBezTo>
                    <a:pt x="982" y="139"/>
                    <a:pt x="982" y="139"/>
                    <a:pt x="982" y="139"/>
                  </a:cubicBezTo>
                  <a:cubicBezTo>
                    <a:pt x="971" y="168"/>
                    <a:pt x="971" y="168"/>
                    <a:pt x="971" y="168"/>
                  </a:cubicBezTo>
                  <a:cubicBezTo>
                    <a:pt x="967" y="180"/>
                    <a:pt x="961" y="192"/>
                    <a:pt x="955" y="203"/>
                  </a:cubicBezTo>
                  <a:cubicBezTo>
                    <a:pt x="957" y="195"/>
                    <a:pt x="959" y="187"/>
                    <a:pt x="957" y="181"/>
                  </a:cubicBezTo>
                  <a:cubicBezTo>
                    <a:pt x="953" y="164"/>
                    <a:pt x="953" y="164"/>
                    <a:pt x="953" y="164"/>
                  </a:cubicBezTo>
                  <a:cubicBezTo>
                    <a:pt x="950" y="181"/>
                    <a:pt x="950" y="181"/>
                    <a:pt x="950" y="181"/>
                  </a:cubicBezTo>
                  <a:cubicBezTo>
                    <a:pt x="950" y="184"/>
                    <a:pt x="949" y="188"/>
                    <a:pt x="947" y="193"/>
                  </a:cubicBezTo>
                  <a:cubicBezTo>
                    <a:pt x="944" y="203"/>
                    <a:pt x="941" y="214"/>
                    <a:pt x="944" y="223"/>
                  </a:cubicBezTo>
                  <a:cubicBezTo>
                    <a:pt x="944" y="223"/>
                    <a:pt x="944" y="223"/>
                    <a:pt x="944" y="223"/>
                  </a:cubicBezTo>
                  <a:cubicBezTo>
                    <a:pt x="936" y="235"/>
                    <a:pt x="929" y="247"/>
                    <a:pt x="922" y="258"/>
                  </a:cubicBezTo>
                  <a:cubicBezTo>
                    <a:pt x="919" y="263"/>
                    <a:pt x="916" y="268"/>
                    <a:pt x="912" y="272"/>
                  </a:cubicBezTo>
                  <a:cubicBezTo>
                    <a:pt x="913" y="252"/>
                    <a:pt x="917" y="234"/>
                    <a:pt x="920" y="216"/>
                  </a:cubicBezTo>
                  <a:cubicBezTo>
                    <a:pt x="925" y="193"/>
                    <a:pt x="930" y="172"/>
                    <a:pt x="927" y="147"/>
                  </a:cubicBezTo>
                  <a:cubicBezTo>
                    <a:pt x="930" y="143"/>
                    <a:pt x="935" y="139"/>
                    <a:pt x="939" y="136"/>
                  </a:cubicBezTo>
                  <a:cubicBezTo>
                    <a:pt x="948" y="128"/>
                    <a:pt x="957" y="120"/>
                    <a:pt x="959" y="112"/>
                  </a:cubicBezTo>
                  <a:cubicBezTo>
                    <a:pt x="962" y="100"/>
                    <a:pt x="962" y="100"/>
                    <a:pt x="962" y="100"/>
                  </a:cubicBezTo>
                  <a:cubicBezTo>
                    <a:pt x="953" y="108"/>
                    <a:pt x="953" y="108"/>
                    <a:pt x="953" y="108"/>
                  </a:cubicBezTo>
                  <a:cubicBezTo>
                    <a:pt x="950" y="111"/>
                    <a:pt x="947" y="114"/>
                    <a:pt x="944" y="118"/>
                  </a:cubicBezTo>
                  <a:cubicBezTo>
                    <a:pt x="939" y="123"/>
                    <a:pt x="933" y="129"/>
                    <a:pt x="928" y="133"/>
                  </a:cubicBezTo>
                  <a:cubicBezTo>
                    <a:pt x="928" y="132"/>
                    <a:pt x="928" y="131"/>
                    <a:pt x="928" y="131"/>
                  </a:cubicBezTo>
                  <a:cubicBezTo>
                    <a:pt x="928" y="124"/>
                    <a:pt x="929" y="117"/>
                    <a:pt x="931" y="113"/>
                  </a:cubicBezTo>
                  <a:cubicBezTo>
                    <a:pt x="935" y="105"/>
                    <a:pt x="935" y="105"/>
                    <a:pt x="935" y="105"/>
                  </a:cubicBezTo>
                  <a:cubicBezTo>
                    <a:pt x="927" y="107"/>
                    <a:pt x="927" y="107"/>
                    <a:pt x="927" y="107"/>
                  </a:cubicBezTo>
                  <a:cubicBezTo>
                    <a:pt x="919" y="110"/>
                    <a:pt x="919" y="120"/>
                    <a:pt x="919" y="129"/>
                  </a:cubicBezTo>
                  <a:cubicBezTo>
                    <a:pt x="919" y="133"/>
                    <a:pt x="919" y="137"/>
                    <a:pt x="919" y="140"/>
                  </a:cubicBezTo>
                  <a:cubicBezTo>
                    <a:pt x="912" y="145"/>
                    <a:pt x="905" y="150"/>
                    <a:pt x="898" y="155"/>
                  </a:cubicBezTo>
                  <a:cubicBezTo>
                    <a:pt x="883" y="166"/>
                    <a:pt x="868" y="178"/>
                    <a:pt x="852" y="188"/>
                  </a:cubicBezTo>
                  <a:cubicBezTo>
                    <a:pt x="884" y="149"/>
                    <a:pt x="913" y="107"/>
                    <a:pt x="928" y="51"/>
                  </a:cubicBezTo>
                  <a:cubicBezTo>
                    <a:pt x="932" y="34"/>
                    <a:pt x="932" y="34"/>
                    <a:pt x="932" y="34"/>
                  </a:cubicBezTo>
                  <a:cubicBezTo>
                    <a:pt x="922" y="48"/>
                    <a:pt x="922" y="48"/>
                    <a:pt x="922" y="48"/>
                  </a:cubicBezTo>
                  <a:cubicBezTo>
                    <a:pt x="914" y="57"/>
                    <a:pt x="909" y="72"/>
                    <a:pt x="903" y="87"/>
                  </a:cubicBezTo>
                  <a:cubicBezTo>
                    <a:pt x="896" y="106"/>
                    <a:pt x="889" y="125"/>
                    <a:pt x="878" y="134"/>
                  </a:cubicBezTo>
                  <a:cubicBezTo>
                    <a:pt x="877" y="125"/>
                    <a:pt x="879" y="116"/>
                    <a:pt x="880" y="107"/>
                  </a:cubicBezTo>
                  <a:cubicBezTo>
                    <a:pt x="882" y="99"/>
                    <a:pt x="883" y="91"/>
                    <a:pt x="882" y="83"/>
                  </a:cubicBezTo>
                  <a:cubicBezTo>
                    <a:pt x="881" y="62"/>
                    <a:pt x="881" y="62"/>
                    <a:pt x="881" y="62"/>
                  </a:cubicBezTo>
                  <a:cubicBezTo>
                    <a:pt x="875" y="83"/>
                    <a:pt x="875" y="83"/>
                    <a:pt x="875" y="83"/>
                  </a:cubicBezTo>
                  <a:cubicBezTo>
                    <a:pt x="871" y="97"/>
                    <a:pt x="865" y="124"/>
                    <a:pt x="870" y="145"/>
                  </a:cubicBezTo>
                  <a:cubicBezTo>
                    <a:pt x="859" y="162"/>
                    <a:pt x="847" y="176"/>
                    <a:pt x="835" y="190"/>
                  </a:cubicBezTo>
                  <a:cubicBezTo>
                    <a:pt x="820" y="208"/>
                    <a:pt x="804" y="226"/>
                    <a:pt x="790" y="249"/>
                  </a:cubicBezTo>
                  <a:cubicBezTo>
                    <a:pt x="790" y="240"/>
                    <a:pt x="789" y="231"/>
                    <a:pt x="788" y="223"/>
                  </a:cubicBezTo>
                  <a:cubicBezTo>
                    <a:pt x="786" y="200"/>
                    <a:pt x="784" y="176"/>
                    <a:pt x="787" y="149"/>
                  </a:cubicBezTo>
                  <a:cubicBezTo>
                    <a:pt x="796" y="134"/>
                    <a:pt x="808" y="122"/>
                    <a:pt x="820" y="109"/>
                  </a:cubicBezTo>
                  <a:cubicBezTo>
                    <a:pt x="844" y="84"/>
                    <a:pt x="869" y="57"/>
                    <a:pt x="870" y="12"/>
                  </a:cubicBezTo>
                  <a:cubicBezTo>
                    <a:pt x="863" y="12"/>
                    <a:pt x="863" y="12"/>
                    <a:pt x="863" y="12"/>
                  </a:cubicBezTo>
                  <a:cubicBezTo>
                    <a:pt x="859" y="40"/>
                    <a:pt x="847" y="62"/>
                    <a:pt x="832" y="80"/>
                  </a:cubicBezTo>
                  <a:cubicBezTo>
                    <a:pt x="834" y="71"/>
                    <a:pt x="836" y="60"/>
                    <a:pt x="836" y="49"/>
                  </a:cubicBezTo>
                  <a:cubicBezTo>
                    <a:pt x="837" y="39"/>
                    <a:pt x="838" y="30"/>
                    <a:pt x="840" y="25"/>
                  </a:cubicBezTo>
                  <a:cubicBezTo>
                    <a:pt x="847" y="0"/>
                    <a:pt x="847" y="0"/>
                    <a:pt x="847" y="0"/>
                  </a:cubicBezTo>
                  <a:cubicBezTo>
                    <a:pt x="833" y="22"/>
                    <a:pt x="833" y="22"/>
                    <a:pt x="833" y="22"/>
                  </a:cubicBezTo>
                  <a:cubicBezTo>
                    <a:pt x="828" y="30"/>
                    <a:pt x="827" y="43"/>
                    <a:pt x="826" y="55"/>
                  </a:cubicBezTo>
                  <a:cubicBezTo>
                    <a:pt x="825" y="68"/>
                    <a:pt x="825" y="81"/>
                    <a:pt x="819" y="87"/>
                  </a:cubicBezTo>
                  <a:cubicBezTo>
                    <a:pt x="818" y="88"/>
                    <a:pt x="818" y="88"/>
                    <a:pt x="818" y="88"/>
                  </a:cubicBezTo>
                  <a:cubicBezTo>
                    <a:pt x="818" y="89"/>
                    <a:pt x="818" y="89"/>
                    <a:pt x="818" y="89"/>
                  </a:cubicBezTo>
                  <a:cubicBezTo>
                    <a:pt x="818" y="91"/>
                    <a:pt x="818" y="93"/>
                    <a:pt x="819" y="95"/>
                  </a:cubicBezTo>
                  <a:cubicBezTo>
                    <a:pt x="820" y="95"/>
                    <a:pt x="820" y="95"/>
                    <a:pt x="820" y="95"/>
                  </a:cubicBezTo>
                  <a:cubicBezTo>
                    <a:pt x="815" y="101"/>
                    <a:pt x="809" y="106"/>
                    <a:pt x="804" y="111"/>
                  </a:cubicBezTo>
                  <a:cubicBezTo>
                    <a:pt x="799" y="116"/>
                    <a:pt x="795" y="121"/>
                    <a:pt x="790" y="126"/>
                  </a:cubicBezTo>
                  <a:cubicBezTo>
                    <a:pt x="792" y="113"/>
                    <a:pt x="794" y="97"/>
                    <a:pt x="796" y="81"/>
                  </a:cubicBezTo>
                  <a:cubicBezTo>
                    <a:pt x="798" y="58"/>
                    <a:pt x="801" y="35"/>
                    <a:pt x="804" y="19"/>
                  </a:cubicBezTo>
                  <a:cubicBezTo>
                    <a:pt x="805" y="16"/>
                    <a:pt x="805" y="16"/>
                    <a:pt x="805" y="16"/>
                  </a:cubicBezTo>
                  <a:cubicBezTo>
                    <a:pt x="801" y="15"/>
                    <a:pt x="801" y="15"/>
                    <a:pt x="801" y="15"/>
                  </a:cubicBezTo>
                  <a:cubicBezTo>
                    <a:pt x="798" y="14"/>
                    <a:pt x="798" y="14"/>
                    <a:pt x="798" y="14"/>
                  </a:cubicBezTo>
                  <a:cubicBezTo>
                    <a:pt x="797" y="18"/>
                    <a:pt x="797" y="18"/>
                    <a:pt x="797" y="18"/>
                  </a:cubicBezTo>
                  <a:cubicBezTo>
                    <a:pt x="776" y="117"/>
                    <a:pt x="757" y="241"/>
                    <a:pt x="790" y="324"/>
                  </a:cubicBezTo>
                  <a:cubicBezTo>
                    <a:pt x="788" y="325"/>
                    <a:pt x="788" y="325"/>
                    <a:pt x="788" y="325"/>
                  </a:cubicBezTo>
                  <a:cubicBezTo>
                    <a:pt x="790" y="325"/>
                    <a:pt x="790" y="325"/>
                    <a:pt x="790" y="325"/>
                  </a:cubicBezTo>
                  <a:cubicBezTo>
                    <a:pt x="791" y="328"/>
                    <a:pt x="792" y="330"/>
                    <a:pt x="794" y="332"/>
                  </a:cubicBezTo>
                  <a:cubicBezTo>
                    <a:pt x="787" y="343"/>
                    <a:pt x="781" y="353"/>
                    <a:pt x="775" y="364"/>
                  </a:cubicBezTo>
                  <a:cubicBezTo>
                    <a:pt x="769" y="376"/>
                    <a:pt x="762" y="388"/>
                    <a:pt x="754" y="399"/>
                  </a:cubicBezTo>
                  <a:cubicBezTo>
                    <a:pt x="745" y="362"/>
                    <a:pt x="747" y="319"/>
                    <a:pt x="750" y="277"/>
                  </a:cubicBezTo>
                  <a:cubicBezTo>
                    <a:pt x="753" y="227"/>
                    <a:pt x="756" y="176"/>
                    <a:pt x="738" y="134"/>
                  </a:cubicBezTo>
                  <a:cubicBezTo>
                    <a:pt x="758" y="108"/>
                    <a:pt x="767" y="61"/>
                    <a:pt x="773" y="19"/>
                  </a:cubicBezTo>
                  <a:cubicBezTo>
                    <a:pt x="766" y="18"/>
                    <a:pt x="766" y="18"/>
                    <a:pt x="766" y="18"/>
                  </a:cubicBezTo>
                  <a:cubicBezTo>
                    <a:pt x="762" y="31"/>
                    <a:pt x="758" y="46"/>
                    <a:pt x="755" y="60"/>
                  </a:cubicBezTo>
                  <a:cubicBezTo>
                    <a:pt x="750" y="83"/>
                    <a:pt x="745" y="107"/>
                    <a:pt x="734" y="123"/>
                  </a:cubicBezTo>
                  <a:cubicBezTo>
                    <a:pt x="730" y="105"/>
                    <a:pt x="724" y="92"/>
                    <a:pt x="715" y="83"/>
                  </a:cubicBezTo>
                  <a:cubicBezTo>
                    <a:pt x="711" y="78"/>
                    <a:pt x="710" y="69"/>
                    <a:pt x="710" y="61"/>
                  </a:cubicBezTo>
                  <a:cubicBezTo>
                    <a:pt x="709" y="52"/>
                    <a:pt x="708" y="42"/>
                    <a:pt x="703" y="35"/>
                  </a:cubicBezTo>
                  <a:cubicBezTo>
                    <a:pt x="696" y="26"/>
                    <a:pt x="696" y="26"/>
                    <a:pt x="696" y="26"/>
                  </a:cubicBezTo>
                  <a:cubicBezTo>
                    <a:pt x="696" y="37"/>
                    <a:pt x="696" y="37"/>
                    <a:pt x="696" y="37"/>
                  </a:cubicBezTo>
                  <a:cubicBezTo>
                    <a:pt x="696" y="67"/>
                    <a:pt x="706" y="91"/>
                    <a:pt x="716" y="114"/>
                  </a:cubicBezTo>
                  <a:cubicBezTo>
                    <a:pt x="725" y="133"/>
                    <a:pt x="733" y="152"/>
                    <a:pt x="734" y="174"/>
                  </a:cubicBezTo>
                  <a:cubicBezTo>
                    <a:pt x="725" y="160"/>
                    <a:pt x="714" y="144"/>
                    <a:pt x="705" y="133"/>
                  </a:cubicBezTo>
                  <a:cubicBezTo>
                    <a:pt x="690" y="111"/>
                    <a:pt x="690" y="111"/>
                    <a:pt x="690" y="111"/>
                  </a:cubicBezTo>
                  <a:cubicBezTo>
                    <a:pt x="694" y="128"/>
                    <a:pt x="694" y="128"/>
                    <a:pt x="694" y="128"/>
                  </a:cubicBezTo>
                  <a:cubicBezTo>
                    <a:pt x="697" y="142"/>
                    <a:pt x="706" y="153"/>
                    <a:pt x="716" y="164"/>
                  </a:cubicBezTo>
                  <a:cubicBezTo>
                    <a:pt x="726" y="175"/>
                    <a:pt x="735" y="185"/>
                    <a:pt x="737" y="200"/>
                  </a:cubicBezTo>
                  <a:cubicBezTo>
                    <a:pt x="741" y="221"/>
                    <a:pt x="736" y="244"/>
                    <a:pt x="731" y="268"/>
                  </a:cubicBezTo>
                  <a:cubicBezTo>
                    <a:pt x="727" y="284"/>
                    <a:pt x="723" y="301"/>
                    <a:pt x="722" y="319"/>
                  </a:cubicBezTo>
                  <a:cubicBezTo>
                    <a:pt x="719" y="315"/>
                    <a:pt x="717" y="312"/>
                    <a:pt x="714" y="308"/>
                  </a:cubicBezTo>
                  <a:cubicBezTo>
                    <a:pt x="712" y="306"/>
                    <a:pt x="711" y="303"/>
                    <a:pt x="709" y="300"/>
                  </a:cubicBezTo>
                  <a:cubicBezTo>
                    <a:pt x="705" y="295"/>
                    <a:pt x="703" y="290"/>
                    <a:pt x="700" y="284"/>
                  </a:cubicBezTo>
                  <a:cubicBezTo>
                    <a:pt x="697" y="278"/>
                    <a:pt x="694" y="271"/>
                    <a:pt x="690" y="265"/>
                  </a:cubicBezTo>
                  <a:cubicBezTo>
                    <a:pt x="687" y="262"/>
                    <a:pt x="683" y="259"/>
                    <a:pt x="680" y="257"/>
                  </a:cubicBezTo>
                  <a:cubicBezTo>
                    <a:pt x="675" y="254"/>
                    <a:pt x="672" y="251"/>
                    <a:pt x="670" y="246"/>
                  </a:cubicBezTo>
                  <a:cubicBezTo>
                    <a:pt x="668" y="236"/>
                    <a:pt x="671" y="223"/>
                    <a:pt x="673" y="209"/>
                  </a:cubicBezTo>
                  <a:cubicBezTo>
                    <a:pt x="677" y="192"/>
                    <a:pt x="681" y="172"/>
                    <a:pt x="675" y="152"/>
                  </a:cubicBezTo>
                  <a:cubicBezTo>
                    <a:pt x="669" y="131"/>
                    <a:pt x="669" y="131"/>
                    <a:pt x="669" y="131"/>
                  </a:cubicBezTo>
                  <a:cubicBezTo>
                    <a:pt x="668" y="155"/>
                    <a:pt x="668" y="155"/>
                    <a:pt x="668" y="155"/>
                  </a:cubicBezTo>
                  <a:cubicBezTo>
                    <a:pt x="667" y="179"/>
                    <a:pt x="666" y="209"/>
                    <a:pt x="661" y="235"/>
                  </a:cubicBezTo>
                  <a:cubicBezTo>
                    <a:pt x="652" y="226"/>
                    <a:pt x="646" y="217"/>
                    <a:pt x="640" y="207"/>
                  </a:cubicBezTo>
                  <a:cubicBezTo>
                    <a:pt x="657" y="182"/>
                    <a:pt x="658" y="145"/>
                    <a:pt x="658" y="118"/>
                  </a:cubicBezTo>
                  <a:cubicBezTo>
                    <a:pt x="658" y="114"/>
                    <a:pt x="659" y="109"/>
                    <a:pt x="660" y="104"/>
                  </a:cubicBezTo>
                  <a:cubicBezTo>
                    <a:pt x="662" y="91"/>
                    <a:pt x="664" y="77"/>
                    <a:pt x="655" y="67"/>
                  </a:cubicBezTo>
                  <a:cubicBezTo>
                    <a:pt x="650" y="60"/>
                    <a:pt x="650" y="60"/>
                    <a:pt x="650" y="60"/>
                  </a:cubicBezTo>
                  <a:cubicBezTo>
                    <a:pt x="649" y="69"/>
                    <a:pt x="649" y="69"/>
                    <a:pt x="649" y="69"/>
                  </a:cubicBezTo>
                  <a:cubicBezTo>
                    <a:pt x="648" y="79"/>
                    <a:pt x="648" y="89"/>
                    <a:pt x="649" y="98"/>
                  </a:cubicBezTo>
                  <a:cubicBezTo>
                    <a:pt x="649" y="103"/>
                    <a:pt x="649" y="108"/>
                    <a:pt x="649" y="114"/>
                  </a:cubicBezTo>
                  <a:cubicBezTo>
                    <a:pt x="649" y="113"/>
                    <a:pt x="648" y="112"/>
                    <a:pt x="648" y="111"/>
                  </a:cubicBezTo>
                  <a:cubicBezTo>
                    <a:pt x="646" y="108"/>
                    <a:pt x="645" y="105"/>
                    <a:pt x="643" y="102"/>
                  </a:cubicBezTo>
                  <a:cubicBezTo>
                    <a:pt x="641" y="99"/>
                    <a:pt x="639" y="96"/>
                    <a:pt x="637" y="94"/>
                  </a:cubicBezTo>
                  <a:cubicBezTo>
                    <a:pt x="632" y="100"/>
                    <a:pt x="632" y="100"/>
                    <a:pt x="632" y="100"/>
                  </a:cubicBezTo>
                  <a:cubicBezTo>
                    <a:pt x="634" y="101"/>
                    <a:pt x="635" y="103"/>
                    <a:pt x="637" y="106"/>
                  </a:cubicBezTo>
                  <a:cubicBezTo>
                    <a:pt x="638" y="108"/>
                    <a:pt x="639" y="110"/>
                    <a:pt x="640" y="112"/>
                  </a:cubicBezTo>
                  <a:cubicBezTo>
                    <a:pt x="641" y="114"/>
                    <a:pt x="641" y="114"/>
                    <a:pt x="641" y="114"/>
                  </a:cubicBezTo>
                  <a:cubicBezTo>
                    <a:pt x="651" y="139"/>
                    <a:pt x="644" y="173"/>
                    <a:pt x="633" y="197"/>
                  </a:cubicBezTo>
                  <a:cubicBezTo>
                    <a:pt x="627" y="186"/>
                    <a:pt x="623" y="174"/>
                    <a:pt x="619" y="162"/>
                  </a:cubicBezTo>
                  <a:cubicBezTo>
                    <a:pt x="614" y="150"/>
                    <a:pt x="610" y="138"/>
                    <a:pt x="604" y="126"/>
                  </a:cubicBezTo>
                  <a:cubicBezTo>
                    <a:pt x="591" y="100"/>
                    <a:pt x="591" y="100"/>
                    <a:pt x="591" y="100"/>
                  </a:cubicBezTo>
                  <a:cubicBezTo>
                    <a:pt x="590" y="97"/>
                    <a:pt x="590" y="97"/>
                    <a:pt x="590" y="97"/>
                  </a:cubicBezTo>
                  <a:cubicBezTo>
                    <a:pt x="590" y="125"/>
                    <a:pt x="590" y="125"/>
                    <a:pt x="590" y="125"/>
                  </a:cubicBezTo>
                  <a:cubicBezTo>
                    <a:pt x="589" y="182"/>
                    <a:pt x="594" y="233"/>
                    <a:pt x="598" y="283"/>
                  </a:cubicBezTo>
                  <a:cubicBezTo>
                    <a:pt x="599" y="294"/>
                    <a:pt x="600" y="305"/>
                    <a:pt x="601" y="316"/>
                  </a:cubicBezTo>
                  <a:cubicBezTo>
                    <a:pt x="561" y="271"/>
                    <a:pt x="528" y="212"/>
                    <a:pt x="502" y="137"/>
                  </a:cubicBezTo>
                  <a:cubicBezTo>
                    <a:pt x="495" y="139"/>
                    <a:pt x="495" y="139"/>
                    <a:pt x="495" y="139"/>
                  </a:cubicBezTo>
                  <a:cubicBezTo>
                    <a:pt x="505" y="168"/>
                    <a:pt x="514" y="196"/>
                    <a:pt x="526" y="222"/>
                  </a:cubicBezTo>
                  <a:cubicBezTo>
                    <a:pt x="525" y="221"/>
                    <a:pt x="525" y="221"/>
                    <a:pt x="525" y="221"/>
                  </a:cubicBezTo>
                  <a:cubicBezTo>
                    <a:pt x="517" y="213"/>
                    <a:pt x="510" y="204"/>
                    <a:pt x="502" y="202"/>
                  </a:cubicBezTo>
                  <a:cubicBezTo>
                    <a:pt x="480" y="194"/>
                    <a:pt x="480" y="194"/>
                    <a:pt x="480" y="194"/>
                  </a:cubicBezTo>
                  <a:cubicBezTo>
                    <a:pt x="499" y="208"/>
                    <a:pt x="499" y="208"/>
                    <a:pt x="499" y="208"/>
                  </a:cubicBezTo>
                  <a:cubicBezTo>
                    <a:pt x="521" y="225"/>
                    <a:pt x="536" y="247"/>
                    <a:pt x="552" y="271"/>
                  </a:cubicBezTo>
                  <a:cubicBezTo>
                    <a:pt x="562" y="284"/>
                    <a:pt x="572" y="299"/>
                    <a:pt x="583" y="312"/>
                  </a:cubicBezTo>
                  <a:cubicBezTo>
                    <a:pt x="586" y="315"/>
                    <a:pt x="589" y="318"/>
                    <a:pt x="592" y="321"/>
                  </a:cubicBezTo>
                  <a:cubicBezTo>
                    <a:pt x="597" y="325"/>
                    <a:pt x="602" y="329"/>
                    <a:pt x="604" y="334"/>
                  </a:cubicBezTo>
                  <a:cubicBezTo>
                    <a:pt x="608" y="342"/>
                    <a:pt x="609" y="352"/>
                    <a:pt x="610" y="362"/>
                  </a:cubicBezTo>
                  <a:cubicBezTo>
                    <a:pt x="612" y="370"/>
                    <a:pt x="613" y="379"/>
                    <a:pt x="616" y="387"/>
                  </a:cubicBezTo>
                  <a:cubicBezTo>
                    <a:pt x="618" y="395"/>
                    <a:pt x="621" y="403"/>
                    <a:pt x="624" y="410"/>
                  </a:cubicBezTo>
                  <a:cubicBezTo>
                    <a:pt x="627" y="418"/>
                    <a:pt x="631" y="426"/>
                    <a:pt x="633" y="434"/>
                  </a:cubicBezTo>
                  <a:cubicBezTo>
                    <a:pt x="632" y="437"/>
                    <a:pt x="630" y="441"/>
                    <a:pt x="629" y="444"/>
                  </a:cubicBezTo>
                  <a:cubicBezTo>
                    <a:pt x="627" y="449"/>
                    <a:pt x="626" y="454"/>
                    <a:pt x="622" y="457"/>
                  </a:cubicBezTo>
                  <a:cubicBezTo>
                    <a:pt x="611" y="454"/>
                    <a:pt x="612" y="439"/>
                    <a:pt x="615" y="417"/>
                  </a:cubicBezTo>
                  <a:cubicBezTo>
                    <a:pt x="616" y="408"/>
                    <a:pt x="616" y="408"/>
                    <a:pt x="616" y="408"/>
                  </a:cubicBezTo>
                  <a:cubicBezTo>
                    <a:pt x="609" y="414"/>
                    <a:pt x="609" y="414"/>
                    <a:pt x="609" y="414"/>
                  </a:cubicBezTo>
                  <a:cubicBezTo>
                    <a:pt x="604" y="418"/>
                    <a:pt x="604" y="425"/>
                    <a:pt x="604" y="433"/>
                  </a:cubicBezTo>
                  <a:cubicBezTo>
                    <a:pt x="604" y="435"/>
                    <a:pt x="604" y="439"/>
                    <a:pt x="604" y="441"/>
                  </a:cubicBezTo>
                  <a:cubicBezTo>
                    <a:pt x="597" y="433"/>
                    <a:pt x="589" y="426"/>
                    <a:pt x="581" y="419"/>
                  </a:cubicBezTo>
                  <a:cubicBezTo>
                    <a:pt x="566" y="404"/>
                    <a:pt x="550" y="390"/>
                    <a:pt x="541" y="369"/>
                  </a:cubicBezTo>
                  <a:cubicBezTo>
                    <a:pt x="534" y="354"/>
                    <a:pt x="531" y="335"/>
                    <a:pt x="527" y="317"/>
                  </a:cubicBezTo>
                  <a:cubicBezTo>
                    <a:pt x="523" y="298"/>
                    <a:pt x="520" y="279"/>
                    <a:pt x="512" y="263"/>
                  </a:cubicBezTo>
                  <a:cubicBezTo>
                    <a:pt x="500" y="239"/>
                    <a:pt x="500" y="239"/>
                    <a:pt x="500" y="239"/>
                  </a:cubicBezTo>
                  <a:cubicBezTo>
                    <a:pt x="505" y="265"/>
                    <a:pt x="505" y="265"/>
                    <a:pt x="505" y="265"/>
                  </a:cubicBezTo>
                  <a:cubicBezTo>
                    <a:pt x="509" y="287"/>
                    <a:pt x="514" y="308"/>
                    <a:pt x="520" y="328"/>
                  </a:cubicBezTo>
                  <a:cubicBezTo>
                    <a:pt x="521" y="334"/>
                    <a:pt x="523" y="341"/>
                    <a:pt x="525" y="348"/>
                  </a:cubicBezTo>
                  <a:cubicBezTo>
                    <a:pt x="521" y="343"/>
                    <a:pt x="517" y="339"/>
                    <a:pt x="514" y="334"/>
                  </a:cubicBezTo>
                  <a:cubicBezTo>
                    <a:pt x="499" y="317"/>
                    <a:pt x="484" y="300"/>
                    <a:pt x="479" y="281"/>
                  </a:cubicBezTo>
                  <a:cubicBezTo>
                    <a:pt x="478" y="277"/>
                    <a:pt x="478" y="277"/>
                    <a:pt x="478" y="277"/>
                  </a:cubicBezTo>
                  <a:cubicBezTo>
                    <a:pt x="474" y="278"/>
                    <a:pt x="474" y="278"/>
                    <a:pt x="474" y="278"/>
                  </a:cubicBezTo>
                  <a:cubicBezTo>
                    <a:pt x="473" y="278"/>
                    <a:pt x="471" y="273"/>
                    <a:pt x="470" y="270"/>
                  </a:cubicBezTo>
                  <a:cubicBezTo>
                    <a:pt x="468" y="263"/>
                    <a:pt x="466" y="257"/>
                    <a:pt x="460" y="256"/>
                  </a:cubicBezTo>
                  <a:cubicBezTo>
                    <a:pt x="459" y="256"/>
                    <a:pt x="458" y="257"/>
                    <a:pt x="456" y="257"/>
                  </a:cubicBezTo>
                  <a:cubicBezTo>
                    <a:pt x="452" y="259"/>
                    <a:pt x="452" y="259"/>
                    <a:pt x="452" y="259"/>
                  </a:cubicBezTo>
                  <a:cubicBezTo>
                    <a:pt x="455" y="263"/>
                    <a:pt x="455" y="263"/>
                    <a:pt x="455" y="263"/>
                  </a:cubicBezTo>
                  <a:cubicBezTo>
                    <a:pt x="467" y="276"/>
                    <a:pt x="471" y="297"/>
                    <a:pt x="464" y="320"/>
                  </a:cubicBezTo>
                  <a:cubicBezTo>
                    <a:pt x="464" y="320"/>
                    <a:pt x="464" y="320"/>
                    <a:pt x="464" y="320"/>
                  </a:cubicBezTo>
                  <a:cubicBezTo>
                    <a:pt x="461" y="309"/>
                    <a:pt x="458" y="299"/>
                    <a:pt x="451" y="298"/>
                  </a:cubicBezTo>
                  <a:cubicBezTo>
                    <a:pt x="443" y="296"/>
                    <a:pt x="443" y="296"/>
                    <a:pt x="443" y="296"/>
                  </a:cubicBezTo>
                  <a:cubicBezTo>
                    <a:pt x="448" y="303"/>
                    <a:pt x="448" y="303"/>
                    <a:pt x="448" y="303"/>
                  </a:cubicBezTo>
                  <a:cubicBezTo>
                    <a:pt x="465" y="328"/>
                    <a:pt x="456" y="351"/>
                    <a:pt x="443" y="375"/>
                  </a:cubicBezTo>
                  <a:cubicBezTo>
                    <a:pt x="439" y="368"/>
                    <a:pt x="435" y="361"/>
                    <a:pt x="432" y="355"/>
                  </a:cubicBezTo>
                  <a:cubicBezTo>
                    <a:pt x="420" y="334"/>
                    <a:pt x="409" y="313"/>
                    <a:pt x="402" y="289"/>
                  </a:cubicBezTo>
                  <a:cubicBezTo>
                    <a:pt x="395" y="290"/>
                    <a:pt x="395" y="290"/>
                    <a:pt x="395" y="290"/>
                  </a:cubicBezTo>
                  <a:cubicBezTo>
                    <a:pt x="397" y="306"/>
                    <a:pt x="402" y="319"/>
                    <a:pt x="407" y="332"/>
                  </a:cubicBezTo>
                  <a:cubicBezTo>
                    <a:pt x="409" y="335"/>
                    <a:pt x="410" y="338"/>
                    <a:pt x="411" y="341"/>
                  </a:cubicBezTo>
                  <a:cubicBezTo>
                    <a:pt x="393" y="345"/>
                    <a:pt x="366" y="340"/>
                    <a:pt x="352" y="330"/>
                  </a:cubicBezTo>
                  <a:cubicBezTo>
                    <a:pt x="332" y="315"/>
                    <a:pt x="332" y="315"/>
                    <a:pt x="332" y="315"/>
                  </a:cubicBezTo>
                  <a:cubicBezTo>
                    <a:pt x="348" y="335"/>
                    <a:pt x="348" y="335"/>
                    <a:pt x="348" y="335"/>
                  </a:cubicBezTo>
                  <a:cubicBezTo>
                    <a:pt x="358" y="348"/>
                    <a:pt x="377" y="351"/>
                    <a:pt x="388" y="352"/>
                  </a:cubicBezTo>
                  <a:cubicBezTo>
                    <a:pt x="397" y="353"/>
                    <a:pt x="407" y="352"/>
                    <a:pt x="416" y="350"/>
                  </a:cubicBezTo>
                  <a:cubicBezTo>
                    <a:pt x="423" y="364"/>
                    <a:pt x="431" y="377"/>
                    <a:pt x="439" y="391"/>
                  </a:cubicBezTo>
                  <a:cubicBezTo>
                    <a:pt x="472" y="448"/>
                    <a:pt x="506" y="506"/>
                    <a:pt x="497" y="585"/>
                  </a:cubicBezTo>
                  <a:cubicBezTo>
                    <a:pt x="483" y="564"/>
                    <a:pt x="463" y="539"/>
                    <a:pt x="441" y="516"/>
                  </a:cubicBezTo>
                  <a:cubicBezTo>
                    <a:pt x="440" y="514"/>
                    <a:pt x="439" y="513"/>
                    <a:pt x="437" y="511"/>
                  </a:cubicBezTo>
                  <a:cubicBezTo>
                    <a:pt x="428" y="500"/>
                    <a:pt x="424" y="496"/>
                    <a:pt x="421" y="496"/>
                  </a:cubicBezTo>
                  <a:cubicBezTo>
                    <a:pt x="419" y="496"/>
                    <a:pt x="419" y="496"/>
                    <a:pt x="419" y="496"/>
                  </a:cubicBezTo>
                  <a:cubicBezTo>
                    <a:pt x="419" y="497"/>
                    <a:pt x="419" y="497"/>
                    <a:pt x="419" y="497"/>
                  </a:cubicBezTo>
                  <a:cubicBezTo>
                    <a:pt x="416" y="494"/>
                    <a:pt x="413" y="492"/>
                    <a:pt x="410" y="490"/>
                  </a:cubicBezTo>
                  <a:cubicBezTo>
                    <a:pt x="407" y="487"/>
                    <a:pt x="404" y="484"/>
                    <a:pt x="401" y="482"/>
                  </a:cubicBezTo>
                  <a:cubicBezTo>
                    <a:pt x="401" y="479"/>
                    <a:pt x="401" y="479"/>
                    <a:pt x="401" y="479"/>
                  </a:cubicBezTo>
                  <a:cubicBezTo>
                    <a:pt x="395" y="452"/>
                    <a:pt x="389" y="425"/>
                    <a:pt x="375" y="405"/>
                  </a:cubicBezTo>
                  <a:cubicBezTo>
                    <a:pt x="378" y="394"/>
                    <a:pt x="374" y="378"/>
                    <a:pt x="370" y="370"/>
                  </a:cubicBezTo>
                  <a:cubicBezTo>
                    <a:pt x="364" y="357"/>
                    <a:pt x="364" y="357"/>
                    <a:pt x="364" y="357"/>
                  </a:cubicBezTo>
                  <a:cubicBezTo>
                    <a:pt x="364" y="371"/>
                    <a:pt x="364" y="371"/>
                    <a:pt x="364" y="371"/>
                  </a:cubicBezTo>
                  <a:cubicBezTo>
                    <a:pt x="363" y="377"/>
                    <a:pt x="364" y="381"/>
                    <a:pt x="365" y="386"/>
                  </a:cubicBezTo>
                  <a:cubicBezTo>
                    <a:pt x="365" y="389"/>
                    <a:pt x="366" y="391"/>
                    <a:pt x="366" y="395"/>
                  </a:cubicBezTo>
                  <a:cubicBezTo>
                    <a:pt x="365" y="393"/>
                    <a:pt x="364" y="391"/>
                    <a:pt x="363" y="390"/>
                  </a:cubicBezTo>
                  <a:cubicBezTo>
                    <a:pt x="358" y="383"/>
                    <a:pt x="354" y="376"/>
                    <a:pt x="347" y="376"/>
                  </a:cubicBezTo>
                  <a:cubicBezTo>
                    <a:pt x="339" y="377"/>
                    <a:pt x="339" y="377"/>
                    <a:pt x="339" y="377"/>
                  </a:cubicBezTo>
                  <a:cubicBezTo>
                    <a:pt x="344" y="382"/>
                    <a:pt x="344" y="382"/>
                    <a:pt x="344" y="382"/>
                  </a:cubicBezTo>
                  <a:cubicBezTo>
                    <a:pt x="369" y="409"/>
                    <a:pt x="384" y="439"/>
                    <a:pt x="390" y="473"/>
                  </a:cubicBezTo>
                  <a:cubicBezTo>
                    <a:pt x="378" y="465"/>
                    <a:pt x="365" y="457"/>
                    <a:pt x="353" y="450"/>
                  </a:cubicBezTo>
                  <a:cubicBezTo>
                    <a:pt x="332" y="437"/>
                    <a:pt x="310" y="424"/>
                    <a:pt x="294" y="406"/>
                  </a:cubicBezTo>
                  <a:cubicBezTo>
                    <a:pt x="303" y="386"/>
                    <a:pt x="294" y="361"/>
                    <a:pt x="286" y="342"/>
                  </a:cubicBezTo>
                  <a:cubicBezTo>
                    <a:pt x="279" y="325"/>
                    <a:pt x="279" y="325"/>
                    <a:pt x="279" y="325"/>
                  </a:cubicBezTo>
                  <a:cubicBezTo>
                    <a:pt x="279" y="344"/>
                    <a:pt x="279" y="344"/>
                    <a:pt x="279" y="344"/>
                  </a:cubicBezTo>
                  <a:cubicBezTo>
                    <a:pt x="279" y="351"/>
                    <a:pt x="282" y="359"/>
                    <a:pt x="284" y="366"/>
                  </a:cubicBezTo>
                  <a:cubicBezTo>
                    <a:pt x="287" y="378"/>
                    <a:pt x="291" y="390"/>
                    <a:pt x="285" y="401"/>
                  </a:cubicBezTo>
                  <a:cubicBezTo>
                    <a:pt x="273" y="391"/>
                    <a:pt x="268" y="375"/>
                    <a:pt x="262" y="358"/>
                  </a:cubicBezTo>
                  <a:cubicBezTo>
                    <a:pt x="259" y="349"/>
                    <a:pt x="256" y="340"/>
                    <a:pt x="252" y="332"/>
                  </a:cubicBezTo>
                  <a:cubicBezTo>
                    <a:pt x="243" y="313"/>
                    <a:pt x="243" y="313"/>
                    <a:pt x="243" y="313"/>
                  </a:cubicBezTo>
                  <a:cubicBezTo>
                    <a:pt x="245" y="334"/>
                    <a:pt x="245" y="334"/>
                    <a:pt x="245" y="334"/>
                  </a:cubicBezTo>
                  <a:cubicBezTo>
                    <a:pt x="246" y="342"/>
                    <a:pt x="249" y="350"/>
                    <a:pt x="251" y="357"/>
                  </a:cubicBezTo>
                  <a:cubicBezTo>
                    <a:pt x="254" y="365"/>
                    <a:pt x="257" y="372"/>
                    <a:pt x="257" y="378"/>
                  </a:cubicBezTo>
                  <a:cubicBezTo>
                    <a:pt x="247" y="378"/>
                    <a:pt x="240" y="372"/>
                    <a:pt x="233" y="368"/>
                  </a:cubicBezTo>
                  <a:cubicBezTo>
                    <a:pt x="228" y="365"/>
                    <a:pt x="224" y="362"/>
                    <a:pt x="219" y="361"/>
                  </a:cubicBezTo>
                  <a:cubicBezTo>
                    <a:pt x="208" y="360"/>
                    <a:pt x="208" y="360"/>
                    <a:pt x="208" y="360"/>
                  </a:cubicBezTo>
                  <a:cubicBezTo>
                    <a:pt x="216" y="367"/>
                    <a:pt x="216" y="367"/>
                    <a:pt x="216" y="367"/>
                  </a:cubicBezTo>
                  <a:cubicBezTo>
                    <a:pt x="229" y="380"/>
                    <a:pt x="244" y="387"/>
                    <a:pt x="264" y="389"/>
                  </a:cubicBezTo>
                  <a:cubicBezTo>
                    <a:pt x="270" y="403"/>
                    <a:pt x="281" y="412"/>
                    <a:pt x="292" y="421"/>
                  </a:cubicBezTo>
                  <a:cubicBezTo>
                    <a:pt x="297" y="425"/>
                    <a:pt x="302" y="430"/>
                    <a:pt x="307" y="435"/>
                  </a:cubicBezTo>
                  <a:cubicBezTo>
                    <a:pt x="275" y="447"/>
                    <a:pt x="224" y="458"/>
                    <a:pt x="190" y="457"/>
                  </a:cubicBezTo>
                  <a:cubicBezTo>
                    <a:pt x="190" y="464"/>
                    <a:pt x="190" y="464"/>
                    <a:pt x="190" y="464"/>
                  </a:cubicBezTo>
                  <a:cubicBezTo>
                    <a:pt x="204" y="466"/>
                    <a:pt x="216" y="465"/>
                    <a:pt x="228" y="464"/>
                  </a:cubicBezTo>
                  <a:cubicBezTo>
                    <a:pt x="226" y="466"/>
                    <a:pt x="224" y="467"/>
                    <a:pt x="222" y="469"/>
                  </a:cubicBezTo>
                  <a:cubicBezTo>
                    <a:pt x="219" y="471"/>
                    <a:pt x="216" y="473"/>
                    <a:pt x="214" y="476"/>
                  </a:cubicBezTo>
                  <a:cubicBezTo>
                    <a:pt x="218" y="481"/>
                    <a:pt x="218" y="481"/>
                    <a:pt x="218" y="481"/>
                  </a:cubicBezTo>
                  <a:cubicBezTo>
                    <a:pt x="237" y="466"/>
                    <a:pt x="262" y="458"/>
                    <a:pt x="287" y="451"/>
                  </a:cubicBezTo>
                  <a:cubicBezTo>
                    <a:pt x="298" y="448"/>
                    <a:pt x="308" y="445"/>
                    <a:pt x="319" y="441"/>
                  </a:cubicBezTo>
                  <a:cubicBezTo>
                    <a:pt x="326" y="446"/>
                    <a:pt x="335" y="451"/>
                    <a:pt x="343" y="456"/>
                  </a:cubicBezTo>
                  <a:cubicBezTo>
                    <a:pt x="349" y="461"/>
                    <a:pt x="357" y="465"/>
                    <a:pt x="363" y="470"/>
                  </a:cubicBezTo>
                  <a:cubicBezTo>
                    <a:pt x="345" y="481"/>
                    <a:pt x="322" y="489"/>
                    <a:pt x="299" y="496"/>
                  </a:cubicBezTo>
                  <a:cubicBezTo>
                    <a:pt x="289" y="499"/>
                    <a:pt x="278" y="502"/>
                    <a:pt x="267" y="506"/>
                  </a:cubicBezTo>
                  <a:cubicBezTo>
                    <a:pt x="245" y="515"/>
                    <a:pt x="245" y="515"/>
                    <a:pt x="245" y="515"/>
                  </a:cubicBezTo>
                  <a:cubicBezTo>
                    <a:pt x="269" y="513"/>
                    <a:pt x="269" y="513"/>
                    <a:pt x="269" y="513"/>
                  </a:cubicBezTo>
                  <a:cubicBezTo>
                    <a:pt x="277" y="513"/>
                    <a:pt x="283" y="511"/>
                    <a:pt x="289" y="509"/>
                  </a:cubicBezTo>
                  <a:cubicBezTo>
                    <a:pt x="292" y="508"/>
                    <a:pt x="295" y="507"/>
                    <a:pt x="298" y="506"/>
                  </a:cubicBezTo>
                  <a:cubicBezTo>
                    <a:pt x="297" y="506"/>
                    <a:pt x="296" y="507"/>
                    <a:pt x="295" y="508"/>
                  </a:cubicBezTo>
                  <a:cubicBezTo>
                    <a:pt x="289" y="511"/>
                    <a:pt x="283" y="515"/>
                    <a:pt x="284" y="521"/>
                  </a:cubicBezTo>
                  <a:cubicBezTo>
                    <a:pt x="285" y="528"/>
                    <a:pt x="285" y="528"/>
                    <a:pt x="285" y="528"/>
                  </a:cubicBezTo>
                  <a:cubicBezTo>
                    <a:pt x="290" y="523"/>
                    <a:pt x="290" y="523"/>
                    <a:pt x="290" y="523"/>
                  </a:cubicBezTo>
                  <a:cubicBezTo>
                    <a:pt x="308" y="506"/>
                    <a:pt x="332" y="495"/>
                    <a:pt x="355" y="485"/>
                  </a:cubicBezTo>
                  <a:cubicBezTo>
                    <a:pt x="361" y="482"/>
                    <a:pt x="367" y="479"/>
                    <a:pt x="373" y="476"/>
                  </a:cubicBezTo>
                  <a:cubicBezTo>
                    <a:pt x="406" y="499"/>
                    <a:pt x="434" y="521"/>
                    <a:pt x="454" y="550"/>
                  </a:cubicBezTo>
                  <a:cubicBezTo>
                    <a:pt x="449" y="549"/>
                    <a:pt x="444" y="549"/>
                    <a:pt x="439" y="548"/>
                  </a:cubicBezTo>
                  <a:cubicBezTo>
                    <a:pt x="413" y="546"/>
                    <a:pt x="386" y="549"/>
                    <a:pt x="360" y="552"/>
                  </a:cubicBezTo>
                  <a:cubicBezTo>
                    <a:pt x="334" y="555"/>
                    <a:pt x="308" y="558"/>
                    <a:pt x="283" y="556"/>
                  </a:cubicBezTo>
                  <a:cubicBezTo>
                    <a:pt x="264" y="555"/>
                    <a:pt x="247" y="550"/>
                    <a:pt x="232" y="543"/>
                  </a:cubicBezTo>
                  <a:cubicBezTo>
                    <a:pt x="229" y="549"/>
                    <a:pt x="229" y="549"/>
                    <a:pt x="229" y="549"/>
                  </a:cubicBezTo>
                  <a:cubicBezTo>
                    <a:pt x="233" y="552"/>
                    <a:pt x="239" y="554"/>
                    <a:pt x="244" y="556"/>
                  </a:cubicBezTo>
                  <a:cubicBezTo>
                    <a:pt x="249" y="558"/>
                    <a:pt x="254" y="560"/>
                    <a:pt x="258" y="563"/>
                  </a:cubicBezTo>
                  <a:cubicBezTo>
                    <a:pt x="241" y="581"/>
                    <a:pt x="218" y="593"/>
                    <a:pt x="188" y="600"/>
                  </a:cubicBezTo>
                  <a:cubicBezTo>
                    <a:pt x="189" y="607"/>
                    <a:pt x="189" y="607"/>
                    <a:pt x="189" y="607"/>
                  </a:cubicBezTo>
                  <a:cubicBezTo>
                    <a:pt x="224" y="606"/>
                    <a:pt x="244" y="588"/>
                    <a:pt x="263" y="570"/>
                  </a:cubicBezTo>
                  <a:cubicBezTo>
                    <a:pt x="265" y="569"/>
                    <a:pt x="267" y="567"/>
                    <a:pt x="269" y="565"/>
                  </a:cubicBezTo>
                  <a:cubicBezTo>
                    <a:pt x="274" y="567"/>
                    <a:pt x="278" y="567"/>
                    <a:pt x="283" y="567"/>
                  </a:cubicBezTo>
                  <a:cubicBezTo>
                    <a:pt x="285" y="567"/>
                    <a:pt x="286" y="567"/>
                    <a:pt x="288" y="567"/>
                  </a:cubicBezTo>
                  <a:cubicBezTo>
                    <a:pt x="289" y="567"/>
                    <a:pt x="292" y="568"/>
                    <a:pt x="294" y="568"/>
                  </a:cubicBezTo>
                  <a:cubicBezTo>
                    <a:pt x="290" y="584"/>
                    <a:pt x="280" y="596"/>
                    <a:pt x="271" y="607"/>
                  </a:cubicBezTo>
                  <a:cubicBezTo>
                    <a:pt x="264" y="614"/>
                    <a:pt x="258" y="621"/>
                    <a:pt x="255" y="629"/>
                  </a:cubicBezTo>
                  <a:cubicBezTo>
                    <a:pt x="247" y="645"/>
                    <a:pt x="247" y="645"/>
                    <a:pt x="247" y="645"/>
                  </a:cubicBezTo>
                  <a:cubicBezTo>
                    <a:pt x="260" y="633"/>
                    <a:pt x="260" y="633"/>
                    <a:pt x="260" y="633"/>
                  </a:cubicBezTo>
                  <a:cubicBezTo>
                    <a:pt x="280" y="614"/>
                    <a:pt x="296" y="589"/>
                    <a:pt x="308" y="567"/>
                  </a:cubicBezTo>
                  <a:cubicBezTo>
                    <a:pt x="325" y="566"/>
                    <a:pt x="342" y="564"/>
                    <a:pt x="358" y="562"/>
                  </a:cubicBezTo>
                  <a:cubicBezTo>
                    <a:pt x="383" y="560"/>
                    <a:pt x="409" y="557"/>
                    <a:pt x="436" y="559"/>
                  </a:cubicBezTo>
                  <a:cubicBezTo>
                    <a:pt x="445" y="559"/>
                    <a:pt x="454" y="561"/>
                    <a:pt x="463" y="563"/>
                  </a:cubicBezTo>
                  <a:cubicBezTo>
                    <a:pt x="480" y="584"/>
                    <a:pt x="495" y="607"/>
                    <a:pt x="509" y="630"/>
                  </a:cubicBezTo>
                  <a:cubicBezTo>
                    <a:pt x="463" y="633"/>
                    <a:pt x="422" y="646"/>
                    <a:pt x="383" y="658"/>
                  </a:cubicBezTo>
                  <a:cubicBezTo>
                    <a:pt x="343" y="671"/>
                    <a:pt x="303" y="683"/>
                    <a:pt x="257" y="686"/>
                  </a:cubicBezTo>
                  <a:cubicBezTo>
                    <a:pt x="252" y="686"/>
                    <a:pt x="246" y="686"/>
                    <a:pt x="241" y="685"/>
                  </a:cubicBezTo>
                  <a:cubicBezTo>
                    <a:pt x="228" y="685"/>
                    <a:pt x="215" y="684"/>
                    <a:pt x="203" y="690"/>
                  </a:cubicBezTo>
                  <a:cubicBezTo>
                    <a:pt x="192" y="695"/>
                    <a:pt x="192" y="695"/>
                    <a:pt x="192" y="695"/>
                  </a:cubicBezTo>
                  <a:cubicBezTo>
                    <a:pt x="204" y="697"/>
                    <a:pt x="204" y="697"/>
                    <a:pt x="204" y="697"/>
                  </a:cubicBezTo>
                  <a:cubicBezTo>
                    <a:pt x="209" y="697"/>
                    <a:pt x="214" y="698"/>
                    <a:pt x="220" y="698"/>
                  </a:cubicBezTo>
                  <a:cubicBezTo>
                    <a:pt x="249" y="701"/>
                    <a:pt x="281" y="698"/>
                    <a:pt x="313" y="690"/>
                  </a:cubicBezTo>
                  <a:cubicBezTo>
                    <a:pt x="266" y="720"/>
                    <a:pt x="207" y="738"/>
                    <a:pt x="181" y="745"/>
                  </a:cubicBezTo>
                  <a:cubicBezTo>
                    <a:pt x="181" y="745"/>
                    <a:pt x="179" y="745"/>
                    <a:pt x="178" y="745"/>
                  </a:cubicBezTo>
                  <a:cubicBezTo>
                    <a:pt x="173" y="745"/>
                    <a:pt x="164" y="746"/>
                    <a:pt x="163" y="755"/>
                  </a:cubicBezTo>
                  <a:cubicBezTo>
                    <a:pt x="162" y="760"/>
                    <a:pt x="162" y="760"/>
                    <a:pt x="162" y="760"/>
                  </a:cubicBezTo>
                  <a:cubicBezTo>
                    <a:pt x="167" y="759"/>
                    <a:pt x="167" y="759"/>
                    <a:pt x="167" y="759"/>
                  </a:cubicBezTo>
                  <a:cubicBezTo>
                    <a:pt x="189" y="753"/>
                    <a:pt x="212" y="746"/>
                    <a:pt x="236" y="738"/>
                  </a:cubicBezTo>
                  <a:cubicBezTo>
                    <a:pt x="226" y="755"/>
                    <a:pt x="209" y="765"/>
                    <a:pt x="192" y="776"/>
                  </a:cubicBezTo>
                  <a:cubicBezTo>
                    <a:pt x="180" y="783"/>
                    <a:pt x="168" y="790"/>
                    <a:pt x="160" y="799"/>
                  </a:cubicBezTo>
                  <a:cubicBezTo>
                    <a:pt x="138" y="825"/>
                    <a:pt x="138" y="825"/>
                    <a:pt x="138" y="825"/>
                  </a:cubicBezTo>
                  <a:cubicBezTo>
                    <a:pt x="165" y="805"/>
                    <a:pt x="165" y="805"/>
                    <a:pt x="165" y="805"/>
                  </a:cubicBezTo>
                  <a:cubicBezTo>
                    <a:pt x="173" y="799"/>
                    <a:pt x="182" y="793"/>
                    <a:pt x="191" y="788"/>
                  </a:cubicBezTo>
                  <a:cubicBezTo>
                    <a:pt x="214" y="774"/>
                    <a:pt x="238" y="760"/>
                    <a:pt x="249" y="731"/>
                  </a:cubicBezTo>
                  <a:cubicBezTo>
                    <a:pt x="264" y="728"/>
                    <a:pt x="276" y="721"/>
                    <a:pt x="288" y="715"/>
                  </a:cubicBezTo>
                  <a:cubicBezTo>
                    <a:pt x="292" y="713"/>
                    <a:pt x="295" y="711"/>
                    <a:pt x="299" y="709"/>
                  </a:cubicBezTo>
                  <a:cubicBezTo>
                    <a:pt x="307" y="705"/>
                    <a:pt x="313" y="700"/>
                    <a:pt x="320" y="696"/>
                  </a:cubicBezTo>
                  <a:cubicBezTo>
                    <a:pt x="328" y="690"/>
                    <a:pt x="336" y="684"/>
                    <a:pt x="344" y="681"/>
                  </a:cubicBezTo>
                  <a:cubicBezTo>
                    <a:pt x="356" y="676"/>
                    <a:pt x="369" y="674"/>
                    <a:pt x="383" y="672"/>
                  </a:cubicBezTo>
                  <a:cubicBezTo>
                    <a:pt x="394" y="670"/>
                    <a:pt x="405" y="668"/>
                    <a:pt x="416" y="665"/>
                  </a:cubicBezTo>
                  <a:cubicBezTo>
                    <a:pt x="412" y="671"/>
                    <a:pt x="409" y="675"/>
                    <a:pt x="401" y="675"/>
                  </a:cubicBezTo>
                  <a:cubicBezTo>
                    <a:pt x="396" y="674"/>
                    <a:pt x="396" y="674"/>
                    <a:pt x="396" y="674"/>
                  </a:cubicBezTo>
                  <a:cubicBezTo>
                    <a:pt x="396" y="678"/>
                    <a:pt x="396" y="678"/>
                    <a:pt x="396" y="678"/>
                  </a:cubicBezTo>
                  <a:cubicBezTo>
                    <a:pt x="396" y="679"/>
                    <a:pt x="396" y="682"/>
                    <a:pt x="397" y="683"/>
                  </a:cubicBezTo>
                  <a:cubicBezTo>
                    <a:pt x="398" y="684"/>
                    <a:pt x="398" y="685"/>
                    <a:pt x="400" y="685"/>
                  </a:cubicBezTo>
                  <a:cubicBezTo>
                    <a:pt x="397" y="688"/>
                    <a:pt x="394" y="692"/>
                    <a:pt x="391" y="695"/>
                  </a:cubicBezTo>
                  <a:cubicBezTo>
                    <a:pt x="381" y="707"/>
                    <a:pt x="371" y="720"/>
                    <a:pt x="357" y="725"/>
                  </a:cubicBezTo>
                  <a:cubicBezTo>
                    <a:pt x="349" y="728"/>
                    <a:pt x="341" y="729"/>
                    <a:pt x="332" y="731"/>
                  </a:cubicBezTo>
                  <a:cubicBezTo>
                    <a:pt x="322" y="733"/>
                    <a:pt x="311" y="736"/>
                    <a:pt x="301" y="740"/>
                  </a:cubicBezTo>
                  <a:cubicBezTo>
                    <a:pt x="276" y="751"/>
                    <a:pt x="253" y="763"/>
                    <a:pt x="230" y="775"/>
                  </a:cubicBezTo>
                  <a:cubicBezTo>
                    <a:pt x="213" y="784"/>
                    <a:pt x="197" y="793"/>
                    <a:pt x="181" y="800"/>
                  </a:cubicBezTo>
                  <a:cubicBezTo>
                    <a:pt x="184" y="807"/>
                    <a:pt x="184" y="807"/>
                    <a:pt x="184" y="807"/>
                  </a:cubicBezTo>
                  <a:cubicBezTo>
                    <a:pt x="186" y="806"/>
                    <a:pt x="189" y="805"/>
                    <a:pt x="191" y="803"/>
                  </a:cubicBezTo>
                  <a:cubicBezTo>
                    <a:pt x="193" y="803"/>
                    <a:pt x="195" y="802"/>
                    <a:pt x="197" y="801"/>
                  </a:cubicBezTo>
                  <a:cubicBezTo>
                    <a:pt x="193" y="805"/>
                    <a:pt x="189" y="810"/>
                    <a:pt x="185" y="814"/>
                  </a:cubicBezTo>
                  <a:cubicBezTo>
                    <a:pt x="182" y="817"/>
                    <a:pt x="180" y="818"/>
                    <a:pt x="180" y="821"/>
                  </a:cubicBezTo>
                  <a:cubicBezTo>
                    <a:pt x="181" y="823"/>
                    <a:pt x="181" y="823"/>
                    <a:pt x="181" y="823"/>
                  </a:cubicBezTo>
                  <a:cubicBezTo>
                    <a:pt x="184" y="824"/>
                    <a:pt x="184" y="824"/>
                    <a:pt x="184" y="824"/>
                  </a:cubicBezTo>
                  <a:cubicBezTo>
                    <a:pt x="187" y="824"/>
                    <a:pt x="193" y="819"/>
                    <a:pt x="194" y="818"/>
                  </a:cubicBezTo>
                  <a:cubicBezTo>
                    <a:pt x="196" y="815"/>
                    <a:pt x="199" y="813"/>
                    <a:pt x="201" y="811"/>
                  </a:cubicBezTo>
                  <a:cubicBezTo>
                    <a:pt x="207" y="806"/>
                    <a:pt x="212" y="801"/>
                    <a:pt x="215" y="793"/>
                  </a:cubicBezTo>
                  <a:cubicBezTo>
                    <a:pt x="235" y="787"/>
                    <a:pt x="253" y="777"/>
                    <a:pt x="271" y="769"/>
                  </a:cubicBezTo>
                  <a:cubicBezTo>
                    <a:pt x="284" y="762"/>
                    <a:pt x="297" y="755"/>
                    <a:pt x="310" y="750"/>
                  </a:cubicBezTo>
                  <a:cubicBezTo>
                    <a:pt x="295" y="783"/>
                    <a:pt x="267" y="802"/>
                    <a:pt x="237" y="821"/>
                  </a:cubicBezTo>
                  <a:cubicBezTo>
                    <a:pt x="233" y="824"/>
                    <a:pt x="229" y="826"/>
                    <a:pt x="225" y="829"/>
                  </a:cubicBezTo>
                  <a:cubicBezTo>
                    <a:pt x="229" y="835"/>
                    <a:pt x="229" y="835"/>
                    <a:pt x="229" y="835"/>
                  </a:cubicBezTo>
                  <a:cubicBezTo>
                    <a:pt x="261" y="819"/>
                    <a:pt x="297" y="797"/>
                    <a:pt x="318" y="757"/>
                  </a:cubicBezTo>
                  <a:cubicBezTo>
                    <a:pt x="328" y="755"/>
                    <a:pt x="336" y="750"/>
                    <a:pt x="345" y="745"/>
                  </a:cubicBezTo>
                  <a:cubicBezTo>
                    <a:pt x="351" y="741"/>
                    <a:pt x="358" y="736"/>
                    <a:pt x="365" y="734"/>
                  </a:cubicBezTo>
                  <a:cubicBezTo>
                    <a:pt x="362" y="753"/>
                    <a:pt x="362" y="753"/>
                    <a:pt x="362" y="753"/>
                  </a:cubicBezTo>
                  <a:cubicBezTo>
                    <a:pt x="372" y="733"/>
                    <a:pt x="372" y="733"/>
                    <a:pt x="372" y="733"/>
                  </a:cubicBezTo>
                  <a:cubicBezTo>
                    <a:pt x="375" y="732"/>
                    <a:pt x="379" y="732"/>
                    <a:pt x="383" y="733"/>
                  </a:cubicBezTo>
                  <a:cubicBezTo>
                    <a:pt x="380" y="738"/>
                    <a:pt x="372" y="746"/>
                    <a:pt x="367" y="751"/>
                  </a:cubicBezTo>
                  <a:cubicBezTo>
                    <a:pt x="359" y="758"/>
                    <a:pt x="356" y="761"/>
                    <a:pt x="358" y="764"/>
                  </a:cubicBezTo>
                  <a:cubicBezTo>
                    <a:pt x="358" y="766"/>
                    <a:pt x="360" y="767"/>
                    <a:pt x="361" y="767"/>
                  </a:cubicBezTo>
                  <a:cubicBezTo>
                    <a:pt x="363" y="767"/>
                    <a:pt x="363" y="767"/>
                    <a:pt x="363" y="767"/>
                  </a:cubicBezTo>
                  <a:cubicBezTo>
                    <a:pt x="364" y="766"/>
                    <a:pt x="364" y="766"/>
                    <a:pt x="364" y="766"/>
                  </a:cubicBezTo>
                  <a:cubicBezTo>
                    <a:pt x="375" y="756"/>
                    <a:pt x="386" y="745"/>
                    <a:pt x="398" y="731"/>
                  </a:cubicBezTo>
                  <a:cubicBezTo>
                    <a:pt x="412" y="731"/>
                    <a:pt x="426" y="730"/>
                    <a:pt x="439" y="730"/>
                  </a:cubicBezTo>
                  <a:cubicBezTo>
                    <a:pt x="451" y="729"/>
                    <a:pt x="463" y="728"/>
                    <a:pt x="475" y="729"/>
                  </a:cubicBezTo>
                  <a:cubicBezTo>
                    <a:pt x="449" y="764"/>
                    <a:pt x="409" y="783"/>
                    <a:pt x="361" y="803"/>
                  </a:cubicBezTo>
                  <a:cubicBezTo>
                    <a:pt x="353" y="807"/>
                    <a:pt x="353" y="807"/>
                    <a:pt x="353" y="807"/>
                  </a:cubicBezTo>
                  <a:cubicBezTo>
                    <a:pt x="361" y="810"/>
                    <a:pt x="361" y="810"/>
                    <a:pt x="361" y="810"/>
                  </a:cubicBezTo>
                  <a:cubicBezTo>
                    <a:pt x="363" y="811"/>
                    <a:pt x="366" y="811"/>
                    <a:pt x="368" y="810"/>
                  </a:cubicBezTo>
                  <a:cubicBezTo>
                    <a:pt x="362" y="818"/>
                    <a:pt x="353" y="823"/>
                    <a:pt x="344" y="828"/>
                  </a:cubicBezTo>
                  <a:cubicBezTo>
                    <a:pt x="339" y="831"/>
                    <a:pt x="333" y="835"/>
                    <a:pt x="328" y="839"/>
                  </a:cubicBezTo>
                  <a:cubicBezTo>
                    <a:pt x="310" y="853"/>
                    <a:pt x="310" y="853"/>
                    <a:pt x="310" y="853"/>
                  </a:cubicBezTo>
                  <a:cubicBezTo>
                    <a:pt x="332" y="845"/>
                    <a:pt x="332" y="845"/>
                    <a:pt x="332" y="845"/>
                  </a:cubicBezTo>
                  <a:cubicBezTo>
                    <a:pt x="356" y="836"/>
                    <a:pt x="372" y="822"/>
                    <a:pt x="383" y="803"/>
                  </a:cubicBezTo>
                  <a:cubicBezTo>
                    <a:pt x="430" y="791"/>
                    <a:pt x="461" y="760"/>
                    <a:pt x="491" y="730"/>
                  </a:cubicBezTo>
                  <a:cubicBezTo>
                    <a:pt x="491" y="730"/>
                    <a:pt x="491" y="730"/>
                    <a:pt x="491" y="730"/>
                  </a:cubicBezTo>
                  <a:cubicBezTo>
                    <a:pt x="529" y="734"/>
                    <a:pt x="558" y="745"/>
                    <a:pt x="586" y="757"/>
                  </a:cubicBezTo>
                  <a:cubicBezTo>
                    <a:pt x="550" y="770"/>
                    <a:pt x="518" y="787"/>
                    <a:pt x="487" y="803"/>
                  </a:cubicBezTo>
                  <a:cubicBezTo>
                    <a:pt x="449" y="823"/>
                    <a:pt x="411" y="843"/>
                    <a:pt x="367" y="857"/>
                  </a:cubicBezTo>
                  <a:cubicBezTo>
                    <a:pt x="365" y="858"/>
                    <a:pt x="363" y="859"/>
                    <a:pt x="363" y="863"/>
                  </a:cubicBezTo>
                  <a:cubicBezTo>
                    <a:pt x="354" y="865"/>
                    <a:pt x="345" y="867"/>
                    <a:pt x="335" y="869"/>
                  </a:cubicBezTo>
                  <a:cubicBezTo>
                    <a:pt x="338" y="867"/>
                    <a:pt x="338" y="867"/>
                    <a:pt x="338" y="867"/>
                  </a:cubicBezTo>
                  <a:cubicBezTo>
                    <a:pt x="333" y="870"/>
                    <a:pt x="333" y="870"/>
                    <a:pt x="333" y="870"/>
                  </a:cubicBezTo>
                  <a:cubicBezTo>
                    <a:pt x="326" y="871"/>
                    <a:pt x="319" y="873"/>
                    <a:pt x="312" y="875"/>
                  </a:cubicBezTo>
                  <a:cubicBezTo>
                    <a:pt x="287" y="881"/>
                    <a:pt x="261" y="887"/>
                    <a:pt x="238" y="892"/>
                  </a:cubicBezTo>
                  <a:cubicBezTo>
                    <a:pt x="238" y="899"/>
                    <a:pt x="238" y="899"/>
                    <a:pt x="238" y="899"/>
                  </a:cubicBezTo>
                  <a:cubicBezTo>
                    <a:pt x="253" y="898"/>
                    <a:pt x="269" y="895"/>
                    <a:pt x="283" y="893"/>
                  </a:cubicBezTo>
                  <a:cubicBezTo>
                    <a:pt x="292" y="891"/>
                    <a:pt x="300" y="889"/>
                    <a:pt x="308" y="888"/>
                  </a:cubicBezTo>
                  <a:cubicBezTo>
                    <a:pt x="303" y="892"/>
                    <a:pt x="299" y="896"/>
                    <a:pt x="294" y="901"/>
                  </a:cubicBezTo>
                  <a:cubicBezTo>
                    <a:pt x="285" y="908"/>
                    <a:pt x="275" y="914"/>
                    <a:pt x="265" y="920"/>
                  </a:cubicBezTo>
                  <a:cubicBezTo>
                    <a:pt x="254" y="926"/>
                    <a:pt x="244" y="932"/>
                    <a:pt x="237" y="938"/>
                  </a:cubicBezTo>
                  <a:cubicBezTo>
                    <a:pt x="241" y="944"/>
                    <a:pt x="241" y="944"/>
                    <a:pt x="241" y="944"/>
                  </a:cubicBezTo>
                  <a:cubicBezTo>
                    <a:pt x="249" y="939"/>
                    <a:pt x="261" y="933"/>
                    <a:pt x="269" y="930"/>
                  </a:cubicBezTo>
                  <a:cubicBezTo>
                    <a:pt x="267" y="933"/>
                    <a:pt x="264" y="936"/>
                    <a:pt x="261" y="938"/>
                  </a:cubicBezTo>
                  <a:cubicBezTo>
                    <a:pt x="257" y="943"/>
                    <a:pt x="252" y="948"/>
                    <a:pt x="252" y="954"/>
                  </a:cubicBezTo>
                  <a:cubicBezTo>
                    <a:pt x="252" y="963"/>
                    <a:pt x="252" y="963"/>
                    <a:pt x="252" y="963"/>
                  </a:cubicBezTo>
                  <a:cubicBezTo>
                    <a:pt x="258" y="956"/>
                    <a:pt x="258" y="956"/>
                    <a:pt x="258" y="956"/>
                  </a:cubicBezTo>
                  <a:cubicBezTo>
                    <a:pt x="267" y="948"/>
                    <a:pt x="274" y="938"/>
                    <a:pt x="281" y="929"/>
                  </a:cubicBezTo>
                  <a:cubicBezTo>
                    <a:pt x="287" y="921"/>
                    <a:pt x="293" y="913"/>
                    <a:pt x="299" y="906"/>
                  </a:cubicBezTo>
                  <a:cubicBezTo>
                    <a:pt x="307" y="901"/>
                    <a:pt x="313" y="895"/>
                    <a:pt x="317" y="890"/>
                  </a:cubicBezTo>
                  <a:cubicBezTo>
                    <a:pt x="321" y="888"/>
                    <a:pt x="324" y="886"/>
                    <a:pt x="327" y="884"/>
                  </a:cubicBezTo>
                  <a:cubicBezTo>
                    <a:pt x="339" y="878"/>
                    <a:pt x="353" y="874"/>
                    <a:pt x="368" y="871"/>
                  </a:cubicBezTo>
                  <a:cubicBezTo>
                    <a:pt x="379" y="869"/>
                    <a:pt x="391" y="866"/>
                    <a:pt x="401" y="862"/>
                  </a:cubicBezTo>
                  <a:cubicBezTo>
                    <a:pt x="412" y="858"/>
                    <a:pt x="422" y="853"/>
                    <a:pt x="431" y="848"/>
                  </a:cubicBezTo>
                  <a:cubicBezTo>
                    <a:pt x="439" y="843"/>
                    <a:pt x="448" y="839"/>
                    <a:pt x="456" y="836"/>
                  </a:cubicBezTo>
                  <a:cubicBezTo>
                    <a:pt x="438" y="856"/>
                    <a:pt x="414" y="872"/>
                    <a:pt x="388" y="888"/>
                  </a:cubicBezTo>
                  <a:cubicBezTo>
                    <a:pt x="367" y="901"/>
                    <a:pt x="367" y="901"/>
                    <a:pt x="367" y="901"/>
                  </a:cubicBezTo>
                  <a:cubicBezTo>
                    <a:pt x="391" y="895"/>
                    <a:pt x="391" y="895"/>
                    <a:pt x="391" y="895"/>
                  </a:cubicBezTo>
                  <a:cubicBezTo>
                    <a:pt x="391" y="895"/>
                    <a:pt x="391" y="894"/>
                    <a:pt x="392" y="894"/>
                  </a:cubicBezTo>
                  <a:cubicBezTo>
                    <a:pt x="389" y="897"/>
                    <a:pt x="386" y="899"/>
                    <a:pt x="383" y="901"/>
                  </a:cubicBezTo>
                  <a:cubicBezTo>
                    <a:pt x="383" y="902"/>
                    <a:pt x="383" y="902"/>
                    <a:pt x="383" y="902"/>
                  </a:cubicBezTo>
                  <a:cubicBezTo>
                    <a:pt x="387" y="908"/>
                    <a:pt x="387" y="908"/>
                    <a:pt x="387" y="908"/>
                  </a:cubicBezTo>
                  <a:cubicBezTo>
                    <a:pt x="390" y="906"/>
                    <a:pt x="393" y="904"/>
                    <a:pt x="396" y="902"/>
                  </a:cubicBezTo>
                  <a:cubicBezTo>
                    <a:pt x="398" y="900"/>
                    <a:pt x="401" y="898"/>
                    <a:pt x="404" y="897"/>
                  </a:cubicBezTo>
                  <a:cubicBezTo>
                    <a:pt x="401" y="901"/>
                    <a:pt x="397" y="906"/>
                    <a:pt x="393" y="910"/>
                  </a:cubicBezTo>
                  <a:cubicBezTo>
                    <a:pt x="388" y="915"/>
                    <a:pt x="383" y="920"/>
                    <a:pt x="382" y="925"/>
                  </a:cubicBezTo>
                  <a:cubicBezTo>
                    <a:pt x="377" y="942"/>
                    <a:pt x="377" y="942"/>
                    <a:pt x="377" y="942"/>
                  </a:cubicBezTo>
                  <a:cubicBezTo>
                    <a:pt x="388" y="928"/>
                    <a:pt x="388" y="928"/>
                    <a:pt x="388" y="928"/>
                  </a:cubicBezTo>
                  <a:cubicBezTo>
                    <a:pt x="391" y="925"/>
                    <a:pt x="394" y="922"/>
                    <a:pt x="397" y="919"/>
                  </a:cubicBezTo>
                  <a:cubicBezTo>
                    <a:pt x="406" y="911"/>
                    <a:pt x="415" y="903"/>
                    <a:pt x="417" y="887"/>
                  </a:cubicBezTo>
                  <a:cubicBezTo>
                    <a:pt x="435" y="875"/>
                    <a:pt x="463" y="869"/>
                    <a:pt x="490" y="871"/>
                  </a:cubicBezTo>
                  <a:cubicBezTo>
                    <a:pt x="504" y="872"/>
                    <a:pt x="523" y="875"/>
                    <a:pt x="537" y="886"/>
                  </a:cubicBezTo>
                  <a:cubicBezTo>
                    <a:pt x="524" y="895"/>
                    <a:pt x="508" y="900"/>
                    <a:pt x="493" y="905"/>
                  </a:cubicBezTo>
                  <a:cubicBezTo>
                    <a:pt x="480" y="909"/>
                    <a:pt x="466" y="914"/>
                    <a:pt x="454" y="920"/>
                  </a:cubicBezTo>
                  <a:cubicBezTo>
                    <a:pt x="433" y="932"/>
                    <a:pt x="433" y="932"/>
                    <a:pt x="433" y="932"/>
                  </a:cubicBezTo>
                  <a:cubicBezTo>
                    <a:pt x="457" y="927"/>
                    <a:pt x="457" y="927"/>
                    <a:pt x="457" y="927"/>
                  </a:cubicBezTo>
                  <a:cubicBezTo>
                    <a:pt x="464" y="926"/>
                    <a:pt x="470" y="923"/>
                    <a:pt x="476" y="921"/>
                  </a:cubicBezTo>
                  <a:cubicBezTo>
                    <a:pt x="482" y="919"/>
                    <a:pt x="487" y="917"/>
                    <a:pt x="493" y="916"/>
                  </a:cubicBezTo>
                  <a:cubicBezTo>
                    <a:pt x="493" y="916"/>
                    <a:pt x="492" y="917"/>
                    <a:pt x="492" y="917"/>
                  </a:cubicBezTo>
                  <a:cubicBezTo>
                    <a:pt x="489" y="921"/>
                    <a:pt x="484" y="927"/>
                    <a:pt x="488" y="932"/>
                  </a:cubicBezTo>
                  <a:cubicBezTo>
                    <a:pt x="492" y="938"/>
                    <a:pt x="492" y="938"/>
                    <a:pt x="492" y="938"/>
                  </a:cubicBezTo>
                  <a:cubicBezTo>
                    <a:pt x="494" y="931"/>
                    <a:pt x="494" y="931"/>
                    <a:pt x="494" y="931"/>
                  </a:cubicBezTo>
                  <a:cubicBezTo>
                    <a:pt x="501" y="912"/>
                    <a:pt x="519" y="905"/>
                    <a:pt x="538" y="898"/>
                  </a:cubicBezTo>
                  <a:cubicBezTo>
                    <a:pt x="541" y="896"/>
                    <a:pt x="545" y="895"/>
                    <a:pt x="548" y="893"/>
                  </a:cubicBezTo>
                  <a:cubicBezTo>
                    <a:pt x="554" y="899"/>
                    <a:pt x="561" y="902"/>
                    <a:pt x="567" y="906"/>
                  </a:cubicBezTo>
                  <a:cubicBezTo>
                    <a:pt x="575" y="910"/>
                    <a:pt x="583" y="914"/>
                    <a:pt x="588" y="920"/>
                  </a:cubicBezTo>
                  <a:cubicBezTo>
                    <a:pt x="565" y="931"/>
                    <a:pt x="536" y="934"/>
                    <a:pt x="508" y="938"/>
                  </a:cubicBezTo>
                  <a:cubicBezTo>
                    <a:pt x="490" y="940"/>
                    <a:pt x="470" y="943"/>
                    <a:pt x="453" y="947"/>
                  </a:cubicBezTo>
                  <a:cubicBezTo>
                    <a:pt x="454" y="954"/>
                    <a:pt x="454" y="954"/>
                    <a:pt x="454" y="954"/>
                  </a:cubicBezTo>
                  <a:cubicBezTo>
                    <a:pt x="470" y="953"/>
                    <a:pt x="486" y="951"/>
                    <a:pt x="501" y="949"/>
                  </a:cubicBezTo>
                  <a:cubicBezTo>
                    <a:pt x="511" y="948"/>
                    <a:pt x="521" y="947"/>
                    <a:pt x="531" y="946"/>
                  </a:cubicBezTo>
                  <a:cubicBezTo>
                    <a:pt x="529" y="948"/>
                    <a:pt x="527" y="950"/>
                    <a:pt x="524" y="951"/>
                  </a:cubicBezTo>
                  <a:cubicBezTo>
                    <a:pt x="522" y="952"/>
                    <a:pt x="522" y="952"/>
                    <a:pt x="522" y="952"/>
                  </a:cubicBezTo>
                  <a:cubicBezTo>
                    <a:pt x="466" y="952"/>
                    <a:pt x="415" y="960"/>
                    <a:pt x="380" y="977"/>
                  </a:cubicBezTo>
                  <a:cubicBezTo>
                    <a:pt x="375" y="980"/>
                    <a:pt x="370" y="983"/>
                    <a:pt x="365" y="987"/>
                  </a:cubicBezTo>
                  <a:cubicBezTo>
                    <a:pt x="358" y="992"/>
                    <a:pt x="352" y="997"/>
                    <a:pt x="345" y="998"/>
                  </a:cubicBezTo>
                  <a:cubicBezTo>
                    <a:pt x="325" y="988"/>
                    <a:pt x="304" y="982"/>
                    <a:pt x="281" y="980"/>
                  </a:cubicBezTo>
                  <a:cubicBezTo>
                    <a:pt x="231" y="977"/>
                    <a:pt x="182" y="993"/>
                    <a:pt x="134" y="1009"/>
                  </a:cubicBezTo>
                  <a:cubicBezTo>
                    <a:pt x="112" y="1017"/>
                    <a:pt x="91" y="1024"/>
                    <a:pt x="70" y="1029"/>
                  </a:cubicBezTo>
                  <a:cubicBezTo>
                    <a:pt x="72" y="1036"/>
                    <a:pt x="72" y="1036"/>
                    <a:pt x="72" y="1036"/>
                  </a:cubicBezTo>
                  <a:cubicBezTo>
                    <a:pt x="85" y="1034"/>
                    <a:pt x="97" y="1030"/>
                    <a:pt x="108" y="1027"/>
                  </a:cubicBezTo>
                  <a:cubicBezTo>
                    <a:pt x="122" y="1022"/>
                    <a:pt x="137" y="1018"/>
                    <a:pt x="153" y="1016"/>
                  </a:cubicBezTo>
                  <a:cubicBezTo>
                    <a:pt x="141" y="1038"/>
                    <a:pt x="118" y="1047"/>
                    <a:pt x="94" y="1057"/>
                  </a:cubicBezTo>
                  <a:cubicBezTo>
                    <a:pt x="87" y="1060"/>
                    <a:pt x="81" y="1062"/>
                    <a:pt x="75" y="1065"/>
                  </a:cubicBezTo>
                  <a:cubicBezTo>
                    <a:pt x="59" y="1072"/>
                    <a:pt x="59" y="1072"/>
                    <a:pt x="59" y="1072"/>
                  </a:cubicBezTo>
                  <a:cubicBezTo>
                    <a:pt x="77" y="1072"/>
                    <a:pt x="77" y="1072"/>
                    <a:pt x="77" y="1072"/>
                  </a:cubicBezTo>
                  <a:cubicBezTo>
                    <a:pt x="87" y="1072"/>
                    <a:pt x="96" y="1067"/>
                    <a:pt x="104" y="1063"/>
                  </a:cubicBezTo>
                  <a:cubicBezTo>
                    <a:pt x="109" y="1061"/>
                    <a:pt x="114" y="1059"/>
                    <a:pt x="118" y="1058"/>
                  </a:cubicBezTo>
                  <a:cubicBezTo>
                    <a:pt x="116" y="1065"/>
                    <a:pt x="113" y="1071"/>
                    <a:pt x="108" y="1076"/>
                  </a:cubicBezTo>
                  <a:cubicBezTo>
                    <a:pt x="100" y="1085"/>
                    <a:pt x="100" y="1085"/>
                    <a:pt x="100" y="1085"/>
                  </a:cubicBezTo>
                  <a:cubicBezTo>
                    <a:pt x="112" y="1082"/>
                    <a:pt x="112" y="1082"/>
                    <a:pt x="112" y="1082"/>
                  </a:cubicBezTo>
                  <a:cubicBezTo>
                    <a:pt x="124" y="1079"/>
                    <a:pt x="127" y="1066"/>
                    <a:pt x="128" y="1053"/>
                  </a:cubicBezTo>
                  <a:cubicBezTo>
                    <a:pt x="145" y="1046"/>
                    <a:pt x="157" y="1032"/>
                    <a:pt x="166" y="1011"/>
                  </a:cubicBezTo>
                  <a:cubicBezTo>
                    <a:pt x="170" y="1010"/>
                    <a:pt x="170" y="1010"/>
                    <a:pt x="170" y="1010"/>
                  </a:cubicBezTo>
                  <a:cubicBezTo>
                    <a:pt x="193" y="1001"/>
                    <a:pt x="222" y="991"/>
                    <a:pt x="250" y="991"/>
                  </a:cubicBezTo>
                  <a:cubicBezTo>
                    <a:pt x="241" y="998"/>
                    <a:pt x="234" y="1006"/>
                    <a:pt x="226" y="1015"/>
                  </a:cubicBezTo>
                  <a:cubicBezTo>
                    <a:pt x="215" y="1028"/>
                    <a:pt x="205" y="1040"/>
                    <a:pt x="189" y="1046"/>
                  </a:cubicBezTo>
                  <a:cubicBezTo>
                    <a:pt x="190" y="1053"/>
                    <a:pt x="190" y="1053"/>
                    <a:pt x="190" y="1053"/>
                  </a:cubicBezTo>
                  <a:cubicBezTo>
                    <a:pt x="211" y="1049"/>
                    <a:pt x="224" y="1034"/>
                    <a:pt x="236" y="1019"/>
                  </a:cubicBezTo>
                  <a:cubicBezTo>
                    <a:pt x="247" y="1007"/>
                    <a:pt x="257" y="995"/>
                    <a:pt x="271" y="992"/>
                  </a:cubicBezTo>
                  <a:cubicBezTo>
                    <a:pt x="284" y="989"/>
                    <a:pt x="284" y="989"/>
                    <a:pt x="284" y="989"/>
                  </a:cubicBezTo>
                  <a:cubicBezTo>
                    <a:pt x="302" y="992"/>
                    <a:pt x="316" y="997"/>
                    <a:pt x="332" y="1004"/>
                  </a:cubicBezTo>
                  <a:cubicBezTo>
                    <a:pt x="325" y="1008"/>
                    <a:pt x="317" y="1013"/>
                    <a:pt x="309" y="1018"/>
                  </a:cubicBezTo>
                  <a:cubicBezTo>
                    <a:pt x="284" y="1033"/>
                    <a:pt x="259" y="1049"/>
                    <a:pt x="233" y="1063"/>
                  </a:cubicBezTo>
                  <a:cubicBezTo>
                    <a:pt x="233" y="1061"/>
                    <a:pt x="233" y="1061"/>
                    <a:pt x="233" y="1061"/>
                  </a:cubicBezTo>
                  <a:cubicBezTo>
                    <a:pt x="232" y="1064"/>
                    <a:pt x="232" y="1064"/>
                    <a:pt x="232" y="1064"/>
                  </a:cubicBezTo>
                  <a:cubicBezTo>
                    <a:pt x="187" y="1089"/>
                    <a:pt x="140" y="1112"/>
                    <a:pt x="86" y="1130"/>
                  </a:cubicBezTo>
                  <a:cubicBezTo>
                    <a:pt x="88" y="1137"/>
                    <a:pt x="88" y="1137"/>
                    <a:pt x="88" y="1137"/>
                  </a:cubicBezTo>
                  <a:cubicBezTo>
                    <a:pt x="139" y="1127"/>
                    <a:pt x="182" y="1107"/>
                    <a:pt x="222" y="1084"/>
                  </a:cubicBezTo>
                  <a:cubicBezTo>
                    <a:pt x="217" y="1095"/>
                    <a:pt x="212" y="1106"/>
                    <a:pt x="208" y="1118"/>
                  </a:cubicBezTo>
                  <a:cubicBezTo>
                    <a:pt x="205" y="1127"/>
                    <a:pt x="202" y="1136"/>
                    <a:pt x="198" y="1145"/>
                  </a:cubicBezTo>
                  <a:cubicBezTo>
                    <a:pt x="198" y="1142"/>
                    <a:pt x="198" y="1142"/>
                    <a:pt x="198" y="1142"/>
                  </a:cubicBezTo>
                  <a:cubicBezTo>
                    <a:pt x="197" y="1147"/>
                    <a:pt x="197" y="1147"/>
                    <a:pt x="197" y="1147"/>
                  </a:cubicBezTo>
                  <a:cubicBezTo>
                    <a:pt x="196" y="1149"/>
                    <a:pt x="195" y="1151"/>
                    <a:pt x="194" y="1153"/>
                  </a:cubicBezTo>
                  <a:cubicBezTo>
                    <a:pt x="191" y="1145"/>
                    <a:pt x="191" y="1145"/>
                    <a:pt x="191" y="1145"/>
                  </a:cubicBezTo>
                  <a:cubicBezTo>
                    <a:pt x="192" y="1157"/>
                    <a:pt x="192" y="1157"/>
                    <a:pt x="192" y="1157"/>
                  </a:cubicBezTo>
                  <a:cubicBezTo>
                    <a:pt x="188" y="1165"/>
                    <a:pt x="183" y="1173"/>
                    <a:pt x="177" y="1179"/>
                  </a:cubicBezTo>
                  <a:cubicBezTo>
                    <a:pt x="171" y="1186"/>
                    <a:pt x="163" y="1191"/>
                    <a:pt x="156" y="1196"/>
                  </a:cubicBezTo>
                  <a:cubicBezTo>
                    <a:pt x="146" y="1202"/>
                    <a:pt x="137" y="1208"/>
                    <a:pt x="131" y="1218"/>
                  </a:cubicBezTo>
                  <a:cubicBezTo>
                    <a:pt x="119" y="1238"/>
                    <a:pt x="119" y="1238"/>
                    <a:pt x="119" y="1238"/>
                  </a:cubicBezTo>
                  <a:cubicBezTo>
                    <a:pt x="136" y="1222"/>
                    <a:pt x="136" y="1222"/>
                    <a:pt x="136" y="1222"/>
                  </a:cubicBezTo>
                  <a:cubicBezTo>
                    <a:pt x="142" y="1217"/>
                    <a:pt x="150" y="1212"/>
                    <a:pt x="157" y="1208"/>
                  </a:cubicBezTo>
                  <a:cubicBezTo>
                    <a:pt x="165" y="1202"/>
                    <a:pt x="173" y="1197"/>
                    <a:pt x="180" y="1190"/>
                  </a:cubicBezTo>
                  <a:cubicBezTo>
                    <a:pt x="182" y="1188"/>
                    <a:pt x="184" y="1185"/>
                    <a:pt x="186" y="1182"/>
                  </a:cubicBezTo>
                  <a:cubicBezTo>
                    <a:pt x="189" y="1178"/>
                    <a:pt x="191" y="1175"/>
                    <a:pt x="194" y="1174"/>
                  </a:cubicBezTo>
                  <a:cubicBezTo>
                    <a:pt x="194" y="1175"/>
                    <a:pt x="194" y="1175"/>
                    <a:pt x="194" y="1175"/>
                  </a:cubicBezTo>
                  <a:cubicBezTo>
                    <a:pt x="193" y="1178"/>
                    <a:pt x="192" y="1182"/>
                    <a:pt x="190" y="1185"/>
                  </a:cubicBezTo>
                  <a:cubicBezTo>
                    <a:pt x="188" y="1191"/>
                    <a:pt x="185" y="1196"/>
                    <a:pt x="187" y="1200"/>
                  </a:cubicBezTo>
                  <a:cubicBezTo>
                    <a:pt x="189" y="1204"/>
                    <a:pt x="189" y="1204"/>
                    <a:pt x="189" y="1204"/>
                  </a:cubicBezTo>
                  <a:cubicBezTo>
                    <a:pt x="193" y="1201"/>
                    <a:pt x="193" y="1201"/>
                    <a:pt x="193" y="1201"/>
                  </a:cubicBezTo>
                  <a:cubicBezTo>
                    <a:pt x="194" y="1200"/>
                    <a:pt x="195" y="1199"/>
                    <a:pt x="196" y="1198"/>
                  </a:cubicBezTo>
                  <a:cubicBezTo>
                    <a:pt x="197" y="1208"/>
                    <a:pt x="197" y="1208"/>
                    <a:pt x="197" y="1208"/>
                  </a:cubicBezTo>
                  <a:cubicBezTo>
                    <a:pt x="199" y="1193"/>
                    <a:pt x="199" y="1193"/>
                    <a:pt x="199" y="1193"/>
                  </a:cubicBezTo>
                  <a:cubicBezTo>
                    <a:pt x="200" y="1192"/>
                    <a:pt x="200" y="1190"/>
                    <a:pt x="201" y="1189"/>
                  </a:cubicBezTo>
                  <a:cubicBezTo>
                    <a:pt x="203" y="1195"/>
                    <a:pt x="203" y="1195"/>
                    <a:pt x="203" y="1195"/>
                  </a:cubicBezTo>
                  <a:cubicBezTo>
                    <a:pt x="202" y="1178"/>
                    <a:pt x="202" y="1178"/>
                    <a:pt x="202" y="1178"/>
                  </a:cubicBezTo>
                  <a:cubicBezTo>
                    <a:pt x="201" y="1177"/>
                    <a:pt x="201" y="1176"/>
                    <a:pt x="201" y="1175"/>
                  </a:cubicBezTo>
                  <a:cubicBezTo>
                    <a:pt x="201" y="1173"/>
                    <a:pt x="201" y="1171"/>
                    <a:pt x="201" y="1169"/>
                  </a:cubicBezTo>
                  <a:cubicBezTo>
                    <a:pt x="200" y="1168"/>
                    <a:pt x="200" y="1168"/>
                    <a:pt x="200" y="1168"/>
                  </a:cubicBezTo>
                  <a:cubicBezTo>
                    <a:pt x="200" y="1167"/>
                    <a:pt x="200" y="1166"/>
                    <a:pt x="200" y="1166"/>
                  </a:cubicBezTo>
                  <a:cubicBezTo>
                    <a:pt x="201" y="1159"/>
                    <a:pt x="206" y="1149"/>
                    <a:pt x="210" y="1139"/>
                  </a:cubicBezTo>
                  <a:cubicBezTo>
                    <a:pt x="213" y="1133"/>
                    <a:pt x="215" y="1128"/>
                    <a:pt x="217" y="1123"/>
                  </a:cubicBezTo>
                  <a:cubicBezTo>
                    <a:pt x="219" y="1118"/>
                    <a:pt x="221" y="1113"/>
                    <a:pt x="223" y="1108"/>
                  </a:cubicBezTo>
                  <a:cubicBezTo>
                    <a:pt x="228" y="1098"/>
                    <a:pt x="232" y="1089"/>
                    <a:pt x="232" y="1078"/>
                  </a:cubicBezTo>
                  <a:cubicBezTo>
                    <a:pt x="244" y="1072"/>
                    <a:pt x="255" y="1065"/>
                    <a:pt x="267" y="1058"/>
                  </a:cubicBezTo>
                  <a:cubicBezTo>
                    <a:pt x="296" y="1040"/>
                    <a:pt x="326" y="1022"/>
                    <a:pt x="359" y="1007"/>
                  </a:cubicBezTo>
                  <a:cubicBezTo>
                    <a:pt x="343" y="1027"/>
                    <a:pt x="330" y="1050"/>
                    <a:pt x="317" y="1072"/>
                  </a:cubicBezTo>
                  <a:cubicBezTo>
                    <a:pt x="301" y="1100"/>
                    <a:pt x="285" y="1129"/>
                    <a:pt x="264" y="1150"/>
                  </a:cubicBezTo>
                  <a:cubicBezTo>
                    <a:pt x="257" y="1157"/>
                    <a:pt x="257" y="1157"/>
                    <a:pt x="257" y="1157"/>
                  </a:cubicBezTo>
                  <a:cubicBezTo>
                    <a:pt x="267" y="1156"/>
                    <a:pt x="267" y="1156"/>
                    <a:pt x="267" y="1156"/>
                  </a:cubicBezTo>
                  <a:cubicBezTo>
                    <a:pt x="273" y="1156"/>
                    <a:pt x="277" y="1150"/>
                    <a:pt x="281" y="1145"/>
                  </a:cubicBezTo>
                  <a:cubicBezTo>
                    <a:pt x="281" y="1144"/>
                    <a:pt x="282" y="1143"/>
                    <a:pt x="283" y="1142"/>
                  </a:cubicBezTo>
                  <a:cubicBezTo>
                    <a:pt x="282" y="1155"/>
                    <a:pt x="278" y="1168"/>
                    <a:pt x="274" y="1179"/>
                  </a:cubicBezTo>
                  <a:cubicBezTo>
                    <a:pt x="271" y="1188"/>
                    <a:pt x="268" y="1197"/>
                    <a:pt x="267" y="1206"/>
                  </a:cubicBezTo>
                  <a:cubicBezTo>
                    <a:pt x="266" y="1209"/>
                    <a:pt x="266" y="1209"/>
                    <a:pt x="266" y="1209"/>
                  </a:cubicBezTo>
                  <a:cubicBezTo>
                    <a:pt x="251" y="1220"/>
                    <a:pt x="235" y="1230"/>
                    <a:pt x="220" y="1240"/>
                  </a:cubicBezTo>
                  <a:cubicBezTo>
                    <a:pt x="211" y="1245"/>
                    <a:pt x="211" y="1245"/>
                    <a:pt x="211" y="1245"/>
                  </a:cubicBezTo>
                  <a:cubicBezTo>
                    <a:pt x="170" y="1245"/>
                    <a:pt x="148" y="1265"/>
                    <a:pt x="126" y="1285"/>
                  </a:cubicBezTo>
                  <a:cubicBezTo>
                    <a:pt x="121" y="1289"/>
                    <a:pt x="117" y="1294"/>
                    <a:pt x="112" y="1297"/>
                  </a:cubicBezTo>
                  <a:cubicBezTo>
                    <a:pt x="110" y="1299"/>
                    <a:pt x="110" y="1299"/>
                    <a:pt x="110" y="1299"/>
                  </a:cubicBezTo>
                  <a:cubicBezTo>
                    <a:pt x="109" y="1300"/>
                    <a:pt x="106" y="1301"/>
                    <a:pt x="105" y="1303"/>
                  </a:cubicBezTo>
                  <a:cubicBezTo>
                    <a:pt x="86" y="1320"/>
                    <a:pt x="86" y="1320"/>
                    <a:pt x="86" y="1320"/>
                  </a:cubicBezTo>
                  <a:cubicBezTo>
                    <a:pt x="107" y="1308"/>
                    <a:pt x="107" y="1308"/>
                    <a:pt x="107" y="1308"/>
                  </a:cubicBezTo>
                  <a:cubicBezTo>
                    <a:pt x="108" y="1308"/>
                    <a:pt x="108" y="1308"/>
                    <a:pt x="108" y="1308"/>
                  </a:cubicBezTo>
                  <a:cubicBezTo>
                    <a:pt x="108" y="1311"/>
                    <a:pt x="108" y="1311"/>
                    <a:pt x="108" y="1311"/>
                  </a:cubicBezTo>
                  <a:cubicBezTo>
                    <a:pt x="111" y="1308"/>
                    <a:pt x="111" y="1308"/>
                    <a:pt x="111" y="1308"/>
                  </a:cubicBezTo>
                  <a:cubicBezTo>
                    <a:pt x="113" y="1308"/>
                    <a:pt x="116" y="1306"/>
                    <a:pt x="117" y="1303"/>
                  </a:cubicBezTo>
                  <a:cubicBezTo>
                    <a:pt x="126" y="1298"/>
                    <a:pt x="135" y="1291"/>
                    <a:pt x="143" y="1284"/>
                  </a:cubicBezTo>
                  <a:cubicBezTo>
                    <a:pt x="159" y="1270"/>
                    <a:pt x="174" y="1258"/>
                    <a:pt x="195" y="1257"/>
                  </a:cubicBezTo>
                  <a:cubicBezTo>
                    <a:pt x="196" y="1261"/>
                    <a:pt x="199" y="1261"/>
                    <a:pt x="200" y="1262"/>
                  </a:cubicBezTo>
                  <a:cubicBezTo>
                    <a:pt x="203" y="1262"/>
                    <a:pt x="205" y="1260"/>
                    <a:pt x="208" y="1258"/>
                  </a:cubicBezTo>
                  <a:cubicBezTo>
                    <a:pt x="210" y="1257"/>
                    <a:pt x="212" y="1255"/>
                    <a:pt x="215" y="1254"/>
                  </a:cubicBezTo>
                  <a:cubicBezTo>
                    <a:pt x="219" y="1254"/>
                    <a:pt x="224" y="1254"/>
                    <a:pt x="230" y="1254"/>
                  </a:cubicBezTo>
                  <a:cubicBezTo>
                    <a:pt x="242" y="1255"/>
                    <a:pt x="255" y="1258"/>
                    <a:pt x="265" y="1261"/>
                  </a:cubicBezTo>
                  <a:cubicBezTo>
                    <a:pt x="221" y="1274"/>
                    <a:pt x="178" y="1289"/>
                    <a:pt x="144" y="1318"/>
                  </a:cubicBezTo>
                  <a:cubicBezTo>
                    <a:pt x="123" y="1335"/>
                    <a:pt x="102" y="1345"/>
                    <a:pt x="75" y="1357"/>
                  </a:cubicBezTo>
                  <a:cubicBezTo>
                    <a:pt x="68" y="1360"/>
                    <a:pt x="60" y="1363"/>
                    <a:pt x="53" y="1365"/>
                  </a:cubicBezTo>
                  <a:cubicBezTo>
                    <a:pt x="38" y="1370"/>
                    <a:pt x="23" y="1374"/>
                    <a:pt x="15" y="1385"/>
                  </a:cubicBezTo>
                  <a:cubicBezTo>
                    <a:pt x="0" y="1405"/>
                    <a:pt x="0" y="1405"/>
                    <a:pt x="0" y="1405"/>
                  </a:cubicBezTo>
                  <a:cubicBezTo>
                    <a:pt x="20" y="1390"/>
                    <a:pt x="20" y="1390"/>
                    <a:pt x="20" y="1390"/>
                  </a:cubicBezTo>
                  <a:cubicBezTo>
                    <a:pt x="31" y="1382"/>
                    <a:pt x="47" y="1378"/>
                    <a:pt x="62" y="1374"/>
                  </a:cubicBezTo>
                  <a:cubicBezTo>
                    <a:pt x="67" y="1373"/>
                    <a:pt x="73" y="1371"/>
                    <a:pt x="79" y="1369"/>
                  </a:cubicBezTo>
                  <a:cubicBezTo>
                    <a:pt x="75" y="1373"/>
                    <a:pt x="71" y="1376"/>
                    <a:pt x="67" y="1379"/>
                  </a:cubicBezTo>
                  <a:cubicBezTo>
                    <a:pt x="58" y="1386"/>
                    <a:pt x="50" y="1393"/>
                    <a:pt x="47" y="1400"/>
                  </a:cubicBezTo>
                  <a:cubicBezTo>
                    <a:pt x="40" y="1415"/>
                    <a:pt x="40" y="1415"/>
                    <a:pt x="40" y="1415"/>
                  </a:cubicBezTo>
                  <a:cubicBezTo>
                    <a:pt x="52" y="1404"/>
                    <a:pt x="52" y="1404"/>
                    <a:pt x="52" y="1404"/>
                  </a:cubicBezTo>
                  <a:cubicBezTo>
                    <a:pt x="57" y="1400"/>
                    <a:pt x="62" y="1396"/>
                    <a:pt x="67" y="1392"/>
                  </a:cubicBezTo>
                  <a:cubicBezTo>
                    <a:pt x="80" y="1381"/>
                    <a:pt x="93" y="1370"/>
                    <a:pt x="104" y="1358"/>
                  </a:cubicBezTo>
                  <a:cubicBezTo>
                    <a:pt x="127" y="1351"/>
                    <a:pt x="145" y="1338"/>
                    <a:pt x="163" y="1325"/>
                  </a:cubicBezTo>
                  <a:cubicBezTo>
                    <a:pt x="180" y="1312"/>
                    <a:pt x="197" y="1300"/>
                    <a:pt x="217" y="1295"/>
                  </a:cubicBezTo>
                  <a:cubicBezTo>
                    <a:pt x="201" y="1315"/>
                    <a:pt x="182" y="1332"/>
                    <a:pt x="163" y="1349"/>
                  </a:cubicBezTo>
                  <a:cubicBezTo>
                    <a:pt x="156" y="1356"/>
                    <a:pt x="149" y="1362"/>
                    <a:pt x="142" y="1369"/>
                  </a:cubicBezTo>
                  <a:cubicBezTo>
                    <a:pt x="147" y="1374"/>
                    <a:pt x="147" y="1374"/>
                    <a:pt x="147" y="1374"/>
                  </a:cubicBezTo>
                  <a:cubicBezTo>
                    <a:pt x="153" y="1368"/>
                    <a:pt x="160" y="1364"/>
                    <a:pt x="167" y="1359"/>
                  </a:cubicBezTo>
                  <a:cubicBezTo>
                    <a:pt x="177" y="1352"/>
                    <a:pt x="187" y="1344"/>
                    <a:pt x="197" y="1334"/>
                  </a:cubicBezTo>
                  <a:cubicBezTo>
                    <a:pt x="203" y="1328"/>
                    <a:pt x="208" y="1321"/>
                    <a:pt x="213" y="1313"/>
                  </a:cubicBezTo>
                  <a:cubicBezTo>
                    <a:pt x="221" y="1303"/>
                    <a:pt x="228" y="1293"/>
                    <a:pt x="237" y="1287"/>
                  </a:cubicBezTo>
                  <a:cubicBezTo>
                    <a:pt x="258" y="1274"/>
                    <a:pt x="282" y="1271"/>
                    <a:pt x="313" y="1268"/>
                  </a:cubicBezTo>
                  <a:cubicBezTo>
                    <a:pt x="314" y="1268"/>
                    <a:pt x="315" y="1268"/>
                    <a:pt x="316" y="1268"/>
                  </a:cubicBezTo>
                  <a:cubicBezTo>
                    <a:pt x="314" y="1269"/>
                    <a:pt x="312" y="1270"/>
                    <a:pt x="309" y="1271"/>
                  </a:cubicBezTo>
                  <a:cubicBezTo>
                    <a:pt x="302" y="1274"/>
                    <a:pt x="295" y="1278"/>
                    <a:pt x="294" y="1284"/>
                  </a:cubicBezTo>
                  <a:cubicBezTo>
                    <a:pt x="294" y="1293"/>
                    <a:pt x="294" y="1293"/>
                    <a:pt x="294" y="1293"/>
                  </a:cubicBezTo>
                  <a:cubicBezTo>
                    <a:pt x="300" y="1287"/>
                    <a:pt x="300" y="1287"/>
                    <a:pt x="300" y="1287"/>
                  </a:cubicBezTo>
                  <a:cubicBezTo>
                    <a:pt x="323" y="1268"/>
                    <a:pt x="361" y="1262"/>
                    <a:pt x="394" y="1272"/>
                  </a:cubicBezTo>
                  <a:cubicBezTo>
                    <a:pt x="378" y="1281"/>
                    <a:pt x="363" y="1291"/>
                    <a:pt x="349" y="1300"/>
                  </a:cubicBezTo>
                  <a:cubicBezTo>
                    <a:pt x="326" y="1315"/>
                    <a:pt x="303" y="1331"/>
                    <a:pt x="278" y="1343"/>
                  </a:cubicBezTo>
                  <a:cubicBezTo>
                    <a:pt x="266" y="1348"/>
                    <a:pt x="253" y="1352"/>
                    <a:pt x="240" y="1356"/>
                  </a:cubicBezTo>
                  <a:cubicBezTo>
                    <a:pt x="222" y="1360"/>
                    <a:pt x="204" y="1365"/>
                    <a:pt x="189" y="1376"/>
                  </a:cubicBezTo>
                  <a:cubicBezTo>
                    <a:pt x="164" y="1392"/>
                    <a:pt x="164" y="1392"/>
                    <a:pt x="164" y="1392"/>
                  </a:cubicBezTo>
                  <a:cubicBezTo>
                    <a:pt x="192" y="1382"/>
                    <a:pt x="192" y="1382"/>
                    <a:pt x="192" y="1382"/>
                  </a:cubicBezTo>
                  <a:cubicBezTo>
                    <a:pt x="205" y="1377"/>
                    <a:pt x="220" y="1373"/>
                    <a:pt x="234" y="1369"/>
                  </a:cubicBezTo>
                  <a:cubicBezTo>
                    <a:pt x="257" y="1362"/>
                    <a:pt x="281" y="1355"/>
                    <a:pt x="300" y="1345"/>
                  </a:cubicBezTo>
                  <a:cubicBezTo>
                    <a:pt x="299" y="1347"/>
                    <a:pt x="298" y="1349"/>
                    <a:pt x="297" y="1351"/>
                  </a:cubicBezTo>
                  <a:cubicBezTo>
                    <a:pt x="284" y="1371"/>
                    <a:pt x="271" y="1390"/>
                    <a:pt x="252" y="1402"/>
                  </a:cubicBezTo>
                  <a:cubicBezTo>
                    <a:pt x="255" y="1408"/>
                    <a:pt x="255" y="1408"/>
                    <a:pt x="255" y="1408"/>
                  </a:cubicBezTo>
                  <a:cubicBezTo>
                    <a:pt x="269" y="1403"/>
                    <a:pt x="280" y="1395"/>
                    <a:pt x="289" y="1386"/>
                  </a:cubicBezTo>
                  <a:cubicBezTo>
                    <a:pt x="298" y="1378"/>
                    <a:pt x="303" y="1367"/>
                    <a:pt x="308" y="1356"/>
                  </a:cubicBezTo>
                  <a:cubicBezTo>
                    <a:pt x="313" y="1345"/>
                    <a:pt x="318" y="1335"/>
                    <a:pt x="325" y="1328"/>
                  </a:cubicBezTo>
                  <a:cubicBezTo>
                    <a:pt x="335" y="1318"/>
                    <a:pt x="353" y="1311"/>
                    <a:pt x="370" y="1304"/>
                  </a:cubicBezTo>
                  <a:cubicBezTo>
                    <a:pt x="376" y="1301"/>
                    <a:pt x="381" y="1299"/>
                    <a:pt x="387" y="1296"/>
                  </a:cubicBezTo>
                  <a:cubicBezTo>
                    <a:pt x="417" y="1283"/>
                    <a:pt x="462" y="1267"/>
                    <a:pt x="510" y="1265"/>
                  </a:cubicBezTo>
                  <a:cubicBezTo>
                    <a:pt x="468" y="1321"/>
                    <a:pt x="424" y="1365"/>
                    <a:pt x="375" y="1399"/>
                  </a:cubicBezTo>
                  <a:cubicBezTo>
                    <a:pt x="348" y="1419"/>
                    <a:pt x="348" y="1419"/>
                    <a:pt x="348" y="1419"/>
                  </a:cubicBezTo>
                  <a:cubicBezTo>
                    <a:pt x="379" y="1406"/>
                    <a:pt x="379" y="1406"/>
                    <a:pt x="379" y="1406"/>
                  </a:cubicBezTo>
                  <a:cubicBezTo>
                    <a:pt x="393" y="1399"/>
                    <a:pt x="406" y="1389"/>
                    <a:pt x="419" y="1379"/>
                  </a:cubicBezTo>
                  <a:cubicBezTo>
                    <a:pt x="428" y="1372"/>
                    <a:pt x="436" y="1366"/>
                    <a:pt x="445" y="1361"/>
                  </a:cubicBezTo>
                  <a:cubicBezTo>
                    <a:pt x="444" y="1362"/>
                    <a:pt x="444" y="1362"/>
                    <a:pt x="444" y="1362"/>
                  </a:cubicBezTo>
                  <a:cubicBezTo>
                    <a:pt x="443" y="1367"/>
                    <a:pt x="443" y="1367"/>
                    <a:pt x="443" y="1367"/>
                  </a:cubicBezTo>
                  <a:cubicBezTo>
                    <a:pt x="440" y="1374"/>
                    <a:pt x="435" y="1380"/>
                    <a:pt x="430" y="1386"/>
                  </a:cubicBezTo>
                  <a:cubicBezTo>
                    <a:pt x="425" y="1393"/>
                    <a:pt x="421" y="1398"/>
                    <a:pt x="419" y="1404"/>
                  </a:cubicBezTo>
                  <a:cubicBezTo>
                    <a:pt x="416" y="1414"/>
                    <a:pt x="416" y="1414"/>
                    <a:pt x="416" y="1414"/>
                  </a:cubicBezTo>
                  <a:cubicBezTo>
                    <a:pt x="424" y="1409"/>
                    <a:pt x="424" y="1409"/>
                    <a:pt x="424" y="1409"/>
                  </a:cubicBezTo>
                  <a:cubicBezTo>
                    <a:pt x="438" y="1399"/>
                    <a:pt x="444" y="1384"/>
                    <a:pt x="449" y="1369"/>
                  </a:cubicBezTo>
                  <a:cubicBezTo>
                    <a:pt x="450" y="1368"/>
                    <a:pt x="451" y="1366"/>
                    <a:pt x="451" y="1364"/>
                  </a:cubicBezTo>
                  <a:cubicBezTo>
                    <a:pt x="453" y="1360"/>
                    <a:pt x="455" y="1355"/>
                    <a:pt x="457" y="1351"/>
                  </a:cubicBezTo>
                  <a:cubicBezTo>
                    <a:pt x="460" y="1346"/>
                    <a:pt x="465" y="1341"/>
                    <a:pt x="470" y="1337"/>
                  </a:cubicBezTo>
                  <a:cubicBezTo>
                    <a:pt x="474" y="1333"/>
                    <a:pt x="478" y="1330"/>
                    <a:pt x="482" y="1326"/>
                  </a:cubicBezTo>
                  <a:cubicBezTo>
                    <a:pt x="489" y="1318"/>
                    <a:pt x="495" y="1309"/>
                    <a:pt x="501" y="1301"/>
                  </a:cubicBezTo>
                  <a:cubicBezTo>
                    <a:pt x="509" y="1289"/>
                    <a:pt x="516" y="1277"/>
                    <a:pt x="526" y="1271"/>
                  </a:cubicBezTo>
                  <a:cubicBezTo>
                    <a:pt x="522" y="1283"/>
                    <a:pt x="514" y="1295"/>
                    <a:pt x="508" y="1305"/>
                  </a:cubicBezTo>
                  <a:cubicBezTo>
                    <a:pt x="503" y="1313"/>
                    <a:pt x="498" y="1321"/>
                    <a:pt x="495" y="1327"/>
                  </a:cubicBezTo>
                  <a:cubicBezTo>
                    <a:pt x="483" y="1354"/>
                    <a:pt x="483" y="1354"/>
                    <a:pt x="483" y="1354"/>
                  </a:cubicBezTo>
                  <a:cubicBezTo>
                    <a:pt x="504" y="1328"/>
                    <a:pt x="504" y="1328"/>
                    <a:pt x="504" y="1328"/>
                  </a:cubicBezTo>
                  <a:cubicBezTo>
                    <a:pt x="506" y="1326"/>
                    <a:pt x="507" y="1324"/>
                    <a:pt x="509" y="1321"/>
                  </a:cubicBezTo>
                  <a:cubicBezTo>
                    <a:pt x="507" y="1327"/>
                    <a:pt x="504" y="1332"/>
                    <a:pt x="501" y="1337"/>
                  </a:cubicBezTo>
                  <a:cubicBezTo>
                    <a:pt x="498" y="1342"/>
                    <a:pt x="496" y="1346"/>
                    <a:pt x="494" y="1351"/>
                  </a:cubicBezTo>
                  <a:cubicBezTo>
                    <a:pt x="484" y="1371"/>
                    <a:pt x="484" y="1371"/>
                    <a:pt x="484" y="1371"/>
                  </a:cubicBezTo>
                  <a:cubicBezTo>
                    <a:pt x="500" y="1355"/>
                    <a:pt x="500" y="1355"/>
                    <a:pt x="500" y="1355"/>
                  </a:cubicBezTo>
                  <a:cubicBezTo>
                    <a:pt x="514" y="1340"/>
                    <a:pt x="522" y="1317"/>
                    <a:pt x="529" y="1295"/>
                  </a:cubicBezTo>
                  <a:cubicBezTo>
                    <a:pt x="534" y="1283"/>
                    <a:pt x="538" y="1269"/>
                    <a:pt x="544" y="1258"/>
                  </a:cubicBezTo>
                  <a:cubicBezTo>
                    <a:pt x="563" y="1249"/>
                    <a:pt x="585" y="1243"/>
                    <a:pt x="611" y="1240"/>
                  </a:cubicBezTo>
                  <a:cubicBezTo>
                    <a:pt x="596" y="1258"/>
                    <a:pt x="583" y="1279"/>
                    <a:pt x="571" y="1300"/>
                  </a:cubicBezTo>
                  <a:cubicBezTo>
                    <a:pt x="551" y="1334"/>
                    <a:pt x="530" y="1369"/>
                    <a:pt x="498" y="1391"/>
                  </a:cubicBezTo>
                  <a:cubicBezTo>
                    <a:pt x="501" y="1397"/>
                    <a:pt x="501" y="1397"/>
                    <a:pt x="501" y="1397"/>
                  </a:cubicBezTo>
                  <a:cubicBezTo>
                    <a:pt x="531" y="1382"/>
                    <a:pt x="550" y="1355"/>
                    <a:pt x="568" y="1328"/>
                  </a:cubicBezTo>
                  <a:cubicBezTo>
                    <a:pt x="570" y="1326"/>
                    <a:pt x="571" y="1325"/>
                    <a:pt x="572" y="1323"/>
                  </a:cubicBezTo>
                  <a:cubicBezTo>
                    <a:pt x="567" y="1348"/>
                    <a:pt x="561" y="1369"/>
                    <a:pt x="547" y="1381"/>
                  </a:cubicBezTo>
                  <a:cubicBezTo>
                    <a:pt x="538" y="1389"/>
                    <a:pt x="538" y="1389"/>
                    <a:pt x="538" y="1389"/>
                  </a:cubicBezTo>
                  <a:cubicBezTo>
                    <a:pt x="550" y="1387"/>
                    <a:pt x="550" y="1387"/>
                    <a:pt x="550" y="1387"/>
                  </a:cubicBezTo>
                  <a:cubicBezTo>
                    <a:pt x="560" y="1386"/>
                    <a:pt x="563" y="1378"/>
                    <a:pt x="567" y="1372"/>
                  </a:cubicBezTo>
                  <a:cubicBezTo>
                    <a:pt x="567" y="1371"/>
                    <a:pt x="568" y="1370"/>
                    <a:pt x="568" y="1370"/>
                  </a:cubicBezTo>
                  <a:cubicBezTo>
                    <a:pt x="568" y="1373"/>
                    <a:pt x="568" y="1377"/>
                    <a:pt x="567" y="1381"/>
                  </a:cubicBezTo>
                  <a:cubicBezTo>
                    <a:pt x="567" y="1385"/>
                    <a:pt x="567" y="1389"/>
                    <a:pt x="567" y="1391"/>
                  </a:cubicBezTo>
                  <a:cubicBezTo>
                    <a:pt x="574" y="1391"/>
                    <a:pt x="574" y="1391"/>
                    <a:pt x="574" y="1391"/>
                  </a:cubicBezTo>
                  <a:cubicBezTo>
                    <a:pt x="575" y="1386"/>
                    <a:pt x="575" y="1380"/>
                    <a:pt x="576" y="1375"/>
                  </a:cubicBezTo>
                  <a:cubicBezTo>
                    <a:pt x="579" y="1349"/>
                    <a:pt x="581" y="1322"/>
                    <a:pt x="589" y="1292"/>
                  </a:cubicBezTo>
                  <a:cubicBezTo>
                    <a:pt x="593" y="1287"/>
                    <a:pt x="596" y="1282"/>
                    <a:pt x="600" y="1277"/>
                  </a:cubicBezTo>
                  <a:cubicBezTo>
                    <a:pt x="614" y="1256"/>
                    <a:pt x="626" y="1239"/>
                    <a:pt x="657" y="1236"/>
                  </a:cubicBezTo>
                  <a:cubicBezTo>
                    <a:pt x="704" y="1232"/>
                    <a:pt x="744" y="1237"/>
                    <a:pt x="771" y="1250"/>
                  </a:cubicBezTo>
                  <a:cubicBezTo>
                    <a:pt x="775" y="1253"/>
                    <a:pt x="775" y="1254"/>
                    <a:pt x="775" y="1256"/>
                  </a:cubicBezTo>
                  <a:cubicBezTo>
                    <a:pt x="775" y="1259"/>
                    <a:pt x="775" y="1262"/>
                    <a:pt x="778" y="1265"/>
                  </a:cubicBezTo>
                  <a:cubicBezTo>
                    <a:pt x="777" y="1280"/>
                    <a:pt x="777" y="1292"/>
                    <a:pt x="776" y="1303"/>
                  </a:cubicBezTo>
                  <a:cubicBezTo>
                    <a:pt x="776" y="1312"/>
                    <a:pt x="776" y="1321"/>
                    <a:pt x="775" y="1333"/>
                  </a:cubicBezTo>
                  <a:cubicBezTo>
                    <a:pt x="755" y="1329"/>
                    <a:pt x="733" y="1331"/>
                    <a:pt x="712" y="1339"/>
                  </a:cubicBezTo>
                  <a:cubicBezTo>
                    <a:pt x="674" y="1354"/>
                    <a:pt x="642" y="1380"/>
                    <a:pt x="611" y="1405"/>
                  </a:cubicBezTo>
                  <a:cubicBezTo>
                    <a:pt x="571" y="1437"/>
                    <a:pt x="529" y="1471"/>
                    <a:pt x="474" y="1481"/>
                  </a:cubicBezTo>
                  <a:cubicBezTo>
                    <a:pt x="470" y="1483"/>
                    <a:pt x="470" y="1483"/>
                    <a:pt x="470" y="1483"/>
                  </a:cubicBezTo>
                  <a:cubicBezTo>
                    <a:pt x="451" y="1491"/>
                    <a:pt x="407" y="1510"/>
                    <a:pt x="389" y="1509"/>
                  </a:cubicBezTo>
                  <a:cubicBezTo>
                    <a:pt x="379" y="1509"/>
                    <a:pt x="367" y="1504"/>
                    <a:pt x="354" y="1499"/>
                  </a:cubicBezTo>
                  <a:cubicBezTo>
                    <a:pt x="342" y="1495"/>
                    <a:pt x="331" y="1491"/>
                    <a:pt x="319" y="1488"/>
                  </a:cubicBezTo>
                  <a:cubicBezTo>
                    <a:pt x="303" y="1485"/>
                    <a:pt x="287" y="1483"/>
                    <a:pt x="269" y="1482"/>
                  </a:cubicBezTo>
                  <a:cubicBezTo>
                    <a:pt x="256" y="1481"/>
                    <a:pt x="244" y="1480"/>
                    <a:pt x="234" y="1480"/>
                  </a:cubicBezTo>
                  <a:cubicBezTo>
                    <a:pt x="215" y="1480"/>
                    <a:pt x="215" y="1480"/>
                    <a:pt x="215" y="1480"/>
                  </a:cubicBezTo>
                  <a:cubicBezTo>
                    <a:pt x="233" y="1487"/>
                    <a:pt x="233" y="1487"/>
                    <a:pt x="233" y="1487"/>
                  </a:cubicBezTo>
                  <a:cubicBezTo>
                    <a:pt x="239" y="1490"/>
                    <a:pt x="247" y="1491"/>
                    <a:pt x="257" y="1492"/>
                  </a:cubicBezTo>
                  <a:cubicBezTo>
                    <a:pt x="252" y="1492"/>
                    <a:pt x="247" y="1493"/>
                    <a:pt x="242" y="1495"/>
                  </a:cubicBezTo>
                  <a:cubicBezTo>
                    <a:pt x="219" y="1502"/>
                    <a:pt x="219" y="1502"/>
                    <a:pt x="219" y="1502"/>
                  </a:cubicBezTo>
                  <a:cubicBezTo>
                    <a:pt x="243" y="1502"/>
                    <a:pt x="243" y="1502"/>
                    <a:pt x="243" y="1502"/>
                  </a:cubicBezTo>
                  <a:cubicBezTo>
                    <a:pt x="250" y="1502"/>
                    <a:pt x="257" y="1501"/>
                    <a:pt x="263" y="1501"/>
                  </a:cubicBezTo>
                  <a:cubicBezTo>
                    <a:pt x="283" y="1501"/>
                    <a:pt x="301" y="1500"/>
                    <a:pt x="318" y="1501"/>
                  </a:cubicBezTo>
                  <a:cubicBezTo>
                    <a:pt x="340" y="1503"/>
                    <a:pt x="357" y="1507"/>
                    <a:pt x="372" y="1515"/>
                  </a:cubicBezTo>
                  <a:cubicBezTo>
                    <a:pt x="319" y="1525"/>
                    <a:pt x="256" y="1527"/>
                    <a:pt x="194" y="1528"/>
                  </a:cubicBezTo>
                  <a:cubicBezTo>
                    <a:pt x="149" y="1529"/>
                    <a:pt x="106" y="1530"/>
                    <a:pt x="67" y="1535"/>
                  </a:cubicBezTo>
                  <a:cubicBezTo>
                    <a:pt x="34" y="1538"/>
                    <a:pt x="34" y="1538"/>
                    <a:pt x="34" y="1538"/>
                  </a:cubicBezTo>
                  <a:cubicBezTo>
                    <a:pt x="67" y="1542"/>
                    <a:pt x="67" y="1542"/>
                    <a:pt x="67" y="1542"/>
                  </a:cubicBezTo>
                  <a:cubicBezTo>
                    <a:pt x="81" y="1543"/>
                    <a:pt x="97" y="1543"/>
                    <a:pt x="113" y="1542"/>
                  </a:cubicBezTo>
                  <a:cubicBezTo>
                    <a:pt x="132" y="1541"/>
                    <a:pt x="150" y="1540"/>
                    <a:pt x="161" y="1543"/>
                  </a:cubicBezTo>
                  <a:cubicBezTo>
                    <a:pt x="150" y="1548"/>
                    <a:pt x="139" y="1553"/>
                    <a:pt x="128" y="1557"/>
                  </a:cubicBezTo>
                  <a:cubicBezTo>
                    <a:pt x="114" y="1563"/>
                    <a:pt x="100" y="1569"/>
                    <a:pt x="86" y="1576"/>
                  </a:cubicBezTo>
                  <a:cubicBezTo>
                    <a:pt x="63" y="1587"/>
                    <a:pt x="63" y="1587"/>
                    <a:pt x="63" y="1587"/>
                  </a:cubicBezTo>
                  <a:cubicBezTo>
                    <a:pt x="89" y="1583"/>
                    <a:pt x="89" y="1583"/>
                    <a:pt x="89" y="1583"/>
                  </a:cubicBezTo>
                  <a:cubicBezTo>
                    <a:pt x="110" y="1579"/>
                    <a:pt x="128" y="1570"/>
                    <a:pt x="146" y="1562"/>
                  </a:cubicBezTo>
                  <a:cubicBezTo>
                    <a:pt x="173" y="1549"/>
                    <a:pt x="199" y="1537"/>
                    <a:pt x="234" y="1539"/>
                  </a:cubicBezTo>
                  <a:cubicBezTo>
                    <a:pt x="236" y="1540"/>
                    <a:pt x="238" y="1540"/>
                    <a:pt x="240" y="1540"/>
                  </a:cubicBezTo>
                  <a:cubicBezTo>
                    <a:pt x="240" y="1541"/>
                    <a:pt x="241" y="1543"/>
                    <a:pt x="244" y="1545"/>
                  </a:cubicBezTo>
                  <a:cubicBezTo>
                    <a:pt x="245" y="1545"/>
                    <a:pt x="245" y="1545"/>
                    <a:pt x="245" y="1545"/>
                  </a:cubicBezTo>
                  <a:cubicBezTo>
                    <a:pt x="246" y="1545"/>
                    <a:pt x="246" y="1545"/>
                    <a:pt x="246" y="1545"/>
                  </a:cubicBezTo>
                  <a:cubicBezTo>
                    <a:pt x="251" y="1544"/>
                    <a:pt x="255" y="1544"/>
                    <a:pt x="260" y="1544"/>
                  </a:cubicBezTo>
                  <a:cubicBezTo>
                    <a:pt x="276" y="1547"/>
                    <a:pt x="276" y="1547"/>
                    <a:pt x="276" y="1547"/>
                  </a:cubicBezTo>
                  <a:cubicBezTo>
                    <a:pt x="269" y="1543"/>
                    <a:pt x="269" y="1543"/>
                    <a:pt x="269" y="1543"/>
                  </a:cubicBezTo>
                  <a:cubicBezTo>
                    <a:pt x="272" y="1543"/>
                    <a:pt x="275" y="1542"/>
                    <a:pt x="278" y="1542"/>
                  </a:cubicBezTo>
                  <a:cubicBezTo>
                    <a:pt x="283" y="1542"/>
                    <a:pt x="288" y="1541"/>
                    <a:pt x="293" y="1541"/>
                  </a:cubicBezTo>
                  <a:cubicBezTo>
                    <a:pt x="289" y="1545"/>
                    <a:pt x="285" y="1549"/>
                    <a:pt x="281" y="1553"/>
                  </a:cubicBezTo>
                  <a:cubicBezTo>
                    <a:pt x="277" y="1557"/>
                    <a:pt x="274" y="1561"/>
                    <a:pt x="270" y="1564"/>
                  </a:cubicBezTo>
                  <a:cubicBezTo>
                    <a:pt x="265" y="1569"/>
                    <a:pt x="265" y="1569"/>
                    <a:pt x="265" y="1569"/>
                  </a:cubicBezTo>
                  <a:cubicBezTo>
                    <a:pt x="260" y="1573"/>
                    <a:pt x="255" y="1576"/>
                    <a:pt x="249" y="1578"/>
                  </a:cubicBezTo>
                  <a:cubicBezTo>
                    <a:pt x="241" y="1581"/>
                    <a:pt x="232" y="1581"/>
                    <a:pt x="222" y="1582"/>
                  </a:cubicBezTo>
                  <a:cubicBezTo>
                    <a:pt x="210" y="1583"/>
                    <a:pt x="198" y="1584"/>
                    <a:pt x="186" y="1589"/>
                  </a:cubicBezTo>
                  <a:cubicBezTo>
                    <a:pt x="172" y="1595"/>
                    <a:pt x="172" y="1595"/>
                    <a:pt x="172" y="1595"/>
                  </a:cubicBezTo>
                  <a:cubicBezTo>
                    <a:pt x="187" y="1596"/>
                    <a:pt x="187" y="1596"/>
                    <a:pt x="187" y="1596"/>
                  </a:cubicBezTo>
                  <a:cubicBezTo>
                    <a:pt x="197" y="1596"/>
                    <a:pt x="208" y="1595"/>
                    <a:pt x="218" y="1594"/>
                  </a:cubicBezTo>
                  <a:cubicBezTo>
                    <a:pt x="220" y="1593"/>
                    <a:pt x="221" y="1593"/>
                    <a:pt x="222" y="1593"/>
                  </a:cubicBezTo>
                  <a:cubicBezTo>
                    <a:pt x="213" y="1596"/>
                    <a:pt x="205" y="1600"/>
                    <a:pt x="204" y="1607"/>
                  </a:cubicBezTo>
                  <a:cubicBezTo>
                    <a:pt x="203" y="1610"/>
                    <a:pt x="203" y="1610"/>
                    <a:pt x="203" y="1610"/>
                  </a:cubicBezTo>
                  <a:cubicBezTo>
                    <a:pt x="194" y="1618"/>
                    <a:pt x="194" y="1618"/>
                    <a:pt x="194" y="1618"/>
                  </a:cubicBezTo>
                  <a:cubicBezTo>
                    <a:pt x="202" y="1616"/>
                    <a:pt x="202" y="1616"/>
                    <a:pt x="202" y="1616"/>
                  </a:cubicBezTo>
                  <a:cubicBezTo>
                    <a:pt x="201" y="1619"/>
                    <a:pt x="201" y="1619"/>
                    <a:pt x="201" y="1619"/>
                  </a:cubicBezTo>
                  <a:cubicBezTo>
                    <a:pt x="205" y="1614"/>
                    <a:pt x="205" y="1614"/>
                    <a:pt x="205" y="1614"/>
                  </a:cubicBezTo>
                  <a:cubicBezTo>
                    <a:pt x="210" y="1613"/>
                    <a:pt x="210" y="1613"/>
                    <a:pt x="210" y="1613"/>
                  </a:cubicBezTo>
                  <a:cubicBezTo>
                    <a:pt x="234" y="1606"/>
                    <a:pt x="251" y="1591"/>
                    <a:pt x="270" y="1574"/>
                  </a:cubicBezTo>
                  <a:cubicBezTo>
                    <a:pt x="271" y="1573"/>
                    <a:pt x="273" y="1571"/>
                    <a:pt x="275" y="1569"/>
                  </a:cubicBezTo>
                  <a:cubicBezTo>
                    <a:pt x="284" y="1562"/>
                    <a:pt x="294" y="1554"/>
                    <a:pt x="304" y="1547"/>
                  </a:cubicBezTo>
                  <a:cubicBezTo>
                    <a:pt x="313" y="1541"/>
                    <a:pt x="322" y="1538"/>
                    <a:pt x="331" y="1536"/>
                  </a:cubicBezTo>
                  <a:cubicBezTo>
                    <a:pt x="388" y="1524"/>
                    <a:pt x="447" y="1512"/>
                    <a:pt x="498" y="1500"/>
                  </a:cubicBezTo>
                  <a:cubicBezTo>
                    <a:pt x="458" y="1542"/>
                    <a:pt x="398" y="1562"/>
                    <a:pt x="340" y="1581"/>
                  </a:cubicBezTo>
                  <a:cubicBezTo>
                    <a:pt x="330" y="1585"/>
                    <a:pt x="319" y="1588"/>
                    <a:pt x="309" y="1592"/>
                  </a:cubicBezTo>
                  <a:cubicBezTo>
                    <a:pt x="287" y="1600"/>
                    <a:pt x="287" y="1600"/>
                    <a:pt x="287" y="1600"/>
                  </a:cubicBezTo>
                  <a:cubicBezTo>
                    <a:pt x="310" y="1599"/>
                    <a:pt x="310" y="1599"/>
                    <a:pt x="310" y="1599"/>
                  </a:cubicBezTo>
                  <a:cubicBezTo>
                    <a:pt x="320" y="1599"/>
                    <a:pt x="332" y="1595"/>
                    <a:pt x="345" y="1592"/>
                  </a:cubicBezTo>
                  <a:cubicBezTo>
                    <a:pt x="350" y="1591"/>
                    <a:pt x="356" y="1589"/>
                    <a:pt x="361" y="1588"/>
                  </a:cubicBezTo>
                  <a:cubicBezTo>
                    <a:pt x="356" y="1593"/>
                    <a:pt x="350" y="1598"/>
                    <a:pt x="344" y="1603"/>
                  </a:cubicBezTo>
                  <a:cubicBezTo>
                    <a:pt x="339" y="1607"/>
                    <a:pt x="334" y="1611"/>
                    <a:pt x="330" y="1616"/>
                  </a:cubicBezTo>
                  <a:cubicBezTo>
                    <a:pt x="323" y="1623"/>
                    <a:pt x="323" y="1623"/>
                    <a:pt x="323" y="1623"/>
                  </a:cubicBezTo>
                  <a:cubicBezTo>
                    <a:pt x="332" y="1622"/>
                    <a:pt x="332" y="1622"/>
                    <a:pt x="332" y="1622"/>
                  </a:cubicBezTo>
                  <a:cubicBezTo>
                    <a:pt x="337" y="1622"/>
                    <a:pt x="341" y="1619"/>
                    <a:pt x="344" y="1616"/>
                  </a:cubicBezTo>
                  <a:cubicBezTo>
                    <a:pt x="342" y="1619"/>
                    <a:pt x="341" y="1621"/>
                    <a:pt x="340" y="1624"/>
                  </a:cubicBezTo>
                  <a:cubicBezTo>
                    <a:pt x="337" y="1635"/>
                    <a:pt x="337" y="1635"/>
                    <a:pt x="337" y="1635"/>
                  </a:cubicBezTo>
                  <a:cubicBezTo>
                    <a:pt x="346" y="1628"/>
                    <a:pt x="346" y="1628"/>
                    <a:pt x="346" y="1628"/>
                  </a:cubicBezTo>
                  <a:cubicBezTo>
                    <a:pt x="353" y="1622"/>
                    <a:pt x="358" y="1614"/>
                    <a:pt x="363" y="1606"/>
                  </a:cubicBezTo>
                  <a:cubicBezTo>
                    <a:pt x="368" y="1596"/>
                    <a:pt x="374" y="1587"/>
                    <a:pt x="381" y="1582"/>
                  </a:cubicBezTo>
                  <a:cubicBezTo>
                    <a:pt x="397" y="1576"/>
                    <a:pt x="414" y="1569"/>
                    <a:pt x="431" y="1561"/>
                  </a:cubicBezTo>
                  <a:cubicBezTo>
                    <a:pt x="438" y="1558"/>
                    <a:pt x="445" y="1555"/>
                    <a:pt x="451" y="1552"/>
                  </a:cubicBezTo>
                  <a:cubicBezTo>
                    <a:pt x="438" y="1565"/>
                    <a:pt x="422" y="1576"/>
                    <a:pt x="406" y="1587"/>
                  </a:cubicBezTo>
                  <a:cubicBezTo>
                    <a:pt x="397" y="1594"/>
                    <a:pt x="387" y="1600"/>
                    <a:pt x="378" y="1608"/>
                  </a:cubicBezTo>
                  <a:cubicBezTo>
                    <a:pt x="363" y="1619"/>
                    <a:pt x="363" y="1619"/>
                    <a:pt x="363" y="1619"/>
                  </a:cubicBezTo>
                  <a:cubicBezTo>
                    <a:pt x="381" y="1614"/>
                    <a:pt x="381" y="1614"/>
                    <a:pt x="381" y="1614"/>
                  </a:cubicBezTo>
                  <a:cubicBezTo>
                    <a:pt x="395" y="1609"/>
                    <a:pt x="408" y="1600"/>
                    <a:pt x="419" y="1591"/>
                  </a:cubicBezTo>
                  <a:cubicBezTo>
                    <a:pt x="425" y="1587"/>
                    <a:pt x="430" y="1583"/>
                    <a:pt x="434" y="1580"/>
                  </a:cubicBezTo>
                  <a:cubicBezTo>
                    <a:pt x="429" y="1600"/>
                    <a:pt x="420" y="1615"/>
                    <a:pt x="408" y="1625"/>
                  </a:cubicBezTo>
                  <a:cubicBezTo>
                    <a:pt x="412" y="1631"/>
                    <a:pt x="412" y="1631"/>
                    <a:pt x="412" y="1631"/>
                  </a:cubicBezTo>
                  <a:cubicBezTo>
                    <a:pt x="431" y="1620"/>
                    <a:pt x="442" y="1600"/>
                    <a:pt x="445" y="1571"/>
                  </a:cubicBezTo>
                  <a:cubicBezTo>
                    <a:pt x="489" y="1521"/>
                    <a:pt x="560" y="1471"/>
                    <a:pt x="618" y="1431"/>
                  </a:cubicBezTo>
                  <a:cubicBezTo>
                    <a:pt x="621" y="1429"/>
                    <a:pt x="621" y="1429"/>
                    <a:pt x="621" y="1429"/>
                  </a:cubicBezTo>
                  <a:cubicBezTo>
                    <a:pt x="633" y="1421"/>
                    <a:pt x="645" y="1414"/>
                    <a:pt x="657" y="1407"/>
                  </a:cubicBezTo>
                  <a:cubicBezTo>
                    <a:pt x="667" y="1401"/>
                    <a:pt x="677" y="1395"/>
                    <a:pt x="687" y="1389"/>
                  </a:cubicBezTo>
                  <a:cubicBezTo>
                    <a:pt x="689" y="1387"/>
                    <a:pt x="691" y="1386"/>
                    <a:pt x="694" y="1384"/>
                  </a:cubicBezTo>
                  <a:cubicBezTo>
                    <a:pt x="711" y="1372"/>
                    <a:pt x="730" y="1358"/>
                    <a:pt x="753" y="1360"/>
                  </a:cubicBezTo>
                  <a:cubicBezTo>
                    <a:pt x="761" y="1360"/>
                    <a:pt x="769" y="1363"/>
                    <a:pt x="777" y="1367"/>
                  </a:cubicBezTo>
                  <a:cubicBezTo>
                    <a:pt x="775" y="1413"/>
                    <a:pt x="778" y="1458"/>
                    <a:pt x="781" y="1502"/>
                  </a:cubicBezTo>
                  <a:cubicBezTo>
                    <a:pt x="783" y="1528"/>
                    <a:pt x="784" y="1554"/>
                    <a:pt x="785" y="1580"/>
                  </a:cubicBezTo>
                  <a:cubicBezTo>
                    <a:pt x="785" y="1586"/>
                    <a:pt x="784" y="1593"/>
                    <a:pt x="783" y="1600"/>
                  </a:cubicBezTo>
                  <a:cubicBezTo>
                    <a:pt x="782" y="1608"/>
                    <a:pt x="780" y="1617"/>
                    <a:pt x="780" y="1625"/>
                  </a:cubicBezTo>
                  <a:cubicBezTo>
                    <a:pt x="780" y="1631"/>
                    <a:pt x="781" y="1639"/>
                    <a:pt x="783" y="1648"/>
                  </a:cubicBezTo>
                  <a:cubicBezTo>
                    <a:pt x="784" y="1662"/>
                    <a:pt x="787" y="1677"/>
                    <a:pt x="785" y="1690"/>
                  </a:cubicBezTo>
                  <a:cubicBezTo>
                    <a:pt x="784" y="1711"/>
                    <a:pt x="784" y="1711"/>
                    <a:pt x="784" y="1711"/>
                  </a:cubicBezTo>
                  <a:cubicBezTo>
                    <a:pt x="777" y="1787"/>
                    <a:pt x="771" y="1866"/>
                    <a:pt x="768" y="1940"/>
                  </a:cubicBezTo>
                  <a:cubicBezTo>
                    <a:pt x="768" y="1949"/>
                    <a:pt x="768" y="1959"/>
                    <a:pt x="769" y="1967"/>
                  </a:cubicBezTo>
                  <a:cubicBezTo>
                    <a:pt x="769" y="1986"/>
                    <a:pt x="769" y="2003"/>
                    <a:pt x="766" y="2020"/>
                  </a:cubicBezTo>
                  <a:cubicBezTo>
                    <a:pt x="765" y="2018"/>
                    <a:pt x="765" y="2018"/>
                    <a:pt x="765" y="2018"/>
                  </a:cubicBezTo>
                  <a:cubicBezTo>
                    <a:pt x="763" y="2018"/>
                    <a:pt x="763" y="2018"/>
                    <a:pt x="763" y="2018"/>
                  </a:cubicBezTo>
                  <a:cubicBezTo>
                    <a:pt x="761" y="2018"/>
                    <a:pt x="760" y="2020"/>
                    <a:pt x="759" y="2021"/>
                  </a:cubicBezTo>
                  <a:cubicBezTo>
                    <a:pt x="758" y="2022"/>
                    <a:pt x="758" y="2022"/>
                    <a:pt x="758" y="2022"/>
                  </a:cubicBezTo>
                  <a:cubicBezTo>
                    <a:pt x="758" y="2023"/>
                    <a:pt x="758" y="2023"/>
                    <a:pt x="758" y="2023"/>
                  </a:cubicBezTo>
                  <a:cubicBezTo>
                    <a:pt x="759" y="2032"/>
                    <a:pt x="756" y="2038"/>
                    <a:pt x="753" y="2044"/>
                  </a:cubicBezTo>
                  <a:cubicBezTo>
                    <a:pt x="750" y="2049"/>
                    <a:pt x="747" y="2054"/>
                    <a:pt x="747" y="2063"/>
                  </a:cubicBezTo>
                  <a:cubicBezTo>
                    <a:pt x="744" y="2062"/>
                    <a:pt x="742" y="2063"/>
                    <a:pt x="739" y="2063"/>
                  </a:cubicBezTo>
                  <a:cubicBezTo>
                    <a:pt x="738" y="2063"/>
                    <a:pt x="738" y="2063"/>
                    <a:pt x="738" y="2063"/>
                  </a:cubicBezTo>
                  <a:cubicBezTo>
                    <a:pt x="738" y="2061"/>
                    <a:pt x="737" y="2059"/>
                    <a:pt x="736" y="2057"/>
                  </a:cubicBezTo>
                  <a:cubicBezTo>
                    <a:pt x="734" y="2055"/>
                    <a:pt x="730" y="2053"/>
                    <a:pt x="725" y="2053"/>
                  </a:cubicBezTo>
                  <a:cubicBezTo>
                    <a:pt x="716" y="2054"/>
                    <a:pt x="716" y="2054"/>
                    <a:pt x="716" y="2054"/>
                  </a:cubicBezTo>
                  <a:cubicBezTo>
                    <a:pt x="721" y="2059"/>
                    <a:pt x="721" y="2059"/>
                    <a:pt x="721" y="2059"/>
                  </a:cubicBezTo>
                  <a:cubicBezTo>
                    <a:pt x="722" y="2062"/>
                    <a:pt x="724" y="2063"/>
                    <a:pt x="725" y="2064"/>
                  </a:cubicBezTo>
                  <a:cubicBezTo>
                    <a:pt x="727" y="2065"/>
                    <a:pt x="727" y="2065"/>
                    <a:pt x="729" y="2070"/>
                  </a:cubicBezTo>
                  <a:cubicBezTo>
                    <a:pt x="722" y="2078"/>
                    <a:pt x="722" y="2087"/>
                    <a:pt x="727" y="2096"/>
                  </a:cubicBezTo>
                  <a:cubicBezTo>
                    <a:pt x="724" y="2098"/>
                    <a:pt x="723" y="2100"/>
                    <a:pt x="721" y="2101"/>
                  </a:cubicBezTo>
                  <a:cubicBezTo>
                    <a:pt x="721" y="2099"/>
                    <a:pt x="721" y="2096"/>
                    <a:pt x="719" y="2094"/>
                  </a:cubicBezTo>
                  <a:cubicBezTo>
                    <a:pt x="717" y="2091"/>
                    <a:pt x="717" y="2091"/>
                    <a:pt x="717" y="2091"/>
                  </a:cubicBezTo>
                  <a:cubicBezTo>
                    <a:pt x="714" y="2094"/>
                    <a:pt x="714" y="2094"/>
                    <a:pt x="714" y="2094"/>
                  </a:cubicBezTo>
                  <a:cubicBezTo>
                    <a:pt x="713" y="2094"/>
                    <a:pt x="712" y="2095"/>
                    <a:pt x="712" y="2095"/>
                  </a:cubicBezTo>
                  <a:cubicBezTo>
                    <a:pt x="712" y="2094"/>
                    <a:pt x="712" y="2092"/>
                    <a:pt x="713" y="2088"/>
                  </a:cubicBezTo>
                  <a:cubicBezTo>
                    <a:pt x="716" y="2082"/>
                    <a:pt x="716" y="2082"/>
                    <a:pt x="716" y="2082"/>
                  </a:cubicBezTo>
                  <a:cubicBezTo>
                    <a:pt x="710" y="2083"/>
                    <a:pt x="710" y="2083"/>
                    <a:pt x="710" y="2083"/>
                  </a:cubicBezTo>
                  <a:cubicBezTo>
                    <a:pt x="702" y="2084"/>
                    <a:pt x="700" y="2091"/>
                    <a:pt x="699" y="2096"/>
                  </a:cubicBezTo>
                  <a:cubicBezTo>
                    <a:pt x="699" y="2096"/>
                    <a:pt x="699" y="2096"/>
                    <a:pt x="699" y="2096"/>
                  </a:cubicBezTo>
                  <a:cubicBezTo>
                    <a:pt x="699" y="2095"/>
                    <a:pt x="698" y="2095"/>
                    <a:pt x="697" y="2094"/>
                  </a:cubicBezTo>
                  <a:cubicBezTo>
                    <a:pt x="694" y="2092"/>
                    <a:pt x="694" y="2091"/>
                    <a:pt x="695" y="2089"/>
                  </a:cubicBezTo>
                  <a:cubicBezTo>
                    <a:pt x="708" y="2072"/>
                    <a:pt x="708" y="2072"/>
                    <a:pt x="708" y="2072"/>
                  </a:cubicBezTo>
                  <a:cubicBezTo>
                    <a:pt x="691" y="2084"/>
                    <a:pt x="691" y="2084"/>
                    <a:pt x="691" y="2084"/>
                  </a:cubicBezTo>
                  <a:cubicBezTo>
                    <a:pt x="689" y="2085"/>
                    <a:pt x="686" y="2085"/>
                    <a:pt x="683" y="2084"/>
                  </a:cubicBezTo>
                  <a:cubicBezTo>
                    <a:pt x="681" y="2084"/>
                    <a:pt x="679" y="2084"/>
                    <a:pt x="678" y="2084"/>
                  </a:cubicBezTo>
                  <a:cubicBezTo>
                    <a:pt x="672" y="2084"/>
                    <a:pt x="669" y="2087"/>
                    <a:pt x="668" y="2092"/>
                  </a:cubicBezTo>
                  <a:cubicBezTo>
                    <a:pt x="666" y="2100"/>
                    <a:pt x="666" y="2100"/>
                    <a:pt x="666" y="2100"/>
                  </a:cubicBezTo>
                  <a:cubicBezTo>
                    <a:pt x="673" y="2096"/>
                    <a:pt x="673" y="2096"/>
                    <a:pt x="673" y="2096"/>
                  </a:cubicBezTo>
                  <a:cubicBezTo>
                    <a:pt x="677" y="2094"/>
                    <a:pt x="682" y="2094"/>
                    <a:pt x="685" y="2096"/>
                  </a:cubicBezTo>
                  <a:cubicBezTo>
                    <a:pt x="681" y="2097"/>
                    <a:pt x="679" y="2102"/>
                    <a:pt x="676" y="2106"/>
                  </a:cubicBezTo>
                  <a:cubicBezTo>
                    <a:pt x="674" y="2110"/>
                    <a:pt x="671" y="2115"/>
                    <a:pt x="669" y="2115"/>
                  </a:cubicBezTo>
                  <a:cubicBezTo>
                    <a:pt x="668" y="2115"/>
                    <a:pt x="667" y="2115"/>
                    <a:pt x="666" y="2114"/>
                  </a:cubicBezTo>
                  <a:cubicBezTo>
                    <a:pt x="660" y="2109"/>
                    <a:pt x="660" y="2109"/>
                    <a:pt x="660" y="2109"/>
                  </a:cubicBezTo>
                  <a:cubicBezTo>
                    <a:pt x="663" y="2106"/>
                    <a:pt x="666" y="2104"/>
                    <a:pt x="665" y="2100"/>
                  </a:cubicBezTo>
                  <a:cubicBezTo>
                    <a:pt x="665" y="2099"/>
                    <a:pt x="664" y="2097"/>
                    <a:pt x="661" y="2096"/>
                  </a:cubicBezTo>
                  <a:cubicBezTo>
                    <a:pt x="659" y="2095"/>
                    <a:pt x="659" y="2095"/>
                    <a:pt x="659" y="2095"/>
                  </a:cubicBezTo>
                  <a:cubicBezTo>
                    <a:pt x="657" y="2097"/>
                    <a:pt x="657" y="2097"/>
                    <a:pt x="657" y="2097"/>
                  </a:cubicBezTo>
                  <a:cubicBezTo>
                    <a:pt x="656" y="2096"/>
                    <a:pt x="655" y="2094"/>
                    <a:pt x="653" y="2094"/>
                  </a:cubicBezTo>
                  <a:cubicBezTo>
                    <a:pt x="649" y="2093"/>
                    <a:pt x="649" y="2093"/>
                    <a:pt x="649" y="2093"/>
                  </a:cubicBezTo>
                  <a:cubicBezTo>
                    <a:pt x="648" y="2096"/>
                    <a:pt x="648" y="2096"/>
                    <a:pt x="648" y="2096"/>
                  </a:cubicBezTo>
                  <a:cubicBezTo>
                    <a:pt x="648" y="2097"/>
                    <a:pt x="648" y="2098"/>
                    <a:pt x="647" y="2099"/>
                  </a:cubicBezTo>
                  <a:cubicBezTo>
                    <a:pt x="647" y="2099"/>
                    <a:pt x="646" y="2099"/>
                    <a:pt x="646" y="2098"/>
                  </a:cubicBezTo>
                  <a:cubicBezTo>
                    <a:pt x="644" y="2097"/>
                    <a:pt x="644" y="2097"/>
                    <a:pt x="644" y="2097"/>
                  </a:cubicBezTo>
                  <a:cubicBezTo>
                    <a:pt x="642" y="2098"/>
                    <a:pt x="642" y="2098"/>
                    <a:pt x="642" y="2098"/>
                  </a:cubicBezTo>
                  <a:cubicBezTo>
                    <a:pt x="639" y="2101"/>
                    <a:pt x="636" y="2103"/>
                    <a:pt x="635" y="2106"/>
                  </a:cubicBezTo>
                  <a:cubicBezTo>
                    <a:pt x="634" y="2107"/>
                    <a:pt x="632" y="2109"/>
                    <a:pt x="632" y="2109"/>
                  </a:cubicBezTo>
                  <a:cubicBezTo>
                    <a:pt x="631" y="2109"/>
                    <a:pt x="631" y="2109"/>
                    <a:pt x="630" y="2108"/>
                  </a:cubicBezTo>
                  <a:cubicBezTo>
                    <a:pt x="629" y="2108"/>
                    <a:pt x="627" y="2107"/>
                    <a:pt x="625" y="2107"/>
                  </a:cubicBezTo>
                  <a:cubicBezTo>
                    <a:pt x="618" y="2107"/>
                    <a:pt x="610" y="2114"/>
                    <a:pt x="605" y="2118"/>
                  </a:cubicBezTo>
                  <a:cubicBezTo>
                    <a:pt x="605" y="2118"/>
                    <a:pt x="605" y="2118"/>
                    <a:pt x="605" y="2118"/>
                  </a:cubicBezTo>
                  <a:cubicBezTo>
                    <a:pt x="601" y="2118"/>
                    <a:pt x="601" y="2118"/>
                    <a:pt x="601" y="2118"/>
                  </a:cubicBezTo>
                  <a:cubicBezTo>
                    <a:pt x="600" y="2118"/>
                    <a:pt x="600" y="2118"/>
                    <a:pt x="600" y="2118"/>
                  </a:cubicBezTo>
                  <a:cubicBezTo>
                    <a:pt x="598" y="2117"/>
                    <a:pt x="596" y="2116"/>
                    <a:pt x="592" y="2116"/>
                  </a:cubicBezTo>
                  <a:cubicBezTo>
                    <a:pt x="585" y="2118"/>
                    <a:pt x="580" y="2123"/>
                    <a:pt x="575" y="2127"/>
                  </a:cubicBezTo>
                  <a:cubicBezTo>
                    <a:pt x="572" y="2130"/>
                    <a:pt x="569" y="2132"/>
                    <a:pt x="566" y="2134"/>
                  </a:cubicBezTo>
                  <a:cubicBezTo>
                    <a:pt x="562" y="2134"/>
                    <a:pt x="558" y="2133"/>
                    <a:pt x="554" y="2132"/>
                  </a:cubicBezTo>
                  <a:cubicBezTo>
                    <a:pt x="547" y="2130"/>
                    <a:pt x="540" y="2129"/>
                    <a:pt x="534" y="2129"/>
                  </a:cubicBezTo>
                  <a:cubicBezTo>
                    <a:pt x="525" y="2129"/>
                    <a:pt x="519" y="2132"/>
                    <a:pt x="514" y="2139"/>
                  </a:cubicBezTo>
                  <a:cubicBezTo>
                    <a:pt x="510" y="2145"/>
                    <a:pt x="510" y="2145"/>
                    <a:pt x="510" y="2145"/>
                  </a:cubicBezTo>
                  <a:cubicBezTo>
                    <a:pt x="518" y="2145"/>
                    <a:pt x="518" y="2145"/>
                    <a:pt x="518" y="2145"/>
                  </a:cubicBezTo>
                  <a:cubicBezTo>
                    <a:pt x="530" y="2144"/>
                    <a:pt x="540" y="2144"/>
                    <a:pt x="550" y="2144"/>
                  </a:cubicBezTo>
                  <a:cubicBezTo>
                    <a:pt x="554" y="2144"/>
                    <a:pt x="558" y="2144"/>
                    <a:pt x="562" y="2144"/>
                  </a:cubicBezTo>
                  <a:cubicBezTo>
                    <a:pt x="563" y="2144"/>
                    <a:pt x="563" y="2144"/>
                    <a:pt x="563" y="2144"/>
                  </a:cubicBezTo>
                  <a:cubicBezTo>
                    <a:pt x="571" y="2143"/>
                    <a:pt x="579" y="2143"/>
                    <a:pt x="587" y="2142"/>
                  </a:cubicBezTo>
                  <a:cubicBezTo>
                    <a:pt x="586" y="2144"/>
                    <a:pt x="586" y="2145"/>
                    <a:pt x="587" y="2147"/>
                  </a:cubicBezTo>
                  <a:cubicBezTo>
                    <a:pt x="587" y="2148"/>
                    <a:pt x="588" y="2150"/>
                    <a:pt x="591" y="2151"/>
                  </a:cubicBezTo>
                  <a:cubicBezTo>
                    <a:pt x="593" y="2151"/>
                    <a:pt x="593" y="2151"/>
                    <a:pt x="593" y="2151"/>
                  </a:cubicBezTo>
                  <a:cubicBezTo>
                    <a:pt x="594" y="2150"/>
                    <a:pt x="594" y="2150"/>
                    <a:pt x="594" y="2150"/>
                  </a:cubicBezTo>
                  <a:cubicBezTo>
                    <a:pt x="595" y="2150"/>
                    <a:pt x="595" y="2150"/>
                    <a:pt x="596" y="2150"/>
                  </a:cubicBezTo>
                  <a:cubicBezTo>
                    <a:pt x="597" y="2149"/>
                    <a:pt x="599" y="2149"/>
                    <a:pt x="600" y="2148"/>
                  </a:cubicBezTo>
                  <a:cubicBezTo>
                    <a:pt x="602" y="2153"/>
                    <a:pt x="602" y="2159"/>
                    <a:pt x="602" y="2163"/>
                  </a:cubicBezTo>
                  <a:cubicBezTo>
                    <a:pt x="603" y="2173"/>
                    <a:pt x="603" y="2173"/>
                    <a:pt x="603" y="2173"/>
                  </a:cubicBezTo>
                  <a:cubicBezTo>
                    <a:pt x="609" y="2165"/>
                    <a:pt x="609" y="2165"/>
                    <a:pt x="609" y="2165"/>
                  </a:cubicBezTo>
                  <a:cubicBezTo>
                    <a:pt x="611" y="2161"/>
                    <a:pt x="612" y="2157"/>
                    <a:pt x="612" y="2152"/>
                  </a:cubicBezTo>
                  <a:cubicBezTo>
                    <a:pt x="612" y="2149"/>
                    <a:pt x="613" y="2145"/>
                    <a:pt x="614" y="2143"/>
                  </a:cubicBezTo>
                  <a:cubicBezTo>
                    <a:pt x="614" y="2144"/>
                    <a:pt x="614" y="2145"/>
                    <a:pt x="614" y="2146"/>
                  </a:cubicBezTo>
                  <a:cubicBezTo>
                    <a:pt x="613" y="2149"/>
                    <a:pt x="612" y="2152"/>
                    <a:pt x="615" y="2155"/>
                  </a:cubicBezTo>
                  <a:cubicBezTo>
                    <a:pt x="619" y="2161"/>
                    <a:pt x="619" y="2161"/>
                    <a:pt x="619" y="2161"/>
                  </a:cubicBezTo>
                  <a:cubicBezTo>
                    <a:pt x="621" y="2153"/>
                    <a:pt x="621" y="2153"/>
                    <a:pt x="621" y="2153"/>
                  </a:cubicBezTo>
                  <a:cubicBezTo>
                    <a:pt x="621" y="2153"/>
                    <a:pt x="621" y="2153"/>
                    <a:pt x="621" y="2153"/>
                  </a:cubicBezTo>
                  <a:cubicBezTo>
                    <a:pt x="622" y="2153"/>
                    <a:pt x="624" y="2154"/>
                    <a:pt x="625" y="2154"/>
                  </a:cubicBezTo>
                  <a:cubicBezTo>
                    <a:pt x="624" y="2159"/>
                    <a:pt x="623" y="2166"/>
                    <a:pt x="625" y="2169"/>
                  </a:cubicBezTo>
                  <a:cubicBezTo>
                    <a:pt x="626" y="2171"/>
                    <a:pt x="626" y="2171"/>
                    <a:pt x="626" y="2171"/>
                  </a:cubicBezTo>
                  <a:cubicBezTo>
                    <a:pt x="628" y="2171"/>
                    <a:pt x="628" y="2171"/>
                    <a:pt x="628" y="2171"/>
                  </a:cubicBezTo>
                  <a:cubicBezTo>
                    <a:pt x="631" y="2171"/>
                    <a:pt x="632" y="2169"/>
                    <a:pt x="632" y="2168"/>
                  </a:cubicBezTo>
                  <a:cubicBezTo>
                    <a:pt x="633" y="2167"/>
                    <a:pt x="633" y="2167"/>
                    <a:pt x="633" y="2167"/>
                  </a:cubicBezTo>
                  <a:cubicBezTo>
                    <a:pt x="633" y="2166"/>
                    <a:pt x="633" y="2166"/>
                    <a:pt x="633" y="2166"/>
                  </a:cubicBezTo>
                  <a:cubicBezTo>
                    <a:pt x="633" y="2165"/>
                    <a:pt x="633" y="2162"/>
                    <a:pt x="633" y="2160"/>
                  </a:cubicBezTo>
                  <a:cubicBezTo>
                    <a:pt x="634" y="2161"/>
                    <a:pt x="634" y="2161"/>
                    <a:pt x="634" y="2162"/>
                  </a:cubicBezTo>
                  <a:cubicBezTo>
                    <a:pt x="637" y="2164"/>
                    <a:pt x="639" y="2166"/>
                    <a:pt x="642" y="2166"/>
                  </a:cubicBezTo>
                  <a:cubicBezTo>
                    <a:pt x="644" y="2166"/>
                    <a:pt x="646" y="2165"/>
                    <a:pt x="648" y="2162"/>
                  </a:cubicBezTo>
                  <a:cubicBezTo>
                    <a:pt x="650" y="2158"/>
                    <a:pt x="650" y="2158"/>
                    <a:pt x="650" y="2158"/>
                  </a:cubicBezTo>
                  <a:cubicBezTo>
                    <a:pt x="646" y="2157"/>
                    <a:pt x="646" y="2157"/>
                    <a:pt x="646" y="2157"/>
                  </a:cubicBezTo>
                  <a:cubicBezTo>
                    <a:pt x="646" y="2156"/>
                    <a:pt x="645" y="2156"/>
                    <a:pt x="644" y="2156"/>
                  </a:cubicBezTo>
                  <a:cubicBezTo>
                    <a:pt x="645" y="2155"/>
                    <a:pt x="646" y="2154"/>
                    <a:pt x="648" y="2152"/>
                  </a:cubicBezTo>
                  <a:cubicBezTo>
                    <a:pt x="649" y="2150"/>
                    <a:pt x="652" y="2147"/>
                    <a:pt x="654" y="2145"/>
                  </a:cubicBezTo>
                  <a:cubicBezTo>
                    <a:pt x="654" y="2147"/>
                    <a:pt x="655" y="2149"/>
                    <a:pt x="656" y="2151"/>
                  </a:cubicBezTo>
                  <a:cubicBezTo>
                    <a:pt x="657" y="2153"/>
                    <a:pt x="658" y="2155"/>
                    <a:pt x="659" y="2158"/>
                  </a:cubicBezTo>
                  <a:cubicBezTo>
                    <a:pt x="659" y="2159"/>
                    <a:pt x="657" y="2159"/>
                    <a:pt x="657" y="2159"/>
                  </a:cubicBezTo>
                  <a:cubicBezTo>
                    <a:pt x="654" y="2160"/>
                    <a:pt x="649" y="2162"/>
                    <a:pt x="649" y="2168"/>
                  </a:cubicBezTo>
                  <a:cubicBezTo>
                    <a:pt x="650" y="2172"/>
                    <a:pt x="650" y="2172"/>
                    <a:pt x="650" y="2172"/>
                  </a:cubicBezTo>
                  <a:cubicBezTo>
                    <a:pt x="654" y="2171"/>
                    <a:pt x="654" y="2171"/>
                    <a:pt x="654" y="2171"/>
                  </a:cubicBezTo>
                  <a:cubicBezTo>
                    <a:pt x="654" y="2171"/>
                    <a:pt x="655" y="2171"/>
                    <a:pt x="656" y="2171"/>
                  </a:cubicBezTo>
                  <a:cubicBezTo>
                    <a:pt x="655" y="2173"/>
                    <a:pt x="655" y="2173"/>
                    <a:pt x="655" y="2173"/>
                  </a:cubicBezTo>
                  <a:cubicBezTo>
                    <a:pt x="661" y="2173"/>
                    <a:pt x="661" y="2173"/>
                    <a:pt x="661" y="2173"/>
                  </a:cubicBezTo>
                  <a:cubicBezTo>
                    <a:pt x="665" y="2173"/>
                    <a:pt x="667" y="2171"/>
                    <a:pt x="668" y="2168"/>
                  </a:cubicBezTo>
                  <a:cubicBezTo>
                    <a:pt x="668" y="2169"/>
                    <a:pt x="669" y="2169"/>
                    <a:pt x="669" y="2169"/>
                  </a:cubicBezTo>
                  <a:cubicBezTo>
                    <a:pt x="673" y="2170"/>
                    <a:pt x="673" y="2170"/>
                    <a:pt x="673" y="2170"/>
                  </a:cubicBezTo>
                  <a:cubicBezTo>
                    <a:pt x="674" y="2167"/>
                    <a:pt x="674" y="2167"/>
                    <a:pt x="674" y="2167"/>
                  </a:cubicBezTo>
                  <a:cubicBezTo>
                    <a:pt x="675" y="2164"/>
                    <a:pt x="676" y="2162"/>
                    <a:pt x="677" y="2160"/>
                  </a:cubicBezTo>
                  <a:cubicBezTo>
                    <a:pt x="679" y="2157"/>
                    <a:pt x="681" y="2155"/>
                    <a:pt x="681" y="2152"/>
                  </a:cubicBezTo>
                  <a:cubicBezTo>
                    <a:pt x="681" y="2163"/>
                    <a:pt x="677" y="2178"/>
                    <a:pt x="668" y="2189"/>
                  </a:cubicBezTo>
                  <a:cubicBezTo>
                    <a:pt x="660" y="2198"/>
                    <a:pt x="660" y="2198"/>
                    <a:pt x="660" y="2198"/>
                  </a:cubicBezTo>
                  <a:cubicBezTo>
                    <a:pt x="672" y="2194"/>
                    <a:pt x="672" y="2194"/>
                    <a:pt x="672" y="2194"/>
                  </a:cubicBezTo>
                  <a:cubicBezTo>
                    <a:pt x="679" y="2192"/>
                    <a:pt x="682" y="2187"/>
                    <a:pt x="685" y="2183"/>
                  </a:cubicBezTo>
                  <a:cubicBezTo>
                    <a:pt x="687" y="2180"/>
                    <a:pt x="689" y="2178"/>
                    <a:pt x="691" y="2176"/>
                  </a:cubicBezTo>
                  <a:cubicBezTo>
                    <a:pt x="692" y="2177"/>
                    <a:pt x="694" y="2178"/>
                    <a:pt x="695" y="2178"/>
                  </a:cubicBezTo>
                  <a:cubicBezTo>
                    <a:pt x="693" y="2181"/>
                    <a:pt x="693" y="2181"/>
                    <a:pt x="693" y="2181"/>
                  </a:cubicBezTo>
                  <a:cubicBezTo>
                    <a:pt x="697" y="2180"/>
                    <a:pt x="697" y="2180"/>
                    <a:pt x="697" y="2180"/>
                  </a:cubicBezTo>
                  <a:cubicBezTo>
                    <a:pt x="697" y="2186"/>
                    <a:pt x="697" y="2186"/>
                    <a:pt x="697" y="2186"/>
                  </a:cubicBezTo>
                  <a:cubicBezTo>
                    <a:pt x="700" y="2179"/>
                    <a:pt x="700" y="2179"/>
                    <a:pt x="700" y="2179"/>
                  </a:cubicBezTo>
                  <a:cubicBezTo>
                    <a:pt x="703" y="2178"/>
                    <a:pt x="703" y="2178"/>
                    <a:pt x="703" y="2178"/>
                  </a:cubicBezTo>
                  <a:cubicBezTo>
                    <a:pt x="710" y="2176"/>
                    <a:pt x="715" y="2172"/>
                    <a:pt x="721" y="2167"/>
                  </a:cubicBezTo>
                  <a:cubicBezTo>
                    <a:pt x="725" y="2163"/>
                    <a:pt x="730" y="2159"/>
                    <a:pt x="735" y="2158"/>
                  </a:cubicBezTo>
                  <a:cubicBezTo>
                    <a:pt x="732" y="2160"/>
                    <a:pt x="730" y="2163"/>
                    <a:pt x="732" y="2169"/>
                  </a:cubicBezTo>
                  <a:cubicBezTo>
                    <a:pt x="732" y="2170"/>
                    <a:pt x="732" y="2170"/>
                    <a:pt x="732" y="2170"/>
                  </a:cubicBezTo>
                  <a:cubicBezTo>
                    <a:pt x="733" y="2171"/>
                    <a:pt x="733" y="2171"/>
                    <a:pt x="733" y="2171"/>
                  </a:cubicBezTo>
                  <a:cubicBezTo>
                    <a:pt x="734" y="2172"/>
                    <a:pt x="735" y="2173"/>
                    <a:pt x="737" y="2173"/>
                  </a:cubicBezTo>
                  <a:cubicBezTo>
                    <a:pt x="741" y="2173"/>
                    <a:pt x="742" y="2168"/>
                    <a:pt x="744" y="2164"/>
                  </a:cubicBezTo>
                  <a:cubicBezTo>
                    <a:pt x="744" y="2163"/>
                    <a:pt x="744" y="2162"/>
                    <a:pt x="744" y="2162"/>
                  </a:cubicBezTo>
                  <a:cubicBezTo>
                    <a:pt x="744" y="2163"/>
                    <a:pt x="745" y="2163"/>
                    <a:pt x="745" y="2164"/>
                  </a:cubicBezTo>
                  <a:cubicBezTo>
                    <a:pt x="746" y="2167"/>
                    <a:pt x="747" y="2172"/>
                    <a:pt x="751" y="2173"/>
                  </a:cubicBezTo>
                  <a:cubicBezTo>
                    <a:pt x="752" y="2174"/>
                    <a:pt x="753" y="2174"/>
                    <a:pt x="755" y="2174"/>
                  </a:cubicBezTo>
                  <a:cubicBezTo>
                    <a:pt x="756" y="2180"/>
                    <a:pt x="756" y="2180"/>
                    <a:pt x="756" y="2180"/>
                  </a:cubicBezTo>
                  <a:cubicBezTo>
                    <a:pt x="757" y="2174"/>
                    <a:pt x="757" y="2174"/>
                    <a:pt x="757" y="2174"/>
                  </a:cubicBezTo>
                  <a:cubicBezTo>
                    <a:pt x="762" y="2173"/>
                    <a:pt x="769" y="2170"/>
                    <a:pt x="770" y="2165"/>
                  </a:cubicBezTo>
                  <a:cubicBezTo>
                    <a:pt x="770" y="2164"/>
                    <a:pt x="770" y="2164"/>
                    <a:pt x="770" y="2164"/>
                  </a:cubicBezTo>
                  <a:cubicBezTo>
                    <a:pt x="776" y="2164"/>
                    <a:pt x="776" y="2164"/>
                    <a:pt x="776" y="2164"/>
                  </a:cubicBezTo>
                  <a:cubicBezTo>
                    <a:pt x="776" y="2162"/>
                    <a:pt x="776" y="2162"/>
                    <a:pt x="776" y="2162"/>
                  </a:cubicBezTo>
                  <a:cubicBezTo>
                    <a:pt x="776" y="2161"/>
                    <a:pt x="777" y="2160"/>
                    <a:pt x="777" y="2159"/>
                  </a:cubicBezTo>
                  <a:cubicBezTo>
                    <a:pt x="778" y="2161"/>
                    <a:pt x="779" y="2162"/>
                    <a:pt x="780" y="2164"/>
                  </a:cubicBezTo>
                  <a:cubicBezTo>
                    <a:pt x="781" y="2166"/>
                    <a:pt x="782" y="2169"/>
                    <a:pt x="783" y="2172"/>
                  </a:cubicBezTo>
                  <a:cubicBezTo>
                    <a:pt x="783" y="2175"/>
                    <a:pt x="783" y="2175"/>
                    <a:pt x="783" y="2175"/>
                  </a:cubicBezTo>
                  <a:cubicBezTo>
                    <a:pt x="786" y="2175"/>
                    <a:pt x="786" y="2175"/>
                    <a:pt x="786" y="2175"/>
                  </a:cubicBezTo>
                  <a:cubicBezTo>
                    <a:pt x="787" y="2175"/>
                    <a:pt x="789" y="2175"/>
                    <a:pt x="790" y="2175"/>
                  </a:cubicBezTo>
                  <a:cubicBezTo>
                    <a:pt x="792" y="2175"/>
                    <a:pt x="796" y="2174"/>
                    <a:pt x="799" y="2173"/>
                  </a:cubicBezTo>
                  <a:cubicBezTo>
                    <a:pt x="798" y="2175"/>
                    <a:pt x="798" y="2175"/>
                    <a:pt x="798" y="2175"/>
                  </a:cubicBezTo>
                  <a:cubicBezTo>
                    <a:pt x="804" y="2175"/>
                    <a:pt x="804" y="2175"/>
                    <a:pt x="804" y="2175"/>
                  </a:cubicBezTo>
                  <a:cubicBezTo>
                    <a:pt x="809" y="2174"/>
                    <a:pt x="814" y="2173"/>
                    <a:pt x="818" y="2172"/>
                  </a:cubicBezTo>
                  <a:cubicBezTo>
                    <a:pt x="821" y="2171"/>
                    <a:pt x="825" y="2170"/>
                    <a:pt x="829" y="2170"/>
                  </a:cubicBezTo>
                  <a:cubicBezTo>
                    <a:pt x="827" y="2172"/>
                    <a:pt x="824" y="2174"/>
                    <a:pt x="824" y="2178"/>
                  </a:cubicBezTo>
                  <a:cubicBezTo>
                    <a:pt x="823" y="2184"/>
                    <a:pt x="823" y="2184"/>
                    <a:pt x="823" y="2184"/>
                  </a:cubicBezTo>
                  <a:cubicBezTo>
                    <a:pt x="829" y="2182"/>
                    <a:pt x="829" y="2182"/>
                    <a:pt x="829" y="2182"/>
                  </a:cubicBezTo>
                  <a:cubicBezTo>
                    <a:pt x="831" y="2181"/>
                    <a:pt x="834" y="2179"/>
                    <a:pt x="837" y="2176"/>
                  </a:cubicBezTo>
                  <a:cubicBezTo>
                    <a:pt x="841" y="2176"/>
                    <a:pt x="841" y="2176"/>
                    <a:pt x="841" y="2176"/>
                  </a:cubicBezTo>
                  <a:cubicBezTo>
                    <a:pt x="847" y="2175"/>
                    <a:pt x="851" y="2171"/>
                    <a:pt x="853" y="2168"/>
                  </a:cubicBezTo>
                  <a:cubicBezTo>
                    <a:pt x="856" y="2166"/>
                    <a:pt x="856" y="2166"/>
                    <a:pt x="856" y="2166"/>
                  </a:cubicBezTo>
                  <a:cubicBezTo>
                    <a:pt x="854" y="2165"/>
                    <a:pt x="854" y="2165"/>
                    <a:pt x="854" y="2165"/>
                  </a:cubicBezTo>
                  <a:cubicBezTo>
                    <a:pt x="854" y="2165"/>
                    <a:pt x="855" y="2164"/>
                    <a:pt x="855" y="2163"/>
                  </a:cubicBezTo>
                  <a:cubicBezTo>
                    <a:pt x="856" y="2162"/>
                    <a:pt x="857" y="2160"/>
                    <a:pt x="858" y="2158"/>
                  </a:cubicBezTo>
                  <a:cubicBezTo>
                    <a:pt x="859" y="2163"/>
                    <a:pt x="860" y="2167"/>
                    <a:pt x="863" y="2167"/>
                  </a:cubicBezTo>
                  <a:cubicBezTo>
                    <a:pt x="865" y="2167"/>
                    <a:pt x="867" y="2166"/>
                    <a:pt x="868" y="2163"/>
                  </a:cubicBezTo>
                  <a:cubicBezTo>
                    <a:pt x="869" y="2158"/>
                    <a:pt x="867" y="2155"/>
                    <a:pt x="866" y="2153"/>
                  </a:cubicBezTo>
                  <a:cubicBezTo>
                    <a:pt x="866" y="2153"/>
                    <a:pt x="866" y="2153"/>
                    <a:pt x="866" y="2152"/>
                  </a:cubicBezTo>
                  <a:cubicBezTo>
                    <a:pt x="867" y="2152"/>
                    <a:pt x="868" y="2151"/>
                    <a:pt x="869" y="2151"/>
                  </a:cubicBezTo>
                  <a:cubicBezTo>
                    <a:pt x="870" y="2150"/>
                    <a:pt x="872" y="2149"/>
                    <a:pt x="874" y="2148"/>
                  </a:cubicBezTo>
                  <a:cubicBezTo>
                    <a:pt x="875" y="2150"/>
                    <a:pt x="876" y="2152"/>
                    <a:pt x="877" y="2154"/>
                  </a:cubicBezTo>
                  <a:cubicBezTo>
                    <a:pt x="879" y="2157"/>
                    <a:pt x="880" y="2160"/>
                    <a:pt x="880" y="2163"/>
                  </a:cubicBezTo>
                  <a:cubicBezTo>
                    <a:pt x="879" y="2178"/>
                    <a:pt x="879" y="2178"/>
                    <a:pt x="879" y="2178"/>
                  </a:cubicBezTo>
                  <a:cubicBezTo>
                    <a:pt x="887" y="2166"/>
                    <a:pt x="887" y="2166"/>
                    <a:pt x="887" y="2166"/>
                  </a:cubicBezTo>
                  <a:cubicBezTo>
                    <a:pt x="888" y="2163"/>
                    <a:pt x="889" y="2160"/>
                    <a:pt x="890" y="2156"/>
                  </a:cubicBezTo>
                  <a:cubicBezTo>
                    <a:pt x="899" y="2186"/>
                    <a:pt x="899" y="2186"/>
                    <a:pt x="899" y="2186"/>
                  </a:cubicBezTo>
                  <a:cubicBezTo>
                    <a:pt x="898" y="2179"/>
                    <a:pt x="898" y="2179"/>
                    <a:pt x="898" y="2179"/>
                  </a:cubicBezTo>
                  <a:cubicBezTo>
                    <a:pt x="898" y="2180"/>
                    <a:pt x="898" y="2180"/>
                    <a:pt x="898" y="2180"/>
                  </a:cubicBezTo>
                  <a:cubicBezTo>
                    <a:pt x="901" y="2181"/>
                    <a:pt x="901" y="2181"/>
                    <a:pt x="901" y="2181"/>
                  </a:cubicBezTo>
                  <a:cubicBezTo>
                    <a:pt x="902" y="2181"/>
                    <a:pt x="902" y="2181"/>
                    <a:pt x="903" y="2181"/>
                  </a:cubicBezTo>
                  <a:cubicBezTo>
                    <a:pt x="909" y="2181"/>
                    <a:pt x="909" y="2174"/>
                    <a:pt x="909" y="2172"/>
                  </a:cubicBezTo>
                  <a:cubicBezTo>
                    <a:pt x="909" y="2172"/>
                    <a:pt x="909" y="2171"/>
                    <a:pt x="909" y="2171"/>
                  </a:cubicBezTo>
                  <a:cubicBezTo>
                    <a:pt x="912" y="2171"/>
                    <a:pt x="913" y="2171"/>
                    <a:pt x="915" y="2172"/>
                  </a:cubicBezTo>
                  <a:cubicBezTo>
                    <a:pt x="916" y="2173"/>
                    <a:pt x="918" y="2173"/>
                    <a:pt x="920" y="2172"/>
                  </a:cubicBezTo>
                  <a:cubicBezTo>
                    <a:pt x="923" y="2176"/>
                    <a:pt x="926" y="2177"/>
                    <a:pt x="929" y="2178"/>
                  </a:cubicBezTo>
                  <a:cubicBezTo>
                    <a:pt x="929" y="2179"/>
                    <a:pt x="929" y="2180"/>
                    <a:pt x="929" y="2181"/>
                  </a:cubicBezTo>
                  <a:cubicBezTo>
                    <a:pt x="930" y="2183"/>
                    <a:pt x="930" y="2183"/>
                    <a:pt x="930" y="2183"/>
                  </a:cubicBezTo>
                  <a:cubicBezTo>
                    <a:pt x="932" y="2184"/>
                    <a:pt x="932" y="2184"/>
                    <a:pt x="932" y="2184"/>
                  </a:cubicBezTo>
                  <a:cubicBezTo>
                    <a:pt x="936" y="2185"/>
                    <a:pt x="939" y="2185"/>
                    <a:pt x="942" y="2185"/>
                  </a:cubicBezTo>
                  <a:cubicBezTo>
                    <a:pt x="948" y="2186"/>
                    <a:pt x="950" y="2187"/>
                    <a:pt x="951" y="2190"/>
                  </a:cubicBezTo>
                  <a:cubicBezTo>
                    <a:pt x="958" y="2186"/>
                    <a:pt x="958" y="2186"/>
                    <a:pt x="958" y="2186"/>
                  </a:cubicBezTo>
                  <a:cubicBezTo>
                    <a:pt x="956" y="2182"/>
                    <a:pt x="953" y="2178"/>
                    <a:pt x="951" y="2174"/>
                  </a:cubicBezTo>
                  <a:cubicBezTo>
                    <a:pt x="946" y="2167"/>
                    <a:pt x="944" y="2163"/>
                    <a:pt x="945" y="2159"/>
                  </a:cubicBezTo>
                  <a:cubicBezTo>
                    <a:pt x="947" y="2159"/>
                    <a:pt x="948" y="2159"/>
                    <a:pt x="950" y="2159"/>
                  </a:cubicBezTo>
                  <a:cubicBezTo>
                    <a:pt x="949" y="2160"/>
                    <a:pt x="949" y="2160"/>
                    <a:pt x="949" y="2160"/>
                  </a:cubicBezTo>
                  <a:cubicBezTo>
                    <a:pt x="952" y="2160"/>
                    <a:pt x="952" y="2160"/>
                    <a:pt x="952" y="2160"/>
                  </a:cubicBezTo>
                  <a:cubicBezTo>
                    <a:pt x="963" y="2160"/>
                    <a:pt x="975" y="2158"/>
                    <a:pt x="986" y="2155"/>
                  </a:cubicBezTo>
                  <a:cubicBezTo>
                    <a:pt x="988" y="2154"/>
                    <a:pt x="991" y="2153"/>
                    <a:pt x="994" y="2153"/>
                  </a:cubicBezTo>
                  <a:cubicBezTo>
                    <a:pt x="992" y="2157"/>
                    <a:pt x="990" y="2161"/>
                    <a:pt x="991" y="2165"/>
                  </a:cubicBezTo>
                  <a:cubicBezTo>
                    <a:pt x="992" y="2166"/>
                    <a:pt x="993" y="2168"/>
                    <a:pt x="996" y="2169"/>
                  </a:cubicBezTo>
                  <a:cubicBezTo>
                    <a:pt x="1001" y="2170"/>
                    <a:pt x="1001" y="2170"/>
                    <a:pt x="1001" y="2170"/>
                  </a:cubicBezTo>
                  <a:cubicBezTo>
                    <a:pt x="1001" y="2166"/>
                    <a:pt x="1001" y="2166"/>
                    <a:pt x="1001" y="2166"/>
                  </a:cubicBezTo>
                  <a:cubicBezTo>
                    <a:pt x="1001" y="2157"/>
                    <a:pt x="1007" y="2152"/>
                    <a:pt x="1012" y="2148"/>
                  </a:cubicBezTo>
                  <a:cubicBezTo>
                    <a:pt x="1013" y="2148"/>
                    <a:pt x="1013" y="2147"/>
                    <a:pt x="1013" y="2147"/>
                  </a:cubicBezTo>
                  <a:cubicBezTo>
                    <a:pt x="1013" y="2150"/>
                    <a:pt x="1011" y="2153"/>
                    <a:pt x="1010" y="2155"/>
                  </a:cubicBezTo>
                  <a:cubicBezTo>
                    <a:pt x="1005" y="2161"/>
                    <a:pt x="1005" y="2161"/>
                    <a:pt x="1005" y="2161"/>
                  </a:cubicBezTo>
                  <a:cubicBezTo>
                    <a:pt x="1013" y="2161"/>
                    <a:pt x="1013" y="2161"/>
                    <a:pt x="1013" y="2161"/>
                  </a:cubicBezTo>
                  <a:cubicBezTo>
                    <a:pt x="1020" y="2160"/>
                    <a:pt x="1021" y="2155"/>
                    <a:pt x="1023" y="2151"/>
                  </a:cubicBezTo>
                  <a:cubicBezTo>
                    <a:pt x="1023" y="2149"/>
                    <a:pt x="1024" y="2148"/>
                    <a:pt x="1025" y="2147"/>
                  </a:cubicBezTo>
                  <a:cubicBezTo>
                    <a:pt x="1031" y="2148"/>
                    <a:pt x="1041" y="2147"/>
                    <a:pt x="1052" y="2146"/>
                  </a:cubicBezTo>
                  <a:cubicBezTo>
                    <a:pt x="1051" y="2148"/>
                    <a:pt x="1049" y="2149"/>
                    <a:pt x="1048" y="2151"/>
                  </a:cubicBezTo>
                  <a:cubicBezTo>
                    <a:pt x="1043" y="2156"/>
                    <a:pt x="1037" y="2163"/>
                    <a:pt x="1041" y="2170"/>
                  </a:cubicBezTo>
                  <a:cubicBezTo>
                    <a:pt x="1042" y="2172"/>
                    <a:pt x="1042" y="2172"/>
                    <a:pt x="1042" y="2172"/>
                  </a:cubicBezTo>
                  <a:cubicBezTo>
                    <a:pt x="1045" y="2172"/>
                    <a:pt x="1045" y="2172"/>
                    <a:pt x="1045" y="2172"/>
                  </a:cubicBezTo>
                  <a:cubicBezTo>
                    <a:pt x="1049" y="2172"/>
                    <a:pt x="1052" y="2170"/>
                    <a:pt x="1055" y="2169"/>
                  </a:cubicBezTo>
                  <a:cubicBezTo>
                    <a:pt x="1058" y="2167"/>
                    <a:pt x="1061" y="2166"/>
                    <a:pt x="1065" y="2166"/>
                  </a:cubicBezTo>
                  <a:cubicBezTo>
                    <a:pt x="1070" y="2166"/>
                    <a:pt x="1070" y="2166"/>
                    <a:pt x="1070" y="2166"/>
                  </a:cubicBezTo>
                  <a:cubicBezTo>
                    <a:pt x="1069" y="2162"/>
                    <a:pt x="1069" y="2162"/>
                    <a:pt x="1069" y="2162"/>
                  </a:cubicBezTo>
                  <a:cubicBezTo>
                    <a:pt x="1069" y="2157"/>
                    <a:pt x="1064" y="2153"/>
                    <a:pt x="1059" y="2152"/>
                  </a:cubicBezTo>
                  <a:cubicBezTo>
                    <a:pt x="1060" y="2150"/>
                    <a:pt x="1060" y="2148"/>
                    <a:pt x="1059" y="2146"/>
                  </a:cubicBezTo>
                  <a:cubicBezTo>
                    <a:pt x="1064" y="2145"/>
                    <a:pt x="1068" y="2145"/>
                    <a:pt x="1073" y="2145"/>
                  </a:cubicBezTo>
                  <a:cubicBezTo>
                    <a:pt x="1085" y="2145"/>
                    <a:pt x="1093" y="2146"/>
                    <a:pt x="1099" y="2149"/>
                  </a:cubicBezTo>
                  <a:cubicBezTo>
                    <a:pt x="1109" y="2154"/>
                    <a:pt x="1109" y="2154"/>
                    <a:pt x="1109" y="2154"/>
                  </a:cubicBezTo>
                  <a:cubicBezTo>
                    <a:pt x="1104" y="2144"/>
                    <a:pt x="1104" y="2144"/>
                    <a:pt x="1104" y="2144"/>
                  </a:cubicBezTo>
                  <a:cubicBezTo>
                    <a:pt x="1101" y="2138"/>
                    <a:pt x="1094" y="2137"/>
                    <a:pt x="1087" y="2136"/>
                  </a:cubicBezTo>
                  <a:cubicBezTo>
                    <a:pt x="1090" y="2135"/>
                    <a:pt x="1092" y="2133"/>
                    <a:pt x="1094" y="2130"/>
                  </a:cubicBezTo>
                  <a:cubicBezTo>
                    <a:pt x="1096" y="2126"/>
                    <a:pt x="1096" y="2126"/>
                    <a:pt x="1096" y="2126"/>
                  </a:cubicBezTo>
                  <a:cubicBezTo>
                    <a:pt x="1092" y="2125"/>
                    <a:pt x="1092" y="2125"/>
                    <a:pt x="1092" y="2125"/>
                  </a:cubicBezTo>
                  <a:cubicBezTo>
                    <a:pt x="1095" y="2118"/>
                    <a:pt x="1095" y="2118"/>
                    <a:pt x="1095" y="2118"/>
                  </a:cubicBezTo>
                  <a:cubicBezTo>
                    <a:pt x="1087" y="2121"/>
                    <a:pt x="1087" y="2121"/>
                    <a:pt x="1087" y="2121"/>
                  </a:cubicBezTo>
                  <a:cubicBezTo>
                    <a:pt x="1081" y="2124"/>
                    <a:pt x="1073" y="2126"/>
                    <a:pt x="1066" y="2126"/>
                  </a:cubicBezTo>
                  <a:cubicBezTo>
                    <a:pt x="1059" y="2127"/>
                    <a:pt x="1047" y="2125"/>
                    <a:pt x="1043" y="2114"/>
                  </a:cubicBezTo>
                  <a:cubicBezTo>
                    <a:pt x="1036" y="2096"/>
                    <a:pt x="1036" y="2096"/>
                    <a:pt x="1036" y="2096"/>
                  </a:cubicBezTo>
                  <a:cubicBezTo>
                    <a:pt x="1036" y="2112"/>
                    <a:pt x="1036" y="2112"/>
                    <a:pt x="1036" y="2112"/>
                  </a:cubicBezTo>
                  <a:cubicBezTo>
                    <a:pt x="1035" y="2111"/>
                    <a:pt x="1034" y="2111"/>
                    <a:pt x="1033" y="2110"/>
                  </a:cubicBezTo>
                  <a:cubicBezTo>
                    <a:pt x="1032" y="2109"/>
                    <a:pt x="1031" y="2108"/>
                    <a:pt x="1030" y="2107"/>
                  </a:cubicBezTo>
                  <a:cubicBezTo>
                    <a:pt x="1023" y="2101"/>
                    <a:pt x="1023" y="2101"/>
                    <a:pt x="1023" y="2101"/>
                  </a:cubicBezTo>
                  <a:cubicBezTo>
                    <a:pt x="1024" y="2110"/>
                    <a:pt x="1024" y="2110"/>
                    <a:pt x="1024" y="2110"/>
                  </a:cubicBezTo>
                  <a:cubicBezTo>
                    <a:pt x="1024" y="2115"/>
                    <a:pt x="1023" y="2117"/>
                    <a:pt x="1020" y="2118"/>
                  </a:cubicBezTo>
                  <a:cubicBezTo>
                    <a:pt x="1020" y="2118"/>
                    <a:pt x="1020" y="2118"/>
                    <a:pt x="1020" y="2117"/>
                  </a:cubicBezTo>
                  <a:cubicBezTo>
                    <a:pt x="1019" y="2116"/>
                    <a:pt x="1018" y="2114"/>
                    <a:pt x="1015" y="2113"/>
                  </a:cubicBezTo>
                  <a:cubicBezTo>
                    <a:pt x="1011" y="2111"/>
                    <a:pt x="1011" y="2111"/>
                    <a:pt x="1011" y="2111"/>
                  </a:cubicBezTo>
                  <a:cubicBezTo>
                    <a:pt x="1011" y="2115"/>
                    <a:pt x="1011" y="2115"/>
                    <a:pt x="1011" y="2115"/>
                  </a:cubicBezTo>
                  <a:cubicBezTo>
                    <a:pt x="1010" y="2116"/>
                    <a:pt x="1010" y="2116"/>
                    <a:pt x="1010" y="2116"/>
                  </a:cubicBezTo>
                  <a:cubicBezTo>
                    <a:pt x="1009" y="2115"/>
                    <a:pt x="1007" y="2113"/>
                    <a:pt x="1006" y="2111"/>
                  </a:cubicBezTo>
                  <a:cubicBezTo>
                    <a:pt x="1006" y="2111"/>
                    <a:pt x="1006" y="2111"/>
                    <a:pt x="1006" y="2111"/>
                  </a:cubicBezTo>
                  <a:cubicBezTo>
                    <a:pt x="1006" y="2108"/>
                    <a:pt x="1006" y="2108"/>
                    <a:pt x="1006" y="2108"/>
                  </a:cubicBezTo>
                  <a:cubicBezTo>
                    <a:pt x="1005" y="2105"/>
                    <a:pt x="1004" y="2103"/>
                    <a:pt x="1003" y="2103"/>
                  </a:cubicBezTo>
                  <a:cubicBezTo>
                    <a:pt x="1005" y="2101"/>
                    <a:pt x="1005" y="2101"/>
                    <a:pt x="1005" y="2101"/>
                  </a:cubicBezTo>
                  <a:cubicBezTo>
                    <a:pt x="994" y="2101"/>
                    <a:pt x="994" y="2101"/>
                    <a:pt x="994" y="2101"/>
                  </a:cubicBezTo>
                  <a:cubicBezTo>
                    <a:pt x="988" y="2102"/>
                    <a:pt x="985" y="2104"/>
                    <a:pt x="983" y="2108"/>
                  </a:cubicBezTo>
                  <a:cubicBezTo>
                    <a:pt x="983" y="2107"/>
                    <a:pt x="982" y="2106"/>
                    <a:pt x="982" y="2105"/>
                  </a:cubicBezTo>
                  <a:cubicBezTo>
                    <a:pt x="981" y="2104"/>
                    <a:pt x="981" y="2104"/>
                    <a:pt x="981" y="2104"/>
                  </a:cubicBezTo>
                  <a:cubicBezTo>
                    <a:pt x="980" y="2104"/>
                    <a:pt x="980" y="2104"/>
                    <a:pt x="980" y="2104"/>
                  </a:cubicBezTo>
                  <a:cubicBezTo>
                    <a:pt x="975" y="2102"/>
                    <a:pt x="970" y="2104"/>
                    <a:pt x="967" y="2106"/>
                  </a:cubicBezTo>
                  <a:cubicBezTo>
                    <a:pt x="966" y="2101"/>
                    <a:pt x="965" y="2099"/>
                    <a:pt x="963" y="2097"/>
                  </a:cubicBezTo>
                  <a:cubicBezTo>
                    <a:pt x="962" y="2096"/>
                    <a:pt x="962" y="2096"/>
                    <a:pt x="962" y="2095"/>
                  </a:cubicBezTo>
                  <a:cubicBezTo>
                    <a:pt x="965" y="2085"/>
                    <a:pt x="965" y="2085"/>
                    <a:pt x="965" y="2085"/>
                  </a:cubicBezTo>
                  <a:cubicBezTo>
                    <a:pt x="956" y="2092"/>
                    <a:pt x="956" y="2092"/>
                    <a:pt x="956" y="2092"/>
                  </a:cubicBezTo>
                  <a:cubicBezTo>
                    <a:pt x="953" y="2094"/>
                    <a:pt x="949" y="2096"/>
                    <a:pt x="946" y="2099"/>
                  </a:cubicBezTo>
                  <a:cubicBezTo>
                    <a:pt x="946" y="2098"/>
                    <a:pt x="947" y="2097"/>
                    <a:pt x="948" y="2095"/>
                  </a:cubicBezTo>
                  <a:cubicBezTo>
                    <a:pt x="949" y="2093"/>
                    <a:pt x="950" y="2091"/>
                    <a:pt x="950" y="2089"/>
                  </a:cubicBezTo>
                  <a:cubicBezTo>
                    <a:pt x="953" y="2083"/>
                    <a:pt x="953" y="2083"/>
                    <a:pt x="953" y="2083"/>
                  </a:cubicBezTo>
                  <a:cubicBezTo>
                    <a:pt x="946" y="2085"/>
                    <a:pt x="946" y="2085"/>
                    <a:pt x="946" y="2085"/>
                  </a:cubicBezTo>
                  <a:cubicBezTo>
                    <a:pt x="943" y="2085"/>
                    <a:pt x="940" y="2088"/>
                    <a:pt x="938" y="2091"/>
                  </a:cubicBezTo>
                  <a:cubicBezTo>
                    <a:pt x="938" y="2089"/>
                    <a:pt x="937" y="2086"/>
                    <a:pt x="934" y="2084"/>
                  </a:cubicBezTo>
                  <a:cubicBezTo>
                    <a:pt x="932" y="2082"/>
                    <a:pt x="930" y="2081"/>
                    <a:pt x="929" y="2081"/>
                  </a:cubicBezTo>
                  <a:cubicBezTo>
                    <a:pt x="926" y="2081"/>
                    <a:pt x="924" y="2083"/>
                    <a:pt x="923" y="2085"/>
                  </a:cubicBezTo>
                  <a:cubicBezTo>
                    <a:pt x="923" y="2085"/>
                    <a:pt x="923" y="2084"/>
                    <a:pt x="923" y="2084"/>
                  </a:cubicBezTo>
                  <a:cubicBezTo>
                    <a:pt x="922" y="2082"/>
                    <a:pt x="920" y="2080"/>
                    <a:pt x="917" y="2079"/>
                  </a:cubicBezTo>
                  <a:cubicBezTo>
                    <a:pt x="919" y="2077"/>
                    <a:pt x="920" y="2074"/>
                    <a:pt x="922" y="2072"/>
                  </a:cubicBezTo>
                  <a:cubicBezTo>
                    <a:pt x="923" y="2071"/>
                    <a:pt x="924" y="2070"/>
                    <a:pt x="924" y="2069"/>
                  </a:cubicBezTo>
                  <a:cubicBezTo>
                    <a:pt x="940" y="2042"/>
                    <a:pt x="940" y="2042"/>
                    <a:pt x="940" y="2042"/>
                  </a:cubicBezTo>
                  <a:cubicBezTo>
                    <a:pt x="919" y="2064"/>
                    <a:pt x="919" y="2064"/>
                    <a:pt x="919" y="2064"/>
                  </a:cubicBezTo>
                  <a:cubicBezTo>
                    <a:pt x="918" y="2061"/>
                    <a:pt x="916" y="2060"/>
                    <a:pt x="913" y="2060"/>
                  </a:cubicBezTo>
                  <a:cubicBezTo>
                    <a:pt x="913" y="2060"/>
                    <a:pt x="913" y="2060"/>
                    <a:pt x="913" y="2060"/>
                  </a:cubicBezTo>
                  <a:cubicBezTo>
                    <a:pt x="912" y="2060"/>
                    <a:pt x="912" y="2060"/>
                    <a:pt x="912" y="2060"/>
                  </a:cubicBezTo>
                  <a:cubicBezTo>
                    <a:pt x="907" y="2062"/>
                    <a:pt x="905" y="2066"/>
                    <a:pt x="904" y="2070"/>
                  </a:cubicBezTo>
                  <a:cubicBezTo>
                    <a:pt x="903" y="2070"/>
                    <a:pt x="903" y="2070"/>
                    <a:pt x="902" y="2070"/>
                  </a:cubicBezTo>
                  <a:cubicBezTo>
                    <a:pt x="899" y="2070"/>
                    <a:pt x="899" y="2070"/>
                    <a:pt x="899" y="2070"/>
                  </a:cubicBezTo>
                  <a:cubicBezTo>
                    <a:pt x="898" y="2069"/>
                    <a:pt x="898" y="2069"/>
                    <a:pt x="898" y="2069"/>
                  </a:cubicBezTo>
                  <a:cubicBezTo>
                    <a:pt x="900" y="2065"/>
                    <a:pt x="901" y="2057"/>
                    <a:pt x="901" y="2050"/>
                  </a:cubicBezTo>
                  <a:cubicBezTo>
                    <a:pt x="900" y="2032"/>
                    <a:pt x="895" y="2028"/>
                    <a:pt x="890" y="2028"/>
                  </a:cubicBezTo>
                  <a:cubicBezTo>
                    <a:pt x="889" y="2028"/>
                    <a:pt x="888" y="2028"/>
                    <a:pt x="888" y="2028"/>
                  </a:cubicBezTo>
                  <a:cubicBezTo>
                    <a:pt x="887" y="2024"/>
                    <a:pt x="886" y="2020"/>
                    <a:pt x="884" y="2016"/>
                  </a:cubicBezTo>
                  <a:cubicBezTo>
                    <a:pt x="881" y="2006"/>
                    <a:pt x="881" y="2006"/>
                    <a:pt x="881" y="2006"/>
                  </a:cubicBezTo>
                  <a:cubicBezTo>
                    <a:pt x="878" y="2016"/>
                    <a:pt x="878" y="2016"/>
                    <a:pt x="878" y="2016"/>
                  </a:cubicBezTo>
                  <a:cubicBezTo>
                    <a:pt x="875" y="2025"/>
                    <a:pt x="870" y="2033"/>
                    <a:pt x="866" y="2041"/>
                  </a:cubicBezTo>
                  <a:cubicBezTo>
                    <a:pt x="865" y="2042"/>
                    <a:pt x="865" y="2043"/>
                    <a:pt x="864" y="2045"/>
                  </a:cubicBezTo>
                  <a:cubicBezTo>
                    <a:pt x="863" y="2005"/>
                    <a:pt x="861" y="1966"/>
                    <a:pt x="858" y="1925"/>
                  </a:cubicBezTo>
                  <a:cubicBezTo>
                    <a:pt x="857" y="1904"/>
                    <a:pt x="856" y="1882"/>
                    <a:pt x="854" y="1861"/>
                  </a:cubicBezTo>
                  <a:cubicBezTo>
                    <a:pt x="853" y="1842"/>
                    <a:pt x="853" y="1820"/>
                    <a:pt x="853" y="1796"/>
                  </a:cubicBezTo>
                  <a:cubicBezTo>
                    <a:pt x="853" y="1793"/>
                    <a:pt x="854" y="1789"/>
                    <a:pt x="853" y="1786"/>
                  </a:cubicBezTo>
                  <a:cubicBezTo>
                    <a:pt x="854" y="1760"/>
                    <a:pt x="855" y="1733"/>
                    <a:pt x="856" y="1707"/>
                  </a:cubicBezTo>
                  <a:cubicBezTo>
                    <a:pt x="856" y="1678"/>
                    <a:pt x="857" y="1649"/>
                    <a:pt x="858" y="1620"/>
                  </a:cubicBezTo>
                  <a:cubicBezTo>
                    <a:pt x="859" y="1565"/>
                    <a:pt x="857" y="1511"/>
                    <a:pt x="855" y="1457"/>
                  </a:cubicBezTo>
                  <a:cubicBezTo>
                    <a:pt x="853" y="1405"/>
                    <a:pt x="851" y="1355"/>
                    <a:pt x="853" y="1312"/>
                  </a:cubicBezTo>
                  <a:cubicBezTo>
                    <a:pt x="864" y="1305"/>
                    <a:pt x="885" y="1302"/>
                    <a:pt x="904" y="1305"/>
                  </a:cubicBezTo>
                  <a:cubicBezTo>
                    <a:pt x="934" y="1310"/>
                    <a:pt x="997" y="1342"/>
                    <a:pt x="1006" y="1356"/>
                  </a:cubicBezTo>
                  <a:cubicBezTo>
                    <a:pt x="1008" y="1361"/>
                    <a:pt x="1009" y="1367"/>
                    <a:pt x="1009" y="1374"/>
                  </a:cubicBezTo>
                  <a:cubicBezTo>
                    <a:pt x="1009" y="1379"/>
                    <a:pt x="1009" y="1384"/>
                    <a:pt x="1011" y="1390"/>
                  </a:cubicBezTo>
                  <a:cubicBezTo>
                    <a:pt x="1019" y="1415"/>
                    <a:pt x="1038" y="1429"/>
                    <a:pt x="1057" y="1442"/>
                  </a:cubicBezTo>
                  <a:cubicBezTo>
                    <a:pt x="1062" y="1436"/>
                    <a:pt x="1062" y="1436"/>
                    <a:pt x="1062" y="1436"/>
                  </a:cubicBezTo>
                  <a:cubicBezTo>
                    <a:pt x="1035" y="1417"/>
                    <a:pt x="1020" y="1391"/>
                    <a:pt x="1015" y="1359"/>
                  </a:cubicBezTo>
                  <a:cubicBezTo>
                    <a:pt x="1028" y="1368"/>
                    <a:pt x="1038" y="1380"/>
                    <a:pt x="1048" y="1392"/>
                  </a:cubicBezTo>
                  <a:cubicBezTo>
                    <a:pt x="1054" y="1400"/>
                    <a:pt x="1061" y="1408"/>
                    <a:pt x="1069" y="1416"/>
                  </a:cubicBezTo>
                  <a:cubicBezTo>
                    <a:pt x="1072" y="1456"/>
                    <a:pt x="1087" y="1492"/>
                    <a:pt x="1107" y="1508"/>
                  </a:cubicBezTo>
                  <a:cubicBezTo>
                    <a:pt x="1121" y="1518"/>
                    <a:pt x="1121" y="1518"/>
                    <a:pt x="1121" y="1518"/>
                  </a:cubicBezTo>
                  <a:cubicBezTo>
                    <a:pt x="1113" y="1504"/>
                    <a:pt x="1113" y="1504"/>
                    <a:pt x="1113" y="1504"/>
                  </a:cubicBezTo>
                  <a:cubicBezTo>
                    <a:pt x="1110" y="1499"/>
                    <a:pt x="1107" y="1495"/>
                    <a:pt x="1105" y="1491"/>
                  </a:cubicBezTo>
                  <a:cubicBezTo>
                    <a:pt x="1100" y="1485"/>
                    <a:pt x="1096" y="1479"/>
                    <a:pt x="1094" y="1471"/>
                  </a:cubicBezTo>
                  <a:cubicBezTo>
                    <a:pt x="1099" y="1473"/>
                    <a:pt x="1104" y="1478"/>
                    <a:pt x="1109" y="1482"/>
                  </a:cubicBezTo>
                  <a:cubicBezTo>
                    <a:pt x="1115" y="1487"/>
                    <a:pt x="1120" y="1492"/>
                    <a:pt x="1127" y="1493"/>
                  </a:cubicBezTo>
                  <a:cubicBezTo>
                    <a:pt x="1141" y="1493"/>
                    <a:pt x="1141" y="1493"/>
                    <a:pt x="1141" y="1493"/>
                  </a:cubicBezTo>
                  <a:cubicBezTo>
                    <a:pt x="1130" y="1486"/>
                    <a:pt x="1130" y="1486"/>
                    <a:pt x="1130" y="1486"/>
                  </a:cubicBezTo>
                  <a:cubicBezTo>
                    <a:pt x="1126" y="1483"/>
                    <a:pt x="1123" y="1480"/>
                    <a:pt x="1119" y="1477"/>
                  </a:cubicBezTo>
                  <a:cubicBezTo>
                    <a:pt x="1112" y="1470"/>
                    <a:pt x="1104" y="1462"/>
                    <a:pt x="1089" y="1461"/>
                  </a:cubicBezTo>
                  <a:cubicBezTo>
                    <a:pt x="1084" y="1450"/>
                    <a:pt x="1081" y="1440"/>
                    <a:pt x="1081" y="1427"/>
                  </a:cubicBezTo>
                  <a:cubicBezTo>
                    <a:pt x="1083" y="1429"/>
                    <a:pt x="1085" y="1430"/>
                    <a:pt x="1087" y="1430"/>
                  </a:cubicBezTo>
                  <a:cubicBezTo>
                    <a:pt x="1088" y="1431"/>
                    <a:pt x="1091" y="1430"/>
                    <a:pt x="1093" y="1428"/>
                  </a:cubicBezTo>
                  <a:cubicBezTo>
                    <a:pt x="1095" y="1424"/>
                    <a:pt x="1095" y="1424"/>
                    <a:pt x="1095" y="1424"/>
                  </a:cubicBezTo>
                  <a:cubicBezTo>
                    <a:pt x="1092" y="1422"/>
                    <a:pt x="1092" y="1422"/>
                    <a:pt x="1092" y="1422"/>
                  </a:cubicBezTo>
                  <a:cubicBezTo>
                    <a:pt x="1077" y="1414"/>
                    <a:pt x="1083" y="1394"/>
                    <a:pt x="1089" y="1372"/>
                  </a:cubicBezTo>
                  <a:cubicBezTo>
                    <a:pt x="1091" y="1366"/>
                    <a:pt x="1093" y="1360"/>
                    <a:pt x="1094" y="1354"/>
                  </a:cubicBezTo>
                  <a:cubicBezTo>
                    <a:pt x="1096" y="1357"/>
                    <a:pt x="1098" y="1359"/>
                    <a:pt x="1101" y="1361"/>
                  </a:cubicBezTo>
                  <a:cubicBezTo>
                    <a:pt x="1127" y="1388"/>
                    <a:pt x="1154" y="1415"/>
                    <a:pt x="1188" y="1435"/>
                  </a:cubicBezTo>
                  <a:cubicBezTo>
                    <a:pt x="1190" y="1440"/>
                    <a:pt x="1192" y="1444"/>
                    <a:pt x="1195" y="1448"/>
                  </a:cubicBezTo>
                  <a:cubicBezTo>
                    <a:pt x="1196" y="1451"/>
                    <a:pt x="1198" y="1454"/>
                    <a:pt x="1199" y="1457"/>
                  </a:cubicBezTo>
                  <a:cubicBezTo>
                    <a:pt x="1196" y="1465"/>
                    <a:pt x="1197" y="1483"/>
                    <a:pt x="1203" y="1492"/>
                  </a:cubicBezTo>
                  <a:cubicBezTo>
                    <a:pt x="1205" y="1497"/>
                    <a:pt x="1209" y="1499"/>
                    <a:pt x="1211" y="1499"/>
                  </a:cubicBezTo>
                  <a:cubicBezTo>
                    <a:pt x="1222" y="1498"/>
                    <a:pt x="1222" y="1498"/>
                    <a:pt x="1222" y="1498"/>
                  </a:cubicBezTo>
                  <a:cubicBezTo>
                    <a:pt x="1214" y="1492"/>
                    <a:pt x="1214" y="1492"/>
                    <a:pt x="1214" y="1492"/>
                  </a:cubicBezTo>
                  <a:cubicBezTo>
                    <a:pt x="1210" y="1488"/>
                    <a:pt x="1209" y="1480"/>
                    <a:pt x="1209" y="1472"/>
                  </a:cubicBezTo>
                  <a:cubicBezTo>
                    <a:pt x="1211" y="1474"/>
                    <a:pt x="1213" y="1478"/>
                    <a:pt x="1215" y="1481"/>
                  </a:cubicBezTo>
                  <a:cubicBezTo>
                    <a:pt x="1219" y="1488"/>
                    <a:pt x="1223" y="1495"/>
                    <a:pt x="1229" y="1496"/>
                  </a:cubicBezTo>
                  <a:cubicBezTo>
                    <a:pt x="1238" y="1498"/>
                    <a:pt x="1238" y="1498"/>
                    <a:pt x="1238" y="1498"/>
                  </a:cubicBezTo>
                  <a:cubicBezTo>
                    <a:pt x="1233" y="1491"/>
                    <a:pt x="1233" y="1491"/>
                    <a:pt x="1233" y="1491"/>
                  </a:cubicBezTo>
                  <a:cubicBezTo>
                    <a:pt x="1230" y="1486"/>
                    <a:pt x="1227" y="1482"/>
                    <a:pt x="1224" y="1477"/>
                  </a:cubicBezTo>
                  <a:cubicBezTo>
                    <a:pt x="1216" y="1466"/>
                    <a:pt x="1207" y="1453"/>
                    <a:pt x="1203" y="1442"/>
                  </a:cubicBezTo>
                  <a:cubicBezTo>
                    <a:pt x="1215" y="1447"/>
                    <a:pt x="1228" y="1453"/>
                    <a:pt x="1240" y="1459"/>
                  </a:cubicBezTo>
                  <a:cubicBezTo>
                    <a:pt x="1268" y="1472"/>
                    <a:pt x="1297" y="1485"/>
                    <a:pt x="1329" y="1495"/>
                  </a:cubicBezTo>
                  <a:cubicBezTo>
                    <a:pt x="1330" y="1496"/>
                    <a:pt x="1332" y="1498"/>
                    <a:pt x="1333" y="1500"/>
                  </a:cubicBezTo>
                  <a:cubicBezTo>
                    <a:pt x="1337" y="1504"/>
                    <a:pt x="1339" y="1506"/>
                    <a:pt x="1341" y="1506"/>
                  </a:cubicBezTo>
                  <a:cubicBezTo>
                    <a:pt x="1343" y="1506"/>
                    <a:pt x="1343" y="1506"/>
                    <a:pt x="1343" y="1506"/>
                  </a:cubicBezTo>
                  <a:cubicBezTo>
                    <a:pt x="1344" y="1504"/>
                    <a:pt x="1344" y="1504"/>
                    <a:pt x="1344" y="1504"/>
                  </a:cubicBezTo>
                  <a:cubicBezTo>
                    <a:pt x="1345" y="1503"/>
                    <a:pt x="1345" y="1502"/>
                    <a:pt x="1345" y="1501"/>
                  </a:cubicBezTo>
                  <a:cubicBezTo>
                    <a:pt x="1347" y="1500"/>
                    <a:pt x="1347" y="1499"/>
                    <a:pt x="1347" y="1498"/>
                  </a:cubicBezTo>
                  <a:cubicBezTo>
                    <a:pt x="1348" y="1494"/>
                    <a:pt x="1343" y="1491"/>
                    <a:pt x="1336" y="1488"/>
                  </a:cubicBezTo>
                  <a:cubicBezTo>
                    <a:pt x="1335" y="1488"/>
                    <a:pt x="1334" y="1487"/>
                    <a:pt x="1334" y="1487"/>
                  </a:cubicBezTo>
                  <a:cubicBezTo>
                    <a:pt x="1306" y="1473"/>
                    <a:pt x="1276" y="1461"/>
                    <a:pt x="1247" y="1449"/>
                  </a:cubicBezTo>
                  <a:cubicBezTo>
                    <a:pt x="1232" y="1444"/>
                    <a:pt x="1218" y="1438"/>
                    <a:pt x="1204" y="1432"/>
                  </a:cubicBezTo>
                  <a:cubicBezTo>
                    <a:pt x="1165" y="1416"/>
                    <a:pt x="1137" y="1383"/>
                    <a:pt x="1110" y="1352"/>
                  </a:cubicBezTo>
                  <a:cubicBezTo>
                    <a:pt x="1091" y="1329"/>
                    <a:pt x="1072" y="1307"/>
                    <a:pt x="1049" y="1290"/>
                  </a:cubicBezTo>
                  <a:cubicBezTo>
                    <a:pt x="1073" y="1293"/>
                    <a:pt x="1103" y="1299"/>
                    <a:pt x="1130" y="1308"/>
                  </a:cubicBezTo>
                  <a:cubicBezTo>
                    <a:pt x="1132" y="1310"/>
                    <a:pt x="1134" y="1314"/>
                    <a:pt x="1135" y="1318"/>
                  </a:cubicBezTo>
                  <a:cubicBezTo>
                    <a:pt x="1137" y="1325"/>
                    <a:pt x="1139" y="1331"/>
                    <a:pt x="1145" y="1331"/>
                  </a:cubicBezTo>
                  <a:cubicBezTo>
                    <a:pt x="1146" y="1331"/>
                    <a:pt x="1146" y="1331"/>
                    <a:pt x="1147" y="1331"/>
                  </a:cubicBezTo>
                  <a:cubicBezTo>
                    <a:pt x="1151" y="1330"/>
                    <a:pt x="1151" y="1330"/>
                    <a:pt x="1151" y="1330"/>
                  </a:cubicBezTo>
                  <a:cubicBezTo>
                    <a:pt x="1149" y="1325"/>
                    <a:pt x="1149" y="1325"/>
                    <a:pt x="1149" y="1325"/>
                  </a:cubicBezTo>
                  <a:cubicBezTo>
                    <a:pt x="1147" y="1321"/>
                    <a:pt x="1146" y="1318"/>
                    <a:pt x="1145" y="1316"/>
                  </a:cubicBezTo>
                  <a:cubicBezTo>
                    <a:pt x="1155" y="1322"/>
                    <a:pt x="1166" y="1327"/>
                    <a:pt x="1177" y="1333"/>
                  </a:cubicBezTo>
                  <a:cubicBezTo>
                    <a:pt x="1190" y="1340"/>
                    <a:pt x="1205" y="1348"/>
                    <a:pt x="1217" y="1355"/>
                  </a:cubicBezTo>
                  <a:cubicBezTo>
                    <a:pt x="1221" y="1358"/>
                    <a:pt x="1227" y="1367"/>
                    <a:pt x="1228" y="1369"/>
                  </a:cubicBezTo>
                  <a:cubicBezTo>
                    <a:pt x="1231" y="1400"/>
                    <a:pt x="1241" y="1423"/>
                    <a:pt x="1259" y="1441"/>
                  </a:cubicBezTo>
                  <a:cubicBezTo>
                    <a:pt x="1271" y="1452"/>
                    <a:pt x="1271" y="1452"/>
                    <a:pt x="1271" y="1452"/>
                  </a:cubicBezTo>
                  <a:cubicBezTo>
                    <a:pt x="1265" y="1437"/>
                    <a:pt x="1265" y="1437"/>
                    <a:pt x="1265" y="1437"/>
                  </a:cubicBezTo>
                  <a:cubicBezTo>
                    <a:pt x="1262" y="1429"/>
                    <a:pt x="1258" y="1423"/>
                    <a:pt x="1255" y="1417"/>
                  </a:cubicBezTo>
                  <a:cubicBezTo>
                    <a:pt x="1247" y="1405"/>
                    <a:pt x="1241" y="1394"/>
                    <a:pt x="1241" y="1377"/>
                  </a:cubicBezTo>
                  <a:cubicBezTo>
                    <a:pt x="1274" y="1403"/>
                    <a:pt x="1307" y="1419"/>
                    <a:pt x="1345" y="1428"/>
                  </a:cubicBezTo>
                  <a:cubicBezTo>
                    <a:pt x="1369" y="1456"/>
                    <a:pt x="1400" y="1476"/>
                    <a:pt x="1437" y="1489"/>
                  </a:cubicBezTo>
                  <a:cubicBezTo>
                    <a:pt x="1443" y="1507"/>
                    <a:pt x="1455" y="1518"/>
                    <a:pt x="1467" y="1529"/>
                  </a:cubicBezTo>
                  <a:cubicBezTo>
                    <a:pt x="1470" y="1532"/>
                    <a:pt x="1473" y="1534"/>
                    <a:pt x="1476" y="1537"/>
                  </a:cubicBezTo>
                  <a:cubicBezTo>
                    <a:pt x="1494" y="1555"/>
                    <a:pt x="1494" y="1555"/>
                    <a:pt x="1494" y="1555"/>
                  </a:cubicBezTo>
                  <a:cubicBezTo>
                    <a:pt x="1481" y="1533"/>
                    <a:pt x="1481" y="1533"/>
                    <a:pt x="1481" y="1533"/>
                  </a:cubicBezTo>
                  <a:cubicBezTo>
                    <a:pt x="1477" y="1525"/>
                    <a:pt x="1471" y="1519"/>
                    <a:pt x="1465" y="1513"/>
                  </a:cubicBezTo>
                  <a:cubicBezTo>
                    <a:pt x="1459" y="1507"/>
                    <a:pt x="1453" y="1501"/>
                    <a:pt x="1450" y="1493"/>
                  </a:cubicBezTo>
                  <a:cubicBezTo>
                    <a:pt x="1456" y="1494"/>
                    <a:pt x="1462" y="1495"/>
                    <a:pt x="1468" y="1497"/>
                  </a:cubicBezTo>
                  <a:cubicBezTo>
                    <a:pt x="1481" y="1500"/>
                    <a:pt x="1492" y="1503"/>
                    <a:pt x="1498" y="1500"/>
                  </a:cubicBezTo>
                  <a:cubicBezTo>
                    <a:pt x="1508" y="1495"/>
                    <a:pt x="1508" y="1495"/>
                    <a:pt x="1508" y="1495"/>
                  </a:cubicBezTo>
                  <a:cubicBezTo>
                    <a:pt x="1497" y="1493"/>
                    <a:pt x="1497" y="1493"/>
                    <a:pt x="1497" y="1493"/>
                  </a:cubicBezTo>
                  <a:cubicBezTo>
                    <a:pt x="1442" y="1485"/>
                    <a:pt x="1393" y="1464"/>
                    <a:pt x="1367" y="1436"/>
                  </a:cubicBezTo>
                  <a:cubicBezTo>
                    <a:pt x="1385" y="1440"/>
                    <a:pt x="1404" y="1443"/>
                    <a:pt x="1423" y="1446"/>
                  </a:cubicBezTo>
                  <a:cubicBezTo>
                    <a:pt x="1439" y="1449"/>
                    <a:pt x="1456" y="1451"/>
                    <a:pt x="1472" y="1455"/>
                  </a:cubicBezTo>
                  <a:cubicBezTo>
                    <a:pt x="1483" y="1478"/>
                    <a:pt x="1512" y="1494"/>
                    <a:pt x="1536" y="1497"/>
                  </a:cubicBezTo>
                  <a:cubicBezTo>
                    <a:pt x="1565" y="1501"/>
                    <a:pt x="1565" y="1501"/>
                    <a:pt x="1565" y="1501"/>
                  </a:cubicBezTo>
                  <a:cubicBezTo>
                    <a:pt x="1534" y="1489"/>
                    <a:pt x="1534" y="1489"/>
                    <a:pt x="1534" y="1489"/>
                  </a:cubicBezTo>
                  <a:cubicBezTo>
                    <a:pt x="1513" y="1481"/>
                    <a:pt x="1494" y="1473"/>
                    <a:pt x="1484" y="1456"/>
                  </a:cubicBezTo>
                  <a:cubicBezTo>
                    <a:pt x="1488" y="1457"/>
                    <a:pt x="1491" y="1458"/>
                    <a:pt x="1495" y="1459"/>
                  </a:cubicBezTo>
                  <a:cubicBezTo>
                    <a:pt x="1507" y="1462"/>
                    <a:pt x="1517" y="1464"/>
                    <a:pt x="1522" y="1460"/>
                  </a:cubicBezTo>
                  <a:cubicBezTo>
                    <a:pt x="1526" y="1455"/>
                    <a:pt x="1526" y="1455"/>
                    <a:pt x="1526" y="1455"/>
                  </a:cubicBezTo>
                  <a:cubicBezTo>
                    <a:pt x="1520" y="1453"/>
                    <a:pt x="1520" y="1453"/>
                    <a:pt x="1520" y="1453"/>
                  </a:cubicBezTo>
                  <a:cubicBezTo>
                    <a:pt x="1491" y="1446"/>
                    <a:pt x="1463" y="1441"/>
                    <a:pt x="1437" y="1437"/>
                  </a:cubicBezTo>
                  <a:cubicBezTo>
                    <a:pt x="1403" y="1431"/>
                    <a:pt x="1371" y="1425"/>
                    <a:pt x="1339" y="1415"/>
                  </a:cubicBezTo>
                  <a:cubicBezTo>
                    <a:pt x="1307" y="1404"/>
                    <a:pt x="1280" y="1383"/>
                    <a:pt x="1255" y="1362"/>
                  </a:cubicBezTo>
                  <a:cubicBezTo>
                    <a:pt x="1241" y="1351"/>
                    <a:pt x="1226" y="1339"/>
                    <a:pt x="1210" y="1329"/>
                  </a:cubicBezTo>
                  <a:cubicBezTo>
                    <a:pt x="1197" y="1320"/>
                    <a:pt x="1183" y="1313"/>
                    <a:pt x="1170" y="1306"/>
                  </a:cubicBezTo>
                  <a:cubicBezTo>
                    <a:pt x="1158" y="1300"/>
                    <a:pt x="1146" y="1294"/>
                    <a:pt x="1135" y="1287"/>
                  </a:cubicBezTo>
                  <a:cubicBezTo>
                    <a:pt x="1134" y="1283"/>
                    <a:pt x="1133" y="1279"/>
                    <a:pt x="1132" y="1275"/>
                  </a:cubicBezTo>
                  <a:cubicBezTo>
                    <a:pt x="1130" y="1270"/>
                    <a:pt x="1129" y="1265"/>
                    <a:pt x="1129" y="1262"/>
                  </a:cubicBezTo>
                  <a:cubicBezTo>
                    <a:pt x="1133" y="1262"/>
                    <a:pt x="1137" y="1263"/>
                    <a:pt x="1141" y="1264"/>
                  </a:cubicBezTo>
                  <a:cubicBezTo>
                    <a:pt x="1150" y="1266"/>
                    <a:pt x="1159" y="1268"/>
                    <a:pt x="1169" y="1270"/>
                  </a:cubicBezTo>
                  <a:cubicBezTo>
                    <a:pt x="1174" y="1285"/>
                    <a:pt x="1186" y="1315"/>
                    <a:pt x="1206" y="1322"/>
                  </a:cubicBezTo>
                  <a:cubicBezTo>
                    <a:pt x="1221" y="1327"/>
                    <a:pt x="1221" y="1327"/>
                    <a:pt x="1221" y="1327"/>
                  </a:cubicBezTo>
                  <a:cubicBezTo>
                    <a:pt x="1208" y="1313"/>
                    <a:pt x="1208" y="1313"/>
                    <a:pt x="1208" y="1313"/>
                  </a:cubicBezTo>
                  <a:cubicBezTo>
                    <a:pt x="1196" y="1302"/>
                    <a:pt x="1186" y="1291"/>
                    <a:pt x="1182" y="1273"/>
                  </a:cubicBezTo>
                  <a:cubicBezTo>
                    <a:pt x="1184" y="1274"/>
                    <a:pt x="1184" y="1274"/>
                    <a:pt x="1184" y="1274"/>
                  </a:cubicBezTo>
                  <a:cubicBezTo>
                    <a:pt x="1196" y="1276"/>
                    <a:pt x="1210" y="1278"/>
                    <a:pt x="1221" y="1282"/>
                  </a:cubicBezTo>
                  <a:cubicBezTo>
                    <a:pt x="1224" y="1275"/>
                    <a:pt x="1224" y="1275"/>
                    <a:pt x="1224" y="1275"/>
                  </a:cubicBezTo>
                  <a:cubicBezTo>
                    <a:pt x="1208" y="1268"/>
                    <a:pt x="1191" y="1264"/>
                    <a:pt x="1172" y="1260"/>
                  </a:cubicBezTo>
                  <a:cubicBezTo>
                    <a:pt x="1158" y="1257"/>
                    <a:pt x="1142" y="1253"/>
                    <a:pt x="1127" y="1248"/>
                  </a:cubicBezTo>
                  <a:cubicBezTo>
                    <a:pt x="1101" y="1239"/>
                    <a:pt x="1077" y="1230"/>
                    <a:pt x="1053" y="1219"/>
                  </a:cubicBezTo>
                  <a:cubicBezTo>
                    <a:pt x="1049" y="1217"/>
                    <a:pt x="1044" y="1215"/>
                    <a:pt x="1039" y="1213"/>
                  </a:cubicBezTo>
                  <a:cubicBezTo>
                    <a:pt x="1012" y="1202"/>
                    <a:pt x="981" y="1189"/>
                    <a:pt x="987" y="1169"/>
                  </a:cubicBezTo>
                  <a:cubicBezTo>
                    <a:pt x="987" y="1169"/>
                    <a:pt x="987" y="1169"/>
                    <a:pt x="987" y="1169"/>
                  </a:cubicBezTo>
                  <a:cubicBezTo>
                    <a:pt x="997" y="1173"/>
                    <a:pt x="1007" y="1179"/>
                    <a:pt x="1017" y="1186"/>
                  </a:cubicBezTo>
                  <a:cubicBezTo>
                    <a:pt x="1034" y="1196"/>
                    <a:pt x="1051" y="1207"/>
                    <a:pt x="1072" y="1212"/>
                  </a:cubicBezTo>
                  <a:cubicBezTo>
                    <a:pt x="1106" y="1220"/>
                    <a:pt x="1143" y="1224"/>
                    <a:pt x="1173" y="1223"/>
                  </a:cubicBezTo>
                  <a:cubicBezTo>
                    <a:pt x="1180" y="1226"/>
                    <a:pt x="1184" y="1231"/>
                    <a:pt x="1189" y="1236"/>
                  </a:cubicBezTo>
                  <a:cubicBezTo>
                    <a:pt x="1192" y="1240"/>
                    <a:pt x="1196" y="1245"/>
                    <a:pt x="1201" y="1248"/>
                  </a:cubicBezTo>
                  <a:cubicBezTo>
                    <a:pt x="1215" y="1258"/>
                    <a:pt x="1232" y="1262"/>
                    <a:pt x="1249" y="1266"/>
                  </a:cubicBezTo>
                  <a:cubicBezTo>
                    <a:pt x="1263" y="1269"/>
                    <a:pt x="1277" y="1272"/>
                    <a:pt x="1289" y="1279"/>
                  </a:cubicBezTo>
                  <a:cubicBezTo>
                    <a:pt x="1296" y="1282"/>
                    <a:pt x="1303" y="1288"/>
                    <a:pt x="1310" y="1294"/>
                  </a:cubicBezTo>
                  <a:cubicBezTo>
                    <a:pt x="1316" y="1300"/>
                    <a:pt x="1323" y="1306"/>
                    <a:pt x="1330" y="1311"/>
                  </a:cubicBezTo>
                  <a:cubicBezTo>
                    <a:pt x="1347" y="1321"/>
                    <a:pt x="1364" y="1331"/>
                    <a:pt x="1383" y="1333"/>
                  </a:cubicBezTo>
                  <a:cubicBezTo>
                    <a:pt x="1410" y="1336"/>
                    <a:pt x="1410" y="1336"/>
                    <a:pt x="1410" y="1336"/>
                  </a:cubicBezTo>
                  <a:cubicBezTo>
                    <a:pt x="1385" y="1326"/>
                    <a:pt x="1385" y="1326"/>
                    <a:pt x="1385" y="1326"/>
                  </a:cubicBezTo>
                  <a:cubicBezTo>
                    <a:pt x="1357" y="1315"/>
                    <a:pt x="1332" y="1300"/>
                    <a:pt x="1308" y="1281"/>
                  </a:cubicBezTo>
                  <a:cubicBezTo>
                    <a:pt x="1353" y="1289"/>
                    <a:pt x="1387" y="1299"/>
                    <a:pt x="1414" y="1313"/>
                  </a:cubicBezTo>
                  <a:cubicBezTo>
                    <a:pt x="1418" y="1307"/>
                    <a:pt x="1418" y="1307"/>
                    <a:pt x="1418" y="1307"/>
                  </a:cubicBezTo>
                  <a:cubicBezTo>
                    <a:pt x="1390" y="1288"/>
                    <a:pt x="1349" y="1279"/>
                    <a:pt x="1310" y="1271"/>
                  </a:cubicBezTo>
                  <a:cubicBezTo>
                    <a:pt x="1263" y="1261"/>
                    <a:pt x="1214" y="1251"/>
                    <a:pt x="1188" y="1223"/>
                  </a:cubicBezTo>
                  <a:cubicBezTo>
                    <a:pt x="1233" y="1217"/>
                    <a:pt x="1290" y="1220"/>
                    <a:pt x="1335" y="1223"/>
                  </a:cubicBezTo>
                  <a:cubicBezTo>
                    <a:pt x="1342" y="1224"/>
                    <a:pt x="1348" y="1224"/>
                    <a:pt x="1355" y="1225"/>
                  </a:cubicBezTo>
                  <a:cubicBezTo>
                    <a:pt x="1378" y="1243"/>
                    <a:pt x="1405" y="1258"/>
                    <a:pt x="1435" y="1269"/>
                  </a:cubicBezTo>
                  <a:cubicBezTo>
                    <a:pt x="1436" y="1288"/>
                    <a:pt x="1447" y="1299"/>
                    <a:pt x="1459" y="1308"/>
                  </a:cubicBezTo>
                  <a:cubicBezTo>
                    <a:pt x="1472" y="1318"/>
                    <a:pt x="1472" y="1318"/>
                    <a:pt x="1472" y="1318"/>
                  </a:cubicBezTo>
                  <a:cubicBezTo>
                    <a:pt x="1465" y="1304"/>
                    <a:pt x="1465" y="1304"/>
                    <a:pt x="1465" y="1304"/>
                  </a:cubicBezTo>
                  <a:cubicBezTo>
                    <a:pt x="1463" y="1300"/>
                    <a:pt x="1459" y="1296"/>
                    <a:pt x="1456" y="1293"/>
                  </a:cubicBezTo>
                  <a:cubicBezTo>
                    <a:pt x="1451" y="1287"/>
                    <a:pt x="1446" y="1282"/>
                    <a:pt x="1446" y="1272"/>
                  </a:cubicBezTo>
                  <a:cubicBezTo>
                    <a:pt x="1457" y="1276"/>
                    <a:pt x="1469" y="1279"/>
                    <a:pt x="1481" y="1281"/>
                  </a:cubicBezTo>
                  <a:cubicBezTo>
                    <a:pt x="1489" y="1283"/>
                    <a:pt x="1498" y="1285"/>
                    <a:pt x="1505" y="1287"/>
                  </a:cubicBezTo>
                  <a:cubicBezTo>
                    <a:pt x="1507" y="1280"/>
                    <a:pt x="1507" y="1280"/>
                    <a:pt x="1507" y="1280"/>
                  </a:cubicBezTo>
                  <a:cubicBezTo>
                    <a:pt x="1498" y="1277"/>
                    <a:pt x="1488" y="1274"/>
                    <a:pt x="1478" y="1271"/>
                  </a:cubicBezTo>
                  <a:cubicBezTo>
                    <a:pt x="1438" y="1259"/>
                    <a:pt x="1397" y="1246"/>
                    <a:pt x="1369" y="1223"/>
                  </a:cubicBezTo>
                  <a:cubicBezTo>
                    <a:pt x="1373" y="1223"/>
                    <a:pt x="1376" y="1223"/>
                    <a:pt x="1380" y="1224"/>
                  </a:cubicBezTo>
                  <a:cubicBezTo>
                    <a:pt x="1401" y="1225"/>
                    <a:pt x="1424" y="1230"/>
                    <a:pt x="1449" y="1235"/>
                  </a:cubicBezTo>
                  <a:cubicBezTo>
                    <a:pt x="1473" y="1240"/>
                    <a:pt x="1499" y="1245"/>
                    <a:pt x="1522" y="1247"/>
                  </a:cubicBezTo>
                  <a:cubicBezTo>
                    <a:pt x="1533" y="1248"/>
                    <a:pt x="1542" y="1248"/>
                    <a:pt x="1551" y="1247"/>
                  </a:cubicBezTo>
                  <a:cubicBezTo>
                    <a:pt x="1551" y="1247"/>
                    <a:pt x="1580" y="1244"/>
                    <a:pt x="1580" y="1234"/>
                  </a:cubicBezTo>
                  <a:cubicBezTo>
                    <a:pt x="1581" y="1229"/>
                    <a:pt x="1581" y="1229"/>
                    <a:pt x="1581" y="1229"/>
                  </a:cubicBezTo>
                  <a:cubicBezTo>
                    <a:pt x="1576" y="1230"/>
                    <a:pt x="1576" y="1230"/>
                    <a:pt x="1576" y="1230"/>
                  </a:cubicBezTo>
                  <a:moveTo>
                    <a:pt x="662" y="2122"/>
                  </a:moveTo>
                  <a:cubicBezTo>
                    <a:pt x="660" y="2121"/>
                    <a:pt x="658" y="2120"/>
                    <a:pt x="656" y="2120"/>
                  </a:cubicBezTo>
                  <a:cubicBezTo>
                    <a:pt x="656" y="2120"/>
                    <a:pt x="655" y="2120"/>
                    <a:pt x="655" y="2120"/>
                  </a:cubicBezTo>
                  <a:cubicBezTo>
                    <a:pt x="653" y="2118"/>
                    <a:pt x="653" y="2116"/>
                    <a:pt x="658" y="2112"/>
                  </a:cubicBezTo>
                  <a:cubicBezTo>
                    <a:pt x="660" y="2118"/>
                    <a:pt x="660" y="2118"/>
                    <a:pt x="660" y="2118"/>
                  </a:cubicBezTo>
                  <a:cubicBezTo>
                    <a:pt x="662" y="2121"/>
                    <a:pt x="662" y="2122"/>
                    <a:pt x="662" y="2122"/>
                  </a:cubicBezTo>
                  <a:cubicBezTo>
                    <a:pt x="662" y="2122"/>
                    <a:pt x="662" y="2122"/>
                    <a:pt x="662" y="2122"/>
                  </a:cubicBezTo>
                  <a:moveTo>
                    <a:pt x="768" y="2160"/>
                  </a:moveTo>
                  <a:cubicBezTo>
                    <a:pt x="766" y="2160"/>
                    <a:pt x="765" y="2160"/>
                    <a:pt x="764" y="2160"/>
                  </a:cubicBezTo>
                  <a:cubicBezTo>
                    <a:pt x="763" y="2160"/>
                    <a:pt x="761" y="2160"/>
                    <a:pt x="760" y="2161"/>
                  </a:cubicBezTo>
                  <a:cubicBezTo>
                    <a:pt x="761" y="2156"/>
                    <a:pt x="764" y="2153"/>
                    <a:pt x="766" y="2153"/>
                  </a:cubicBezTo>
                  <a:cubicBezTo>
                    <a:pt x="766" y="2153"/>
                    <a:pt x="766" y="2153"/>
                    <a:pt x="767" y="2154"/>
                  </a:cubicBezTo>
                  <a:cubicBezTo>
                    <a:pt x="767" y="2154"/>
                    <a:pt x="769" y="2156"/>
                    <a:pt x="769" y="2161"/>
                  </a:cubicBezTo>
                  <a:cubicBezTo>
                    <a:pt x="768" y="2160"/>
                    <a:pt x="768" y="2160"/>
                    <a:pt x="768" y="2160"/>
                  </a:cubicBezTo>
                  <a:moveTo>
                    <a:pt x="932" y="2166"/>
                  </a:moveTo>
                  <a:cubicBezTo>
                    <a:pt x="932" y="2167"/>
                    <a:pt x="934" y="2168"/>
                    <a:pt x="935" y="2169"/>
                  </a:cubicBezTo>
                  <a:cubicBezTo>
                    <a:pt x="932" y="2170"/>
                    <a:pt x="929" y="2167"/>
                    <a:pt x="928" y="2164"/>
                  </a:cubicBezTo>
                  <a:cubicBezTo>
                    <a:pt x="927" y="2163"/>
                    <a:pt x="926" y="2161"/>
                    <a:pt x="926" y="2160"/>
                  </a:cubicBezTo>
                  <a:cubicBezTo>
                    <a:pt x="928" y="2162"/>
                    <a:pt x="930" y="2164"/>
                    <a:pt x="932" y="2166"/>
                  </a:cubicBezTo>
                  <a:moveTo>
                    <a:pt x="1279" y="972"/>
                  </a:moveTo>
                  <a:cubicBezTo>
                    <a:pt x="1274" y="975"/>
                    <a:pt x="1274" y="975"/>
                    <a:pt x="1274" y="975"/>
                  </a:cubicBezTo>
                  <a:cubicBezTo>
                    <a:pt x="1272" y="976"/>
                    <a:pt x="1269" y="977"/>
                    <a:pt x="1267" y="979"/>
                  </a:cubicBezTo>
                  <a:cubicBezTo>
                    <a:pt x="1255" y="984"/>
                    <a:pt x="1243" y="990"/>
                    <a:pt x="1238" y="999"/>
                  </a:cubicBezTo>
                  <a:cubicBezTo>
                    <a:pt x="1234" y="1005"/>
                    <a:pt x="1234" y="1005"/>
                    <a:pt x="1234" y="1005"/>
                  </a:cubicBezTo>
                  <a:cubicBezTo>
                    <a:pt x="1213" y="1006"/>
                    <a:pt x="1192" y="1008"/>
                    <a:pt x="1172" y="1010"/>
                  </a:cubicBezTo>
                  <a:cubicBezTo>
                    <a:pt x="1144" y="1012"/>
                    <a:pt x="1116" y="1015"/>
                    <a:pt x="1086" y="1015"/>
                  </a:cubicBezTo>
                  <a:cubicBezTo>
                    <a:pt x="1100" y="1011"/>
                    <a:pt x="1114" y="1007"/>
                    <a:pt x="1127" y="1003"/>
                  </a:cubicBezTo>
                  <a:cubicBezTo>
                    <a:pt x="1166" y="991"/>
                    <a:pt x="1205" y="979"/>
                    <a:pt x="1236" y="958"/>
                  </a:cubicBezTo>
                  <a:cubicBezTo>
                    <a:pt x="1233" y="952"/>
                    <a:pt x="1233" y="952"/>
                    <a:pt x="1233" y="952"/>
                  </a:cubicBezTo>
                  <a:cubicBezTo>
                    <a:pt x="1197" y="968"/>
                    <a:pt x="1153" y="987"/>
                    <a:pt x="1106" y="999"/>
                  </a:cubicBezTo>
                  <a:cubicBezTo>
                    <a:pt x="1103" y="1000"/>
                    <a:pt x="1099" y="1001"/>
                    <a:pt x="1094" y="1001"/>
                  </a:cubicBezTo>
                  <a:cubicBezTo>
                    <a:pt x="1088" y="1002"/>
                    <a:pt x="1082" y="1003"/>
                    <a:pt x="1076" y="1005"/>
                  </a:cubicBezTo>
                  <a:cubicBezTo>
                    <a:pt x="1072" y="1007"/>
                    <a:pt x="1068" y="1010"/>
                    <a:pt x="1065" y="1012"/>
                  </a:cubicBezTo>
                  <a:cubicBezTo>
                    <a:pt x="1060" y="1015"/>
                    <a:pt x="1057" y="1018"/>
                    <a:pt x="1052" y="1019"/>
                  </a:cubicBezTo>
                  <a:cubicBezTo>
                    <a:pt x="1035" y="1023"/>
                    <a:pt x="1018" y="1024"/>
                    <a:pt x="1001" y="1024"/>
                  </a:cubicBezTo>
                  <a:cubicBezTo>
                    <a:pt x="978" y="1025"/>
                    <a:pt x="955" y="1026"/>
                    <a:pt x="932" y="1036"/>
                  </a:cubicBezTo>
                  <a:cubicBezTo>
                    <a:pt x="928" y="1018"/>
                    <a:pt x="913" y="1009"/>
                    <a:pt x="899" y="1001"/>
                  </a:cubicBezTo>
                  <a:cubicBezTo>
                    <a:pt x="896" y="1000"/>
                    <a:pt x="894" y="998"/>
                    <a:pt x="892" y="997"/>
                  </a:cubicBezTo>
                  <a:cubicBezTo>
                    <a:pt x="901" y="945"/>
                    <a:pt x="933" y="914"/>
                    <a:pt x="963" y="884"/>
                  </a:cubicBezTo>
                  <a:cubicBezTo>
                    <a:pt x="969" y="878"/>
                    <a:pt x="975" y="872"/>
                    <a:pt x="981" y="866"/>
                  </a:cubicBezTo>
                  <a:cubicBezTo>
                    <a:pt x="982" y="865"/>
                    <a:pt x="984" y="863"/>
                    <a:pt x="987" y="860"/>
                  </a:cubicBezTo>
                  <a:cubicBezTo>
                    <a:pt x="992" y="854"/>
                    <a:pt x="1006" y="839"/>
                    <a:pt x="1010" y="839"/>
                  </a:cubicBezTo>
                  <a:cubicBezTo>
                    <a:pt x="1023" y="839"/>
                    <a:pt x="1031" y="875"/>
                    <a:pt x="1031" y="894"/>
                  </a:cubicBezTo>
                  <a:cubicBezTo>
                    <a:pt x="1031" y="902"/>
                    <a:pt x="1031" y="910"/>
                    <a:pt x="1030" y="919"/>
                  </a:cubicBezTo>
                  <a:cubicBezTo>
                    <a:pt x="1028" y="940"/>
                    <a:pt x="1027" y="959"/>
                    <a:pt x="1039" y="968"/>
                  </a:cubicBezTo>
                  <a:cubicBezTo>
                    <a:pt x="1047" y="973"/>
                    <a:pt x="1047" y="973"/>
                    <a:pt x="1047" y="973"/>
                  </a:cubicBezTo>
                  <a:cubicBezTo>
                    <a:pt x="1045" y="964"/>
                    <a:pt x="1045" y="964"/>
                    <a:pt x="1045" y="964"/>
                  </a:cubicBezTo>
                  <a:cubicBezTo>
                    <a:pt x="1042" y="953"/>
                    <a:pt x="1035" y="926"/>
                    <a:pt x="1039" y="910"/>
                  </a:cubicBezTo>
                  <a:cubicBezTo>
                    <a:pt x="1048" y="925"/>
                    <a:pt x="1061" y="937"/>
                    <a:pt x="1074" y="947"/>
                  </a:cubicBezTo>
                  <a:cubicBezTo>
                    <a:pt x="1079" y="941"/>
                    <a:pt x="1079" y="941"/>
                    <a:pt x="1079" y="941"/>
                  </a:cubicBezTo>
                  <a:cubicBezTo>
                    <a:pt x="1054" y="922"/>
                    <a:pt x="1039" y="888"/>
                    <a:pt x="1038" y="854"/>
                  </a:cubicBezTo>
                  <a:cubicBezTo>
                    <a:pt x="1045" y="858"/>
                    <a:pt x="1052" y="860"/>
                    <a:pt x="1059" y="862"/>
                  </a:cubicBezTo>
                  <a:cubicBezTo>
                    <a:pt x="1067" y="865"/>
                    <a:pt x="1075" y="867"/>
                    <a:pt x="1081" y="872"/>
                  </a:cubicBezTo>
                  <a:cubicBezTo>
                    <a:pt x="1093" y="882"/>
                    <a:pt x="1095" y="899"/>
                    <a:pt x="1097" y="916"/>
                  </a:cubicBezTo>
                  <a:cubicBezTo>
                    <a:pt x="1100" y="934"/>
                    <a:pt x="1102" y="954"/>
                    <a:pt x="1119" y="962"/>
                  </a:cubicBezTo>
                  <a:cubicBezTo>
                    <a:pt x="1136" y="971"/>
                    <a:pt x="1136" y="971"/>
                    <a:pt x="1136" y="971"/>
                  </a:cubicBezTo>
                  <a:cubicBezTo>
                    <a:pt x="1123" y="956"/>
                    <a:pt x="1123" y="956"/>
                    <a:pt x="1123" y="956"/>
                  </a:cubicBezTo>
                  <a:cubicBezTo>
                    <a:pt x="1117" y="949"/>
                    <a:pt x="1112" y="940"/>
                    <a:pt x="1110" y="928"/>
                  </a:cubicBezTo>
                  <a:cubicBezTo>
                    <a:pt x="1118" y="938"/>
                    <a:pt x="1126" y="949"/>
                    <a:pt x="1138" y="957"/>
                  </a:cubicBezTo>
                  <a:cubicBezTo>
                    <a:pt x="1157" y="970"/>
                    <a:pt x="1157" y="970"/>
                    <a:pt x="1157" y="970"/>
                  </a:cubicBezTo>
                  <a:cubicBezTo>
                    <a:pt x="1143" y="952"/>
                    <a:pt x="1143" y="952"/>
                    <a:pt x="1143" y="952"/>
                  </a:cubicBezTo>
                  <a:cubicBezTo>
                    <a:pt x="1140" y="948"/>
                    <a:pt x="1137" y="944"/>
                    <a:pt x="1133" y="940"/>
                  </a:cubicBezTo>
                  <a:cubicBezTo>
                    <a:pt x="1120" y="924"/>
                    <a:pt x="1107" y="908"/>
                    <a:pt x="1102" y="886"/>
                  </a:cubicBezTo>
                  <a:cubicBezTo>
                    <a:pt x="1121" y="894"/>
                    <a:pt x="1135" y="903"/>
                    <a:pt x="1151" y="912"/>
                  </a:cubicBezTo>
                  <a:cubicBezTo>
                    <a:pt x="1157" y="916"/>
                    <a:pt x="1164" y="920"/>
                    <a:pt x="1171" y="924"/>
                  </a:cubicBezTo>
                  <a:cubicBezTo>
                    <a:pt x="1177" y="942"/>
                    <a:pt x="1185" y="959"/>
                    <a:pt x="1197" y="960"/>
                  </a:cubicBezTo>
                  <a:cubicBezTo>
                    <a:pt x="1208" y="961"/>
                    <a:pt x="1208" y="961"/>
                    <a:pt x="1208" y="961"/>
                  </a:cubicBezTo>
                  <a:cubicBezTo>
                    <a:pt x="1199" y="954"/>
                    <a:pt x="1199" y="954"/>
                    <a:pt x="1199" y="954"/>
                  </a:cubicBezTo>
                  <a:cubicBezTo>
                    <a:pt x="1192" y="948"/>
                    <a:pt x="1185" y="937"/>
                    <a:pt x="1184" y="929"/>
                  </a:cubicBezTo>
                  <a:cubicBezTo>
                    <a:pt x="1204" y="938"/>
                    <a:pt x="1227" y="942"/>
                    <a:pt x="1249" y="945"/>
                  </a:cubicBezTo>
                  <a:cubicBezTo>
                    <a:pt x="1270" y="949"/>
                    <a:pt x="1290" y="952"/>
                    <a:pt x="1307" y="959"/>
                  </a:cubicBezTo>
                  <a:cubicBezTo>
                    <a:pt x="1298" y="962"/>
                    <a:pt x="1288" y="967"/>
                    <a:pt x="1279" y="972"/>
                  </a:cubicBezTo>
                  <a:moveTo>
                    <a:pt x="795" y="480"/>
                  </a:moveTo>
                  <a:cubicBezTo>
                    <a:pt x="791" y="480"/>
                    <a:pt x="787" y="482"/>
                    <a:pt x="783" y="486"/>
                  </a:cubicBezTo>
                  <a:cubicBezTo>
                    <a:pt x="792" y="470"/>
                    <a:pt x="807" y="454"/>
                    <a:pt x="824" y="444"/>
                  </a:cubicBezTo>
                  <a:cubicBezTo>
                    <a:pt x="825" y="452"/>
                    <a:pt x="825" y="461"/>
                    <a:pt x="826" y="470"/>
                  </a:cubicBezTo>
                  <a:cubicBezTo>
                    <a:pt x="826" y="478"/>
                    <a:pt x="826" y="487"/>
                    <a:pt x="827" y="495"/>
                  </a:cubicBezTo>
                  <a:cubicBezTo>
                    <a:pt x="827" y="496"/>
                    <a:pt x="827" y="496"/>
                    <a:pt x="826" y="497"/>
                  </a:cubicBezTo>
                  <a:cubicBezTo>
                    <a:pt x="825" y="493"/>
                    <a:pt x="825" y="493"/>
                    <a:pt x="825" y="493"/>
                  </a:cubicBezTo>
                  <a:cubicBezTo>
                    <a:pt x="823" y="503"/>
                    <a:pt x="823" y="503"/>
                    <a:pt x="823" y="503"/>
                  </a:cubicBezTo>
                  <a:cubicBezTo>
                    <a:pt x="821" y="505"/>
                    <a:pt x="819" y="508"/>
                    <a:pt x="818" y="511"/>
                  </a:cubicBezTo>
                  <a:cubicBezTo>
                    <a:pt x="812" y="519"/>
                    <a:pt x="806" y="528"/>
                    <a:pt x="803" y="538"/>
                  </a:cubicBezTo>
                  <a:cubicBezTo>
                    <a:pt x="801" y="541"/>
                    <a:pt x="801" y="545"/>
                    <a:pt x="801" y="549"/>
                  </a:cubicBezTo>
                  <a:cubicBezTo>
                    <a:pt x="801" y="553"/>
                    <a:pt x="800" y="557"/>
                    <a:pt x="799" y="559"/>
                  </a:cubicBezTo>
                  <a:cubicBezTo>
                    <a:pt x="797" y="564"/>
                    <a:pt x="792" y="568"/>
                    <a:pt x="788" y="571"/>
                  </a:cubicBezTo>
                  <a:cubicBezTo>
                    <a:pt x="785" y="573"/>
                    <a:pt x="783" y="575"/>
                    <a:pt x="780" y="578"/>
                  </a:cubicBezTo>
                  <a:cubicBezTo>
                    <a:pt x="771" y="545"/>
                    <a:pt x="770" y="499"/>
                    <a:pt x="796" y="487"/>
                  </a:cubicBezTo>
                  <a:cubicBezTo>
                    <a:pt x="809" y="481"/>
                    <a:pt x="809" y="481"/>
                    <a:pt x="809" y="481"/>
                  </a:cubicBezTo>
                  <a:cubicBezTo>
                    <a:pt x="795" y="480"/>
                    <a:pt x="795" y="480"/>
                    <a:pt x="795" y="480"/>
                  </a:cubicBezTo>
                  <a:moveTo>
                    <a:pt x="873" y="671"/>
                  </a:moveTo>
                  <a:cubicBezTo>
                    <a:pt x="868" y="692"/>
                    <a:pt x="855" y="707"/>
                    <a:pt x="842" y="722"/>
                  </a:cubicBezTo>
                  <a:cubicBezTo>
                    <a:pt x="838" y="727"/>
                    <a:pt x="833" y="731"/>
                    <a:pt x="829" y="737"/>
                  </a:cubicBezTo>
                  <a:cubicBezTo>
                    <a:pt x="826" y="659"/>
                    <a:pt x="839" y="610"/>
                    <a:pt x="869" y="586"/>
                  </a:cubicBezTo>
                  <a:cubicBezTo>
                    <a:pt x="873" y="585"/>
                    <a:pt x="876" y="584"/>
                    <a:pt x="880" y="583"/>
                  </a:cubicBezTo>
                  <a:cubicBezTo>
                    <a:pt x="892" y="579"/>
                    <a:pt x="903" y="576"/>
                    <a:pt x="912" y="568"/>
                  </a:cubicBezTo>
                  <a:cubicBezTo>
                    <a:pt x="904" y="578"/>
                    <a:pt x="904" y="578"/>
                    <a:pt x="904" y="578"/>
                  </a:cubicBezTo>
                  <a:cubicBezTo>
                    <a:pt x="888" y="599"/>
                    <a:pt x="882" y="625"/>
                    <a:pt x="878" y="650"/>
                  </a:cubicBezTo>
                  <a:cubicBezTo>
                    <a:pt x="876" y="657"/>
                    <a:pt x="875" y="664"/>
                    <a:pt x="873" y="671"/>
                  </a:cubicBezTo>
                  <a:moveTo>
                    <a:pt x="910" y="693"/>
                  </a:moveTo>
                  <a:cubicBezTo>
                    <a:pt x="901" y="764"/>
                    <a:pt x="868" y="822"/>
                    <a:pt x="835" y="870"/>
                  </a:cubicBezTo>
                  <a:cubicBezTo>
                    <a:pt x="834" y="859"/>
                    <a:pt x="833" y="848"/>
                    <a:pt x="832" y="838"/>
                  </a:cubicBezTo>
                  <a:cubicBezTo>
                    <a:pt x="829" y="820"/>
                    <a:pt x="827" y="804"/>
                    <a:pt x="829" y="788"/>
                  </a:cubicBezTo>
                  <a:cubicBezTo>
                    <a:pt x="833" y="737"/>
                    <a:pt x="876" y="711"/>
                    <a:pt x="910" y="693"/>
                  </a:cubicBezTo>
                  <a:moveTo>
                    <a:pt x="879" y="551"/>
                  </a:moveTo>
                  <a:cubicBezTo>
                    <a:pt x="875" y="554"/>
                    <a:pt x="872" y="556"/>
                    <a:pt x="869" y="559"/>
                  </a:cubicBezTo>
                  <a:cubicBezTo>
                    <a:pt x="865" y="562"/>
                    <a:pt x="863" y="565"/>
                    <a:pt x="860" y="568"/>
                  </a:cubicBezTo>
                  <a:cubicBezTo>
                    <a:pt x="856" y="572"/>
                    <a:pt x="853" y="576"/>
                    <a:pt x="849" y="578"/>
                  </a:cubicBezTo>
                  <a:cubicBezTo>
                    <a:pt x="851" y="566"/>
                    <a:pt x="852" y="551"/>
                    <a:pt x="853" y="540"/>
                  </a:cubicBezTo>
                  <a:cubicBezTo>
                    <a:pt x="853" y="536"/>
                    <a:pt x="853" y="532"/>
                    <a:pt x="854" y="529"/>
                  </a:cubicBezTo>
                  <a:cubicBezTo>
                    <a:pt x="857" y="528"/>
                    <a:pt x="860" y="526"/>
                    <a:pt x="864" y="525"/>
                  </a:cubicBezTo>
                  <a:cubicBezTo>
                    <a:pt x="871" y="522"/>
                    <a:pt x="879" y="519"/>
                    <a:pt x="885" y="514"/>
                  </a:cubicBezTo>
                  <a:cubicBezTo>
                    <a:pt x="891" y="510"/>
                    <a:pt x="891" y="510"/>
                    <a:pt x="891" y="510"/>
                  </a:cubicBezTo>
                  <a:cubicBezTo>
                    <a:pt x="883" y="508"/>
                    <a:pt x="883" y="508"/>
                    <a:pt x="883" y="508"/>
                  </a:cubicBezTo>
                  <a:cubicBezTo>
                    <a:pt x="882" y="508"/>
                    <a:pt x="882" y="508"/>
                    <a:pt x="882" y="508"/>
                  </a:cubicBezTo>
                  <a:cubicBezTo>
                    <a:pt x="878" y="508"/>
                    <a:pt x="874" y="510"/>
                    <a:pt x="869" y="512"/>
                  </a:cubicBezTo>
                  <a:cubicBezTo>
                    <a:pt x="866" y="513"/>
                    <a:pt x="863" y="515"/>
                    <a:pt x="860" y="516"/>
                  </a:cubicBezTo>
                  <a:cubicBezTo>
                    <a:pt x="860" y="515"/>
                    <a:pt x="861" y="514"/>
                    <a:pt x="862" y="513"/>
                  </a:cubicBezTo>
                  <a:cubicBezTo>
                    <a:pt x="864" y="511"/>
                    <a:pt x="866" y="509"/>
                    <a:pt x="868" y="507"/>
                  </a:cubicBezTo>
                  <a:cubicBezTo>
                    <a:pt x="870" y="505"/>
                    <a:pt x="870" y="505"/>
                    <a:pt x="870" y="505"/>
                  </a:cubicBezTo>
                  <a:cubicBezTo>
                    <a:pt x="868" y="502"/>
                    <a:pt x="868" y="502"/>
                    <a:pt x="868" y="502"/>
                  </a:cubicBezTo>
                  <a:cubicBezTo>
                    <a:pt x="866" y="499"/>
                    <a:pt x="861" y="500"/>
                    <a:pt x="857" y="503"/>
                  </a:cubicBezTo>
                  <a:cubicBezTo>
                    <a:pt x="858" y="484"/>
                    <a:pt x="863" y="461"/>
                    <a:pt x="874" y="433"/>
                  </a:cubicBezTo>
                  <a:cubicBezTo>
                    <a:pt x="881" y="431"/>
                    <a:pt x="889" y="430"/>
                    <a:pt x="897" y="428"/>
                  </a:cubicBezTo>
                  <a:cubicBezTo>
                    <a:pt x="903" y="427"/>
                    <a:pt x="910" y="425"/>
                    <a:pt x="917" y="423"/>
                  </a:cubicBezTo>
                  <a:cubicBezTo>
                    <a:pt x="916" y="431"/>
                    <a:pt x="915" y="439"/>
                    <a:pt x="915" y="447"/>
                  </a:cubicBezTo>
                  <a:cubicBezTo>
                    <a:pt x="913" y="478"/>
                    <a:pt x="910" y="516"/>
                    <a:pt x="895" y="538"/>
                  </a:cubicBezTo>
                  <a:cubicBezTo>
                    <a:pt x="892" y="543"/>
                    <a:pt x="885" y="547"/>
                    <a:pt x="879" y="551"/>
                  </a:cubicBezTo>
                  <a:moveTo>
                    <a:pt x="869" y="393"/>
                  </a:moveTo>
                  <a:cubicBezTo>
                    <a:pt x="866" y="397"/>
                    <a:pt x="864" y="402"/>
                    <a:pt x="862" y="406"/>
                  </a:cubicBezTo>
                  <a:cubicBezTo>
                    <a:pt x="858" y="414"/>
                    <a:pt x="855" y="422"/>
                    <a:pt x="849" y="425"/>
                  </a:cubicBezTo>
                  <a:cubicBezTo>
                    <a:pt x="847" y="418"/>
                    <a:pt x="845" y="413"/>
                    <a:pt x="842" y="408"/>
                  </a:cubicBezTo>
                  <a:cubicBezTo>
                    <a:pt x="841" y="406"/>
                    <a:pt x="841" y="406"/>
                    <a:pt x="841" y="406"/>
                  </a:cubicBezTo>
                  <a:cubicBezTo>
                    <a:pt x="855" y="378"/>
                    <a:pt x="868" y="356"/>
                    <a:pt x="899" y="354"/>
                  </a:cubicBezTo>
                  <a:cubicBezTo>
                    <a:pt x="897" y="359"/>
                    <a:pt x="892" y="364"/>
                    <a:pt x="887" y="370"/>
                  </a:cubicBezTo>
                  <a:cubicBezTo>
                    <a:pt x="881" y="377"/>
                    <a:pt x="874" y="384"/>
                    <a:pt x="869" y="393"/>
                  </a:cubicBezTo>
                  <a:moveTo>
                    <a:pt x="897" y="344"/>
                  </a:moveTo>
                  <a:cubicBezTo>
                    <a:pt x="897" y="344"/>
                    <a:pt x="896" y="344"/>
                    <a:pt x="896" y="345"/>
                  </a:cubicBezTo>
                  <a:cubicBezTo>
                    <a:pt x="899" y="343"/>
                    <a:pt x="901" y="341"/>
                    <a:pt x="904" y="339"/>
                  </a:cubicBezTo>
                  <a:cubicBezTo>
                    <a:pt x="906" y="338"/>
                    <a:pt x="908" y="337"/>
                    <a:pt x="910" y="335"/>
                  </a:cubicBezTo>
                  <a:cubicBezTo>
                    <a:pt x="910" y="338"/>
                    <a:pt x="910" y="341"/>
                    <a:pt x="910" y="343"/>
                  </a:cubicBezTo>
                  <a:cubicBezTo>
                    <a:pt x="905" y="343"/>
                    <a:pt x="901" y="344"/>
                    <a:pt x="897" y="344"/>
                  </a:cubicBezTo>
                  <a:moveTo>
                    <a:pt x="897" y="325"/>
                  </a:moveTo>
                  <a:cubicBezTo>
                    <a:pt x="876" y="342"/>
                    <a:pt x="854" y="359"/>
                    <a:pt x="836" y="380"/>
                  </a:cubicBezTo>
                  <a:cubicBezTo>
                    <a:pt x="835" y="379"/>
                    <a:pt x="835" y="378"/>
                    <a:pt x="834" y="376"/>
                  </a:cubicBezTo>
                  <a:cubicBezTo>
                    <a:pt x="833" y="375"/>
                    <a:pt x="832" y="373"/>
                    <a:pt x="832" y="372"/>
                  </a:cubicBezTo>
                  <a:cubicBezTo>
                    <a:pt x="844" y="358"/>
                    <a:pt x="855" y="342"/>
                    <a:pt x="864" y="328"/>
                  </a:cubicBezTo>
                  <a:cubicBezTo>
                    <a:pt x="879" y="305"/>
                    <a:pt x="879" y="305"/>
                    <a:pt x="879" y="305"/>
                  </a:cubicBezTo>
                  <a:cubicBezTo>
                    <a:pt x="859" y="323"/>
                    <a:pt x="859" y="323"/>
                    <a:pt x="859" y="323"/>
                  </a:cubicBezTo>
                  <a:cubicBezTo>
                    <a:pt x="850" y="331"/>
                    <a:pt x="842" y="341"/>
                    <a:pt x="835" y="351"/>
                  </a:cubicBezTo>
                  <a:cubicBezTo>
                    <a:pt x="834" y="353"/>
                    <a:pt x="832" y="356"/>
                    <a:pt x="830" y="358"/>
                  </a:cubicBezTo>
                  <a:cubicBezTo>
                    <a:pt x="828" y="353"/>
                    <a:pt x="825" y="348"/>
                    <a:pt x="822" y="344"/>
                  </a:cubicBezTo>
                  <a:cubicBezTo>
                    <a:pt x="817" y="337"/>
                    <a:pt x="813" y="331"/>
                    <a:pt x="814" y="324"/>
                  </a:cubicBezTo>
                  <a:cubicBezTo>
                    <a:pt x="814" y="324"/>
                    <a:pt x="814" y="324"/>
                    <a:pt x="814" y="324"/>
                  </a:cubicBezTo>
                  <a:cubicBezTo>
                    <a:pt x="850" y="321"/>
                    <a:pt x="881" y="296"/>
                    <a:pt x="904" y="275"/>
                  </a:cubicBezTo>
                  <a:cubicBezTo>
                    <a:pt x="904" y="290"/>
                    <a:pt x="905" y="304"/>
                    <a:pt x="908" y="316"/>
                  </a:cubicBezTo>
                  <a:cubicBezTo>
                    <a:pt x="905" y="319"/>
                    <a:pt x="901" y="322"/>
                    <a:pt x="897" y="325"/>
                  </a:cubicBezTo>
                  <a:moveTo>
                    <a:pt x="815" y="403"/>
                  </a:moveTo>
                  <a:cubicBezTo>
                    <a:pt x="815" y="403"/>
                    <a:pt x="815" y="402"/>
                    <a:pt x="815" y="402"/>
                  </a:cubicBezTo>
                  <a:cubicBezTo>
                    <a:pt x="817" y="406"/>
                    <a:pt x="818" y="410"/>
                    <a:pt x="819" y="414"/>
                  </a:cubicBezTo>
                  <a:cubicBezTo>
                    <a:pt x="817" y="417"/>
                    <a:pt x="817" y="417"/>
                    <a:pt x="817" y="417"/>
                  </a:cubicBezTo>
                  <a:cubicBezTo>
                    <a:pt x="814" y="421"/>
                    <a:pt x="811" y="425"/>
                    <a:pt x="808" y="429"/>
                  </a:cubicBezTo>
                  <a:cubicBezTo>
                    <a:pt x="808" y="420"/>
                    <a:pt x="812" y="411"/>
                    <a:pt x="815" y="403"/>
                  </a:cubicBezTo>
                  <a:moveTo>
                    <a:pt x="811" y="551"/>
                  </a:moveTo>
                  <a:cubicBezTo>
                    <a:pt x="812" y="543"/>
                    <a:pt x="816" y="536"/>
                    <a:pt x="820" y="528"/>
                  </a:cubicBezTo>
                  <a:cubicBezTo>
                    <a:pt x="822" y="525"/>
                    <a:pt x="824" y="522"/>
                    <a:pt x="825" y="519"/>
                  </a:cubicBezTo>
                  <a:cubicBezTo>
                    <a:pt x="825" y="531"/>
                    <a:pt x="819" y="543"/>
                    <a:pt x="811" y="551"/>
                  </a:cubicBezTo>
                  <a:moveTo>
                    <a:pt x="819" y="561"/>
                  </a:moveTo>
                  <a:cubicBezTo>
                    <a:pt x="818" y="566"/>
                    <a:pt x="817" y="572"/>
                    <a:pt x="815" y="577"/>
                  </a:cubicBezTo>
                  <a:cubicBezTo>
                    <a:pt x="814" y="579"/>
                    <a:pt x="814" y="582"/>
                    <a:pt x="813" y="584"/>
                  </a:cubicBezTo>
                  <a:cubicBezTo>
                    <a:pt x="811" y="584"/>
                    <a:pt x="808" y="584"/>
                    <a:pt x="805" y="584"/>
                  </a:cubicBezTo>
                  <a:cubicBezTo>
                    <a:pt x="802" y="584"/>
                    <a:pt x="799" y="584"/>
                    <a:pt x="797" y="584"/>
                  </a:cubicBezTo>
                  <a:cubicBezTo>
                    <a:pt x="799" y="582"/>
                    <a:pt x="801" y="579"/>
                    <a:pt x="804" y="577"/>
                  </a:cubicBezTo>
                  <a:cubicBezTo>
                    <a:pt x="809" y="572"/>
                    <a:pt x="814" y="567"/>
                    <a:pt x="819" y="561"/>
                  </a:cubicBezTo>
                  <a:moveTo>
                    <a:pt x="789" y="593"/>
                  </a:moveTo>
                  <a:cubicBezTo>
                    <a:pt x="792" y="595"/>
                    <a:pt x="797" y="595"/>
                    <a:pt x="803" y="594"/>
                  </a:cubicBezTo>
                  <a:cubicBezTo>
                    <a:pt x="806" y="594"/>
                    <a:pt x="809" y="593"/>
                    <a:pt x="812" y="594"/>
                  </a:cubicBezTo>
                  <a:cubicBezTo>
                    <a:pt x="808" y="609"/>
                    <a:pt x="805" y="624"/>
                    <a:pt x="802" y="640"/>
                  </a:cubicBezTo>
                  <a:cubicBezTo>
                    <a:pt x="800" y="650"/>
                    <a:pt x="798" y="660"/>
                    <a:pt x="796" y="671"/>
                  </a:cubicBezTo>
                  <a:cubicBezTo>
                    <a:pt x="792" y="660"/>
                    <a:pt x="790" y="646"/>
                    <a:pt x="788" y="634"/>
                  </a:cubicBezTo>
                  <a:cubicBezTo>
                    <a:pt x="786" y="623"/>
                    <a:pt x="785" y="612"/>
                    <a:pt x="782" y="603"/>
                  </a:cubicBezTo>
                  <a:cubicBezTo>
                    <a:pt x="784" y="599"/>
                    <a:pt x="786" y="596"/>
                    <a:pt x="789" y="593"/>
                  </a:cubicBezTo>
                  <a:moveTo>
                    <a:pt x="835" y="1112"/>
                  </a:moveTo>
                  <a:cubicBezTo>
                    <a:pt x="835" y="1107"/>
                    <a:pt x="835" y="1103"/>
                    <a:pt x="835" y="1099"/>
                  </a:cubicBezTo>
                  <a:cubicBezTo>
                    <a:pt x="835" y="1090"/>
                    <a:pt x="834" y="1081"/>
                    <a:pt x="835" y="1071"/>
                  </a:cubicBezTo>
                  <a:cubicBezTo>
                    <a:pt x="839" y="1080"/>
                    <a:pt x="841" y="1093"/>
                    <a:pt x="839" y="1102"/>
                  </a:cubicBezTo>
                  <a:cubicBezTo>
                    <a:pt x="838" y="1106"/>
                    <a:pt x="837" y="1109"/>
                    <a:pt x="835" y="1112"/>
                  </a:cubicBezTo>
                  <a:moveTo>
                    <a:pt x="836" y="1005"/>
                  </a:moveTo>
                  <a:cubicBezTo>
                    <a:pt x="840" y="1006"/>
                    <a:pt x="845" y="1007"/>
                    <a:pt x="850" y="1009"/>
                  </a:cubicBezTo>
                  <a:cubicBezTo>
                    <a:pt x="853" y="1010"/>
                    <a:pt x="856" y="1011"/>
                    <a:pt x="859" y="1011"/>
                  </a:cubicBezTo>
                  <a:cubicBezTo>
                    <a:pt x="858" y="1018"/>
                    <a:pt x="857" y="1026"/>
                    <a:pt x="856" y="1034"/>
                  </a:cubicBezTo>
                  <a:cubicBezTo>
                    <a:pt x="856" y="1038"/>
                    <a:pt x="855" y="1042"/>
                    <a:pt x="855" y="1046"/>
                  </a:cubicBezTo>
                  <a:cubicBezTo>
                    <a:pt x="853" y="1042"/>
                    <a:pt x="851" y="1039"/>
                    <a:pt x="848" y="1035"/>
                  </a:cubicBezTo>
                  <a:cubicBezTo>
                    <a:pt x="843" y="1026"/>
                    <a:pt x="838" y="1018"/>
                    <a:pt x="836" y="1005"/>
                  </a:cubicBezTo>
                  <a:moveTo>
                    <a:pt x="834" y="975"/>
                  </a:moveTo>
                  <a:cubicBezTo>
                    <a:pt x="839" y="930"/>
                    <a:pt x="858" y="903"/>
                    <a:pt x="877" y="874"/>
                  </a:cubicBezTo>
                  <a:cubicBezTo>
                    <a:pt x="888" y="858"/>
                    <a:pt x="900" y="841"/>
                    <a:pt x="908" y="822"/>
                  </a:cubicBezTo>
                  <a:cubicBezTo>
                    <a:pt x="912" y="819"/>
                    <a:pt x="917" y="820"/>
                    <a:pt x="924" y="821"/>
                  </a:cubicBezTo>
                  <a:cubicBezTo>
                    <a:pt x="927" y="822"/>
                    <a:pt x="930" y="823"/>
                    <a:pt x="934" y="823"/>
                  </a:cubicBezTo>
                  <a:cubicBezTo>
                    <a:pt x="926" y="847"/>
                    <a:pt x="914" y="867"/>
                    <a:pt x="903" y="886"/>
                  </a:cubicBezTo>
                  <a:cubicBezTo>
                    <a:pt x="886" y="915"/>
                    <a:pt x="869" y="944"/>
                    <a:pt x="864" y="987"/>
                  </a:cubicBezTo>
                  <a:cubicBezTo>
                    <a:pt x="852" y="984"/>
                    <a:pt x="842" y="980"/>
                    <a:pt x="834" y="975"/>
                  </a:cubicBezTo>
                  <a:moveTo>
                    <a:pt x="1076" y="660"/>
                  </a:moveTo>
                  <a:cubicBezTo>
                    <a:pt x="1049" y="665"/>
                    <a:pt x="1024" y="675"/>
                    <a:pt x="998" y="693"/>
                  </a:cubicBezTo>
                  <a:cubicBezTo>
                    <a:pt x="999" y="691"/>
                    <a:pt x="999" y="688"/>
                    <a:pt x="1000" y="686"/>
                  </a:cubicBezTo>
                  <a:cubicBezTo>
                    <a:pt x="1001" y="686"/>
                    <a:pt x="1001" y="686"/>
                    <a:pt x="1001" y="686"/>
                  </a:cubicBezTo>
                  <a:cubicBezTo>
                    <a:pt x="1000" y="685"/>
                    <a:pt x="1000" y="685"/>
                    <a:pt x="1000" y="685"/>
                  </a:cubicBezTo>
                  <a:cubicBezTo>
                    <a:pt x="1001" y="681"/>
                    <a:pt x="1002" y="676"/>
                    <a:pt x="1003" y="672"/>
                  </a:cubicBezTo>
                  <a:cubicBezTo>
                    <a:pt x="1006" y="663"/>
                    <a:pt x="1008" y="654"/>
                    <a:pt x="1010" y="645"/>
                  </a:cubicBezTo>
                  <a:cubicBezTo>
                    <a:pt x="1034" y="639"/>
                    <a:pt x="1056" y="621"/>
                    <a:pt x="1077" y="604"/>
                  </a:cubicBezTo>
                  <a:cubicBezTo>
                    <a:pt x="1081" y="601"/>
                    <a:pt x="1084" y="598"/>
                    <a:pt x="1088" y="595"/>
                  </a:cubicBezTo>
                  <a:cubicBezTo>
                    <a:pt x="1081" y="614"/>
                    <a:pt x="1076" y="635"/>
                    <a:pt x="1076" y="660"/>
                  </a:cubicBezTo>
                  <a:moveTo>
                    <a:pt x="1089" y="682"/>
                  </a:moveTo>
                  <a:cubicBezTo>
                    <a:pt x="1090" y="674"/>
                    <a:pt x="1090" y="674"/>
                    <a:pt x="1090" y="674"/>
                  </a:cubicBezTo>
                  <a:cubicBezTo>
                    <a:pt x="1100" y="671"/>
                    <a:pt x="1110" y="668"/>
                    <a:pt x="1120" y="665"/>
                  </a:cubicBezTo>
                  <a:cubicBezTo>
                    <a:pt x="1123" y="664"/>
                    <a:pt x="1127" y="663"/>
                    <a:pt x="1130" y="662"/>
                  </a:cubicBezTo>
                  <a:cubicBezTo>
                    <a:pt x="1131" y="673"/>
                    <a:pt x="1130" y="684"/>
                    <a:pt x="1129" y="695"/>
                  </a:cubicBezTo>
                  <a:cubicBezTo>
                    <a:pt x="1128" y="698"/>
                    <a:pt x="1128" y="702"/>
                    <a:pt x="1127" y="706"/>
                  </a:cubicBezTo>
                  <a:cubicBezTo>
                    <a:pt x="1118" y="709"/>
                    <a:pt x="1108" y="715"/>
                    <a:pt x="1100" y="721"/>
                  </a:cubicBezTo>
                  <a:cubicBezTo>
                    <a:pt x="1095" y="724"/>
                    <a:pt x="1089" y="728"/>
                    <a:pt x="1085" y="730"/>
                  </a:cubicBezTo>
                  <a:cubicBezTo>
                    <a:pt x="1087" y="715"/>
                    <a:pt x="1088" y="698"/>
                    <a:pt x="1089" y="682"/>
                  </a:cubicBezTo>
                  <a:moveTo>
                    <a:pt x="1012" y="797"/>
                  </a:moveTo>
                  <a:cubicBezTo>
                    <a:pt x="995" y="801"/>
                    <a:pt x="981" y="803"/>
                    <a:pt x="966" y="802"/>
                  </a:cubicBezTo>
                  <a:cubicBezTo>
                    <a:pt x="968" y="794"/>
                    <a:pt x="971" y="785"/>
                    <a:pt x="974" y="777"/>
                  </a:cubicBezTo>
                  <a:cubicBezTo>
                    <a:pt x="980" y="760"/>
                    <a:pt x="987" y="742"/>
                    <a:pt x="990" y="721"/>
                  </a:cubicBezTo>
                  <a:cubicBezTo>
                    <a:pt x="1009" y="696"/>
                    <a:pt x="1041" y="686"/>
                    <a:pt x="1075" y="677"/>
                  </a:cubicBezTo>
                  <a:cubicBezTo>
                    <a:pt x="1074" y="710"/>
                    <a:pt x="1068" y="729"/>
                    <a:pt x="1060" y="752"/>
                  </a:cubicBezTo>
                  <a:cubicBezTo>
                    <a:pt x="1043" y="765"/>
                    <a:pt x="1028" y="780"/>
                    <a:pt x="1012" y="797"/>
                  </a:cubicBezTo>
                  <a:moveTo>
                    <a:pt x="1091" y="830"/>
                  </a:moveTo>
                  <a:cubicBezTo>
                    <a:pt x="1100" y="833"/>
                    <a:pt x="1109" y="836"/>
                    <a:pt x="1119" y="838"/>
                  </a:cubicBezTo>
                  <a:cubicBezTo>
                    <a:pt x="1121" y="841"/>
                    <a:pt x="1123" y="843"/>
                    <a:pt x="1124" y="846"/>
                  </a:cubicBezTo>
                  <a:cubicBezTo>
                    <a:pt x="1135" y="861"/>
                    <a:pt x="1145" y="877"/>
                    <a:pt x="1161" y="887"/>
                  </a:cubicBezTo>
                  <a:cubicBezTo>
                    <a:pt x="1161" y="892"/>
                    <a:pt x="1163" y="896"/>
                    <a:pt x="1164" y="901"/>
                  </a:cubicBezTo>
                  <a:cubicBezTo>
                    <a:pt x="1165" y="903"/>
                    <a:pt x="1165" y="905"/>
                    <a:pt x="1166" y="907"/>
                  </a:cubicBezTo>
                  <a:cubicBezTo>
                    <a:pt x="1148" y="897"/>
                    <a:pt x="1132" y="885"/>
                    <a:pt x="1116" y="874"/>
                  </a:cubicBezTo>
                  <a:cubicBezTo>
                    <a:pt x="1088" y="854"/>
                    <a:pt x="1060" y="834"/>
                    <a:pt x="1023" y="822"/>
                  </a:cubicBezTo>
                  <a:cubicBezTo>
                    <a:pt x="1025" y="820"/>
                    <a:pt x="1026" y="819"/>
                    <a:pt x="1028" y="817"/>
                  </a:cubicBezTo>
                  <a:cubicBezTo>
                    <a:pt x="1029" y="816"/>
                    <a:pt x="1030" y="815"/>
                    <a:pt x="1030" y="815"/>
                  </a:cubicBezTo>
                  <a:cubicBezTo>
                    <a:pt x="1052" y="818"/>
                    <a:pt x="1072" y="824"/>
                    <a:pt x="1091" y="830"/>
                  </a:cubicBezTo>
                  <a:moveTo>
                    <a:pt x="981" y="830"/>
                  </a:moveTo>
                  <a:cubicBezTo>
                    <a:pt x="976" y="839"/>
                    <a:pt x="968" y="845"/>
                    <a:pt x="960" y="852"/>
                  </a:cubicBezTo>
                  <a:cubicBezTo>
                    <a:pt x="955" y="856"/>
                    <a:pt x="950" y="860"/>
                    <a:pt x="946" y="865"/>
                  </a:cubicBezTo>
                  <a:cubicBezTo>
                    <a:pt x="947" y="859"/>
                    <a:pt x="949" y="854"/>
                    <a:pt x="952" y="848"/>
                  </a:cubicBezTo>
                  <a:cubicBezTo>
                    <a:pt x="955" y="841"/>
                    <a:pt x="958" y="834"/>
                    <a:pt x="959" y="826"/>
                  </a:cubicBezTo>
                  <a:cubicBezTo>
                    <a:pt x="960" y="826"/>
                    <a:pt x="960" y="826"/>
                    <a:pt x="960" y="826"/>
                  </a:cubicBezTo>
                  <a:cubicBezTo>
                    <a:pt x="967" y="827"/>
                    <a:pt x="974" y="829"/>
                    <a:pt x="981" y="830"/>
                  </a:cubicBezTo>
                  <a:moveTo>
                    <a:pt x="983" y="676"/>
                  </a:moveTo>
                  <a:cubicBezTo>
                    <a:pt x="978" y="673"/>
                    <a:pt x="973" y="671"/>
                    <a:pt x="968" y="669"/>
                  </a:cubicBezTo>
                  <a:cubicBezTo>
                    <a:pt x="971" y="667"/>
                    <a:pt x="974" y="666"/>
                    <a:pt x="977" y="664"/>
                  </a:cubicBezTo>
                  <a:cubicBezTo>
                    <a:pt x="981" y="662"/>
                    <a:pt x="985" y="660"/>
                    <a:pt x="989" y="657"/>
                  </a:cubicBezTo>
                  <a:cubicBezTo>
                    <a:pt x="987" y="663"/>
                    <a:pt x="985" y="670"/>
                    <a:pt x="983" y="676"/>
                  </a:cubicBezTo>
                  <a:moveTo>
                    <a:pt x="998" y="624"/>
                  </a:moveTo>
                  <a:cubicBezTo>
                    <a:pt x="997" y="630"/>
                    <a:pt x="996" y="635"/>
                    <a:pt x="995" y="640"/>
                  </a:cubicBezTo>
                  <a:cubicBezTo>
                    <a:pt x="983" y="647"/>
                    <a:pt x="969" y="653"/>
                    <a:pt x="955" y="659"/>
                  </a:cubicBezTo>
                  <a:cubicBezTo>
                    <a:pt x="953" y="660"/>
                    <a:pt x="953" y="660"/>
                    <a:pt x="953" y="660"/>
                  </a:cubicBezTo>
                  <a:cubicBezTo>
                    <a:pt x="958" y="641"/>
                    <a:pt x="973" y="626"/>
                    <a:pt x="988" y="612"/>
                  </a:cubicBezTo>
                  <a:cubicBezTo>
                    <a:pt x="993" y="608"/>
                    <a:pt x="998" y="603"/>
                    <a:pt x="1002" y="598"/>
                  </a:cubicBezTo>
                  <a:cubicBezTo>
                    <a:pt x="1001" y="606"/>
                    <a:pt x="1000" y="616"/>
                    <a:pt x="998" y="624"/>
                  </a:cubicBezTo>
                  <a:moveTo>
                    <a:pt x="954" y="675"/>
                  </a:moveTo>
                  <a:cubicBezTo>
                    <a:pt x="958" y="676"/>
                    <a:pt x="961" y="677"/>
                    <a:pt x="965" y="678"/>
                  </a:cubicBezTo>
                  <a:cubicBezTo>
                    <a:pt x="969" y="680"/>
                    <a:pt x="974" y="682"/>
                    <a:pt x="981" y="683"/>
                  </a:cubicBezTo>
                  <a:cubicBezTo>
                    <a:pt x="978" y="691"/>
                    <a:pt x="976" y="699"/>
                    <a:pt x="973" y="707"/>
                  </a:cubicBezTo>
                  <a:cubicBezTo>
                    <a:pt x="964" y="738"/>
                    <a:pt x="954" y="770"/>
                    <a:pt x="943" y="801"/>
                  </a:cubicBezTo>
                  <a:cubicBezTo>
                    <a:pt x="939" y="800"/>
                    <a:pt x="935" y="799"/>
                    <a:pt x="931" y="798"/>
                  </a:cubicBezTo>
                  <a:cubicBezTo>
                    <a:pt x="925" y="797"/>
                    <a:pt x="920" y="796"/>
                    <a:pt x="915" y="796"/>
                  </a:cubicBezTo>
                  <a:cubicBezTo>
                    <a:pt x="914" y="796"/>
                    <a:pt x="913" y="796"/>
                    <a:pt x="912" y="796"/>
                  </a:cubicBezTo>
                  <a:cubicBezTo>
                    <a:pt x="914" y="788"/>
                    <a:pt x="916" y="781"/>
                    <a:pt x="919" y="774"/>
                  </a:cubicBezTo>
                  <a:cubicBezTo>
                    <a:pt x="928" y="744"/>
                    <a:pt x="938" y="714"/>
                    <a:pt x="944" y="679"/>
                  </a:cubicBezTo>
                  <a:cubicBezTo>
                    <a:pt x="949" y="675"/>
                    <a:pt x="952" y="675"/>
                    <a:pt x="954" y="675"/>
                  </a:cubicBezTo>
                  <a:moveTo>
                    <a:pt x="888" y="1023"/>
                  </a:moveTo>
                  <a:cubicBezTo>
                    <a:pt x="893" y="1026"/>
                    <a:pt x="898" y="1030"/>
                    <a:pt x="902" y="1035"/>
                  </a:cubicBezTo>
                  <a:cubicBezTo>
                    <a:pt x="905" y="1037"/>
                    <a:pt x="907" y="1040"/>
                    <a:pt x="911" y="1043"/>
                  </a:cubicBezTo>
                  <a:cubicBezTo>
                    <a:pt x="910" y="1043"/>
                    <a:pt x="910" y="1043"/>
                    <a:pt x="910" y="1043"/>
                  </a:cubicBezTo>
                  <a:cubicBezTo>
                    <a:pt x="903" y="1046"/>
                    <a:pt x="896" y="1049"/>
                    <a:pt x="889" y="1051"/>
                  </a:cubicBezTo>
                  <a:cubicBezTo>
                    <a:pt x="887" y="1043"/>
                    <a:pt x="886" y="1031"/>
                    <a:pt x="888" y="1023"/>
                  </a:cubicBezTo>
                  <a:moveTo>
                    <a:pt x="1356" y="938"/>
                  </a:moveTo>
                  <a:cubicBezTo>
                    <a:pt x="1352" y="940"/>
                    <a:pt x="1348" y="942"/>
                    <a:pt x="1344" y="943"/>
                  </a:cubicBezTo>
                  <a:cubicBezTo>
                    <a:pt x="1337" y="946"/>
                    <a:pt x="1329" y="949"/>
                    <a:pt x="1322" y="954"/>
                  </a:cubicBezTo>
                  <a:cubicBezTo>
                    <a:pt x="1303" y="943"/>
                    <a:pt x="1278" y="939"/>
                    <a:pt x="1251" y="934"/>
                  </a:cubicBezTo>
                  <a:cubicBezTo>
                    <a:pt x="1225" y="929"/>
                    <a:pt x="1198" y="925"/>
                    <a:pt x="1178" y="913"/>
                  </a:cubicBezTo>
                  <a:cubicBezTo>
                    <a:pt x="1177" y="909"/>
                    <a:pt x="1176" y="906"/>
                    <a:pt x="1175" y="903"/>
                  </a:cubicBezTo>
                  <a:cubicBezTo>
                    <a:pt x="1174" y="901"/>
                    <a:pt x="1174" y="899"/>
                    <a:pt x="1173" y="897"/>
                  </a:cubicBezTo>
                  <a:cubicBezTo>
                    <a:pt x="1192" y="909"/>
                    <a:pt x="1215" y="917"/>
                    <a:pt x="1237" y="925"/>
                  </a:cubicBezTo>
                  <a:cubicBezTo>
                    <a:pt x="1247" y="928"/>
                    <a:pt x="1257" y="932"/>
                    <a:pt x="1266" y="936"/>
                  </a:cubicBezTo>
                  <a:cubicBezTo>
                    <a:pt x="1269" y="929"/>
                    <a:pt x="1269" y="929"/>
                    <a:pt x="1269" y="929"/>
                  </a:cubicBezTo>
                  <a:cubicBezTo>
                    <a:pt x="1260" y="925"/>
                    <a:pt x="1250" y="921"/>
                    <a:pt x="1240" y="917"/>
                  </a:cubicBezTo>
                  <a:cubicBezTo>
                    <a:pt x="1198" y="899"/>
                    <a:pt x="1155" y="881"/>
                    <a:pt x="1134" y="845"/>
                  </a:cubicBezTo>
                  <a:cubicBezTo>
                    <a:pt x="1153" y="849"/>
                    <a:pt x="1172" y="855"/>
                    <a:pt x="1191" y="862"/>
                  </a:cubicBezTo>
                  <a:cubicBezTo>
                    <a:pt x="1218" y="872"/>
                    <a:pt x="1246" y="882"/>
                    <a:pt x="1277" y="886"/>
                  </a:cubicBezTo>
                  <a:cubicBezTo>
                    <a:pt x="1301" y="911"/>
                    <a:pt x="1327" y="928"/>
                    <a:pt x="1356" y="938"/>
                  </a:cubicBezTo>
                  <a:moveTo>
                    <a:pt x="1439" y="876"/>
                  </a:moveTo>
                  <a:cubicBezTo>
                    <a:pt x="1443" y="880"/>
                    <a:pt x="1450" y="886"/>
                    <a:pt x="1458" y="891"/>
                  </a:cubicBezTo>
                  <a:cubicBezTo>
                    <a:pt x="1451" y="891"/>
                    <a:pt x="1451" y="891"/>
                    <a:pt x="1451" y="891"/>
                  </a:cubicBezTo>
                  <a:cubicBezTo>
                    <a:pt x="1427" y="892"/>
                    <a:pt x="1404" y="892"/>
                    <a:pt x="1381" y="890"/>
                  </a:cubicBezTo>
                  <a:cubicBezTo>
                    <a:pt x="1285" y="883"/>
                    <a:pt x="1205" y="853"/>
                    <a:pt x="1127" y="824"/>
                  </a:cubicBezTo>
                  <a:cubicBezTo>
                    <a:pt x="1111" y="818"/>
                    <a:pt x="1095" y="812"/>
                    <a:pt x="1079" y="806"/>
                  </a:cubicBezTo>
                  <a:cubicBezTo>
                    <a:pt x="1111" y="804"/>
                    <a:pt x="1142" y="804"/>
                    <a:pt x="1169" y="805"/>
                  </a:cubicBezTo>
                  <a:cubicBezTo>
                    <a:pt x="1178" y="805"/>
                    <a:pt x="1188" y="805"/>
                    <a:pt x="1197" y="806"/>
                  </a:cubicBezTo>
                  <a:cubicBezTo>
                    <a:pt x="1212" y="806"/>
                    <a:pt x="1227" y="806"/>
                    <a:pt x="1241" y="807"/>
                  </a:cubicBezTo>
                  <a:cubicBezTo>
                    <a:pt x="1262" y="808"/>
                    <a:pt x="1277" y="812"/>
                    <a:pt x="1288" y="818"/>
                  </a:cubicBezTo>
                  <a:cubicBezTo>
                    <a:pt x="1293" y="820"/>
                    <a:pt x="1298" y="824"/>
                    <a:pt x="1303" y="828"/>
                  </a:cubicBezTo>
                  <a:cubicBezTo>
                    <a:pt x="1306" y="831"/>
                    <a:pt x="1310" y="834"/>
                    <a:pt x="1314" y="837"/>
                  </a:cubicBezTo>
                  <a:cubicBezTo>
                    <a:pt x="1319" y="840"/>
                    <a:pt x="1319" y="840"/>
                    <a:pt x="1319" y="840"/>
                  </a:cubicBezTo>
                  <a:cubicBezTo>
                    <a:pt x="1347" y="859"/>
                    <a:pt x="1372" y="875"/>
                    <a:pt x="1405" y="889"/>
                  </a:cubicBezTo>
                  <a:cubicBezTo>
                    <a:pt x="1408" y="883"/>
                    <a:pt x="1408" y="883"/>
                    <a:pt x="1408" y="883"/>
                  </a:cubicBezTo>
                  <a:cubicBezTo>
                    <a:pt x="1397" y="876"/>
                    <a:pt x="1386" y="870"/>
                    <a:pt x="1375" y="863"/>
                  </a:cubicBezTo>
                  <a:cubicBezTo>
                    <a:pt x="1358" y="854"/>
                    <a:pt x="1341" y="844"/>
                    <a:pt x="1325" y="833"/>
                  </a:cubicBezTo>
                  <a:cubicBezTo>
                    <a:pt x="1326" y="833"/>
                    <a:pt x="1327" y="833"/>
                    <a:pt x="1327" y="834"/>
                  </a:cubicBezTo>
                  <a:cubicBezTo>
                    <a:pt x="1362" y="849"/>
                    <a:pt x="1398" y="865"/>
                    <a:pt x="1439" y="876"/>
                  </a:cubicBezTo>
                  <a:moveTo>
                    <a:pt x="1412" y="858"/>
                  </a:moveTo>
                  <a:cubicBezTo>
                    <a:pt x="1400" y="854"/>
                    <a:pt x="1389" y="849"/>
                    <a:pt x="1378" y="844"/>
                  </a:cubicBezTo>
                  <a:cubicBezTo>
                    <a:pt x="1378" y="838"/>
                    <a:pt x="1378" y="838"/>
                    <a:pt x="1378" y="838"/>
                  </a:cubicBezTo>
                  <a:cubicBezTo>
                    <a:pt x="1378" y="832"/>
                    <a:pt x="1376" y="826"/>
                    <a:pt x="1374" y="821"/>
                  </a:cubicBezTo>
                  <a:cubicBezTo>
                    <a:pt x="1372" y="816"/>
                    <a:pt x="1371" y="812"/>
                    <a:pt x="1371" y="808"/>
                  </a:cubicBezTo>
                  <a:cubicBezTo>
                    <a:pt x="1379" y="823"/>
                    <a:pt x="1394" y="845"/>
                    <a:pt x="1412" y="858"/>
                  </a:cubicBezTo>
                  <a:moveTo>
                    <a:pt x="1247" y="777"/>
                  </a:moveTo>
                  <a:cubicBezTo>
                    <a:pt x="1244" y="775"/>
                    <a:pt x="1245" y="770"/>
                    <a:pt x="1245" y="764"/>
                  </a:cubicBezTo>
                  <a:cubicBezTo>
                    <a:pt x="1246" y="762"/>
                    <a:pt x="1246" y="761"/>
                    <a:pt x="1246" y="759"/>
                  </a:cubicBezTo>
                  <a:cubicBezTo>
                    <a:pt x="1259" y="776"/>
                    <a:pt x="1277" y="788"/>
                    <a:pt x="1287" y="796"/>
                  </a:cubicBezTo>
                  <a:cubicBezTo>
                    <a:pt x="1292" y="790"/>
                    <a:pt x="1292" y="790"/>
                    <a:pt x="1292" y="790"/>
                  </a:cubicBezTo>
                  <a:cubicBezTo>
                    <a:pt x="1288" y="786"/>
                    <a:pt x="1283" y="782"/>
                    <a:pt x="1279" y="778"/>
                  </a:cubicBezTo>
                  <a:cubicBezTo>
                    <a:pt x="1262" y="763"/>
                    <a:pt x="1246" y="748"/>
                    <a:pt x="1239" y="726"/>
                  </a:cubicBezTo>
                  <a:cubicBezTo>
                    <a:pt x="1268" y="738"/>
                    <a:pt x="1300" y="745"/>
                    <a:pt x="1329" y="750"/>
                  </a:cubicBezTo>
                  <a:cubicBezTo>
                    <a:pt x="1333" y="763"/>
                    <a:pt x="1341" y="772"/>
                    <a:pt x="1349" y="781"/>
                  </a:cubicBezTo>
                  <a:cubicBezTo>
                    <a:pt x="1354" y="786"/>
                    <a:pt x="1358" y="791"/>
                    <a:pt x="1362" y="797"/>
                  </a:cubicBezTo>
                  <a:cubicBezTo>
                    <a:pt x="1358" y="810"/>
                    <a:pt x="1365" y="825"/>
                    <a:pt x="1369" y="836"/>
                  </a:cubicBezTo>
                  <a:cubicBezTo>
                    <a:pt x="1372" y="841"/>
                    <a:pt x="1372" y="841"/>
                    <a:pt x="1372" y="841"/>
                  </a:cubicBezTo>
                  <a:cubicBezTo>
                    <a:pt x="1366" y="839"/>
                    <a:pt x="1360" y="836"/>
                    <a:pt x="1354" y="833"/>
                  </a:cubicBezTo>
                  <a:cubicBezTo>
                    <a:pt x="1331" y="822"/>
                    <a:pt x="1306" y="811"/>
                    <a:pt x="1280" y="802"/>
                  </a:cubicBezTo>
                  <a:cubicBezTo>
                    <a:pt x="1266" y="797"/>
                    <a:pt x="1250" y="796"/>
                    <a:pt x="1235" y="795"/>
                  </a:cubicBezTo>
                  <a:cubicBezTo>
                    <a:pt x="1232" y="794"/>
                    <a:pt x="1228" y="794"/>
                    <a:pt x="1224" y="794"/>
                  </a:cubicBezTo>
                  <a:cubicBezTo>
                    <a:pt x="1212" y="793"/>
                    <a:pt x="1199" y="792"/>
                    <a:pt x="1185" y="790"/>
                  </a:cubicBezTo>
                  <a:cubicBezTo>
                    <a:pt x="1190" y="789"/>
                    <a:pt x="1195" y="788"/>
                    <a:pt x="1200" y="788"/>
                  </a:cubicBezTo>
                  <a:cubicBezTo>
                    <a:pt x="1214" y="785"/>
                    <a:pt x="1226" y="783"/>
                    <a:pt x="1236" y="782"/>
                  </a:cubicBezTo>
                  <a:cubicBezTo>
                    <a:pt x="1236" y="776"/>
                    <a:pt x="1236" y="776"/>
                    <a:pt x="1236" y="776"/>
                  </a:cubicBezTo>
                  <a:cubicBezTo>
                    <a:pt x="1237" y="778"/>
                    <a:pt x="1237" y="780"/>
                    <a:pt x="1238" y="781"/>
                  </a:cubicBezTo>
                  <a:cubicBezTo>
                    <a:pt x="1239" y="783"/>
                    <a:pt x="1241" y="783"/>
                    <a:pt x="1243" y="784"/>
                  </a:cubicBezTo>
                  <a:cubicBezTo>
                    <a:pt x="1244" y="784"/>
                    <a:pt x="1245" y="784"/>
                    <a:pt x="1247" y="783"/>
                  </a:cubicBezTo>
                  <a:cubicBezTo>
                    <a:pt x="1253" y="780"/>
                    <a:pt x="1253" y="780"/>
                    <a:pt x="1253" y="780"/>
                  </a:cubicBezTo>
                  <a:cubicBezTo>
                    <a:pt x="1247" y="777"/>
                    <a:pt x="1247" y="777"/>
                    <a:pt x="1247" y="777"/>
                  </a:cubicBezTo>
                  <a:moveTo>
                    <a:pt x="1189" y="701"/>
                  </a:moveTo>
                  <a:cubicBezTo>
                    <a:pt x="1196" y="704"/>
                    <a:pt x="1203" y="707"/>
                    <a:pt x="1210" y="711"/>
                  </a:cubicBezTo>
                  <a:cubicBezTo>
                    <a:pt x="1216" y="714"/>
                    <a:pt x="1222" y="717"/>
                    <a:pt x="1229" y="720"/>
                  </a:cubicBezTo>
                  <a:cubicBezTo>
                    <a:pt x="1230" y="730"/>
                    <a:pt x="1233" y="739"/>
                    <a:pt x="1238" y="747"/>
                  </a:cubicBezTo>
                  <a:cubicBezTo>
                    <a:pt x="1237" y="746"/>
                    <a:pt x="1237" y="746"/>
                    <a:pt x="1237" y="746"/>
                  </a:cubicBezTo>
                  <a:cubicBezTo>
                    <a:pt x="1236" y="751"/>
                    <a:pt x="1236" y="751"/>
                    <a:pt x="1236" y="751"/>
                  </a:cubicBezTo>
                  <a:cubicBezTo>
                    <a:pt x="1235" y="759"/>
                    <a:pt x="1234" y="769"/>
                    <a:pt x="1236" y="775"/>
                  </a:cubicBezTo>
                  <a:cubicBezTo>
                    <a:pt x="1214" y="772"/>
                    <a:pt x="1194" y="777"/>
                    <a:pt x="1175" y="781"/>
                  </a:cubicBezTo>
                  <a:cubicBezTo>
                    <a:pt x="1161" y="784"/>
                    <a:pt x="1147" y="787"/>
                    <a:pt x="1133" y="787"/>
                  </a:cubicBezTo>
                  <a:cubicBezTo>
                    <a:pt x="1125" y="787"/>
                    <a:pt x="1118" y="787"/>
                    <a:pt x="1110" y="787"/>
                  </a:cubicBezTo>
                  <a:cubicBezTo>
                    <a:pt x="1092" y="786"/>
                    <a:pt x="1074" y="785"/>
                    <a:pt x="1056" y="789"/>
                  </a:cubicBezTo>
                  <a:cubicBezTo>
                    <a:pt x="1097" y="747"/>
                    <a:pt x="1141" y="718"/>
                    <a:pt x="1189" y="701"/>
                  </a:cubicBezTo>
                  <a:moveTo>
                    <a:pt x="1232" y="443"/>
                  </a:moveTo>
                  <a:cubicBezTo>
                    <a:pt x="1231" y="444"/>
                    <a:pt x="1231" y="445"/>
                    <a:pt x="1230" y="446"/>
                  </a:cubicBezTo>
                  <a:cubicBezTo>
                    <a:pt x="1229" y="448"/>
                    <a:pt x="1228" y="451"/>
                    <a:pt x="1227" y="453"/>
                  </a:cubicBezTo>
                  <a:cubicBezTo>
                    <a:pt x="1226" y="453"/>
                    <a:pt x="1225" y="453"/>
                    <a:pt x="1224" y="453"/>
                  </a:cubicBezTo>
                  <a:cubicBezTo>
                    <a:pt x="1220" y="453"/>
                    <a:pt x="1216" y="453"/>
                    <a:pt x="1213" y="453"/>
                  </a:cubicBezTo>
                  <a:cubicBezTo>
                    <a:pt x="1219" y="449"/>
                    <a:pt x="1225" y="446"/>
                    <a:pt x="1232" y="443"/>
                  </a:cubicBezTo>
                  <a:moveTo>
                    <a:pt x="1144" y="498"/>
                  </a:moveTo>
                  <a:cubicBezTo>
                    <a:pt x="1161" y="485"/>
                    <a:pt x="1178" y="473"/>
                    <a:pt x="1194" y="463"/>
                  </a:cubicBezTo>
                  <a:cubicBezTo>
                    <a:pt x="1195" y="463"/>
                    <a:pt x="1195" y="463"/>
                    <a:pt x="1195" y="463"/>
                  </a:cubicBezTo>
                  <a:cubicBezTo>
                    <a:pt x="1198" y="465"/>
                    <a:pt x="1202" y="465"/>
                    <a:pt x="1208" y="464"/>
                  </a:cubicBezTo>
                  <a:cubicBezTo>
                    <a:pt x="1213" y="463"/>
                    <a:pt x="1218" y="463"/>
                    <a:pt x="1223" y="463"/>
                  </a:cubicBezTo>
                  <a:cubicBezTo>
                    <a:pt x="1212" y="488"/>
                    <a:pt x="1198" y="509"/>
                    <a:pt x="1185" y="530"/>
                  </a:cubicBezTo>
                  <a:cubicBezTo>
                    <a:pt x="1162" y="563"/>
                    <a:pt x="1139" y="598"/>
                    <a:pt x="1132" y="651"/>
                  </a:cubicBezTo>
                  <a:cubicBezTo>
                    <a:pt x="1128" y="651"/>
                    <a:pt x="1124" y="652"/>
                    <a:pt x="1120" y="653"/>
                  </a:cubicBezTo>
                  <a:cubicBezTo>
                    <a:pt x="1111" y="655"/>
                    <a:pt x="1101" y="657"/>
                    <a:pt x="1091" y="658"/>
                  </a:cubicBezTo>
                  <a:cubicBezTo>
                    <a:pt x="1093" y="628"/>
                    <a:pt x="1099" y="603"/>
                    <a:pt x="1107" y="580"/>
                  </a:cubicBezTo>
                  <a:cubicBezTo>
                    <a:pt x="1112" y="576"/>
                    <a:pt x="1112" y="576"/>
                    <a:pt x="1112" y="576"/>
                  </a:cubicBezTo>
                  <a:cubicBezTo>
                    <a:pt x="1108" y="577"/>
                    <a:pt x="1108" y="577"/>
                    <a:pt x="1108" y="577"/>
                  </a:cubicBezTo>
                  <a:cubicBezTo>
                    <a:pt x="1116" y="556"/>
                    <a:pt x="1125" y="537"/>
                    <a:pt x="1134" y="518"/>
                  </a:cubicBezTo>
                  <a:cubicBezTo>
                    <a:pt x="1137" y="511"/>
                    <a:pt x="1140" y="505"/>
                    <a:pt x="1144" y="498"/>
                  </a:cubicBezTo>
                  <a:moveTo>
                    <a:pt x="1124" y="509"/>
                  </a:moveTo>
                  <a:cubicBezTo>
                    <a:pt x="1120" y="524"/>
                    <a:pt x="1113" y="537"/>
                    <a:pt x="1106" y="552"/>
                  </a:cubicBezTo>
                  <a:cubicBezTo>
                    <a:pt x="1102" y="562"/>
                    <a:pt x="1097" y="573"/>
                    <a:pt x="1092" y="583"/>
                  </a:cubicBezTo>
                  <a:cubicBezTo>
                    <a:pt x="1090" y="584"/>
                    <a:pt x="1090" y="584"/>
                    <a:pt x="1090" y="584"/>
                  </a:cubicBezTo>
                  <a:cubicBezTo>
                    <a:pt x="1079" y="588"/>
                    <a:pt x="1070" y="596"/>
                    <a:pt x="1060" y="604"/>
                  </a:cubicBezTo>
                  <a:cubicBezTo>
                    <a:pt x="1047" y="616"/>
                    <a:pt x="1033" y="628"/>
                    <a:pt x="1013" y="631"/>
                  </a:cubicBezTo>
                  <a:cubicBezTo>
                    <a:pt x="1016" y="617"/>
                    <a:pt x="1018" y="604"/>
                    <a:pt x="1020" y="591"/>
                  </a:cubicBezTo>
                  <a:cubicBezTo>
                    <a:pt x="1022" y="579"/>
                    <a:pt x="1022" y="579"/>
                    <a:pt x="1022" y="579"/>
                  </a:cubicBezTo>
                  <a:cubicBezTo>
                    <a:pt x="1053" y="558"/>
                    <a:pt x="1089" y="533"/>
                    <a:pt x="1124" y="509"/>
                  </a:cubicBezTo>
                  <a:moveTo>
                    <a:pt x="1060" y="435"/>
                  </a:moveTo>
                  <a:cubicBezTo>
                    <a:pt x="1074" y="430"/>
                    <a:pt x="1086" y="424"/>
                    <a:pt x="1098" y="418"/>
                  </a:cubicBezTo>
                  <a:cubicBezTo>
                    <a:pt x="1112" y="411"/>
                    <a:pt x="1125" y="405"/>
                    <a:pt x="1140" y="400"/>
                  </a:cubicBezTo>
                  <a:cubicBezTo>
                    <a:pt x="1130" y="412"/>
                    <a:pt x="1121" y="426"/>
                    <a:pt x="1112" y="443"/>
                  </a:cubicBezTo>
                  <a:cubicBezTo>
                    <a:pt x="1105" y="455"/>
                    <a:pt x="1101" y="468"/>
                    <a:pt x="1097" y="482"/>
                  </a:cubicBezTo>
                  <a:cubicBezTo>
                    <a:pt x="1091" y="501"/>
                    <a:pt x="1085" y="520"/>
                    <a:pt x="1073" y="531"/>
                  </a:cubicBezTo>
                  <a:cubicBezTo>
                    <a:pt x="1064" y="539"/>
                    <a:pt x="1054" y="544"/>
                    <a:pt x="1044" y="548"/>
                  </a:cubicBezTo>
                  <a:cubicBezTo>
                    <a:pt x="1038" y="551"/>
                    <a:pt x="1031" y="554"/>
                    <a:pt x="1026" y="558"/>
                  </a:cubicBezTo>
                  <a:cubicBezTo>
                    <a:pt x="1030" y="516"/>
                    <a:pt x="1050" y="496"/>
                    <a:pt x="1072" y="474"/>
                  </a:cubicBezTo>
                  <a:cubicBezTo>
                    <a:pt x="1084" y="462"/>
                    <a:pt x="1096" y="449"/>
                    <a:pt x="1105" y="434"/>
                  </a:cubicBezTo>
                  <a:cubicBezTo>
                    <a:pt x="1118" y="412"/>
                    <a:pt x="1118" y="412"/>
                    <a:pt x="1118" y="412"/>
                  </a:cubicBezTo>
                  <a:cubicBezTo>
                    <a:pt x="1100" y="429"/>
                    <a:pt x="1100" y="429"/>
                    <a:pt x="1100" y="429"/>
                  </a:cubicBezTo>
                  <a:cubicBezTo>
                    <a:pt x="1082" y="446"/>
                    <a:pt x="1060" y="472"/>
                    <a:pt x="1041" y="495"/>
                  </a:cubicBezTo>
                  <a:cubicBezTo>
                    <a:pt x="1043" y="489"/>
                    <a:pt x="1045" y="483"/>
                    <a:pt x="1048" y="477"/>
                  </a:cubicBezTo>
                  <a:cubicBezTo>
                    <a:pt x="1053" y="464"/>
                    <a:pt x="1059" y="450"/>
                    <a:pt x="1060" y="435"/>
                  </a:cubicBezTo>
                  <a:moveTo>
                    <a:pt x="977" y="498"/>
                  </a:moveTo>
                  <a:cubicBezTo>
                    <a:pt x="978" y="494"/>
                    <a:pt x="978" y="490"/>
                    <a:pt x="978" y="487"/>
                  </a:cubicBezTo>
                  <a:cubicBezTo>
                    <a:pt x="982" y="484"/>
                    <a:pt x="986" y="481"/>
                    <a:pt x="991" y="479"/>
                  </a:cubicBezTo>
                  <a:cubicBezTo>
                    <a:pt x="994" y="477"/>
                    <a:pt x="997" y="475"/>
                    <a:pt x="1000" y="473"/>
                  </a:cubicBezTo>
                  <a:cubicBezTo>
                    <a:pt x="997" y="482"/>
                    <a:pt x="990" y="491"/>
                    <a:pt x="983" y="500"/>
                  </a:cubicBezTo>
                  <a:cubicBezTo>
                    <a:pt x="981" y="502"/>
                    <a:pt x="978" y="505"/>
                    <a:pt x="976" y="507"/>
                  </a:cubicBezTo>
                  <a:cubicBezTo>
                    <a:pt x="977" y="504"/>
                    <a:pt x="977" y="501"/>
                    <a:pt x="977" y="498"/>
                  </a:cubicBezTo>
                  <a:moveTo>
                    <a:pt x="985" y="513"/>
                  </a:moveTo>
                  <a:cubicBezTo>
                    <a:pt x="990" y="509"/>
                    <a:pt x="995" y="504"/>
                    <a:pt x="998" y="498"/>
                  </a:cubicBezTo>
                  <a:cubicBezTo>
                    <a:pt x="1003" y="492"/>
                    <a:pt x="1007" y="484"/>
                    <a:pt x="1011" y="478"/>
                  </a:cubicBezTo>
                  <a:cubicBezTo>
                    <a:pt x="1021" y="461"/>
                    <a:pt x="1029" y="446"/>
                    <a:pt x="1047" y="440"/>
                  </a:cubicBezTo>
                  <a:cubicBezTo>
                    <a:pt x="1050" y="450"/>
                    <a:pt x="1042" y="465"/>
                    <a:pt x="1034" y="481"/>
                  </a:cubicBezTo>
                  <a:cubicBezTo>
                    <a:pt x="1028" y="493"/>
                    <a:pt x="1022" y="505"/>
                    <a:pt x="1018" y="517"/>
                  </a:cubicBezTo>
                  <a:cubicBezTo>
                    <a:pt x="1015" y="525"/>
                    <a:pt x="1014" y="534"/>
                    <a:pt x="1013" y="543"/>
                  </a:cubicBezTo>
                  <a:cubicBezTo>
                    <a:pt x="1011" y="553"/>
                    <a:pt x="1010" y="563"/>
                    <a:pt x="1006" y="570"/>
                  </a:cubicBezTo>
                  <a:cubicBezTo>
                    <a:pt x="1001" y="581"/>
                    <a:pt x="991" y="588"/>
                    <a:pt x="981" y="595"/>
                  </a:cubicBezTo>
                  <a:cubicBezTo>
                    <a:pt x="974" y="599"/>
                    <a:pt x="968" y="603"/>
                    <a:pt x="963" y="609"/>
                  </a:cubicBezTo>
                  <a:cubicBezTo>
                    <a:pt x="964" y="599"/>
                    <a:pt x="965" y="590"/>
                    <a:pt x="965" y="582"/>
                  </a:cubicBezTo>
                  <a:cubicBezTo>
                    <a:pt x="967" y="563"/>
                    <a:pt x="968" y="546"/>
                    <a:pt x="973" y="529"/>
                  </a:cubicBezTo>
                  <a:cubicBezTo>
                    <a:pt x="975" y="524"/>
                    <a:pt x="980" y="519"/>
                    <a:pt x="985" y="513"/>
                  </a:cubicBezTo>
                  <a:moveTo>
                    <a:pt x="929" y="420"/>
                  </a:moveTo>
                  <a:cubicBezTo>
                    <a:pt x="934" y="417"/>
                    <a:pt x="941" y="415"/>
                    <a:pt x="948" y="413"/>
                  </a:cubicBezTo>
                  <a:cubicBezTo>
                    <a:pt x="955" y="410"/>
                    <a:pt x="961" y="408"/>
                    <a:pt x="967" y="405"/>
                  </a:cubicBezTo>
                  <a:cubicBezTo>
                    <a:pt x="973" y="402"/>
                    <a:pt x="973" y="402"/>
                    <a:pt x="973" y="402"/>
                  </a:cubicBezTo>
                  <a:cubicBezTo>
                    <a:pt x="972" y="416"/>
                    <a:pt x="970" y="430"/>
                    <a:pt x="968" y="444"/>
                  </a:cubicBezTo>
                  <a:cubicBezTo>
                    <a:pt x="967" y="455"/>
                    <a:pt x="965" y="465"/>
                    <a:pt x="964" y="476"/>
                  </a:cubicBezTo>
                  <a:cubicBezTo>
                    <a:pt x="954" y="482"/>
                    <a:pt x="946" y="490"/>
                    <a:pt x="937" y="498"/>
                  </a:cubicBezTo>
                  <a:cubicBezTo>
                    <a:pt x="932" y="502"/>
                    <a:pt x="928" y="507"/>
                    <a:pt x="923" y="510"/>
                  </a:cubicBezTo>
                  <a:cubicBezTo>
                    <a:pt x="929" y="483"/>
                    <a:pt x="934" y="448"/>
                    <a:pt x="929" y="420"/>
                  </a:cubicBezTo>
                  <a:moveTo>
                    <a:pt x="973" y="400"/>
                  </a:moveTo>
                  <a:cubicBezTo>
                    <a:pt x="965" y="398"/>
                    <a:pt x="965" y="398"/>
                    <a:pt x="965" y="398"/>
                  </a:cubicBezTo>
                  <a:cubicBezTo>
                    <a:pt x="958" y="398"/>
                    <a:pt x="952" y="401"/>
                    <a:pt x="944" y="403"/>
                  </a:cubicBezTo>
                  <a:cubicBezTo>
                    <a:pt x="939" y="406"/>
                    <a:pt x="934" y="408"/>
                    <a:pt x="929" y="409"/>
                  </a:cubicBezTo>
                  <a:cubicBezTo>
                    <a:pt x="929" y="395"/>
                    <a:pt x="927" y="382"/>
                    <a:pt x="925" y="370"/>
                  </a:cubicBezTo>
                  <a:cubicBezTo>
                    <a:pt x="925" y="369"/>
                    <a:pt x="925" y="369"/>
                    <a:pt x="925" y="369"/>
                  </a:cubicBezTo>
                  <a:cubicBezTo>
                    <a:pt x="938" y="375"/>
                    <a:pt x="954" y="378"/>
                    <a:pt x="973" y="379"/>
                  </a:cubicBezTo>
                  <a:cubicBezTo>
                    <a:pt x="974" y="386"/>
                    <a:pt x="973" y="393"/>
                    <a:pt x="973" y="400"/>
                  </a:cubicBezTo>
                  <a:moveTo>
                    <a:pt x="973" y="361"/>
                  </a:moveTo>
                  <a:cubicBezTo>
                    <a:pt x="973" y="364"/>
                    <a:pt x="973" y="367"/>
                    <a:pt x="973" y="370"/>
                  </a:cubicBezTo>
                  <a:cubicBezTo>
                    <a:pt x="957" y="369"/>
                    <a:pt x="946" y="365"/>
                    <a:pt x="933" y="361"/>
                  </a:cubicBezTo>
                  <a:cubicBezTo>
                    <a:pt x="931" y="361"/>
                    <a:pt x="928" y="360"/>
                    <a:pt x="925" y="359"/>
                  </a:cubicBezTo>
                  <a:cubicBezTo>
                    <a:pt x="928" y="352"/>
                    <a:pt x="937" y="351"/>
                    <a:pt x="950" y="350"/>
                  </a:cubicBezTo>
                  <a:cubicBezTo>
                    <a:pt x="958" y="349"/>
                    <a:pt x="966" y="349"/>
                    <a:pt x="972" y="346"/>
                  </a:cubicBezTo>
                  <a:cubicBezTo>
                    <a:pt x="973" y="350"/>
                    <a:pt x="973" y="356"/>
                    <a:pt x="973" y="361"/>
                  </a:cubicBezTo>
                  <a:moveTo>
                    <a:pt x="972" y="334"/>
                  </a:moveTo>
                  <a:cubicBezTo>
                    <a:pt x="966" y="339"/>
                    <a:pt x="955" y="340"/>
                    <a:pt x="944" y="340"/>
                  </a:cubicBezTo>
                  <a:cubicBezTo>
                    <a:pt x="943" y="341"/>
                    <a:pt x="942" y="341"/>
                    <a:pt x="941" y="341"/>
                  </a:cubicBezTo>
                  <a:cubicBezTo>
                    <a:pt x="945" y="335"/>
                    <a:pt x="950" y="331"/>
                    <a:pt x="955" y="326"/>
                  </a:cubicBezTo>
                  <a:cubicBezTo>
                    <a:pt x="960" y="322"/>
                    <a:pt x="964" y="317"/>
                    <a:pt x="968" y="312"/>
                  </a:cubicBezTo>
                  <a:cubicBezTo>
                    <a:pt x="969" y="314"/>
                    <a:pt x="969" y="318"/>
                    <a:pt x="969" y="321"/>
                  </a:cubicBezTo>
                  <a:cubicBezTo>
                    <a:pt x="970" y="325"/>
                    <a:pt x="970" y="330"/>
                    <a:pt x="972" y="334"/>
                  </a:cubicBezTo>
                  <a:moveTo>
                    <a:pt x="966" y="286"/>
                  </a:moveTo>
                  <a:cubicBezTo>
                    <a:pt x="966" y="289"/>
                    <a:pt x="966" y="292"/>
                    <a:pt x="969" y="294"/>
                  </a:cubicBezTo>
                  <a:cubicBezTo>
                    <a:pt x="952" y="307"/>
                    <a:pt x="936" y="320"/>
                    <a:pt x="920" y="333"/>
                  </a:cubicBezTo>
                  <a:cubicBezTo>
                    <a:pt x="920" y="333"/>
                    <a:pt x="920" y="332"/>
                    <a:pt x="920" y="331"/>
                  </a:cubicBezTo>
                  <a:cubicBezTo>
                    <a:pt x="920" y="331"/>
                    <a:pt x="920" y="330"/>
                    <a:pt x="919" y="329"/>
                  </a:cubicBezTo>
                  <a:cubicBezTo>
                    <a:pt x="935" y="315"/>
                    <a:pt x="950" y="300"/>
                    <a:pt x="966" y="286"/>
                  </a:cubicBezTo>
                  <a:moveTo>
                    <a:pt x="918" y="542"/>
                  </a:moveTo>
                  <a:cubicBezTo>
                    <a:pt x="932" y="527"/>
                    <a:pt x="945" y="512"/>
                    <a:pt x="959" y="502"/>
                  </a:cubicBezTo>
                  <a:cubicBezTo>
                    <a:pt x="952" y="538"/>
                    <a:pt x="943" y="571"/>
                    <a:pt x="934" y="605"/>
                  </a:cubicBezTo>
                  <a:cubicBezTo>
                    <a:pt x="928" y="627"/>
                    <a:pt x="922" y="649"/>
                    <a:pt x="916" y="673"/>
                  </a:cubicBezTo>
                  <a:cubicBezTo>
                    <a:pt x="905" y="679"/>
                    <a:pt x="894" y="684"/>
                    <a:pt x="883" y="688"/>
                  </a:cubicBezTo>
                  <a:cubicBezTo>
                    <a:pt x="886" y="673"/>
                    <a:pt x="895" y="658"/>
                    <a:pt x="904" y="641"/>
                  </a:cubicBezTo>
                  <a:cubicBezTo>
                    <a:pt x="913" y="626"/>
                    <a:pt x="922" y="611"/>
                    <a:pt x="927" y="594"/>
                  </a:cubicBezTo>
                  <a:cubicBezTo>
                    <a:pt x="934" y="572"/>
                    <a:pt x="934" y="572"/>
                    <a:pt x="934" y="572"/>
                  </a:cubicBezTo>
                  <a:cubicBezTo>
                    <a:pt x="921" y="591"/>
                    <a:pt x="921" y="591"/>
                    <a:pt x="921" y="591"/>
                  </a:cubicBezTo>
                  <a:cubicBezTo>
                    <a:pt x="914" y="601"/>
                    <a:pt x="909" y="611"/>
                    <a:pt x="904" y="622"/>
                  </a:cubicBezTo>
                  <a:cubicBezTo>
                    <a:pt x="899" y="632"/>
                    <a:pt x="894" y="643"/>
                    <a:pt x="887" y="652"/>
                  </a:cubicBezTo>
                  <a:cubicBezTo>
                    <a:pt x="886" y="639"/>
                    <a:pt x="893" y="623"/>
                    <a:pt x="900" y="608"/>
                  </a:cubicBezTo>
                  <a:cubicBezTo>
                    <a:pt x="904" y="599"/>
                    <a:pt x="908" y="590"/>
                    <a:pt x="910" y="581"/>
                  </a:cubicBezTo>
                  <a:cubicBezTo>
                    <a:pt x="915" y="565"/>
                    <a:pt x="915" y="565"/>
                    <a:pt x="915" y="565"/>
                  </a:cubicBezTo>
                  <a:cubicBezTo>
                    <a:pt x="928" y="552"/>
                    <a:pt x="928" y="552"/>
                    <a:pt x="928" y="552"/>
                  </a:cubicBezTo>
                  <a:cubicBezTo>
                    <a:pt x="908" y="561"/>
                    <a:pt x="908" y="561"/>
                    <a:pt x="908" y="561"/>
                  </a:cubicBezTo>
                  <a:cubicBezTo>
                    <a:pt x="905" y="563"/>
                    <a:pt x="900" y="565"/>
                    <a:pt x="896" y="566"/>
                  </a:cubicBezTo>
                  <a:cubicBezTo>
                    <a:pt x="904" y="559"/>
                    <a:pt x="911" y="551"/>
                    <a:pt x="918" y="542"/>
                  </a:cubicBezTo>
                  <a:moveTo>
                    <a:pt x="914" y="373"/>
                  </a:moveTo>
                  <a:cubicBezTo>
                    <a:pt x="916" y="381"/>
                    <a:pt x="916" y="391"/>
                    <a:pt x="917" y="401"/>
                  </a:cubicBezTo>
                  <a:cubicBezTo>
                    <a:pt x="917" y="404"/>
                    <a:pt x="917" y="408"/>
                    <a:pt x="917" y="412"/>
                  </a:cubicBezTo>
                  <a:cubicBezTo>
                    <a:pt x="904" y="416"/>
                    <a:pt x="893" y="419"/>
                    <a:pt x="880" y="420"/>
                  </a:cubicBezTo>
                  <a:cubicBezTo>
                    <a:pt x="890" y="405"/>
                    <a:pt x="901" y="390"/>
                    <a:pt x="914" y="373"/>
                  </a:cubicBezTo>
                  <a:moveTo>
                    <a:pt x="840" y="206"/>
                  </a:moveTo>
                  <a:cubicBezTo>
                    <a:pt x="856" y="198"/>
                    <a:pt x="871" y="187"/>
                    <a:pt x="885" y="177"/>
                  </a:cubicBezTo>
                  <a:cubicBezTo>
                    <a:pt x="896" y="169"/>
                    <a:pt x="907" y="161"/>
                    <a:pt x="918" y="154"/>
                  </a:cubicBezTo>
                  <a:cubicBezTo>
                    <a:pt x="919" y="168"/>
                    <a:pt x="917" y="182"/>
                    <a:pt x="914" y="195"/>
                  </a:cubicBezTo>
                  <a:cubicBezTo>
                    <a:pt x="910" y="197"/>
                    <a:pt x="910" y="197"/>
                    <a:pt x="910" y="197"/>
                  </a:cubicBezTo>
                  <a:cubicBezTo>
                    <a:pt x="904" y="199"/>
                    <a:pt x="898" y="204"/>
                    <a:pt x="892" y="210"/>
                  </a:cubicBezTo>
                  <a:cubicBezTo>
                    <a:pt x="889" y="214"/>
                    <a:pt x="885" y="217"/>
                    <a:pt x="881" y="221"/>
                  </a:cubicBezTo>
                  <a:cubicBezTo>
                    <a:pt x="886" y="216"/>
                    <a:pt x="890" y="210"/>
                    <a:pt x="895" y="204"/>
                  </a:cubicBezTo>
                  <a:cubicBezTo>
                    <a:pt x="906" y="189"/>
                    <a:pt x="906" y="189"/>
                    <a:pt x="906" y="189"/>
                  </a:cubicBezTo>
                  <a:cubicBezTo>
                    <a:pt x="890" y="199"/>
                    <a:pt x="890" y="199"/>
                    <a:pt x="890" y="199"/>
                  </a:cubicBezTo>
                  <a:cubicBezTo>
                    <a:pt x="871" y="211"/>
                    <a:pt x="852" y="240"/>
                    <a:pt x="841" y="260"/>
                  </a:cubicBezTo>
                  <a:cubicBezTo>
                    <a:pt x="837" y="245"/>
                    <a:pt x="839" y="225"/>
                    <a:pt x="840" y="206"/>
                  </a:cubicBezTo>
                  <a:moveTo>
                    <a:pt x="839" y="279"/>
                  </a:moveTo>
                  <a:cubicBezTo>
                    <a:pt x="850" y="267"/>
                    <a:pt x="861" y="254"/>
                    <a:pt x="865" y="240"/>
                  </a:cubicBezTo>
                  <a:cubicBezTo>
                    <a:pt x="886" y="232"/>
                    <a:pt x="900" y="218"/>
                    <a:pt x="912" y="204"/>
                  </a:cubicBezTo>
                  <a:cubicBezTo>
                    <a:pt x="912" y="207"/>
                    <a:pt x="911" y="209"/>
                    <a:pt x="911" y="211"/>
                  </a:cubicBezTo>
                  <a:cubicBezTo>
                    <a:pt x="908" y="221"/>
                    <a:pt x="906" y="230"/>
                    <a:pt x="905" y="238"/>
                  </a:cubicBezTo>
                  <a:cubicBezTo>
                    <a:pt x="905" y="241"/>
                    <a:pt x="905" y="243"/>
                    <a:pt x="905" y="246"/>
                  </a:cubicBezTo>
                  <a:cubicBezTo>
                    <a:pt x="905" y="250"/>
                    <a:pt x="905" y="254"/>
                    <a:pt x="904" y="257"/>
                  </a:cubicBezTo>
                  <a:cubicBezTo>
                    <a:pt x="893" y="287"/>
                    <a:pt x="849" y="303"/>
                    <a:pt x="817" y="314"/>
                  </a:cubicBezTo>
                  <a:cubicBezTo>
                    <a:pt x="815" y="315"/>
                    <a:pt x="815" y="315"/>
                    <a:pt x="815" y="315"/>
                  </a:cubicBezTo>
                  <a:cubicBezTo>
                    <a:pt x="817" y="311"/>
                    <a:pt x="819" y="307"/>
                    <a:pt x="822" y="302"/>
                  </a:cubicBezTo>
                  <a:cubicBezTo>
                    <a:pt x="824" y="299"/>
                    <a:pt x="824" y="299"/>
                    <a:pt x="824" y="299"/>
                  </a:cubicBezTo>
                  <a:cubicBezTo>
                    <a:pt x="828" y="295"/>
                    <a:pt x="831" y="291"/>
                    <a:pt x="834" y="286"/>
                  </a:cubicBezTo>
                  <a:cubicBezTo>
                    <a:pt x="836" y="284"/>
                    <a:pt x="837" y="282"/>
                    <a:pt x="839" y="279"/>
                  </a:cubicBezTo>
                  <a:moveTo>
                    <a:pt x="828" y="217"/>
                  </a:moveTo>
                  <a:cubicBezTo>
                    <a:pt x="827" y="227"/>
                    <a:pt x="829" y="236"/>
                    <a:pt x="830" y="245"/>
                  </a:cubicBezTo>
                  <a:cubicBezTo>
                    <a:pt x="832" y="254"/>
                    <a:pt x="833" y="263"/>
                    <a:pt x="832" y="270"/>
                  </a:cubicBezTo>
                  <a:cubicBezTo>
                    <a:pt x="831" y="274"/>
                    <a:pt x="830" y="278"/>
                    <a:pt x="828" y="282"/>
                  </a:cubicBezTo>
                  <a:cubicBezTo>
                    <a:pt x="824" y="286"/>
                    <a:pt x="820" y="292"/>
                    <a:pt x="816" y="298"/>
                  </a:cubicBezTo>
                  <a:cubicBezTo>
                    <a:pt x="813" y="302"/>
                    <a:pt x="810" y="306"/>
                    <a:pt x="808" y="310"/>
                  </a:cubicBezTo>
                  <a:cubicBezTo>
                    <a:pt x="804" y="304"/>
                    <a:pt x="802" y="296"/>
                    <a:pt x="800" y="287"/>
                  </a:cubicBezTo>
                  <a:cubicBezTo>
                    <a:pt x="798" y="281"/>
                    <a:pt x="797" y="275"/>
                    <a:pt x="794" y="269"/>
                  </a:cubicBezTo>
                  <a:cubicBezTo>
                    <a:pt x="802" y="249"/>
                    <a:pt x="813" y="231"/>
                    <a:pt x="828" y="217"/>
                  </a:cubicBezTo>
                  <a:moveTo>
                    <a:pt x="787" y="375"/>
                  </a:moveTo>
                  <a:cubicBezTo>
                    <a:pt x="791" y="366"/>
                    <a:pt x="796" y="357"/>
                    <a:pt x="800" y="348"/>
                  </a:cubicBezTo>
                  <a:cubicBezTo>
                    <a:pt x="802" y="353"/>
                    <a:pt x="804" y="359"/>
                    <a:pt x="806" y="365"/>
                  </a:cubicBezTo>
                  <a:cubicBezTo>
                    <a:pt x="807" y="371"/>
                    <a:pt x="809" y="378"/>
                    <a:pt x="812" y="383"/>
                  </a:cubicBezTo>
                  <a:cubicBezTo>
                    <a:pt x="810" y="386"/>
                    <a:pt x="809" y="389"/>
                    <a:pt x="808" y="392"/>
                  </a:cubicBezTo>
                  <a:cubicBezTo>
                    <a:pt x="802" y="407"/>
                    <a:pt x="796" y="423"/>
                    <a:pt x="795" y="445"/>
                  </a:cubicBezTo>
                  <a:cubicBezTo>
                    <a:pt x="793" y="447"/>
                    <a:pt x="791" y="450"/>
                    <a:pt x="789" y="452"/>
                  </a:cubicBezTo>
                  <a:cubicBezTo>
                    <a:pt x="782" y="459"/>
                    <a:pt x="775" y="466"/>
                    <a:pt x="767" y="472"/>
                  </a:cubicBezTo>
                  <a:cubicBezTo>
                    <a:pt x="755" y="435"/>
                    <a:pt x="770" y="406"/>
                    <a:pt x="787" y="375"/>
                  </a:cubicBezTo>
                  <a:moveTo>
                    <a:pt x="772" y="757"/>
                  </a:moveTo>
                  <a:cubicBezTo>
                    <a:pt x="749" y="740"/>
                    <a:pt x="723" y="723"/>
                    <a:pt x="691" y="711"/>
                  </a:cubicBezTo>
                  <a:cubicBezTo>
                    <a:pt x="698" y="679"/>
                    <a:pt x="716" y="662"/>
                    <a:pt x="735" y="643"/>
                  </a:cubicBezTo>
                  <a:cubicBezTo>
                    <a:pt x="739" y="640"/>
                    <a:pt x="743" y="636"/>
                    <a:pt x="747" y="632"/>
                  </a:cubicBezTo>
                  <a:cubicBezTo>
                    <a:pt x="762" y="674"/>
                    <a:pt x="770" y="714"/>
                    <a:pt x="772" y="757"/>
                  </a:cubicBezTo>
                  <a:moveTo>
                    <a:pt x="723" y="635"/>
                  </a:moveTo>
                  <a:cubicBezTo>
                    <a:pt x="720" y="637"/>
                    <a:pt x="716" y="640"/>
                    <a:pt x="714" y="643"/>
                  </a:cubicBezTo>
                  <a:cubicBezTo>
                    <a:pt x="710" y="623"/>
                    <a:pt x="716" y="594"/>
                    <a:pt x="723" y="576"/>
                  </a:cubicBezTo>
                  <a:cubicBezTo>
                    <a:pt x="727" y="581"/>
                    <a:pt x="730" y="587"/>
                    <a:pt x="733" y="593"/>
                  </a:cubicBezTo>
                  <a:cubicBezTo>
                    <a:pt x="736" y="600"/>
                    <a:pt x="739" y="607"/>
                    <a:pt x="745" y="612"/>
                  </a:cubicBezTo>
                  <a:cubicBezTo>
                    <a:pt x="738" y="620"/>
                    <a:pt x="730" y="628"/>
                    <a:pt x="723" y="635"/>
                  </a:cubicBezTo>
                  <a:moveTo>
                    <a:pt x="735" y="550"/>
                  </a:moveTo>
                  <a:cubicBezTo>
                    <a:pt x="737" y="548"/>
                    <a:pt x="739" y="545"/>
                    <a:pt x="742" y="542"/>
                  </a:cubicBezTo>
                  <a:cubicBezTo>
                    <a:pt x="742" y="548"/>
                    <a:pt x="743" y="553"/>
                    <a:pt x="742" y="558"/>
                  </a:cubicBezTo>
                  <a:cubicBezTo>
                    <a:pt x="741" y="557"/>
                    <a:pt x="740" y="556"/>
                    <a:pt x="740" y="556"/>
                  </a:cubicBezTo>
                  <a:cubicBezTo>
                    <a:pt x="739" y="554"/>
                    <a:pt x="737" y="552"/>
                    <a:pt x="735" y="550"/>
                  </a:cubicBezTo>
                  <a:moveTo>
                    <a:pt x="609" y="241"/>
                  </a:moveTo>
                  <a:cubicBezTo>
                    <a:pt x="609" y="203"/>
                    <a:pt x="606" y="168"/>
                    <a:pt x="600" y="138"/>
                  </a:cubicBezTo>
                  <a:cubicBezTo>
                    <a:pt x="607" y="163"/>
                    <a:pt x="617" y="186"/>
                    <a:pt x="627" y="208"/>
                  </a:cubicBezTo>
                  <a:cubicBezTo>
                    <a:pt x="628" y="210"/>
                    <a:pt x="628" y="210"/>
                    <a:pt x="628" y="210"/>
                  </a:cubicBezTo>
                  <a:cubicBezTo>
                    <a:pt x="623" y="216"/>
                    <a:pt x="619" y="223"/>
                    <a:pt x="615" y="230"/>
                  </a:cubicBezTo>
                  <a:cubicBezTo>
                    <a:pt x="613" y="233"/>
                    <a:pt x="611" y="237"/>
                    <a:pt x="609" y="241"/>
                  </a:cubicBezTo>
                  <a:moveTo>
                    <a:pt x="614" y="297"/>
                  </a:moveTo>
                  <a:cubicBezTo>
                    <a:pt x="610" y="271"/>
                    <a:pt x="619" y="252"/>
                    <a:pt x="629" y="230"/>
                  </a:cubicBezTo>
                  <a:cubicBezTo>
                    <a:pt x="630" y="228"/>
                    <a:pt x="632" y="225"/>
                    <a:pt x="633" y="222"/>
                  </a:cubicBezTo>
                  <a:cubicBezTo>
                    <a:pt x="707" y="287"/>
                    <a:pt x="744" y="389"/>
                    <a:pt x="742" y="528"/>
                  </a:cubicBezTo>
                  <a:cubicBezTo>
                    <a:pt x="741" y="530"/>
                    <a:pt x="739" y="531"/>
                    <a:pt x="737" y="533"/>
                  </a:cubicBezTo>
                  <a:cubicBezTo>
                    <a:pt x="735" y="535"/>
                    <a:pt x="732" y="538"/>
                    <a:pt x="730" y="541"/>
                  </a:cubicBezTo>
                  <a:cubicBezTo>
                    <a:pt x="672" y="482"/>
                    <a:pt x="627" y="387"/>
                    <a:pt x="614" y="297"/>
                  </a:cubicBezTo>
                  <a:moveTo>
                    <a:pt x="632" y="462"/>
                  </a:moveTo>
                  <a:cubicBezTo>
                    <a:pt x="635" y="456"/>
                    <a:pt x="637" y="451"/>
                    <a:pt x="640" y="445"/>
                  </a:cubicBezTo>
                  <a:cubicBezTo>
                    <a:pt x="644" y="450"/>
                    <a:pt x="647" y="456"/>
                    <a:pt x="650" y="463"/>
                  </a:cubicBezTo>
                  <a:cubicBezTo>
                    <a:pt x="652" y="466"/>
                    <a:pt x="653" y="469"/>
                    <a:pt x="656" y="473"/>
                  </a:cubicBezTo>
                  <a:cubicBezTo>
                    <a:pt x="652" y="472"/>
                    <a:pt x="648" y="470"/>
                    <a:pt x="643" y="468"/>
                  </a:cubicBezTo>
                  <a:cubicBezTo>
                    <a:pt x="640" y="466"/>
                    <a:pt x="636" y="464"/>
                    <a:pt x="632" y="463"/>
                  </a:cubicBezTo>
                  <a:cubicBezTo>
                    <a:pt x="632" y="462"/>
                    <a:pt x="632" y="462"/>
                    <a:pt x="632" y="462"/>
                  </a:cubicBezTo>
                  <a:moveTo>
                    <a:pt x="626" y="473"/>
                  </a:moveTo>
                  <a:cubicBezTo>
                    <a:pt x="637" y="481"/>
                    <a:pt x="650" y="489"/>
                    <a:pt x="668" y="493"/>
                  </a:cubicBezTo>
                  <a:cubicBezTo>
                    <a:pt x="682" y="514"/>
                    <a:pt x="696" y="536"/>
                    <a:pt x="716" y="565"/>
                  </a:cubicBezTo>
                  <a:cubicBezTo>
                    <a:pt x="707" y="588"/>
                    <a:pt x="699" y="624"/>
                    <a:pt x="703" y="652"/>
                  </a:cubicBezTo>
                  <a:cubicBezTo>
                    <a:pt x="690" y="667"/>
                    <a:pt x="681" y="687"/>
                    <a:pt x="674" y="704"/>
                  </a:cubicBezTo>
                  <a:cubicBezTo>
                    <a:pt x="639" y="698"/>
                    <a:pt x="626" y="674"/>
                    <a:pt x="612" y="648"/>
                  </a:cubicBezTo>
                  <a:cubicBezTo>
                    <a:pt x="609" y="644"/>
                    <a:pt x="607" y="640"/>
                    <a:pt x="605" y="635"/>
                  </a:cubicBezTo>
                  <a:cubicBezTo>
                    <a:pt x="609" y="618"/>
                    <a:pt x="620" y="609"/>
                    <a:pt x="631" y="599"/>
                  </a:cubicBezTo>
                  <a:cubicBezTo>
                    <a:pt x="642" y="589"/>
                    <a:pt x="654" y="579"/>
                    <a:pt x="659" y="561"/>
                  </a:cubicBezTo>
                  <a:cubicBezTo>
                    <a:pt x="652" y="558"/>
                    <a:pt x="652" y="558"/>
                    <a:pt x="652" y="558"/>
                  </a:cubicBezTo>
                  <a:cubicBezTo>
                    <a:pt x="646" y="571"/>
                    <a:pt x="637" y="580"/>
                    <a:pt x="627" y="589"/>
                  </a:cubicBezTo>
                  <a:cubicBezTo>
                    <a:pt x="617" y="597"/>
                    <a:pt x="608" y="606"/>
                    <a:pt x="601" y="619"/>
                  </a:cubicBezTo>
                  <a:cubicBezTo>
                    <a:pt x="594" y="599"/>
                    <a:pt x="594" y="569"/>
                    <a:pt x="600" y="536"/>
                  </a:cubicBezTo>
                  <a:cubicBezTo>
                    <a:pt x="601" y="532"/>
                    <a:pt x="601" y="532"/>
                    <a:pt x="601" y="532"/>
                  </a:cubicBezTo>
                  <a:cubicBezTo>
                    <a:pt x="605" y="507"/>
                    <a:pt x="611" y="480"/>
                    <a:pt x="626" y="473"/>
                  </a:cubicBezTo>
                  <a:moveTo>
                    <a:pt x="493" y="469"/>
                  </a:moveTo>
                  <a:cubicBezTo>
                    <a:pt x="498" y="445"/>
                    <a:pt x="509" y="430"/>
                    <a:pt x="522" y="414"/>
                  </a:cubicBezTo>
                  <a:cubicBezTo>
                    <a:pt x="525" y="410"/>
                    <a:pt x="528" y="405"/>
                    <a:pt x="531" y="401"/>
                  </a:cubicBezTo>
                  <a:cubicBezTo>
                    <a:pt x="534" y="396"/>
                    <a:pt x="534" y="396"/>
                    <a:pt x="534" y="396"/>
                  </a:cubicBezTo>
                  <a:cubicBezTo>
                    <a:pt x="528" y="395"/>
                    <a:pt x="528" y="395"/>
                    <a:pt x="528" y="395"/>
                  </a:cubicBezTo>
                  <a:cubicBezTo>
                    <a:pt x="520" y="395"/>
                    <a:pt x="516" y="404"/>
                    <a:pt x="511" y="412"/>
                  </a:cubicBezTo>
                  <a:cubicBezTo>
                    <a:pt x="510" y="413"/>
                    <a:pt x="510" y="413"/>
                    <a:pt x="510" y="413"/>
                  </a:cubicBezTo>
                  <a:cubicBezTo>
                    <a:pt x="511" y="408"/>
                    <a:pt x="511" y="403"/>
                    <a:pt x="512" y="398"/>
                  </a:cubicBezTo>
                  <a:cubicBezTo>
                    <a:pt x="513" y="388"/>
                    <a:pt x="514" y="378"/>
                    <a:pt x="514" y="369"/>
                  </a:cubicBezTo>
                  <a:cubicBezTo>
                    <a:pt x="507" y="368"/>
                    <a:pt x="507" y="368"/>
                    <a:pt x="507" y="368"/>
                  </a:cubicBezTo>
                  <a:cubicBezTo>
                    <a:pt x="505" y="380"/>
                    <a:pt x="505" y="380"/>
                    <a:pt x="505" y="380"/>
                  </a:cubicBezTo>
                  <a:cubicBezTo>
                    <a:pt x="501" y="406"/>
                    <a:pt x="497" y="428"/>
                    <a:pt x="488" y="453"/>
                  </a:cubicBezTo>
                  <a:cubicBezTo>
                    <a:pt x="484" y="444"/>
                    <a:pt x="477" y="435"/>
                    <a:pt x="471" y="428"/>
                  </a:cubicBezTo>
                  <a:cubicBezTo>
                    <a:pt x="462" y="415"/>
                    <a:pt x="453" y="404"/>
                    <a:pt x="452" y="389"/>
                  </a:cubicBezTo>
                  <a:cubicBezTo>
                    <a:pt x="451" y="376"/>
                    <a:pt x="457" y="364"/>
                    <a:pt x="464" y="351"/>
                  </a:cubicBezTo>
                  <a:cubicBezTo>
                    <a:pt x="470" y="337"/>
                    <a:pt x="478" y="323"/>
                    <a:pt x="479" y="305"/>
                  </a:cubicBezTo>
                  <a:cubicBezTo>
                    <a:pt x="493" y="323"/>
                    <a:pt x="507" y="341"/>
                    <a:pt x="520" y="359"/>
                  </a:cubicBezTo>
                  <a:cubicBezTo>
                    <a:pt x="544" y="393"/>
                    <a:pt x="569" y="428"/>
                    <a:pt x="603" y="456"/>
                  </a:cubicBezTo>
                  <a:cubicBezTo>
                    <a:pt x="602" y="484"/>
                    <a:pt x="598" y="506"/>
                    <a:pt x="591" y="525"/>
                  </a:cubicBezTo>
                  <a:cubicBezTo>
                    <a:pt x="586" y="519"/>
                    <a:pt x="583" y="511"/>
                    <a:pt x="580" y="503"/>
                  </a:cubicBezTo>
                  <a:cubicBezTo>
                    <a:pt x="577" y="494"/>
                    <a:pt x="574" y="485"/>
                    <a:pt x="568" y="478"/>
                  </a:cubicBezTo>
                  <a:cubicBezTo>
                    <a:pt x="564" y="474"/>
                    <a:pt x="564" y="474"/>
                    <a:pt x="564" y="474"/>
                  </a:cubicBezTo>
                  <a:cubicBezTo>
                    <a:pt x="565" y="474"/>
                    <a:pt x="565" y="474"/>
                    <a:pt x="565" y="474"/>
                  </a:cubicBezTo>
                  <a:cubicBezTo>
                    <a:pt x="571" y="471"/>
                    <a:pt x="571" y="471"/>
                    <a:pt x="571" y="471"/>
                  </a:cubicBezTo>
                  <a:cubicBezTo>
                    <a:pt x="566" y="468"/>
                    <a:pt x="566" y="468"/>
                    <a:pt x="566" y="468"/>
                  </a:cubicBezTo>
                  <a:cubicBezTo>
                    <a:pt x="564" y="466"/>
                    <a:pt x="564" y="463"/>
                    <a:pt x="563" y="459"/>
                  </a:cubicBezTo>
                  <a:cubicBezTo>
                    <a:pt x="563" y="454"/>
                    <a:pt x="562" y="449"/>
                    <a:pt x="558" y="445"/>
                  </a:cubicBezTo>
                  <a:cubicBezTo>
                    <a:pt x="552" y="441"/>
                    <a:pt x="552" y="441"/>
                    <a:pt x="552" y="441"/>
                  </a:cubicBezTo>
                  <a:cubicBezTo>
                    <a:pt x="552" y="448"/>
                    <a:pt x="552" y="448"/>
                    <a:pt x="552" y="448"/>
                  </a:cubicBezTo>
                  <a:cubicBezTo>
                    <a:pt x="553" y="465"/>
                    <a:pt x="556" y="471"/>
                    <a:pt x="559" y="473"/>
                  </a:cubicBezTo>
                  <a:cubicBezTo>
                    <a:pt x="563" y="484"/>
                    <a:pt x="563" y="484"/>
                    <a:pt x="563" y="484"/>
                  </a:cubicBezTo>
                  <a:cubicBezTo>
                    <a:pt x="569" y="502"/>
                    <a:pt x="576" y="521"/>
                    <a:pt x="587" y="536"/>
                  </a:cubicBezTo>
                  <a:cubicBezTo>
                    <a:pt x="575" y="604"/>
                    <a:pt x="591" y="648"/>
                    <a:pt x="610" y="682"/>
                  </a:cubicBezTo>
                  <a:cubicBezTo>
                    <a:pt x="565" y="666"/>
                    <a:pt x="531" y="639"/>
                    <a:pt x="511" y="601"/>
                  </a:cubicBezTo>
                  <a:cubicBezTo>
                    <a:pt x="518" y="545"/>
                    <a:pt x="503" y="494"/>
                    <a:pt x="493" y="469"/>
                  </a:cubicBezTo>
                  <a:moveTo>
                    <a:pt x="407" y="693"/>
                  </a:moveTo>
                  <a:cubicBezTo>
                    <a:pt x="412" y="687"/>
                    <a:pt x="421" y="684"/>
                    <a:pt x="432" y="685"/>
                  </a:cubicBezTo>
                  <a:cubicBezTo>
                    <a:pt x="434" y="685"/>
                    <a:pt x="435" y="685"/>
                    <a:pt x="437" y="685"/>
                  </a:cubicBezTo>
                  <a:cubicBezTo>
                    <a:pt x="432" y="687"/>
                    <a:pt x="425" y="689"/>
                    <a:pt x="422" y="690"/>
                  </a:cubicBezTo>
                  <a:cubicBezTo>
                    <a:pt x="418" y="691"/>
                    <a:pt x="414" y="692"/>
                    <a:pt x="411" y="693"/>
                  </a:cubicBezTo>
                  <a:cubicBezTo>
                    <a:pt x="405" y="695"/>
                    <a:pt x="405" y="695"/>
                    <a:pt x="405" y="695"/>
                  </a:cubicBezTo>
                  <a:cubicBezTo>
                    <a:pt x="406" y="695"/>
                    <a:pt x="406" y="694"/>
                    <a:pt x="407" y="693"/>
                  </a:cubicBezTo>
                  <a:moveTo>
                    <a:pt x="465" y="714"/>
                  </a:moveTo>
                  <a:cubicBezTo>
                    <a:pt x="443" y="714"/>
                    <a:pt x="421" y="713"/>
                    <a:pt x="401" y="715"/>
                  </a:cubicBezTo>
                  <a:cubicBezTo>
                    <a:pt x="400" y="709"/>
                    <a:pt x="401" y="703"/>
                    <a:pt x="404" y="698"/>
                  </a:cubicBezTo>
                  <a:cubicBezTo>
                    <a:pt x="411" y="700"/>
                    <a:pt x="411" y="700"/>
                    <a:pt x="411" y="700"/>
                  </a:cubicBezTo>
                  <a:cubicBezTo>
                    <a:pt x="420" y="703"/>
                    <a:pt x="432" y="698"/>
                    <a:pt x="442" y="693"/>
                  </a:cubicBezTo>
                  <a:cubicBezTo>
                    <a:pt x="445" y="692"/>
                    <a:pt x="447" y="691"/>
                    <a:pt x="450" y="690"/>
                  </a:cubicBezTo>
                  <a:cubicBezTo>
                    <a:pt x="454" y="691"/>
                    <a:pt x="458" y="692"/>
                    <a:pt x="463" y="693"/>
                  </a:cubicBezTo>
                  <a:cubicBezTo>
                    <a:pt x="479" y="698"/>
                    <a:pt x="494" y="703"/>
                    <a:pt x="501" y="714"/>
                  </a:cubicBezTo>
                  <a:cubicBezTo>
                    <a:pt x="489" y="714"/>
                    <a:pt x="477" y="714"/>
                    <a:pt x="465" y="714"/>
                  </a:cubicBezTo>
                  <a:moveTo>
                    <a:pt x="561" y="725"/>
                  </a:moveTo>
                  <a:cubicBezTo>
                    <a:pt x="549" y="723"/>
                    <a:pt x="536" y="721"/>
                    <a:pt x="524" y="715"/>
                  </a:cubicBezTo>
                  <a:cubicBezTo>
                    <a:pt x="516" y="712"/>
                    <a:pt x="510" y="707"/>
                    <a:pt x="502" y="701"/>
                  </a:cubicBezTo>
                  <a:cubicBezTo>
                    <a:pt x="491" y="692"/>
                    <a:pt x="479" y="683"/>
                    <a:pt x="463" y="679"/>
                  </a:cubicBezTo>
                  <a:cubicBezTo>
                    <a:pt x="458" y="678"/>
                    <a:pt x="453" y="677"/>
                    <a:pt x="448" y="677"/>
                  </a:cubicBezTo>
                  <a:cubicBezTo>
                    <a:pt x="443" y="677"/>
                    <a:pt x="439" y="677"/>
                    <a:pt x="434" y="677"/>
                  </a:cubicBezTo>
                  <a:cubicBezTo>
                    <a:pt x="429" y="676"/>
                    <a:pt x="424" y="676"/>
                    <a:pt x="419" y="676"/>
                  </a:cubicBezTo>
                  <a:cubicBezTo>
                    <a:pt x="435" y="652"/>
                    <a:pt x="470" y="649"/>
                    <a:pt x="506" y="645"/>
                  </a:cubicBezTo>
                  <a:cubicBezTo>
                    <a:pt x="510" y="645"/>
                    <a:pt x="514" y="644"/>
                    <a:pt x="519" y="644"/>
                  </a:cubicBezTo>
                  <a:cubicBezTo>
                    <a:pt x="522" y="647"/>
                    <a:pt x="526" y="651"/>
                    <a:pt x="530" y="654"/>
                  </a:cubicBezTo>
                  <a:cubicBezTo>
                    <a:pt x="547" y="671"/>
                    <a:pt x="566" y="690"/>
                    <a:pt x="593" y="702"/>
                  </a:cubicBezTo>
                  <a:cubicBezTo>
                    <a:pt x="604" y="706"/>
                    <a:pt x="616" y="709"/>
                    <a:pt x="628" y="711"/>
                  </a:cubicBezTo>
                  <a:cubicBezTo>
                    <a:pt x="635" y="712"/>
                    <a:pt x="642" y="714"/>
                    <a:pt x="649" y="716"/>
                  </a:cubicBezTo>
                  <a:cubicBezTo>
                    <a:pt x="697" y="730"/>
                    <a:pt x="769" y="771"/>
                    <a:pt x="781" y="811"/>
                  </a:cubicBezTo>
                  <a:cubicBezTo>
                    <a:pt x="784" y="824"/>
                    <a:pt x="784" y="838"/>
                    <a:pt x="783" y="854"/>
                  </a:cubicBezTo>
                  <a:cubicBezTo>
                    <a:pt x="783" y="865"/>
                    <a:pt x="783" y="875"/>
                    <a:pt x="784" y="886"/>
                  </a:cubicBezTo>
                  <a:cubicBezTo>
                    <a:pt x="751" y="838"/>
                    <a:pt x="712" y="791"/>
                    <a:pt x="656" y="762"/>
                  </a:cubicBezTo>
                  <a:cubicBezTo>
                    <a:pt x="634" y="751"/>
                    <a:pt x="614" y="742"/>
                    <a:pt x="595" y="734"/>
                  </a:cubicBezTo>
                  <a:cubicBezTo>
                    <a:pt x="584" y="730"/>
                    <a:pt x="573" y="728"/>
                    <a:pt x="561" y="725"/>
                  </a:cubicBezTo>
                  <a:moveTo>
                    <a:pt x="575" y="896"/>
                  </a:moveTo>
                  <a:cubicBezTo>
                    <a:pt x="551" y="880"/>
                    <a:pt x="529" y="865"/>
                    <a:pt x="500" y="860"/>
                  </a:cubicBezTo>
                  <a:cubicBezTo>
                    <a:pt x="475" y="856"/>
                    <a:pt x="454" y="860"/>
                    <a:pt x="436" y="867"/>
                  </a:cubicBezTo>
                  <a:cubicBezTo>
                    <a:pt x="441" y="863"/>
                    <a:pt x="445" y="858"/>
                    <a:pt x="449" y="854"/>
                  </a:cubicBezTo>
                  <a:cubicBezTo>
                    <a:pt x="459" y="844"/>
                    <a:pt x="468" y="834"/>
                    <a:pt x="479" y="826"/>
                  </a:cubicBezTo>
                  <a:cubicBezTo>
                    <a:pt x="490" y="818"/>
                    <a:pt x="506" y="811"/>
                    <a:pt x="523" y="804"/>
                  </a:cubicBezTo>
                  <a:cubicBezTo>
                    <a:pt x="529" y="802"/>
                    <a:pt x="534" y="800"/>
                    <a:pt x="539" y="797"/>
                  </a:cubicBezTo>
                  <a:cubicBezTo>
                    <a:pt x="546" y="795"/>
                    <a:pt x="552" y="792"/>
                    <a:pt x="559" y="789"/>
                  </a:cubicBezTo>
                  <a:cubicBezTo>
                    <a:pt x="575" y="781"/>
                    <a:pt x="591" y="774"/>
                    <a:pt x="604" y="771"/>
                  </a:cubicBezTo>
                  <a:cubicBezTo>
                    <a:pt x="608" y="770"/>
                    <a:pt x="613" y="770"/>
                    <a:pt x="618" y="770"/>
                  </a:cubicBezTo>
                  <a:cubicBezTo>
                    <a:pt x="648" y="772"/>
                    <a:pt x="682" y="797"/>
                    <a:pt x="697" y="814"/>
                  </a:cubicBezTo>
                  <a:cubicBezTo>
                    <a:pt x="712" y="832"/>
                    <a:pt x="727" y="855"/>
                    <a:pt x="742" y="878"/>
                  </a:cubicBezTo>
                  <a:cubicBezTo>
                    <a:pt x="746" y="884"/>
                    <a:pt x="746" y="884"/>
                    <a:pt x="746" y="884"/>
                  </a:cubicBezTo>
                  <a:cubicBezTo>
                    <a:pt x="749" y="889"/>
                    <a:pt x="753" y="894"/>
                    <a:pt x="756" y="898"/>
                  </a:cubicBezTo>
                  <a:cubicBezTo>
                    <a:pt x="768" y="916"/>
                    <a:pt x="781" y="934"/>
                    <a:pt x="783" y="953"/>
                  </a:cubicBezTo>
                  <a:cubicBezTo>
                    <a:pt x="768" y="945"/>
                    <a:pt x="750" y="943"/>
                    <a:pt x="735" y="942"/>
                  </a:cubicBezTo>
                  <a:cubicBezTo>
                    <a:pt x="727" y="941"/>
                    <a:pt x="719" y="941"/>
                    <a:pt x="711" y="940"/>
                  </a:cubicBezTo>
                  <a:cubicBezTo>
                    <a:pt x="698" y="940"/>
                    <a:pt x="684" y="939"/>
                    <a:pt x="671" y="938"/>
                  </a:cubicBezTo>
                  <a:cubicBezTo>
                    <a:pt x="630" y="932"/>
                    <a:pt x="602" y="913"/>
                    <a:pt x="575" y="896"/>
                  </a:cubicBezTo>
                  <a:moveTo>
                    <a:pt x="542" y="948"/>
                  </a:moveTo>
                  <a:cubicBezTo>
                    <a:pt x="544" y="946"/>
                    <a:pt x="545" y="944"/>
                    <a:pt x="546" y="943"/>
                  </a:cubicBezTo>
                  <a:cubicBezTo>
                    <a:pt x="565" y="940"/>
                    <a:pt x="582" y="933"/>
                    <a:pt x="597" y="926"/>
                  </a:cubicBezTo>
                  <a:cubicBezTo>
                    <a:pt x="619" y="944"/>
                    <a:pt x="653" y="954"/>
                    <a:pt x="704" y="958"/>
                  </a:cubicBezTo>
                  <a:cubicBezTo>
                    <a:pt x="708" y="958"/>
                    <a:pt x="712" y="958"/>
                    <a:pt x="716" y="958"/>
                  </a:cubicBezTo>
                  <a:cubicBezTo>
                    <a:pt x="714" y="960"/>
                    <a:pt x="713" y="961"/>
                    <a:pt x="711" y="963"/>
                  </a:cubicBezTo>
                  <a:cubicBezTo>
                    <a:pt x="702" y="970"/>
                    <a:pt x="694" y="977"/>
                    <a:pt x="683" y="981"/>
                  </a:cubicBezTo>
                  <a:cubicBezTo>
                    <a:pt x="647" y="967"/>
                    <a:pt x="601" y="957"/>
                    <a:pt x="554" y="954"/>
                  </a:cubicBezTo>
                  <a:cubicBezTo>
                    <a:pt x="549" y="953"/>
                    <a:pt x="544" y="953"/>
                    <a:pt x="539" y="953"/>
                  </a:cubicBezTo>
                  <a:cubicBezTo>
                    <a:pt x="540" y="951"/>
                    <a:pt x="541" y="950"/>
                    <a:pt x="542" y="948"/>
                  </a:cubicBezTo>
                  <a:moveTo>
                    <a:pt x="561" y="974"/>
                  </a:moveTo>
                  <a:cubicBezTo>
                    <a:pt x="572" y="975"/>
                    <a:pt x="583" y="976"/>
                    <a:pt x="594" y="979"/>
                  </a:cubicBezTo>
                  <a:cubicBezTo>
                    <a:pt x="561" y="995"/>
                    <a:pt x="543" y="1028"/>
                    <a:pt x="525" y="1060"/>
                  </a:cubicBezTo>
                  <a:cubicBezTo>
                    <a:pt x="514" y="1081"/>
                    <a:pt x="502" y="1102"/>
                    <a:pt x="487" y="1118"/>
                  </a:cubicBezTo>
                  <a:cubicBezTo>
                    <a:pt x="483" y="1117"/>
                    <a:pt x="479" y="1117"/>
                    <a:pt x="476" y="1116"/>
                  </a:cubicBezTo>
                  <a:cubicBezTo>
                    <a:pt x="468" y="1114"/>
                    <a:pt x="460" y="1112"/>
                    <a:pt x="451" y="1112"/>
                  </a:cubicBezTo>
                  <a:cubicBezTo>
                    <a:pt x="450" y="1111"/>
                    <a:pt x="449" y="1111"/>
                    <a:pt x="448" y="1111"/>
                  </a:cubicBezTo>
                  <a:cubicBezTo>
                    <a:pt x="451" y="1100"/>
                    <a:pt x="450" y="1085"/>
                    <a:pt x="450" y="1070"/>
                  </a:cubicBezTo>
                  <a:cubicBezTo>
                    <a:pt x="449" y="1044"/>
                    <a:pt x="449" y="1016"/>
                    <a:pt x="461" y="1001"/>
                  </a:cubicBezTo>
                  <a:cubicBezTo>
                    <a:pt x="477" y="981"/>
                    <a:pt x="516" y="970"/>
                    <a:pt x="561" y="974"/>
                  </a:cubicBezTo>
                  <a:moveTo>
                    <a:pt x="536" y="1102"/>
                  </a:moveTo>
                  <a:cubicBezTo>
                    <a:pt x="541" y="1096"/>
                    <a:pt x="543" y="1088"/>
                    <a:pt x="545" y="1080"/>
                  </a:cubicBezTo>
                  <a:cubicBezTo>
                    <a:pt x="545" y="1080"/>
                    <a:pt x="545" y="1079"/>
                    <a:pt x="546" y="1078"/>
                  </a:cubicBezTo>
                  <a:cubicBezTo>
                    <a:pt x="549" y="1090"/>
                    <a:pt x="547" y="1105"/>
                    <a:pt x="541" y="1114"/>
                  </a:cubicBezTo>
                  <a:cubicBezTo>
                    <a:pt x="533" y="1126"/>
                    <a:pt x="533" y="1126"/>
                    <a:pt x="533" y="1126"/>
                  </a:cubicBezTo>
                  <a:cubicBezTo>
                    <a:pt x="523" y="1125"/>
                    <a:pt x="514" y="1125"/>
                    <a:pt x="505" y="1127"/>
                  </a:cubicBezTo>
                  <a:cubicBezTo>
                    <a:pt x="504" y="1124"/>
                    <a:pt x="501" y="1123"/>
                    <a:pt x="499" y="1123"/>
                  </a:cubicBezTo>
                  <a:cubicBezTo>
                    <a:pt x="517" y="1102"/>
                    <a:pt x="528" y="1079"/>
                    <a:pt x="540" y="1053"/>
                  </a:cubicBezTo>
                  <a:cubicBezTo>
                    <a:pt x="541" y="1052"/>
                    <a:pt x="542" y="1051"/>
                    <a:pt x="542" y="1049"/>
                  </a:cubicBezTo>
                  <a:cubicBezTo>
                    <a:pt x="542" y="1057"/>
                    <a:pt x="539" y="1066"/>
                    <a:pt x="536" y="1075"/>
                  </a:cubicBezTo>
                  <a:cubicBezTo>
                    <a:pt x="534" y="1083"/>
                    <a:pt x="531" y="1091"/>
                    <a:pt x="530" y="1099"/>
                  </a:cubicBezTo>
                  <a:cubicBezTo>
                    <a:pt x="528" y="1113"/>
                    <a:pt x="528" y="1113"/>
                    <a:pt x="528" y="1113"/>
                  </a:cubicBezTo>
                  <a:cubicBezTo>
                    <a:pt x="536" y="1102"/>
                    <a:pt x="536" y="1102"/>
                    <a:pt x="536" y="1102"/>
                  </a:cubicBezTo>
                  <a:moveTo>
                    <a:pt x="487" y="1129"/>
                  </a:moveTo>
                  <a:cubicBezTo>
                    <a:pt x="472" y="1134"/>
                    <a:pt x="462" y="1145"/>
                    <a:pt x="451" y="1156"/>
                  </a:cubicBezTo>
                  <a:cubicBezTo>
                    <a:pt x="451" y="1156"/>
                    <a:pt x="450" y="1157"/>
                    <a:pt x="450" y="1157"/>
                  </a:cubicBezTo>
                  <a:cubicBezTo>
                    <a:pt x="447" y="1147"/>
                    <a:pt x="446" y="1135"/>
                    <a:pt x="447" y="1121"/>
                  </a:cubicBezTo>
                  <a:cubicBezTo>
                    <a:pt x="462" y="1122"/>
                    <a:pt x="475" y="1125"/>
                    <a:pt x="487" y="1129"/>
                  </a:cubicBezTo>
                  <a:moveTo>
                    <a:pt x="279" y="1193"/>
                  </a:moveTo>
                  <a:cubicBezTo>
                    <a:pt x="287" y="1175"/>
                    <a:pt x="296" y="1153"/>
                    <a:pt x="293" y="1130"/>
                  </a:cubicBezTo>
                  <a:cubicBezTo>
                    <a:pt x="309" y="1113"/>
                    <a:pt x="321" y="1091"/>
                    <a:pt x="332" y="1070"/>
                  </a:cubicBezTo>
                  <a:cubicBezTo>
                    <a:pt x="346" y="1043"/>
                    <a:pt x="360" y="1015"/>
                    <a:pt x="384" y="997"/>
                  </a:cubicBezTo>
                  <a:cubicBezTo>
                    <a:pt x="406" y="982"/>
                    <a:pt x="439" y="980"/>
                    <a:pt x="472" y="978"/>
                  </a:cubicBezTo>
                  <a:cubicBezTo>
                    <a:pt x="430" y="1001"/>
                    <a:pt x="403" y="1041"/>
                    <a:pt x="376" y="1080"/>
                  </a:cubicBezTo>
                  <a:cubicBezTo>
                    <a:pt x="359" y="1106"/>
                    <a:pt x="342" y="1132"/>
                    <a:pt x="320" y="1153"/>
                  </a:cubicBezTo>
                  <a:cubicBezTo>
                    <a:pt x="308" y="1172"/>
                    <a:pt x="293" y="1188"/>
                    <a:pt x="276" y="1202"/>
                  </a:cubicBezTo>
                  <a:cubicBezTo>
                    <a:pt x="277" y="1199"/>
                    <a:pt x="278" y="1196"/>
                    <a:pt x="279" y="1193"/>
                  </a:cubicBezTo>
                  <a:moveTo>
                    <a:pt x="438" y="1112"/>
                  </a:moveTo>
                  <a:cubicBezTo>
                    <a:pt x="438" y="1112"/>
                    <a:pt x="438" y="1112"/>
                    <a:pt x="438" y="1112"/>
                  </a:cubicBezTo>
                  <a:cubicBezTo>
                    <a:pt x="435" y="1112"/>
                    <a:pt x="431" y="1112"/>
                    <a:pt x="429" y="1116"/>
                  </a:cubicBezTo>
                  <a:cubicBezTo>
                    <a:pt x="428" y="1117"/>
                    <a:pt x="428" y="1117"/>
                    <a:pt x="428" y="1117"/>
                  </a:cubicBezTo>
                  <a:cubicBezTo>
                    <a:pt x="428" y="1118"/>
                    <a:pt x="428" y="1118"/>
                    <a:pt x="428" y="1118"/>
                  </a:cubicBezTo>
                  <a:cubicBezTo>
                    <a:pt x="428" y="1121"/>
                    <a:pt x="430" y="1123"/>
                    <a:pt x="432" y="1123"/>
                  </a:cubicBezTo>
                  <a:cubicBezTo>
                    <a:pt x="434" y="1123"/>
                    <a:pt x="435" y="1123"/>
                    <a:pt x="436" y="1122"/>
                  </a:cubicBezTo>
                  <a:cubicBezTo>
                    <a:pt x="437" y="1122"/>
                    <a:pt x="437" y="1122"/>
                    <a:pt x="437" y="1122"/>
                  </a:cubicBezTo>
                  <a:cubicBezTo>
                    <a:pt x="434" y="1142"/>
                    <a:pt x="430" y="1159"/>
                    <a:pt x="424" y="1173"/>
                  </a:cubicBezTo>
                  <a:cubicBezTo>
                    <a:pt x="419" y="1188"/>
                    <a:pt x="419" y="1188"/>
                    <a:pt x="419" y="1188"/>
                  </a:cubicBezTo>
                  <a:cubicBezTo>
                    <a:pt x="423" y="1184"/>
                    <a:pt x="423" y="1184"/>
                    <a:pt x="423" y="1184"/>
                  </a:cubicBezTo>
                  <a:cubicBezTo>
                    <a:pt x="423" y="1184"/>
                    <a:pt x="423" y="1184"/>
                    <a:pt x="423" y="1184"/>
                  </a:cubicBezTo>
                  <a:cubicBezTo>
                    <a:pt x="417" y="1194"/>
                    <a:pt x="404" y="1201"/>
                    <a:pt x="384" y="1207"/>
                  </a:cubicBezTo>
                  <a:cubicBezTo>
                    <a:pt x="386" y="1204"/>
                    <a:pt x="386" y="1204"/>
                    <a:pt x="386" y="1204"/>
                  </a:cubicBezTo>
                  <a:cubicBezTo>
                    <a:pt x="380" y="1208"/>
                    <a:pt x="380" y="1208"/>
                    <a:pt x="380" y="1208"/>
                  </a:cubicBezTo>
                  <a:cubicBezTo>
                    <a:pt x="372" y="1210"/>
                    <a:pt x="363" y="1212"/>
                    <a:pt x="353" y="1213"/>
                  </a:cubicBezTo>
                  <a:cubicBezTo>
                    <a:pt x="358" y="1197"/>
                    <a:pt x="356" y="1181"/>
                    <a:pt x="354" y="1167"/>
                  </a:cubicBezTo>
                  <a:cubicBezTo>
                    <a:pt x="353" y="1156"/>
                    <a:pt x="351" y="1145"/>
                    <a:pt x="354" y="1134"/>
                  </a:cubicBezTo>
                  <a:cubicBezTo>
                    <a:pt x="356" y="1124"/>
                    <a:pt x="369" y="1110"/>
                    <a:pt x="379" y="1098"/>
                  </a:cubicBezTo>
                  <a:cubicBezTo>
                    <a:pt x="385" y="1091"/>
                    <a:pt x="391" y="1085"/>
                    <a:pt x="395" y="1080"/>
                  </a:cubicBezTo>
                  <a:cubicBezTo>
                    <a:pt x="399" y="1074"/>
                    <a:pt x="402" y="1069"/>
                    <a:pt x="406" y="1064"/>
                  </a:cubicBezTo>
                  <a:cubicBezTo>
                    <a:pt x="419" y="1045"/>
                    <a:pt x="430" y="1030"/>
                    <a:pt x="444" y="1016"/>
                  </a:cubicBezTo>
                  <a:cubicBezTo>
                    <a:pt x="442" y="1033"/>
                    <a:pt x="441" y="1054"/>
                    <a:pt x="440" y="1075"/>
                  </a:cubicBezTo>
                  <a:cubicBezTo>
                    <a:pt x="440" y="1087"/>
                    <a:pt x="439" y="1100"/>
                    <a:pt x="438" y="1112"/>
                  </a:cubicBezTo>
                  <a:moveTo>
                    <a:pt x="439" y="1161"/>
                  </a:moveTo>
                  <a:cubicBezTo>
                    <a:pt x="438" y="1166"/>
                    <a:pt x="436" y="1171"/>
                    <a:pt x="434" y="1175"/>
                  </a:cubicBezTo>
                  <a:cubicBezTo>
                    <a:pt x="435" y="1171"/>
                    <a:pt x="435" y="1171"/>
                    <a:pt x="435" y="1171"/>
                  </a:cubicBezTo>
                  <a:cubicBezTo>
                    <a:pt x="436" y="1168"/>
                    <a:pt x="438" y="1164"/>
                    <a:pt x="439" y="1161"/>
                  </a:cubicBezTo>
                  <a:moveTo>
                    <a:pt x="343" y="1215"/>
                  </a:moveTo>
                  <a:cubicBezTo>
                    <a:pt x="338" y="1216"/>
                    <a:pt x="334" y="1217"/>
                    <a:pt x="329" y="1218"/>
                  </a:cubicBezTo>
                  <a:cubicBezTo>
                    <a:pt x="324" y="1219"/>
                    <a:pt x="318" y="1220"/>
                    <a:pt x="313" y="1221"/>
                  </a:cubicBezTo>
                  <a:cubicBezTo>
                    <a:pt x="306" y="1224"/>
                    <a:pt x="306" y="1224"/>
                    <a:pt x="306" y="1224"/>
                  </a:cubicBezTo>
                  <a:cubicBezTo>
                    <a:pt x="312" y="1228"/>
                    <a:pt x="312" y="1228"/>
                    <a:pt x="312" y="1228"/>
                  </a:cubicBezTo>
                  <a:cubicBezTo>
                    <a:pt x="317" y="1231"/>
                    <a:pt x="323" y="1230"/>
                    <a:pt x="329" y="1228"/>
                  </a:cubicBezTo>
                  <a:cubicBezTo>
                    <a:pt x="332" y="1227"/>
                    <a:pt x="336" y="1227"/>
                    <a:pt x="339" y="1226"/>
                  </a:cubicBezTo>
                  <a:cubicBezTo>
                    <a:pt x="337" y="1234"/>
                    <a:pt x="336" y="1241"/>
                    <a:pt x="333" y="1246"/>
                  </a:cubicBezTo>
                  <a:cubicBezTo>
                    <a:pt x="330" y="1253"/>
                    <a:pt x="330" y="1253"/>
                    <a:pt x="330" y="1253"/>
                  </a:cubicBezTo>
                  <a:cubicBezTo>
                    <a:pt x="316" y="1254"/>
                    <a:pt x="303" y="1254"/>
                    <a:pt x="288" y="1253"/>
                  </a:cubicBezTo>
                  <a:cubicBezTo>
                    <a:pt x="278" y="1252"/>
                    <a:pt x="268" y="1251"/>
                    <a:pt x="257" y="1249"/>
                  </a:cubicBezTo>
                  <a:cubicBezTo>
                    <a:pt x="248" y="1249"/>
                    <a:pt x="239" y="1248"/>
                    <a:pt x="230" y="1247"/>
                  </a:cubicBezTo>
                  <a:cubicBezTo>
                    <a:pt x="242" y="1239"/>
                    <a:pt x="254" y="1231"/>
                    <a:pt x="265" y="1222"/>
                  </a:cubicBezTo>
                  <a:cubicBezTo>
                    <a:pt x="264" y="1234"/>
                    <a:pt x="264" y="1234"/>
                    <a:pt x="264" y="1234"/>
                  </a:cubicBezTo>
                  <a:cubicBezTo>
                    <a:pt x="270" y="1219"/>
                    <a:pt x="270" y="1219"/>
                    <a:pt x="270" y="1219"/>
                  </a:cubicBezTo>
                  <a:cubicBezTo>
                    <a:pt x="282" y="1209"/>
                    <a:pt x="294" y="1199"/>
                    <a:pt x="305" y="1189"/>
                  </a:cubicBezTo>
                  <a:cubicBezTo>
                    <a:pt x="308" y="1187"/>
                    <a:pt x="308" y="1187"/>
                    <a:pt x="308" y="1187"/>
                  </a:cubicBezTo>
                  <a:cubicBezTo>
                    <a:pt x="308" y="1188"/>
                    <a:pt x="308" y="1188"/>
                    <a:pt x="309" y="1189"/>
                  </a:cubicBezTo>
                  <a:cubicBezTo>
                    <a:pt x="309" y="1190"/>
                    <a:pt x="309" y="1191"/>
                    <a:pt x="309" y="1192"/>
                  </a:cubicBezTo>
                  <a:cubicBezTo>
                    <a:pt x="309" y="1194"/>
                    <a:pt x="308" y="1197"/>
                    <a:pt x="308" y="1199"/>
                  </a:cubicBezTo>
                  <a:cubicBezTo>
                    <a:pt x="316" y="1200"/>
                    <a:pt x="316" y="1200"/>
                    <a:pt x="316" y="1200"/>
                  </a:cubicBezTo>
                  <a:cubicBezTo>
                    <a:pt x="316" y="1197"/>
                    <a:pt x="316" y="1195"/>
                    <a:pt x="316" y="1192"/>
                  </a:cubicBezTo>
                  <a:cubicBezTo>
                    <a:pt x="318" y="1176"/>
                    <a:pt x="325" y="1167"/>
                    <a:pt x="334" y="1157"/>
                  </a:cubicBezTo>
                  <a:cubicBezTo>
                    <a:pt x="337" y="1153"/>
                    <a:pt x="340" y="1149"/>
                    <a:pt x="343" y="1145"/>
                  </a:cubicBezTo>
                  <a:cubicBezTo>
                    <a:pt x="348" y="1166"/>
                    <a:pt x="345" y="1190"/>
                    <a:pt x="343" y="1215"/>
                  </a:cubicBezTo>
                  <a:cubicBezTo>
                    <a:pt x="343" y="1215"/>
                    <a:pt x="343" y="1215"/>
                    <a:pt x="343" y="1215"/>
                  </a:cubicBezTo>
                  <a:moveTo>
                    <a:pt x="348" y="1233"/>
                  </a:moveTo>
                  <a:cubicBezTo>
                    <a:pt x="349" y="1230"/>
                    <a:pt x="349" y="1227"/>
                    <a:pt x="350" y="1225"/>
                  </a:cubicBezTo>
                  <a:cubicBezTo>
                    <a:pt x="353" y="1224"/>
                    <a:pt x="356" y="1224"/>
                    <a:pt x="359" y="1223"/>
                  </a:cubicBezTo>
                  <a:cubicBezTo>
                    <a:pt x="362" y="1223"/>
                    <a:pt x="366" y="1222"/>
                    <a:pt x="369" y="1221"/>
                  </a:cubicBezTo>
                  <a:cubicBezTo>
                    <a:pt x="363" y="1229"/>
                    <a:pt x="353" y="1237"/>
                    <a:pt x="344" y="1244"/>
                  </a:cubicBezTo>
                  <a:cubicBezTo>
                    <a:pt x="346" y="1240"/>
                    <a:pt x="347" y="1237"/>
                    <a:pt x="348" y="1233"/>
                  </a:cubicBezTo>
                  <a:moveTo>
                    <a:pt x="414" y="1252"/>
                  </a:moveTo>
                  <a:cubicBezTo>
                    <a:pt x="399" y="1252"/>
                    <a:pt x="385" y="1252"/>
                    <a:pt x="371" y="1252"/>
                  </a:cubicBezTo>
                  <a:cubicBezTo>
                    <a:pt x="364" y="1252"/>
                    <a:pt x="357" y="1253"/>
                    <a:pt x="350" y="1253"/>
                  </a:cubicBezTo>
                  <a:cubicBezTo>
                    <a:pt x="354" y="1249"/>
                    <a:pt x="358" y="1245"/>
                    <a:pt x="362" y="1242"/>
                  </a:cubicBezTo>
                  <a:cubicBezTo>
                    <a:pt x="371" y="1234"/>
                    <a:pt x="381" y="1227"/>
                    <a:pt x="388" y="1216"/>
                  </a:cubicBezTo>
                  <a:cubicBezTo>
                    <a:pt x="416" y="1212"/>
                    <a:pt x="434" y="1195"/>
                    <a:pt x="452" y="1179"/>
                  </a:cubicBezTo>
                  <a:cubicBezTo>
                    <a:pt x="474" y="1158"/>
                    <a:pt x="495" y="1139"/>
                    <a:pt x="539" y="1144"/>
                  </a:cubicBezTo>
                  <a:cubicBezTo>
                    <a:pt x="528" y="1150"/>
                    <a:pt x="520" y="1160"/>
                    <a:pt x="512" y="1169"/>
                  </a:cubicBezTo>
                  <a:cubicBezTo>
                    <a:pt x="508" y="1173"/>
                    <a:pt x="504" y="1179"/>
                    <a:pt x="499" y="1183"/>
                  </a:cubicBezTo>
                  <a:cubicBezTo>
                    <a:pt x="479" y="1202"/>
                    <a:pt x="452" y="1211"/>
                    <a:pt x="423" y="1221"/>
                  </a:cubicBezTo>
                  <a:cubicBezTo>
                    <a:pt x="410" y="1225"/>
                    <a:pt x="397" y="1229"/>
                    <a:pt x="384" y="1235"/>
                  </a:cubicBezTo>
                  <a:cubicBezTo>
                    <a:pt x="371" y="1241"/>
                    <a:pt x="371" y="1241"/>
                    <a:pt x="371" y="1241"/>
                  </a:cubicBezTo>
                  <a:cubicBezTo>
                    <a:pt x="386" y="1242"/>
                    <a:pt x="386" y="1242"/>
                    <a:pt x="386" y="1242"/>
                  </a:cubicBezTo>
                  <a:cubicBezTo>
                    <a:pt x="400" y="1243"/>
                    <a:pt x="415" y="1236"/>
                    <a:pt x="428" y="1230"/>
                  </a:cubicBezTo>
                  <a:cubicBezTo>
                    <a:pt x="434" y="1228"/>
                    <a:pt x="439" y="1225"/>
                    <a:pt x="445" y="1223"/>
                  </a:cubicBezTo>
                  <a:cubicBezTo>
                    <a:pt x="438" y="1234"/>
                    <a:pt x="429" y="1243"/>
                    <a:pt x="418" y="1249"/>
                  </a:cubicBezTo>
                  <a:cubicBezTo>
                    <a:pt x="414" y="1252"/>
                    <a:pt x="414" y="1252"/>
                    <a:pt x="414" y="1252"/>
                  </a:cubicBezTo>
                  <a:moveTo>
                    <a:pt x="551" y="1226"/>
                  </a:moveTo>
                  <a:cubicBezTo>
                    <a:pt x="522" y="1243"/>
                    <a:pt x="478" y="1249"/>
                    <a:pt x="432" y="1251"/>
                  </a:cubicBezTo>
                  <a:cubicBezTo>
                    <a:pt x="445" y="1243"/>
                    <a:pt x="453" y="1230"/>
                    <a:pt x="459" y="1217"/>
                  </a:cubicBezTo>
                  <a:cubicBezTo>
                    <a:pt x="468" y="1215"/>
                    <a:pt x="474" y="1211"/>
                    <a:pt x="481" y="1207"/>
                  </a:cubicBezTo>
                  <a:cubicBezTo>
                    <a:pt x="484" y="1205"/>
                    <a:pt x="487" y="1203"/>
                    <a:pt x="491" y="1201"/>
                  </a:cubicBezTo>
                  <a:cubicBezTo>
                    <a:pt x="486" y="1213"/>
                    <a:pt x="478" y="1220"/>
                    <a:pt x="471" y="1226"/>
                  </a:cubicBezTo>
                  <a:cubicBezTo>
                    <a:pt x="456" y="1237"/>
                    <a:pt x="456" y="1237"/>
                    <a:pt x="456" y="1237"/>
                  </a:cubicBezTo>
                  <a:cubicBezTo>
                    <a:pt x="474" y="1232"/>
                    <a:pt x="474" y="1232"/>
                    <a:pt x="474" y="1232"/>
                  </a:cubicBezTo>
                  <a:cubicBezTo>
                    <a:pt x="486" y="1229"/>
                    <a:pt x="502" y="1212"/>
                    <a:pt x="505" y="1191"/>
                  </a:cubicBezTo>
                  <a:cubicBezTo>
                    <a:pt x="527" y="1165"/>
                    <a:pt x="564" y="1154"/>
                    <a:pt x="600" y="1143"/>
                  </a:cubicBezTo>
                  <a:cubicBezTo>
                    <a:pt x="612" y="1139"/>
                    <a:pt x="624" y="1136"/>
                    <a:pt x="635" y="1132"/>
                  </a:cubicBezTo>
                  <a:cubicBezTo>
                    <a:pt x="631" y="1137"/>
                    <a:pt x="627" y="1143"/>
                    <a:pt x="622" y="1149"/>
                  </a:cubicBezTo>
                  <a:cubicBezTo>
                    <a:pt x="603" y="1178"/>
                    <a:pt x="582" y="1207"/>
                    <a:pt x="551" y="1226"/>
                  </a:cubicBezTo>
                  <a:moveTo>
                    <a:pt x="778" y="1200"/>
                  </a:moveTo>
                  <a:cubicBezTo>
                    <a:pt x="777" y="1208"/>
                    <a:pt x="777" y="1216"/>
                    <a:pt x="776" y="1223"/>
                  </a:cubicBezTo>
                  <a:cubicBezTo>
                    <a:pt x="759" y="1217"/>
                    <a:pt x="740" y="1213"/>
                    <a:pt x="719" y="1211"/>
                  </a:cubicBezTo>
                  <a:cubicBezTo>
                    <a:pt x="672" y="1208"/>
                    <a:pt x="626" y="1217"/>
                    <a:pt x="585" y="1224"/>
                  </a:cubicBezTo>
                  <a:cubicBezTo>
                    <a:pt x="582" y="1225"/>
                    <a:pt x="579" y="1225"/>
                    <a:pt x="577" y="1226"/>
                  </a:cubicBezTo>
                  <a:cubicBezTo>
                    <a:pt x="579" y="1223"/>
                    <a:pt x="582" y="1221"/>
                    <a:pt x="585" y="1219"/>
                  </a:cubicBezTo>
                  <a:cubicBezTo>
                    <a:pt x="595" y="1211"/>
                    <a:pt x="605" y="1202"/>
                    <a:pt x="614" y="1193"/>
                  </a:cubicBezTo>
                  <a:cubicBezTo>
                    <a:pt x="612" y="1195"/>
                    <a:pt x="611" y="1197"/>
                    <a:pt x="610" y="1199"/>
                  </a:cubicBezTo>
                  <a:cubicBezTo>
                    <a:pt x="606" y="1204"/>
                    <a:pt x="605" y="1206"/>
                    <a:pt x="604" y="1208"/>
                  </a:cubicBezTo>
                  <a:cubicBezTo>
                    <a:pt x="601" y="1218"/>
                    <a:pt x="601" y="1218"/>
                    <a:pt x="601" y="1218"/>
                  </a:cubicBezTo>
                  <a:cubicBezTo>
                    <a:pt x="609" y="1212"/>
                    <a:pt x="609" y="1212"/>
                    <a:pt x="609" y="1212"/>
                  </a:cubicBezTo>
                  <a:cubicBezTo>
                    <a:pt x="622" y="1205"/>
                    <a:pt x="628" y="1188"/>
                    <a:pt x="635" y="1171"/>
                  </a:cubicBezTo>
                  <a:cubicBezTo>
                    <a:pt x="645" y="1149"/>
                    <a:pt x="655" y="1125"/>
                    <a:pt x="677" y="1122"/>
                  </a:cubicBezTo>
                  <a:cubicBezTo>
                    <a:pt x="680" y="1122"/>
                    <a:pt x="683" y="1122"/>
                    <a:pt x="686" y="1122"/>
                  </a:cubicBezTo>
                  <a:cubicBezTo>
                    <a:pt x="726" y="1125"/>
                    <a:pt x="757" y="1139"/>
                    <a:pt x="781" y="1165"/>
                  </a:cubicBezTo>
                  <a:cubicBezTo>
                    <a:pt x="779" y="1176"/>
                    <a:pt x="778" y="1188"/>
                    <a:pt x="778" y="1200"/>
                  </a:cubicBezTo>
                  <a:moveTo>
                    <a:pt x="769" y="1125"/>
                  </a:moveTo>
                  <a:cubicBezTo>
                    <a:pt x="736" y="1110"/>
                    <a:pt x="712" y="1098"/>
                    <a:pt x="678" y="1099"/>
                  </a:cubicBezTo>
                  <a:cubicBezTo>
                    <a:pt x="658" y="1099"/>
                    <a:pt x="640" y="1107"/>
                    <a:pt x="624" y="1114"/>
                  </a:cubicBezTo>
                  <a:cubicBezTo>
                    <a:pt x="607" y="1122"/>
                    <a:pt x="590" y="1129"/>
                    <a:pt x="570" y="1130"/>
                  </a:cubicBezTo>
                  <a:cubicBezTo>
                    <a:pt x="561" y="1131"/>
                    <a:pt x="552" y="1129"/>
                    <a:pt x="543" y="1128"/>
                  </a:cubicBezTo>
                  <a:cubicBezTo>
                    <a:pt x="542" y="1127"/>
                    <a:pt x="540" y="1127"/>
                    <a:pt x="538" y="1127"/>
                  </a:cubicBezTo>
                  <a:cubicBezTo>
                    <a:pt x="546" y="1119"/>
                    <a:pt x="546" y="1119"/>
                    <a:pt x="546" y="1119"/>
                  </a:cubicBezTo>
                  <a:cubicBezTo>
                    <a:pt x="561" y="1103"/>
                    <a:pt x="557" y="1085"/>
                    <a:pt x="554" y="1067"/>
                  </a:cubicBezTo>
                  <a:cubicBezTo>
                    <a:pt x="551" y="1055"/>
                    <a:pt x="549" y="1043"/>
                    <a:pt x="551" y="1033"/>
                  </a:cubicBezTo>
                  <a:cubicBezTo>
                    <a:pt x="554" y="1023"/>
                    <a:pt x="576" y="1005"/>
                    <a:pt x="590" y="997"/>
                  </a:cubicBezTo>
                  <a:cubicBezTo>
                    <a:pt x="611" y="985"/>
                    <a:pt x="632" y="985"/>
                    <a:pt x="660" y="995"/>
                  </a:cubicBezTo>
                  <a:cubicBezTo>
                    <a:pt x="645" y="1007"/>
                    <a:pt x="624" y="1012"/>
                    <a:pt x="603" y="1017"/>
                  </a:cubicBezTo>
                  <a:cubicBezTo>
                    <a:pt x="595" y="1019"/>
                    <a:pt x="587" y="1021"/>
                    <a:pt x="579" y="1023"/>
                  </a:cubicBezTo>
                  <a:cubicBezTo>
                    <a:pt x="561" y="1029"/>
                    <a:pt x="561" y="1029"/>
                    <a:pt x="561" y="1029"/>
                  </a:cubicBezTo>
                  <a:cubicBezTo>
                    <a:pt x="580" y="1030"/>
                    <a:pt x="580" y="1030"/>
                    <a:pt x="580" y="1030"/>
                  </a:cubicBezTo>
                  <a:cubicBezTo>
                    <a:pt x="590" y="1031"/>
                    <a:pt x="607" y="1027"/>
                    <a:pt x="617" y="1023"/>
                  </a:cubicBezTo>
                  <a:cubicBezTo>
                    <a:pt x="616" y="1026"/>
                    <a:pt x="615" y="1029"/>
                    <a:pt x="613" y="1032"/>
                  </a:cubicBezTo>
                  <a:cubicBezTo>
                    <a:pt x="610" y="1036"/>
                    <a:pt x="607" y="1041"/>
                    <a:pt x="606" y="1046"/>
                  </a:cubicBezTo>
                  <a:cubicBezTo>
                    <a:pt x="613" y="1048"/>
                    <a:pt x="613" y="1048"/>
                    <a:pt x="613" y="1048"/>
                  </a:cubicBezTo>
                  <a:cubicBezTo>
                    <a:pt x="625" y="1022"/>
                    <a:pt x="649" y="1010"/>
                    <a:pt x="672" y="1002"/>
                  </a:cubicBezTo>
                  <a:cubicBezTo>
                    <a:pt x="680" y="1008"/>
                    <a:pt x="690" y="1014"/>
                    <a:pt x="699" y="1019"/>
                  </a:cubicBezTo>
                  <a:cubicBezTo>
                    <a:pt x="742" y="1045"/>
                    <a:pt x="786" y="1072"/>
                    <a:pt x="782" y="1131"/>
                  </a:cubicBezTo>
                  <a:cubicBezTo>
                    <a:pt x="778" y="1129"/>
                    <a:pt x="773" y="1127"/>
                    <a:pt x="769" y="1125"/>
                  </a:cubicBezTo>
                  <a:moveTo>
                    <a:pt x="764" y="1026"/>
                  </a:moveTo>
                  <a:cubicBezTo>
                    <a:pt x="744" y="1011"/>
                    <a:pt x="722" y="996"/>
                    <a:pt x="695" y="986"/>
                  </a:cubicBezTo>
                  <a:cubicBezTo>
                    <a:pt x="708" y="972"/>
                    <a:pt x="730" y="959"/>
                    <a:pt x="753" y="961"/>
                  </a:cubicBezTo>
                  <a:cubicBezTo>
                    <a:pt x="766" y="962"/>
                    <a:pt x="777" y="967"/>
                    <a:pt x="786" y="975"/>
                  </a:cubicBezTo>
                  <a:cubicBezTo>
                    <a:pt x="784" y="994"/>
                    <a:pt x="782" y="1020"/>
                    <a:pt x="783" y="1039"/>
                  </a:cubicBezTo>
                  <a:cubicBezTo>
                    <a:pt x="776" y="1035"/>
                    <a:pt x="770" y="1030"/>
                    <a:pt x="764" y="1026"/>
                  </a:cubicBezTo>
                  <a:moveTo>
                    <a:pt x="800" y="2162"/>
                  </a:moveTo>
                  <a:cubicBezTo>
                    <a:pt x="797" y="2162"/>
                    <a:pt x="795" y="2163"/>
                    <a:pt x="793" y="2164"/>
                  </a:cubicBezTo>
                  <a:cubicBezTo>
                    <a:pt x="793" y="2164"/>
                    <a:pt x="792" y="2165"/>
                    <a:pt x="791" y="2165"/>
                  </a:cubicBezTo>
                  <a:cubicBezTo>
                    <a:pt x="791" y="2164"/>
                    <a:pt x="790" y="2162"/>
                    <a:pt x="790" y="2161"/>
                  </a:cubicBezTo>
                  <a:cubicBezTo>
                    <a:pt x="790" y="2160"/>
                    <a:pt x="789" y="2158"/>
                    <a:pt x="789" y="2156"/>
                  </a:cubicBezTo>
                  <a:cubicBezTo>
                    <a:pt x="794" y="2155"/>
                    <a:pt x="797" y="2152"/>
                    <a:pt x="800" y="2150"/>
                  </a:cubicBezTo>
                  <a:cubicBezTo>
                    <a:pt x="800" y="2149"/>
                    <a:pt x="801" y="2148"/>
                    <a:pt x="801" y="2148"/>
                  </a:cubicBezTo>
                  <a:cubicBezTo>
                    <a:pt x="801" y="2148"/>
                    <a:pt x="802" y="2149"/>
                    <a:pt x="802" y="2149"/>
                  </a:cubicBezTo>
                  <a:cubicBezTo>
                    <a:pt x="803" y="2150"/>
                    <a:pt x="803" y="2150"/>
                    <a:pt x="803" y="2150"/>
                  </a:cubicBezTo>
                  <a:cubicBezTo>
                    <a:pt x="800" y="2152"/>
                    <a:pt x="798" y="2155"/>
                    <a:pt x="798" y="2158"/>
                  </a:cubicBezTo>
                  <a:cubicBezTo>
                    <a:pt x="798" y="2159"/>
                    <a:pt x="798" y="2161"/>
                    <a:pt x="800" y="2162"/>
                  </a:cubicBezTo>
                  <a:moveTo>
                    <a:pt x="816" y="2162"/>
                  </a:moveTo>
                  <a:cubicBezTo>
                    <a:pt x="814" y="2162"/>
                    <a:pt x="811" y="2162"/>
                    <a:pt x="808" y="2163"/>
                  </a:cubicBezTo>
                  <a:cubicBezTo>
                    <a:pt x="807" y="2159"/>
                    <a:pt x="807" y="2159"/>
                    <a:pt x="807" y="2159"/>
                  </a:cubicBezTo>
                  <a:cubicBezTo>
                    <a:pt x="807" y="2159"/>
                    <a:pt x="809" y="2158"/>
                    <a:pt x="810" y="2157"/>
                  </a:cubicBezTo>
                  <a:cubicBezTo>
                    <a:pt x="811" y="2156"/>
                    <a:pt x="813" y="2155"/>
                    <a:pt x="814" y="2153"/>
                  </a:cubicBezTo>
                  <a:cubicBezTo>
                    <a:pt x="818" y="2156"/>
                    <a:pt x="821" y="2159"/>
                    <a:pt x="826" y="2159"/>
                  </a:cubicBezTo>
                  <a:cubicBezTo>
                    <a:pt x="825" y="2161"/>
                    <a:pt x="822" y="2162"/>
                    <a:pt x="816" y="2162"/>
                  </a:cubicBezTo>
                  <a:moveTo>
                    <a:pt x="845" y="1886"/>
                  </a:moveTo>
                  <a:cubicBezTo>
                    <a:pt x="846" y="1886"/>
                    <a:pt x="846" y="1885"/>
                    <a:pt x="847" y="1884"/>
                  </a:cubicBezTo>
                  <a:cubicBezTo>
                    <a:pt x="847" y="1886"/>
                    <a:pt x="847" y="1886"/>
                    <a:pt x="847" y="1886"/>
                  </a:cubicBezTo>
                  <a:cubicBezTo>
                    <a:pt x="846" y="1886"/>
                    <a:pt x="846" y="1887"/>
                    <a:pt x="845" y="1886"/>
                  </a:cubicBezTo>
                  <a:moveTo>
                    <a:pt x="847" y="1871"/>
                  </a:moveTo>
                  <a:cubicBezTo>
                    <a:pt x="847" y="1871"/>
                    <a:pt x="847" y="1871"/>
                    <a:pt x="847" y="1871"/>
                  </a:cubicBezTo>
                  <a:cubicBezTo>
                    <a:pt x="847" y="1870"/>
                    <a:pt x="847" y="1870"/>
                    <a:pt x="848" y="1870"/>
                  </a:cubicBezTo>
                  <a:cubicBezTo>
                    <a:pt x="848" y="1871"/>
                    <a:pt x="848" y="1871"/>
                    <a:pt x="848" y="1871"/>
                  </a:cubicBezTo>
                  <a:cubicBezTo>
                    <a:pt x="847" y="1871"/>
                    <a:pt x="847" y="1871"/>
                    <a:pt x="847" y="1871"/>
                  </a:cubicBezTo>
                  <a:moveTo>
                    <a:pt x="1083" y="1339"/>
                  </a:moveTo>
                  <a:cubicBezTo>
                    <a:pt x="1082" y="1341"/>
                    <a:pt x="1082" y="1341"/>
                    <a:pt x="1082" y="1341"/>
                  </a:cubicBezTo>
                  <a:cubicBezTo>
                    <a:pt x="1078" y="1360"/>
                    <a:pt x="1074" y="1380"/>
                    <a:pt x="1071" y="1401"/>
                  </a:cubicBezTo>
                  <a:cubicBezTo>
                    <a:pt x="1064" y="1399"/>
                    <a:pt x="1057" y="1388"/>
                    <a:pt x="1050" y="1379"/>
                  </a:cubicBezTo>
                  <a:cubicBezTo>
                    <a:pt x="1046" y="1374"/>
                    <a:pt x="1042" y="1368"/>
                    <a:pt x="1038" y="1364"/>
                  </a:cubicBezTo>
                  <a:cubicBezTo>
                    <a:pt x="1007" y="1333"/>
                    <a:pt x="961" y="1314"/>
                    <a:pt x="916" y="1295"/>
                  </a:cubicBezTo>
                  <a:cubicBezTo>
                    <a:pt x="915" y="1295"/>
                    <a:pt x="915" y="1295"/>
                    <a:pt x="915" y="1295"/>
                  </a:cubicBezTo>
                  <a:cubicBezTo>
                    <a:pt x="935" y="1290"/>
                    <a:pt x="958" y="1288"/>
                    <a:pt x="980" y="1289"/>
                  </a:cubicBezTo>
                  <a:cubicBezTo>
                    <a:pt x="1029" y="1293"/>
                    <a:pt x="1067" y="1312"/>
                    <a:pt x="1083" y="1339"/>
                  </a:cubicBezTo>
                  <a:moveTo>
                    <a:pt x="1117" y="1258"/>
                  </a:moveTo>
                  <a:cubicBezTo>
                    <a:pt x="1118" y="1262"/>
                    <a:pt x="1119" y="1266"/>
                    <a:pt x="1120" y="1270"/>
                  </a:cubicBezTo>
                  <a:cubicBezTo>
                    <a:pt x="1121" y="1275"/>
                    <a:pt x="1122" y="1279"/>
                    <a:pt x="1123" y="1284"/>
                  </a:cubicBezTo>
                  <a:cubicBezTo>
                    <a:pt x="1098" y="1276"/>
                    <a:pt x="1069" y="1271"/>
                    <a:pt x="1038" y="1269"/>
                  </a:cubicBezTo>
                  <a:cubicBezTo>
                    <a:pt x="1040" y="1263"/>
                    <a:pt x="1040" y="1263"/>
                    <a:pt x="1040" y="1263"/>
                  </a:cubicBezTo>
                  <a:cubicBezTo>
                    <a:pt x="1016" y="1251"/>
                    <a:pt x="998" y="1233"/>
                    <a:pt x="989" y="1209"/>
                  </a:cubicBezTo>
                  <a:cubicBezTo>
                    <a:pt x="1025" y="1225"/>
                    <a:pt x="1068" y="1244"/>
                    <a:pt x="1117" y="1258"/>
                  </a:cubicBezTo>
                  <a:moveTo>
                    <a:pt x="1032" y="1268"/>
                  </a:moveTo>
                  <a:cubicBezTo>
                    <a:pt x="958" y="1263"/>
                    <a:pt x="889" y="1274"/>
                    <a:pt x="852" y="1282"/>
                  </a:cubicBezTo>
                  <a:cubicBezTo>
                    <a:pt x="844" y="1249"/>
                    <a:pt x="843" y="1222"/>
                    <a:pt x="848" y="1196"/>
                  </a:cubicBezTo>
                  <a:cubicBezTo>
                    <a:pt x="849" y="1186"/>
                    <a:pt x="853" y="1178"/>
                    <a:pt x="856" y="1169"/>
                  </a:cubicBezTo>
                  <a:cubicBezTo>
                    <a:pt x="860" y="1161"/>
                    <a:pt x="863" y="1153"/>
                    <a:pt x="865" y="1144"/>
                  </a:cubicBezTo>
                  <a:cubicBezTo>
                    <a:pt x="876" y="1099"/>
                    <a:pt x="893" y="1074"/>
                    <a:pt x="919" y="1066"/>
                  </a:cubicBezTo>
                  <a:cubicBezTo>
                    <a:pt x="934" y="1088"/>
                    <a:pt x="942" y="1117"/>
                    <a:pt x="950" y="1146"/>
                  </a:cubicBezTo>
                  <a:cubicBezTo>
                    <a:pt x="964" y="1196"/>
                    <a:pt x="979" y="1249"/>
                    <a:pt x="1032" y="1268"/>
                  </a:cubicBezTo>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cxnSp>
          <p:nvCxnSpPr>
            <p:cNvPr id="590" name="Google Shape;590;p11"/>
            <p:cNvCxnSpPr/>
            <p:nvPr/>
          </p:nvCxnSpPr>
          <p:spPr>
            <a:xfrm>
              <a:off x="1037635" y="5418456"/>
              <a:ext cx="9633397" cy="0"/>
            </a:xfrm>
            <a:prstGeom prst="straightConnector1">
              <a:avLst/>
            </a:prstGeom>
            <a:noFill/>
            <a:ln cap="flat" cmpd="sng" w="9525">
              <a:solidFill>
                <a:srgbClr val="E5E5E5"/>
              </a:solidFill>
              <a:prstDash val="dot"/>
              <a:round/>
              <a:headEnd len="sm" w="sm" type="none"/>
              <a:tailEnd len="sm" w="sm" type="none"/>
            </a:ln>
          </p:spPr>
        </p:cxnSp>
        <p:grpSp>
          <p:nvGrpSpPr>
            <p:cNvPr id="591" name="Google Shape;591;p11"/>
            <p:cNvGrpSpPr/>
            <p:nvPr/>
          </p:nvGrpSpPr>
          <p:grpSpPr>
            <a:xfrm>
              <a:off x="1129556" y="5593617"/>
              <a:ext cx="9541476" cy="873593"/>
              <a:chOff x="1305950" y="5460570"/>
              <a:chExt cx="9541476" cy="873593"/>
            </a:xfrm>
          </p:grpSpPr>
          <p:sp>
            <p:nvSpPr>
              <p:cNvPr id="592" name="Google Shape;592;p11"/>
              <p:cNvSpPr txBox="1"/>
              <p:nvPr/>
            </p:nvSpPr>
            <p:spPr>
              <a:xfrm>
                <a:off x="1305950" y="5465397"/>
                <a:ext cx="2019952" cy="864648"/>
              </a:xfrm>
              <a:prstGeom prst="rect">
                <a:avLst/>
              </a:prstGeom>
              <a:noFill/>
              <a:ln>
                <a:noFill/>
              </a:ln>
            </p:spPr>
            <p:txBody>
              <a:bodyPr anchorCtr="0" anchor="ctr" bIns="45700" lIns="91425" spcFirstLastPara="1" rIns="91425" wrap="square" tIns="45700">
                <a:normAutofit fontScale="92500"/>
              </a:bodyPr>
              <a:lstStyle/>
              <a:p>
                <a:pPr indent="0" lvl="0" marL="0" marR="0" rtl="0" algn="l">
                  <a:spcBef>
                    <a:spcPts val="0"/>
                  </a:spcBef>
                  <a:spcAft>
                    <a:spcPts val="0"/>
                  </a:spcAft>
                  <a:buClr>
                    <a:srgbClr val="151515"/>
                  </a:buClr>
                  <a:buSzPct val="100000"/>
                  <a:buFont typeface="Calibri"/>
                  <a:buNone/>
                </a:pPr>
                <a:r>
                  <a:rPr b="0" lang="en-US" sz="1400">
                    <a:solidFill>
                      <a:srgbClr val="151515"/>
                    </a:solidFill>
                    <a:latin typeface="Calibri"/>
                    <a:ea typeface="Calibri"/>
                    <a:cs typeface="Calibri"/>
                    <a:sym typeface="Calibri"/>
                  </a:rPr>
                  <a:t>Descriptions</a:t>
                </a:r>
                <a:endParaRPr/>
              </a:p>
              <a:p>
                <a:pPr indent="0" lvl="0" marL="0" marR="0" rtl="0" algn="l">
                  <a:spcBef>
                    <a:spcPts val="0"/>
                  </a:spcBef>
                  <a:spcAft>
                    <a:spcPts val="0"/>
                  </a:spcAft>
                  <a:buClr>
                    <a:srgbClr val="151515"/>
                  </a:buClr>
                  <a:buSzPct val="100000"/>
                  <a:buFont typeface="Calibri"/>
                  <a:buNone/>
                </a:pPr>
                <a:r>
                  <a:rPr b="0" lang="en-US" sz="1000">
                    <a:solidFill>
                      <a:srgbClr val="151515"/>
                    </a:solidFill>
                    <a:latin typeface="Calibri"/>
                    <a:ea typeface="Calibri"/>
                    <a:cs typeface="Calibri"/>
                    <a:sym typeface="Calibri"/>
                  </a:rPr>
                  <a:t>Lorem ipsum dolor sit amet consectetur sagitis purus dolor sit amet consectetur sagitis.</a:t>
                </a:r>
                <a:endParaRPr b="0" sz="1000">
                  <a:solidFill>
                    <a:srgbClr val="151515"/>
                  </a:solidFill>
                  <a:latin typeface="Calibri"/>
                  <a:ea typeface="Calibri"/>
                  <a:cs typeface="Calibri"/>
                  <a:sym typeface="Calibri"/>
                </a:endParaRPr>
              </a:p>
            </p:txBody>
          </p:sp>
          <p:sp>
            <p:nvSpPr>
              <p:cNvPr id="593" name="Google Shape;593;p11"/>
              <p:cNvSpPr txBox="1"/>
              <p:nvPr/>
            </p:nvSpPr>
            <p:spPr>
              <a:xfrm>
                <a:off x="3176756" y="5465397"/>
                <a:ext cx="2019952" cy="864648"/>
              </a:xfrm>
              <a:prstGeom prst="rect">
                <a:avLst/>
              </a:prstGeom>
              <a:noFill/>
              <a:ln>
                <a:noFill/>
              </a:ln>
            </p:spPr>
            <p:txBody>
              <a:bodyPr anchorCtr="0" anchor="ctr" bIns="45700" lIns="91425" spcFirstLastPara="1" rIns="91425" wrap="square" tIns="45700">
                <a:normAutofit fontScale="92500"/>
              </a:bodyPr>
              <a:lstStyle/>
              <a:p>
                <a:pPr indent="0" lvl="0" marL="0" marR="0" rtl="0" algn="l">
                  <a:spcBef>
                    <a:spcPts val="0"/>
                  </a:spcBef>
                  <a:spcAft>
                    <a:spcPts val="0"/>
                  </a:spcAft>
                  <a:buClr>
                    <a:srgbClr val="151515"/>
                  </a:buClr>
                  <a:buSzPct val="100000"/>
                  <a:buFont typeface="Calibri"/>
                  <a:buNone/>
                </a:pPr>
                <a:r>
                  <a:rPr b="0" lang="en-US" sz="1400">
                    <a:solidFill>
                      <a:srgbClr val="151515"/>
                    </a:solidFill>
                    <a:latin typeface="Calibri"/>
                    <a:ea typeface="Calibri"/>
                    <a:cs typeface="Calibri"/>
                    <a:sym typeface="Calibri"/>
                  </a:rPr>
                  <a:t>Descriptions</a:t>
                </a:r>
                <a:endParaRPr/>
              </a:p>
              <a:p>
                <a:pPr indent="0" lvl="0" marL="0" marR="0" rtl="0" algn="l">
                  <a:spcBef>
                    <a:spcPts val="0"/>
                  </a:spcBef>
                  <a:spcAft>
                    <a:spcPts val="0"/>
                  </a:spcAft>
                  <a:buClr>
                    <a:srgbClr val="151515"/>
                  </a:buClr>
                  <a:buSzPct val="100000"/>
                  <a:buFont typeface="Calibri"/>
                  <a:buNone/>
                </a:pPr>
                <a:r>
                  <a:rPr b="0" lang="en-US" sz="1000">
                    <a:solidFill>
                      <a:srgbClr val="151515"/>
                    </a:solidFill>
                    <a:latin typeface="Calibri"/>
                    <a:ea typeface="Calibri"/>
                    <a:cs typeface="Calibri"/>
                    <a:sym typeface="Calibri"/>
                  </a:rPr>
                  <a:t>Lorem ipsum dolor sit amet consectetur sagitis purus dolor sit amet consectetur sagitis.</a:t>
                </a:r>
                <a:endParaRPr b="0" sz="1000">
                  <a:solidFill>
                    <a:srgbClr val="151515"/>
                  </a:solidFill>
                  <a:latin typeface="Calibri"/>
                  <a:ea typeface="Calibri"/>
                  <a:cs typeface="Calibri"/>
                  <a:sym typeface="Calibri"/>
                </a:endParaRPr>
              </a:p>
            </p:txBody>
          </p:sp>
          <p:sp>
            <p:nvSpPr>
              <p:cNvPr id="594" name="Google Shape;594;p11"/>
              <p:cNvSpPr txBox="1"/>
              <p:nvPr/>
            </p:nvSpPr>
            <p:spPr>
              <a:xfrm>
                <a:off x="5060441" y="5469515"/>
                <a:ext cx="2019952" cy="864648"/>
              </a:xfrm>
              <a:prstGeom prst="rect">
                <a:avLst/>
              </a:prstGeom>
              <a:noFill/>
              <a:ln>
                <a:noFill/>
              </a:ln>
            </p:spPr>
            <p:txBody>
              <a:bodyPr anchorCtr="0" anchor="ctr" bIns="45700" lIns="91425" spcFirstLastPara="1" rIns="91425" wrap="square" tIns="45700">
                <a:normAutofit fontScale="92500"/>
              </a:bodyPr>
              <a:lstStyle/>
              <a:p>
                <a:pPr indent="0" lvl="0" marL="0" marR="0" rtl="0" algn="l">
                  <a:spcBef>
                    <a:spcPts val="0"/>
                  </a:spcBef>
                  <a:spcAft>
                    <a:spcPts val="0"/>
                  </a:spcAft>
                  <a:buClr>
                    <a:srgbClr val="151515"/>
                  </a:buClr>
                  <a:buSzPct val="100000"/>
                  <a:buFont typeface="Calibri"/>
                  <a:buNone/>
                </a:pPr>
                <a:r>
                  <a:rPr b="0" lang="en-US" sz="1400">
                    <a:solidFill>
                      <a:srgbClr val="151515"/>
                    </a:solidFill>
                    <a:latin typeface="Calibri"/>
                    <a:ea typeface="Calibri"/>
                    <a:cs typeface="Calibri"/>
                    <a:sym typeface="Calibri"/>
                  </a:rPr>
                  <a:t>Descriptions</a:t>
                </a:r>
                <a:endParaRPr/>
              </a:p>
              <a:p>
                <a:pPr indent="0" lvl="0" marL="0" marR="0" rtl="0" algn="l">
                  <a:spcBef>
                    <a:spcPts val="0"/>
                  </a:spcBef>
                  <a:spcAft>
                    <a:spcPts val="0"/>
                  </a:spcAft>
                  <a:buClr>
                    <a:srgbClr val="151515"/>
                  </a:buClr>
                  <a:buSzPct val="100000"/>
                  <a:buFont typeface="Calibri"/>
                  <a:buNone/>
                </a:pPr>
                <a:r>
                  <a:rPr b="0" lang="en-US" sz="1000">
                    <a:solidFill>
                      <a:srgbClr val="151515"/>
                    </a:solidFill>
                    <a:latin typeface="Calibri"/>
                    <a:ea typeface="Calibri"/>
                    <a:cs typeface="Calibri"/>
                    <a:sym typeface="Calibri"/>
                  </a:rPr>
                  <a:t>Lorem ipsum dolor sit amet consectetur sagitis purus dolor sit amet consectetur sagitis.</a:t>
                </a:r>
                <a:endParaRPr b="0" sz="1000">
                  <a:solidFill>
                    <a:srgbClr val="151515"/>
                  </a:solidFill>
                  <a:latin typeface="Calibri"/>
                  <a:ea typeface="Calibri"/>
                  <a:cs typeface="Calibri"/>
                  <a:sym typeface="Calibri"/>
                </a:endParaRPr>
              </a:p>
            </p:txBody>
          </p:sp>
          <p:sp>
            <p:nvSpPr>
              <p:cNvPr id="595" name="Google Shape;595;p11"/>
              <p:cNvSpPr txBox="1"/>
              <p:nvPr/>
            </p:nvSpPr>
            <p:spPr>
              <a:xfrm>
                <a:off x="6962478" y="5460570"/>
                <a:ext cx="2019952" cy="864648"/>
              </a:xfrm>
              <a:prstGeom prst="rect">
                <a:avLst/>
              </a:prstGeom>
              <a:noFill/>
              <a:ln>
                <a:noFill/>
              </a:ln>
            </p:spPr>
            <p:txBody>
              <a:bodyPr anchorCtr="0" anchor="ctr" bIns="45700" lIns="91425" spcFirstLastPara="1" rIns="91425" wrap="square" tIns="45700">
                <a:normAutofit fontScale="92500"/>
              </a:bodyPr>
              <a:lstStyle/>
              <a:p>
                <a:pPr indent="0" lvl="0" marL="0" marR="0" rtl="0" algn="l">
                  <a:spcBef>
                    <a:spcPts val="0"/>
                  </a:spcBef>
                  <a:spcAft>
                    <a:spcPts val="0"/>
                  </a:spcAft>
                  <a:buClr>
                    <a:srgbClr val="151515"/>
                  </a:buClr>
                  <a:buSzPct val="100000"/>
                  <a:buFont typeface="Calibri"/>
                  <a:buNone/>
                </a:pPr>
                <a:r>
                  <a:rPr b="0" lang="en-US" sz="1400">
                    <a:solidFill>
                      <a:srgbClr val="151515"/>
                    </a:solidFill>
                    <a:latin typeface="Calibri"/>
                    <a:ea typeface="Calibri"/>
                    <a:cs typeface="Calibri"/>
                    <a:sym typeface="Calibri"/>
                  </a:rPr>
                  <a:t>Descriptions</a:t>
                </a:r>
                <a:endParaRPr/>
              </a:p>
              <a:p>
                <a:pPr indent="0" lvl="0" marL="0" marR="0" rtl="0" algn="l">
                  <a:spcBef>
                    <a:spcPts val="0"/>
                  </a:spcBef>
                  <a:spcAft>
                    <a:spcPts val="0"/>
                  </a:spcAft>
                  <a:buClr>
                    <a:srgbClr val="151515"/>
                  </a:buClr>
                  <a:buSzPct val="100000"/>
                  <a:buFont typeface="Calibri"/>
                  <a:buNone/>
                </a:pPr>
                <a:r>
                  <a:rPr b="0" lang="en-US" sz="1000">
                    <a:solidFill>
                      <a:srgbClr val="151515"/>
                    </a:solidFill>
                    <a:latin typeface="Calibri"/>
                    <a:ea typeface="Calibri"/>
                    <a:cs typeface="Calibri"/>
                    <a:sym typeface="Calibri"/>
                  </a:rPr>
                  <a:t>Lorem ipsum dolor sit amet consectetur sagitis purus dolor sit amet consectetur sagitis.</a:t>
                </a:r>
                <a:endParaRPr b="0" sz="1000">
                  <a:solidFill>
                    <a:srgbClr val="151515"/>
                  </a:solidFill>
                  <a:latin typeface="Calibri"/>
                  <a:ea typeface="Calibri"/>
                  <a:cs typeface="Calibri"/>
                  <a:sym typeface="Calibri"/>
                </a:endParaRPr>
              </a:p>
            </p:txBody>
          </p:sp>
          <p:sp>
            <p:nvSpPr>
              <p:cNvPr id="596" name="Google Shape;596;p11"/>
              <p:cNvSpPr txBox="1"/>
              <p:nvPr/>
            </p:nvSpPr>
            <p:spPr>
              <a:xfrm>
                <a:off x="8827474" y="5460570"/>
                <a:ext cx="2019952" cy="864648"/>
              </a:xfrm>
              <a:prstGeom prst="rect">
                <a:avLst/>
              </a:prstGeom>
              <a:noFill/>
              <a:ln>
                <a:noFill/>
              </a:ln>
            </p:spPr>
            <p:txBody>
              <a:bodyPr anchorCtr="0" anchor="ctr" bIns="45700" lIns="91425" spcFirstLastPara="1" rIns="91425" wrap="square" tIns="45700">
                <a:normAutofit fontScale="92500"/>
              </a:bodyPr>
              <a:lstStyle/>
              <a:p>
                <a:pPr indent="0" lvl="0" marL="0" marR="0" rtl="0" algn="l">
                  <a:spcBef>
                    <a:spcPts val="0"/>
                  </a:spcBef>
                  <a:spcAft>
                    <a:spcPts val="0"/>
                  </a:spcAft>
                  <a:buClr>
                    <a:srgbClr val="151515"/>
                  </a:buClr>
                  <a:buSzPct val="100000"/>
                  <a:buFont typeface="Calibri"/>
                  <a:buNone/>
                </a:pPr>
                <a:r>
                  <a:rPr b="0" lang="en-US" sz="1400">
                    <a:solidFill>
                      <a:srgbClr val="151515"/>
                    </a:solidFill>
                    <a:latin typeface="Calibri"/>
                    <a:ea typeface="Calibri"/>
                    <a:cs typeface="Calibri"/>
                    <a:sym typeface="Calibri"/>
                  </a:rPr>
                  <a:t>Descriptions</a:t>
                </a:r>
                <a:endParaRPr/>
              </a:p>
              <a:p>
                <a:pPr indent="0" lvl="0" marL="0" marR="0" rtl="0" algn="l">
                  <a:spcBef>
                    <a:spcPts val="0"/>
                  </a:spcBef>
                  <a:spcAft>
                    <a:spcPts val="0"/>
                  </a:spcAft>
                  <a:buClr>
                    <a:srgbClr val="151515"/>
                  </a:buClr>
                  <a:buSzPct val="100000"/>
                  <a:buFont typeface="Calibri"/>
                  <a:buNone/>
                </a:pPr>
                <a:r>
                  <a:rPr b="0" lang="en-US" sz="1000">
                    <a:solidFill>
                      <a:srgbClr val="151515"/>
                    </a:solidFill>
                    <a:latin typeface="Calibri"/>
                    <a:ea typeface="Calibri"/>
                    <a:cs typeface="Calibri"/>
                    <a:sym typeface="Calibri"/>
                  </a:rPr>
                  <a:t>Lorem ipsum dolor sit amet consectetur sagitis purus dolor sit amet consectetur sagitis.</a:t>
                </a:r>
                <a:endParaRPr b="0" sz="1000">
                  <a:solidFill>
                    <a:srgbClr val="151515"/>
                  </a:solidFill>
                  <a:latin typeface="Calibri"/>
                  <a:ea typeface="Calibri"/>
                  <a:cs typeface="Calibri"/>
                  <a:sym typeface="Calibri"/>
                </a:endParaRPr>
              </a:p>
            </p:txBody>
          </p:sp>
        </p:grpSp>
        <p:graphicFrame>
          <p:nvGraphicFramePr>
            <p:cNvPr id="597" name="Google Shape;597;p11"/>
            <p:cNvGraphicFramePr/>
            <p:nvPr/>
          </p:nvGraphicFramePr>
          <p:xfrm>
            <a:off x="908147" y="1720671"/>
            <a:ext cx="10375705" cy="3718690"/>
          </p:xfrm>
          <a:graphic>
            <a:graphicData uri="http://schemas.openxmlformats.org/drawingml/2006/chart">
              <c:chart r:id="rId3"/>
            </a:graphicData>
          </a:graphic>
        </p:graphicFrame>
      </p:gr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81"/>
                                        </p:tgtEl>
                                        <p:attrNameLst>
                                          <p:attrName>style.visibility</p:attrName>
                                        </p:attrNameLst>
                                      </p:cBhvr>
                                      <p:to>
                                        <p:strVal val="visible"/>
                                      </p:to>
                                    </p:set>
                                    <p:animEffect filter="fade" transition="in">
                                      <p:cBhvr>
                                        <p:cTn dur="500"/>
                                        <p:tgtEl>
                                          <p:spTgt spid="5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12"/>
          <p:cNvSpPr/>
          <p:nvPr/>
        </p:nvSpPr>
        <p:spPr>
          <a:xfrm>
            <a:off x="6196703" y="3163492"/>
            <a:ext cx="439204" cy="439340"/>
          </a:xfrm>
          <a:prstGeom prst="ellipse">
            <a:avLst/>
          </a:prstGeom>
          <a:solidFill>
            <a:schemeClr val="accent1"/>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604" name="Google Shape;604;p12"/>
          <p:cNvGrpSpPr/>
          <p:nvPr/>
        </p:nvGrpSpPr>
        <p:grpSpPr>
          <a:xfrm>
            <a:off x="6690659" y="3086099"/>
            <a:ext cx="1824666" cy="808792"/>
            <a:chOff x="1603804" y="2220559"/>
            <a:chExt cx="2433815" cy="1077797"/>
          </a:xfrm>
        </p:grpSpPr>
        <p:sp>
          <p:nvSpPr>
            <p:cNvPr id="605" name="Google Shape;605;p12"/>
            <p:cNvSpPr txBox="1"/>
            <p:nvPr/>
          </p:nvSpPr>
          <p:spPr>
            <a:xfrm>
              <a:off x="1603804" y="2220559"/>
              <a:ext cx="2013096" cy="26179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sp>
          <p:nvSpPr>
            <p:cNvPr id="606" name="Google Shape;606;p12"/>
            <p:cNvSpPr txBox="1"/>
            <p:nvPr/>
          </p:nvSpPr>
          <p:spPr>
            <a:xfrm>
              <a:off x="1680010" y="2560098"/>
              <a:ext cx="2357609" cy="73825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sp>
        <p:nvSpPr>
          <p:cNvPr id="607" name="Google Shape;607;p12"/>
          <p:cNvSpPr/>
          <p:nvPr/>
        </p:nvSpPr>
        <p:spPr>
          <a:xfrm>
            <a:off x="2498572" y="3573066"/>
            <a:ext cx="439205" cy="439340"/>
          </a:xfrm>
          <a:prstGeom prst="ellipse">
            <a:avLst/>
          </a:prstGeom>
          <a:solidFill>
            <a:schemeClr val="accent3"/>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608" name="Google Shape;608;p12"/>
          <p:cNvGrpSpPr/>
          <p:nvPr/>
        </p:nvGrpSpPr>
        <p:grpSpPr>
          <a:xfrm>
            <a:off x="614395" y="3490912"/>
            <a:ext cx="1819903" cy="808792"/>
            <a:chOff x="1494367" y="2220559"/>
            <a:chExt cx="2427694" cy="1077797"/>
          </a:xfrm>
        </p:grpSpPr>
        <p:sp>
          <p:nvSpPr>
            <p:cNvPr id="609" name="Google Shape;609;p12"/>
            <p:cNvSpPr txBox="1"/>
            <p:nvPr/>
          </p:nvSpPr>
          <p:spPr>
            <a:xfrm>
              <a:off x="1908773" y="2220559"/>
              <a:ext cx="2013288" cy="261794"/>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sp>
          <p:nvSpPr>
            <p:cNvPr id="610" name="Google Shape;610;p12"/>
            <p:cNvSpPr txBox="1"/>
            <p:nvPr/>
          </p:nvSpPr>
          <p:spPr>
            <a:xfrm>
              <a:off x="1494367" y="2560098"/>
              <a:ext cx="2324490" cy="738258"/>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sp>
        <p:nvSpPr>
          <p:cNvPr id="611" name="Google Shape;611;p12"/>
          <p:cNvSpPr/>
          <p:nvPr/>
        </p:nvSpPr>
        <p:spPr>
          <a:xfrm>
            <a:off x="2498572" y="2683669"/>
            <a:ext cx="439205" cy="439341"/>
          </a:xfrm>
          <a:prstGeom prst="ellipse">
            <a:avLst/>
          </a:prstGeom>
          <a:solidFill>
            <a:schemeClr val="accent2"/>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612" name="Google Shape;612;p12"/>
          <p:cNvGrpSpPr/>
          <p:nvPr/>
        </p:nvGrpSpPr>
        <p:grpSpPr>
          <a:xfrm>
            <a:off x="614395" y="2601516"/>
            <a:ext cx="1819903" cy="808792"/>
            <a:chOff x="1494367" y="2220559"/>
            <a:chExt cx="2427694" cy="1077797"/>
          </a:xfrm>
        </p:grpSpPr>
        <p:sp>
          <p:nvSpPr>
            <p:cNvPr id="613" name="Google Shape;613;p12"/>
            <p:cNvSpPr txBox="1"/>
            <p:nvPr/>
          </p:nvSpPr>
          <p:spPr>
            <a:xfrm>
              <a:off x="1908773" y="2220559"/>
              <a:ext cx="2013288" cy="261793"/>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sp>
          <p:nvSpPr>
            <p:cNvPr id="614" name="Google Shape;614;p12"/>
            <p:cNvSpPr txBox="1"/>
            <p:nvPr/>
          </p:nvSpPr>
          <p:spPr>
            <a:xfrm>
              <a:off x="1494367" y="2560098"/>
              <a:ext cx="2324490" cy="738258"/>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sp>
        <p:nvSpPr>
          <p:cNvPr id="615" name="Google Shape;615;p12"/>
          <p:cNvSpPr/>
          <p:nvPr/>
        </p:nvSpPr>
        <p:spPr>
          <a:xfrm>
            <a:off x="2498572" y="1810941"/>
            <a:ext cx="439205" cy="439340"/>
          </a:xfrm>
          <a:prstGeom prst="ellipse">
            <a:avLst/>
          </a:prstGeom>
          <a:solidFill>
            <a:schemeClr val="accent1"/>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616" name="Google Shape;616;p12"/>
          <p:cNvGrpSpPr/>
          <p:nvPr/>
        </p:nvGrpSpPr>
        <p:grpSpPr>
          <a:xfrm>
            <a:off x="614395" y="1728790"/>
            <a:ext cx="1819903" cy="807602"/>
            <a:chOff x="1494367" y="2220559"/>
            <a:chExt cx="2427694" cy="1078125"/>
          </a:xfrm>
        </p:grpSpPr>
        <p:sp>
          <p:nvSpPr>
            <p:cNvPr id="617" name="Google Shape;617;p12"/>
            <p:cNvSpPr txBox="1"/>
            <p:nvPr/>
          </p:nvSpPr>
          <p:spPr>
            <a:xfrm>
              <a:off x="1908773" y="2220559"/>
              <a:ext cx="2013288" cy="26226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sp>
          <p:nvSpPr>
            <p:cNvPr id="618" name="Google Shape;618;p12"/>
            <p:cNvSpPr txBox="1"/>
            <p:nvPr/>
          </p:nvSpPr>
          <p:spPr>
            <a:xfrm>
              <a:off x="1494367" y="2559113"/>
              <a:ext cx="2324490" cy="73957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sp>
        <p:nvSpPr>
          <p:cNvPr id="619" name="Google Shape;619;p12"/>
          <p:cNvSpPr/>
          <p:nvPr/>
        </p:nvSpPr>
        <p:spPr>
          <a:xfrm>
            <a:off x="6196703" y="2188369"/>
            <a:ext cx="439204" cy="439341"/>
          </a:xfrm>
          <a:prstGeom prst="ellipse">
            <a:avLst/>
          </a:prstGeom>
          <a:solidFill>
            <a:schemeClr val="accent4"/>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620" name="Google Shape;620;p12"/>
          <p:cNvGrpSpPr/>
          <p:nvPr/>
        </p:nvGrpSpPr>
        <p:grpSpPr>
          <a:xfrm>
            <a:off x="6690659" y="2110979"/>
            <a:ext cx="1824666" cy="808792"/>
            <a:chOff x="1603804" y="2220559"/>
            <a:chExt cx="2433815" cy="1077797"/>
          </a:xfrm>
        </p:grpSpPr>
        <p:sp>
          <p:nvSpPr>
            <p:cNvPr id="621" name="Google Shape;621;p12"/>
            <p:cNvSpPr txBox="1"/>
            <p:nvPr/>
          </p:nvSpPr>
          <p:spPr>
            <a:xfrm>
              <a:off x="1603804" y="2220559"/>
              <a:ext cx="2013096" cy="26179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sp>
          <p:nvSpPr>
            <p:cNvPr id="622" name="Google Shape;622;p12"/>
            <p:cNvSpPr txBox="1"/>
            <p:nvPr/>
          </p:nvSpPr>
          <p:spPr>
            <a:xfrm>
              <a:off x="1680010" y="2560098"/>
              <a:ext cx="2357609" cy="73825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623" name="Google Shape;623;p12"/>
          <p:cNvGrpSpPr/>
          <p:nvPr/>
        </p:nvGrpSpPr>
        <p:grpSpPr>
          <a:xfrm>
            <a:off x="3146587" y="1389698"/>
            <a:ext cx="2375043" cy="2563360"/>
            <a:chOff x="4194354" y="1852932"/>
            <a:chExt cx="3168231" cy="3417813"/>
          </a:xfrm>
        </p:grpSpPr>
        <p:grpSp>
          <p:nvGrpSpPr>
            <p:cNvPr id="624" name="Google Shape;624;p12"/>
            <p:cNvGrpSpPr/>
            <p:nvPr/>
          </p:nvGrpSpPr>
          <p:grpSpPr>
            <a:xfrm>
              <a:off x="4194354" y="1852932"/>
              <a:ext cx="2753443" cy="2788598"/>
              <a:chOff x="242028" y="189232"/>
              <a:chExt cx="2753443" cy="2788598"/>
            </a:xfrm>
          </p:grpSpPr>
          <p:sp>
            <p:nvSpPr>
              <p:cNvPr id="625" name="Google Shape;625;p12"/>
              <p:cNvSpPr/>
              <p:nvPr/>
            </p:nvSpPr>
            <p:spPr>
              <a:xfrm>
                <a:off x="335139" y="189232"/>
                <a:ext cx="2660332" cy="2660332"/>
              </a:xfrm>
              <a:prstGeom prst="pie">
                <a:avLst>
                  <a:gd fmla="val 16200000" name="adj1"/>
                  <a:gd fmla="val 2052000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12"/>
              <p:cNvSpPr txBox="1"/>
              <p:nvPr/>
            </p:nvSpPr>
            <p:spPr>
              <a:xfrm>
                <a:off x="1698877" y="586698"/>
                <a:ext cx="902612" cy="617577"/>
              </a:xfrm>
              <a:prstGeom prst="rect">
                <a:avLst/>
              </a:prstGeom>
              <a:noFill/>
              <a:ln>
                <a:noFill/>
              </a:ln>
            </p:spPr>
            <p:txBody>
              <a:bodyPr anchorCtr="0" anchor="ctr" bIns="46975" lIns="46975" spcFirstLastPara="1" rIns="46975" wrap="square" tIns="46975">
                <a:noAutofit/>
              </a:bodyPr>
              <a:lstStyle/>
              <a:p>
                <a:pPr indent="0" lvl="0" marL="0" marR="0" rtl="0" algn="ctr">
                  <a:lnSpc>
                    <a:spcPct val="90000"/>
                  </a:lnSpc>
                  <a:spcBef>
                    <a:spcPts val="0"/>
                  </a:spcBef>
                  <a:spcAft>
                    <a:spcPts val="0"/>
                  </a:spcAft>
                  <a:buClr>
                    <a:schemeClr val="dk1"/>
                  </a:buClr>
                  <a:buSzPts val="3700"/>
                  <a:buFont typeface="Calibri"/>
                  <a:buNone/>
                </a:pPr>
                <a:r>
                  <a:t/>
                </a:r>
                <a:endParaRPr sz="3700">
                  <a:solidFill>
                    <a:schemeClr val="lt1"/>
                  </a:solidFill>
                  <a:latin typeface="Calibri"/>
                  <a:ea typeface="Calibri"/>
                  <a:cs typeface="Calibri"/>
                  <a:sym typeface="Calibri"/>
                </a:endParaRPr>
              </a:p>
            </p:txBody>
          </p:sp>
          <p:sp>
            <p:nvSpPr>
              <p:cNvPr id="627" name="Google Shape;627;p12"/>
              <p:cNvSpPr/>
              <p:nvPr/>
            </p:nvSpPr>
            <p:spPr>
              <a:xfrm>
                <a:off x="242028" y="317498"/>
                <a:ext cx="2660332" cy="2660332"/>
              </a:xfrm>
              <a:prstGeom prst="pie">
                <a:avLst>
                  <a:gd fmla="val 20520000" name="adj1"/>
                  <a:gd fmla="val 3240000"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12"/>
              <p:cNvSpPr txBox="1"/>
              <p:nvPr/>
            </p:nvSpPr>
            <p:spPr>
              <a:xfrm>
                <a:off x="1980745" y="1520982"/>
                <a:ext cx="791765" cy="668250"/>
              </a:xfrm>
              <a:prstGeom prst="rect">
                <a:avLst/>
              </a:prstGeom>
              <a:noFill/>
              <a:ln>
                <a:noFill/>
              </a:ln>
            </p:spPr>
            <p:txBody>
              <a:bodyPr anchorCtr="0" anchor="ctr" bIns="50800" lIns="50800" spcFirstLastPara="1" rIns="50800" wrap="square" tIns="50800">
                <a:noAutofit/>
              </a:bodyPr>
              <a:lstStyle/>
              <a:p>
                <a:pPr indent="0" lvl="0" marL="0" marR="0" rtl="0" algn="ctr">
                  <a:lnSpc>
                    <a:spcPct val="90000"/>
                  </a:lnSpc>
                  <a:spcBef>
                    <a:spcPts val="0"/>
                  </a:spcBef>
                  <a:spcAft>
                    <a:spcPts val="0"/>
                  </a:spcAft>
                  <a:buClr>
                    <a:schemeClr val="dk1"/>
                  </a:buClr>
                  <a:buSzPts val="4000"/>
                  <a:buFont typeface="Calibri"/>
                  <a:buNone/>
                </a:pPr>
                <a:r>
                  <a:t/>
                </a:r>
                <a:endParaRPr sz="4000">
                  <a:solidFill>
                    <a:schemeClr val="lt1"/>
                  </a:solidFill>
                  <a:latin typeface="Calibri"/>
                  <a:ea typeface="Calibri"/>
                  <a:cs typeface="Calibri"/>
                  <a:sym typeface="Calibri"/>
                </a:endParaRPr>
              </a:p>
            </p:txBody>
          </p:sp>
          <p:sp>
            <p:nvSpPr>
              <p:cNvPr id="629" name="Google Shape;629;p12"/>
              <p:cNvSpPr/>
              <p:nvPr/>
            </p:nvSpPr>
            <p:spPr>
              <a:xfrm>
                <a:off x="242028" y="317498"/>
                <a:ext cx="2660332" cy="2660332"/>
              </a:xfrm>
              <a:prstGeom prst="pie">
                <a:avLst>
                  <a:gd fmla="val 3240000" name="adj1"/>
                  <a:gd fmla="val 756000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12"/>
              <p:cNvSpPr txBox="1"/>
              <p:nvPr/>
            </p:nvSpPr>
            <p:spPr>
              <a:xfrm>
                <a:off x="1097135" y="2312747"/>
                <a:ext cx="950118" cy="570071"/>
              </a:xfrm>
              <a:prstGeom prst="rect">
                <a:avLst/>
              </a:prstGeom>
              <a:noFill/>
              <a:ln>
                <a:noFill/>
              </a:ln>
            </p:spPr>
            <p:txBody>
              <a:bodyPr anchorCtr="0" anchor="ctr" bIns="43175" lIns="43175" spcFirstLastPara="1" rIns="43175" wrap="square" tIns="43175">
                <a:noAutofit/>
              </a:bodyPr>
              <a:lstStyle/>
              <a:p>
                <a:pPr indent="0" lvl="0" marL="0" marR="0" rtl="0" algn="ctr">
                  <a:lnSpc>
                    <a:spcPct val="90000"/>
                  </a:lnSpc>
                  <a:spcBef>
                    <a:spcPts val="0"/>
                  </a:spcBef>
                  <a:spcAft>
                    <a:spcPts val="0"/>
                  </a:spcAft>
                  <a:buClr>
                    <a:schemeClr val="dk1"/>
                  </a:buClr>
                  <a:buSzPts val="3400"/>
                  <a:buFont typeface="Calibri"/>
                  <a:buNone/>
                </a:pPr>
                <a:r>
                  <a:t/>
                </a:r>
                <a:endParaRPr sz="3400">
                  <a:solidFill>
                    <a:schemeClr val="lt1"/>
                  </a:solidFill>
                  <a:latin typeface="Calibri"/>
                  <a:ea typeface="Calibri"/>
                  <a:cs typeface="Calibri"/>
                  <a:sym typeface="Calibri"/>
                </a:endParaRPr>
              </a:p>
            </p:txBody>
          </p:sp>
          <p:sp>
            <p:nvSpPr>
              <p:cNvPr id="631" name="Google Shape;631;p12"/>
              <p:cNvSpPr/>
              <p:nvPr/>
            </p:nvSpPr>
            <p:spPr>
              <a:xfrm>
                <a:off x="242028" y="317498"/>
                <a:ext cx="2660332" cy="2660332"/>
              </a:xfrm>
              <a:prstGeom prst="pie">
                <a:avLst>
                  <a:gd fmla="val 7560000" name="adj1"/>
                  <a:gd fmla="val 11880000" name="adj2"/>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12"/>
              <p:cNvSpPr txBox="1"/>
              <p:nvPr/>
            </p:nvSpPr>
            <p:spPr>
              <a:xfrm>
                <a:off x="368710" y="1520982"/>
                <a:ext cx="791765" cy="668250"/>
              </a:xfrm>
              <a:prstGeom prst="rect">
                <a:avLst/>
              </a:prstGeom>
              <a:noFill/>
              <a:ln>
                <a:noFill/>
              </a:ln>
            </p:spPr>
            <p:txBody>
              <a:bodyPr anchorCtr="0" anchor="ctr" bIns="50800" lIns="50800" spcFirstLastPara="1" rIns="50800" wrap="square" tIns="50800">
                <a:noAutofit/>
              </a:bodyPr>
              <a:lstStyle/>
              <a:p>
                <a:pPr indent="0" lvl="0" marL="0" marR="0" rtl="0" algn="ctr">
                  <a:lnSpc>
                    <a:spcPct val="90000"/>
                  </a:lnSpc>
                  <a:spcBef>
                    <a:spcPts val="0"/>
                  </a:spcBef>
                  <a:spcAft>
                    <a:spcPts val="0"/>
                  </a:spcAft>
                  <a:buClr>
                    <a:schemeClr val="dk1"/>
                  </a:buClr>
                  <a:buSzPts val="4000"/>
                  <a:buFont typeface="Calibri"/>
                  <a:buNone/>
                </a:pPr>
                <a:r>
                  <a:t/>
                </a:r>
                <a:endParaRPr sz="4000">
                  <a:solidFill>
                    <a:schemeClr val="lt1"/>
                  </a:solidFill>
                  <a:latin typeface="Calibri"/>
                  <a:ea typeface="Calibri"/>
                  <a:cs typeface="Calibri"/>
                  <a:sym typeface="Calibri"/>
                </a:endParaRPr>
              </a:p>
            </p:txBody>
          </p:sp>
          <p:sp>
            <p:nvSpPr>
              <p:cNvPr id="633" name="Google Shape;633;p12"/>
              <p:cNvSpPr/>
              <p:nvPr/>
            </p:nvSpPr>
            <p:spPr>
              <a:xfrm>
                <a:off x="242028" y="317498"/>
                <a:ext cx="2660332" cy="2660332"/>
              </a:xfrm>
              <a:prstGeom prst="pie">
                <a:avLst>
                  <a:gd fmla="val 11880000"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12"/>
              <p:cNvSpPr txBox="1"/>
              <p:nvPr/>
            </p:nvSpPr>
            <p:spPr>
              <a:xfrm>
                <a:off x="629993" y="722882"/>
                <a:ext cx="902612" cy="617577"/>
              </a:xfrm>
              <a:prstGeom prst="rect">
                <a:avLst/>
              </a:prstGeom>
              <a:noFill/>
              <a:ln>
                <a:noFill/>
              </a:ln>
            </p:spPr>
            <p:txBody>
              <a:bodyPr anchorCtr="0" anchor="ctr" bIns="46975" lIns="46975" spcFirstLastPara="1" rIns="46975" wrap="square" tIns="46975">
                <a:noAutofit/>
              </a:bodyPr>
              <a:lstStyle/>
              <a:p>
                <a:pPr indent="0" lvl="0" marL="0" marR="0" rtl="0" algn="ctr">
                  <a:lnSpc>
                    <a:spcPct val="90000"/>
                  </a:lnSpc>
                  <a:spcBef>
                    <a:spcPts val="0"/>
                  </a:spcBef>
                  <a:spcAft>
                    <a:spcPts val="0"/>
                  </a:spcAft>
                  <a:buClr>
                    <a:schemeClr val="dk1"/>
                  </a:buClr>
                  <a:buSzPts val="3700"/>
                  <a:buFont typeface="Calibri"/>
                  <a:buNone/>
                </a:pPr>
                <a:r>
                  <a:t/>
                </a:r>
                <a:endParaRPr sz="3700">
                  <a:solidFill>
                    <a:schemeClr val="lt1"/>
                  </a:solidFill>
                  <a:latin typeface="Calibri"/>
                  <a:ea typeface="Calibri"/>
                  <a:cs typeface="Calibri"/>
                  <a:sym typeface="Calibri"/>
                </a:endParaRPr>
              </a:p>
            </p:txBody>
          </p:sp>
        </p:grpSp>
        <p:grpSp>
          <p:nvGrpSpPr>
            <p:cNvPr id="635" name="Google Shape;635;p12"/>
            <p:cNvGrpSpPr/>
            <p:nvPr/>
          </p:nvGrpSpPr>
          <p:grpSpPr>
            <a:xfrm>
              <a:off x="4705497" y="2552778"/>
              <a:ext cx="2657088" cy="2717967"/>
              <a:chOff x="4705497" y="2552778"/>
              <a:chExt cx="2657088" cy="2717967"/>
            </a:xfrm>
          </p:grpSpPr>
          <p:sp>
            <p:nvSpPr>
              <p:cNvPr id="636" name="Google Shape;636;p12"/>
              <p:cNvSpPr/>
              <p:nvPr/>
            </p:nvSpPr>
            <p:spPr>
              <a:xfrm>
                <a:off x="6499861" y="2552778"/>
                <a:ext cx="582728" cy="517750"/>
              </a:xfrm>
              <a:custGeom>
                <a:rect b="b" l="l" r="r" t="t"/>
                <a:pathLst>
                  <a:path extrusionOk="0" h="119" w="134">
                    <a:moveTo>
                      <a:pt x="133" y="16"/>
                    </a:moveTo>
                    <a:cubicBezTo>
                      <a:pt x="121" y="5"/>
                      <a:pt x="121" y="5"/>
                      <a:pt x="121" y="5"/>
                    </a:cubicBezTo>
                    <a:cubicBezTo>
                      <a:pt x="119" y="3"/>
                      <a:pt x="117" y="3"/>
                      <a:pt x="115" y="5"/>
                    </a:cubicBezTo>
                    <a:cubicBezTo>
                      <a:pt x="114" y="6"/>
                      <a:pt x="114" y="7"/>
                      <a:pt x="114" y="8"/>
                    </a:cubicBezTo>
                    <a:cubicBezTo>
                      <a:pt x="113" y="8"/>
                      <a:pt x="112" y="8"/>
                      <a:pt x="111" y="9"/>
                    </a:cubicBezTo>
                    <a:cubicBezTo>
                      <a:pt x="111" y="9"/>
                      <a:pt x="111" y="9"/>
                      <a:pt x="111" y="9"/>
                    </a:cubicBezTo>
                    <a:cubicBezTo>
                      <a:pt x="81" y="39"/>
                      <a:pt x="81" y="39"/>
                      <a:pt x="81" y="39"/>
                    </a:cubicBezTo>
                    <a:cubicBezTo>
                      <a:pt x="81" y="42"/>
                      <a:pt x="80" y="45"/>
                      <a:pt x="79" y="47"/>
                    </a:cubicBezTo>
                    <a:cubicBezTo>
                      <a:pt x="82" y="50"/>
                      <a:pt x="82" y="50"/>
                      <a:pt x="82" y="50"/>
                    </a:cubicBezTo>
                    <a:cubicBezTo>
                      <a:pt x="82" y="50"/>
                      <a:pt x="82" y="50"/>
                      <a:pt x="82" y="50"/>
                    </a:cubicBezTo>
                    <a:cubicBezTo>
                      <a:pt x="83" y="51"/>
                      <a:pt x="83" y="51"/>
                      <a:pt x="83" y="51"/>
                    </a:cubicBezTo>
                    <a:cubicBezTo>
                      <a:pt x="76" y="57"/>
                      <a:pt x="76" y="57"/>
                      <a:pt x="76" y="57"/>
                    </a:cubicBezTo>
                    <a:cubicBezTo>
                      <a:pt x="54" y="35"/>
                      <a:pt x="54" y="35"/>
                      <a:pt x="54" y="35"/>
                    </a:cubicBezTo>
                    <a:cubicBezTo>
                      <a:pt x="56" y="26"/>
                      <a:pt x="54" y="17"/>
                      <a:pt x="47" y="10"/>
                    </a:cubicBezTo>
                    <a:cubicBezTo>
                      <a:pt x="40" y="3"/>
                      <a:pt x="30" y="0"/>
                      <a:pt x="21" y="3"/>
                    </a:cubicBezTo>
                    <a:cubicBezTo>
                      <a:pt x="36" y="18"/>
                      <a:pt x="36" y="18"/>
                      <a:pt x="36" y="18"/>
                    </a:cubicBezTo>
                    <a:cubicBezTo>
                      <a:pt x="32" y="32"/>
                      <a:pt x="32" y="32"/>
                      <a:pt x="32" y="32"/>
                    </a:cubicBezTo>
                    <a:cubicBezTo>
                      <a:pt x="18" y="36"/>
                      <a:pt x="18" y="36"/>
                      <a:pt x="18" y="36"/>
                    </a:cubicBezTo>
                    <a:cubicBezTo>
                      <a:pt x="3" y="21"/>
                      <a:pt x="3" y="21"/>
                      <a:pt x="3" y="21"/>
                    </a:cubicBezTo>
                    <a:cubicBezTo>
                      <a:pt x="0" y="30"/>
                      <a:pt x="3" y="40"/>
                      <a:pt x="10" y="47"/>
                    </a:cubicBezTo>
                    <a:cubicBezTo>
                      <a:pt x="17" y="54"/>
                      <a:pt x="27" y="56"/>
                      <a:pt x="36" y="53"/>
                    </a:cubicBezTo>
                    <a:cubicBezTo>
                      <a:pt x="37" y="53"/>
                      <a:pt x="37" y="53"/>
                      <a:pt x="37" y="53"/>
                    </a:cubicBezTo>
                    <a:cubicBezTo>
                      <a:pt x="58" y="75"/>
                      <a:pt x="58" y="75"/>
                      <a:pt x="58" y="75"/>
                    </a:cubicBezTo>
                    <a:cubicBezTo>
                      <a:pt x="38" y="96"/>
                      <a:pt x="38" y="96"/>
                      <a:pt x="38" y="96"/>
                    </a:cubicBezTo>
                    <a:cubicBezTo>
                      <a:pt x="36" y="95"/>
                      <a:pt x="36" y="95"/>
                      <a:pt x="36" y="95"/>
                    </a:cubicBezTo>
                    <a:cubicBezTo>
                      <a:pt x="31" y="99"/>
                      <a:pt x="31" y="99"/>
                      <a:pt x="31" y="99"/>
                    </a:cubicBezTo>
                    <a:cubicBezTo>
                      <a:pt x="21" y="115"/>
                      <a:pt x="21" y="115"/>
                      <a:pt x="21" y="115"/>
                    </a:cubicBezTo>
                    <a:cubicBezTo>
                      <a:pt x="23" y="117"/>
                      <a:pt x="23" y="117"/>
                      <a:pt x="23" y="117"/>
                    </a:cubicBezTo>
                    <a:cubicBezTo>
                      <a:pt x="39" y="107"/>
                      <a:pt x="39" y="107"/>
                      <a:pt x="39" y="107"/>
                    </a:cubicBezTo>
                    <a:cubicBezTo>
                      <a:pt x="43" y="101"/>
                      <a:pt x="43" y="101"/>
                      <a:pt x="43" y="101"/>
                    </a:cubicBezTo>
                    <a:cubicBezTo>
                      <a:pt x="42" y="100"/>
                      <a:pt x="42" y="100"/>
                      <a:pt x="42" y="100"/>
                    </a:cubicBezTo>
                    <a:cubicBezTo>
                      <a:pt x="63" y="80"/>
                      <a:pt x="63" y="80"/>
                      <a:pt x="63" y="80"/>
                    </a:cubicBezTo>
                    <a:cubicBezTo>
                      <a:pt x="98" y="115"/>
                      <a:pt x="98" y="115"/>
                      <a:pt x="98" y="115"/>
                    </a:cubicBezTo>
                    <a:cubicBezTo>
                      <a:pt x="101" y="117"/>
                      <a:pt x="104" y="119"/>
                      <a:pt x="107" y="119"/>
                    </a:cubicBezTo>
                    <a:cubicBezTo>
                      <a:pt x="110" y="119"/>
                      <a:pt x="113" y="117"/>
                      <a:pt x="116" y="115"/>
                    </a:cubicBezTo>
                    <a:cubicBezTo>
                      <a:pt x="121" y="110"/>
                      <a:pt x="121" y="102"/>
                      <a:pt x="116" y="97"/>
                    </a:cubicBezTo>
                    <a:cubicBezTo>
                      <a:pt x="81" y="62"/>
                      <a:pt x="81" y="62"/>
                      <a:pt x="81" y="62"/>
                    </a:cubicBezTo>
                    <a:cubicBezTo>
                      <a:pt x="87" y="56"/>
                      <a:pt x="87" y="56"/>
                      <a:pt x="87" y="56"/>
                    </a:cubicBezTo>
                    <a:cubicBezTo>
                      <a:pt x="90" y="59"/>
                      <a:pt x="90" y="59"/>
                      <a:pt x="90" y="59"/>
                    </a:cubicBezTo>
                    <a:cubicBezTo>
                      <a:pt x="92" y="57"/>
                      <a:pt x="95" y="56"/>
                      <a:pt x="98" y="57"/>
                    </a:cubicBezTo>
                    <a:cubicBezTo>
                      <a:pt x="128" y="26"/>
                      <a:pt x="128" y="26"/>
                      <a:pt x="128" y="26"/>
                    </a:cubicBezTo>
                    <a:cubicBezTo>
                      <a:pt x="128" y="26"/>
                      <a:pt x="128" y="26"/>
                      <a:pt x="128" y="26"/>
                    </a:cubicBezTo>
                    <a:cubicBezTo>
                      <a:pt x="128" y="26"/>
                      <a:pt x="128" y="26"/>
                      <a:pt x="128" y="26"/>
                    </a:cubicBezTo>
                    <a:cubicBezTo>
                      <a:pt x="129" y="25"/>
                      <a:pt x="129" y="24"/>
                      <a:pt x="129" y="23"/>
                    </a:cubicBezTo>
                    <a:cubicBezTo>
                      <a:pt x="130" y="24"/>
                      <a:pt x="132" y="23"/>
                      <a:pt x="133" y="22"/>
                    </a:cubicBezTo>
                    <a:cubicBezTo>
                      <a:pt x="134" y="21"/>
                      <a:pt x="134" y="18"/>
                      <a:pt x="133" y="16"/>
                    </a:cubicBezTo>
                    <a:close/>
                    <a:moveTo>
                      <a:pt x="108" y="103"/>
                    </a:moveTo>
                    <a:cubicBezTo>
                      <a:pt x="111" y="103"/>
                      <a:pt x="113" y="106"/>
                      <a:pt x="113" y="108"/>
                    </a:cubicBezTo>
                    <a:cubicBezTo>
                      <a:pt x="113" y="111"/>
                      <a:pt x="111" y="113"/>
                      <a:pt x="108" y="113"/>
                    </a:cubicBezTo>
                    <a:cubicBezTo>
                      <a:pt x="105" y="113"/>
                      <a:pt x="103" y="111"/>
                      <a:pt x="103" y="108"/>
                    </a:cubicBezTo>
                    <a:cubicBezTo>
                      <a:pt x="103" y="106"/>
                      <a:pt x="105" y="103"/>
                      <a:pt x="108" y="103"/>
                    </a:cubicBezTo>
                    <a:close/>
                    <a:moveTo>
                      <a:pt x="91" y="41"/>
                    </a:moveTo>
                    <a:cubicBezTo>
                      <a:pt x="89" y="39"/>
                      <a:pt x="89" y="39"/>
                      <a:pt x="89" y="39"/>
                    </a:cubicBezTo>
                    <a:cubicBezTo>
                      <a:pt x="112" y="17"/>
                      <a:pt x="112" y="17"/>
                      <a:pt x="112" y="17"/>
                    </a:cubicBezTo>
                    <a:cubicBezTo>
                      <a:pt x="114" y="19"/>
                      <a:pt x="114" y="19"/>
                      <a:pt x="114" y="19"/>
                    </a:cubicBezTo>
                    <a:lnTo>
                      <a:pt x="91" y="41"/>
                    </a:lnTo>
                    <a:close/>
                    <a:moveTo>
                      <a:pt x="98" y="48"/>
                    </a:moveTo>
                    <a:cubicBezTo>
                      <a:pt x="96" y="47"/>
                      <a:pt x="96" y="47"/>
                      <a:pt x="96" y="47"/>
                    </a:cubicBezTo>
                    <a:cubicBezTo>
                      <a:pt x="119" y="24"/>
                      <a:pt x="119" y="24"/>
                      <a:pt x="119" y="24"/>
                    </a:cubicBezTo>
                    <a:cubicBezTo>
                      <a:pt x="121" y="26"/>
                      <a:pt x="121" y="26"/>
                      <a:pt x="121" y="26"/>
                    </a:cubicBezTo>
                    <a:lnTo>
                      <a:pt x="98" y="48"/>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37" name="Google Shape;637;p12"/>
              <p:cNvSpPr/>
              <p:nvPr/>
            </p:nvSpPr>
            <p:spPr>
              <a:xfrm>
                <a:off x="6809101" y="4015216"/>
                <a:ext cx="553484" cy="436598"/>
              </a:xfrm>
              <a:custGeom>
                <a:rect b="b" l="l" r="r" t="t"/>
                <a:pathLst>
                  <a:path extrusionOk="0" h="324" w="411">
                    <a:moveTo>
                      <a:pt x="410" y="309"/>
                    </a:moveTo>
                    <a:cubicBezTo>
                      <a:pt x="410" y="46"/>
                      <a:pt x="410" y="46"/>
                      <a:pt x="410" y="46"/>
                    </a:cubicBezTo>
                    <a:cubicBezTo>
                      <a:pt x="410" y="38"/>
                      <a:pt x="403" y="32"/>
                      <a:pt x="395" y="32"/>
                    </a:cubicBezTo>
                    <a:cubicBezTo>
                      <a:pt x="210" y="32"/>
                      <a:pt x="210" y="32"/>
                      <a:pt x="210" y="32"/>
                    </a:cubicBezTo>
                    <a:cubicBezTo>
                      <a:pt x="204" y="32"/>
                      <a:pt x="200" y="21"/>
                      <a:pt x="200" y="17"/>
                    </a:cubicBezTo>
                    <a:cubicBezTo>
                      <a:pt x="200" y="15"/>
                      <a:pt x="200" y="15"/>
                      <a:pt x="200" y="15"/>
                    </a:cubicBezTo>
                    <a:cubicBezTo>
                      <a:pt x="200" y="7"/>
                      <a:pt x="193" y="0"/>
                      <a:pt x="184" y="0"/>
                    </a:cubicBezTo>
                    <a:cubicBezTo>
                      <a:pt x="86" y="0"/>
                      <a:pt x="86" y="0"/>
                      <a:pt x="86" y="0"/>
                    </a:cubicBezTo>
                    <a:cubicBezTo>
                      <a:pt x="77" y="0"/>
                      <a:pt x="70" y="7"/>
                      <a:pt x="70" y="15"/>
                    </a:cubicBezTo>
                    <a:cubicBezTo>
                      <a:pt x="70" y="17"/>
                      <a:pt x="70" y="17"/>
                      <a:pt x="70" y="17"/>
                    </a:cubicBezTo>
                    <a:cubicBezTo>
                      <a:pt x="70" y="21"/>
                      <a:pt x="66" y="32"/>
                      <a:pt x="60" y="32"/>
                    </a:cubicBezTo>
                    <a:cubicBezTo>
                      <a:pt x="60" y="32"/>
                      <a:pt x="60" y="32"/>
                      <a:pt x="60" y="32"/>
                    </a:cubicBezTo>
                    <a:cubicBezTo>
                      <a:pt x="52" y="32"/>
                      <a:pt x="46" y="38"/>
                      <a:pt x="46" y="46"/>
                    </a:cubicBezTo>
                    <a:cubicBezTo>
                      <a:pt x="46" y="122"/>
                      <a:pt x="46" y="122"/>
                      <a:pt x="46" y="122"/>
                    </a:cubicBezTo>
                    <a:cubicBezTo>
                      <a:pt x="14" y="122"/>
                      <a:pt x="14" y="122"/>
                      <a:pt x="14" y="122"/>
                    </a:cubicBezTo>
                    <a:cubicBezTo>
                      <a:pt x="14" y="122"/>
                      <a:pt x="0" y="122"/>
                      <a:pt x="5" y="138"/>
                    </a:cubicBezTo>
                    <a:cubicBezTo>
                      <a:pt x="38" y="309"/>
                      <a:pt x="38" y="309"/>
                      <a:pt x="38" y="309"/>
                    </a:cubicBezTo>
                    <a:cubicBezTo>
                      <a:pt x="38" y="317"/>
                      <a:pt x="44" y="324"/>
                      <a:pt x="53" y="324"/>
                    </a:cubicBezTo>
                    <a:cubicBezTo>
                      <a:pt x="403" y="324"/>
                      <a:pt x="403" y="324"/>
                      <a:pt x="403" y="324"/>
                    </a:cubicBezTo>
                    <a:cubicBezTo>
                      <a:pt x="411" y="324"/>
                      <a:pt x="410" y="309"/>
                      <a:pt x="410" y="309"/>
                    </a:cubicBezTo>
                    <a:close/>
                    <a:moveTo>
                      <a:pt x="392" y="144"/>
                    </a:moveTo>
                    <a:cubicBezTo>
                      <a:pt x="392" y="316"/>
                      <a:pt x="392" y="316"/>
                      <a:pt x="392" y="316"/>
                    </a:cubicBezTo>
                    <a:cubicBezTo>
                      <a:pt x="359" y="132"/>
                      <a:pt x="359" y="132"/>
                      <a:pt x="359" y="132"/>
                    </a:cubicBezTo>
                    <a:cubicBezTo>
                      <a:pt x="356" y="122"/>
                      <a:pt x="345" y="123"/>
                      <a:pt x="345" y="123"/>
                    </a:cubicBezTo>
                    <a:cubicBezTo>
                      <a:pt x="64" y="123"/>
                      <a:pt x="64" y="123"/>
                      <a:pt x="64" y="123"/>
                    </a:cubicBezTo>
                    <a:cubicBezTo>
                      <a:pt x="64" y="64"/>
                      <a:pt x="64" y="64"/>
                      <a:pt x="64" y="64"/>
                    </a:cubicBezTo>
                    <a:cubicBezTo>
                      <a:pt x="392" y="64"/>
                      <a:pt x="392" y="64"/>
                      <a:pt x="392" y="64"/>
                    </a:cubicBezTo>
                    <a:lnTo>
                      <a:pt x="392" y="144"/>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nvGrpSpPr>
              <p:cNvPr id="638" name="Google Shape;638;p12"/>
              <p:cNvGrpSpPr/>
              <p:nvPr/>
            </p:nvGrpSpPr>
            <p:grpSpPr>
              <a:xfrm>
                <a:off x="5142179" y="2713172"/>
                <a:ext cx="614678" cy="524726"/>
                <a:chOff x="3440113" y="1050925"/>
                <a:chExt cx="390525" cy="333376"/>
              </a:xfrm>
            </p:grpSpPr>
            <p:sp>
              <p:nvSpPr>
                <p:cNvPr id="639" name="Google Shape;639;p12"/>
                <p:cNvSpPr/>
                <p:nvPr/>
              </p:nvSpPr>
              <p:spPr>
                <a:xfrm>
                  <a:off x="3563938" y="1244600"/>
                  <a:ext cx="69850" cy="71438"/>
                </a:xfrm>
                <a:custGeom>
                  <a:rect b="b" l="l" r="r" t="t"/>
                  <a:pathLst>
                    <a:path extrusionOk="0" h="45" w="44">
                      <a:moveTo>
                        <a:pt x="44" y="25"/>
                      </a:moveTo>
                      <a:lnTo>
                        <a:pt x="19" y="0"/>
                      </a:lnTo>
                      <a:lnTo>
                        <a:pt x="19" y="0"/>
                      </a:lnTo>
                      <a:lnTo>
                        <a:pt x="0" y="45"/>
                      </a:lnTo>
                      <a:lnTo>
                        <a:pt x="44" y="25"/>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40" name="Google Shape;640;p12"/>
                <p:cNvSpPr/>
                <p:nvPr/>
              </p:nvSpPr>
              <p:spPr>
                <a:xfrm>
                  <a:off x="3633788" y="1284288"/>
                  <a:ext cx="1588" cy="1588"/>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41" name="Google Shape;641;p12"/>
                <p:cNvSpPr/>
                <p:nvPr/>
              </p:nvSpPr>
              <p:spPr>
                <a:xfrm>
                  <a:off x="3605213" y="1074738"/>
                  <a:ext cx="176213" cy="176213"/>
                </a:xfrm>
                <a:custGeom>
                  <a:rect b="b" l="l" r="r" t="t"/>
                  <a:pathLst>
                    <a:path extrusionOk="0" h="111" w="111">
                      <a:moveTo>
                        <a:pt x="101" y="0"/>
                      </a:moveTo>
                      <a:lnTo>
                        <a:pt x="0" y="101"/>
                      </a:lnTo>
                      <a:lnTo>
                        <a:pt x="10" y="111"/>
                      </a:lnTo>
                      <a:lnTo>
                        <a:pt x="111" y="10"/>
                      </a:lnTo>
                      <a:lnTo>
                        <a:pt x="101" y="0"/>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42" name="Google Shape;642;p12"/>
                <p:cNvSpPr/>
                <p:nvPr/>
              </p:nvSpPr>
              <p:spPr>
                <a:xfrm>
                  <a:off x="3629025" y="1098550"/>
                  <a:ext cx="177800" cy="177800"/>
                </a:xfrm>
                <a:custGeom>
                  <a:rect b="b" l="l" r="r" t="t"/>
                  <a:pathLst>
                    <a:path extrusionOk="0" h="112" w="112">
                      <a:moveTo>
                        <a:pt x="0" y="102"/>
                      </a:moveTo>
                      <a:lnTo>
                        <a:pt x="10" y="112"/>
                      </a:lnTo>
                      <a:lnTo>
                        <a:pt x="112" y="12"/>
                      </a:lnTo>
                      <a:lnTo>
                        <a:pt x="102" y="0"/>
                      </a:lnTo>
                      <a:lnTo>
                        <a:pt x="0" y="102"/>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43" name="Google Shape;643;p12"/>
                <p:cNvSpPr/>
                <p:nvPr/>
              </p:nvSpPr>
              <p:spPr>
                <a:xfrm>
                  <a:off x="3775075" y="1050925"/>
                  <a:ext cx="55563" cy="52388"/>
                </a:xfrm>
                <a:custGeom>
                  <a:rect b="b" l="l" r="r" t="t"/>
                  <a:pathLst>
                    <a:path extrusionOk="0" h="20" w="21">
                      <a:moveTo>
                        <a:pt x="14" y="6"/>
                      </a:moveTo>
                      <a:cubicBezTo>
                        <a:pt x="8" y="0"/>
                        <a:pt x="0" y="6"/>
                        <a:pt x="0" y="6"/>
                      </a:cubicBezTo>
                      <a:cubicBezTo>
                        <a:pt x="15" y="20"/>
                        <a:pt x="15" y="20"/>
                        <a:pt x="15" y="20"/>
                      </a:cubicBezTo>
                      <a:cubicBezTo>
                        <a:pt x="15" y="20"/>
                        <a:pt x="21" y="14"/>
                        <a:pt x="14" y="6"/>
                      </a:cubicBez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44" name="Google Shape;644;p12"/>
                <p:cNvSpPr/>
                <p:nvPr/>
              </p:nvSpPr>
              <p:spPr>
                <a:xfrm>
                  <a:off x="3440113" y="1058863"/>
                  <a:ext cx="327025" cy="325438"/>
                </a:xfrm>
                <a:custGeom>
                  <a:rect b="b" l="l" r="r" t="t"/>
                  <a:pathLst>
                    <a:path extrusionOk="0" h="205" w="206">
                      <a:moveTo>
                        <a:pt x="182" y="180"/>
                      </a:moveTo>
                      <a:lnTo>
                        <a:pt x="25" y="180"/>
                      </a:lnTo>
                      <a:lnTo>
                        <a:pt x="25" y="25"/>
                      </a:lnTo>
                      <a:lnTo>
                        <a:pt x="172" y="25"/>
                      </a:lnTo>
                      <a:lnTo>
                        <a:pt x="198" y="0"/>
                      </a:lnTo>
                      <a:lnTo>
                        <a:pt x="0" y="0"/>
                      </a:lnTo>
                      <a:lnTo>
                        <a:pt x="0" y="205"/>
                      </a:lnTo>
                      <a:lnTo>
                        <a:pt x="206" y="205"/>
                      </a:lnTo>
                      <a:lnTo>
                        <a:pt x="206" y="76"/>
                      </a:lnTo>
                      <a:lnTo>
                        <a:pt x="182" y="101"/>
                      </a:lnTo>
                      <a:lnTo>
                        <a:pt x="182" y="180"/>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645" name="Google Shape;645;p12"/>
              <p:cNvGrpSpPr/>
              <p:nvPr/>
            </p:nvGrpSpPr>
            <p:grpSpPr>
              <a:xfrm>
                <a:off x="5875020" y="4688943"/>
                <a:ext cx="439203" cy="581802"/>
                <a:chOff x="8235951" y="2905126"/>
                <a:chExt cx="244475" cy="323850"/>
              </a:xfrm>
            </p:grpSpPr>
            <p:sp>
              <p:nvSpPr>
                <p:cNvPr id="646" name="Google Shape;646;p12"/>
                <p:cNvSpPr/>
                <p:nvPr/>
              </p:nvSpPr>
              <p:spPr>
                <a:xfrm>
                  <a:off x="8291513" y="3022601"/>
                  <a:ext cx="131763" cy="11113"/>
                </a:xfrm>
                <a:custGeom>
                  <a:rect b="b" l="l" r="r" t="t"/>
                  <a:pathLst>
                    <a:path extrusionOk="0" h="3" w="35">
                      <a:moveTo>
                        <a:pt x="33" y="0"/>
                      </a:moveTo>
                      <a:cubicBezTo>
                        <a:pt x="1" y="0"/>
                        <a:pt x="1" y="0"/>
                        <a:pt x="1" y="0"/>
                      </a:cubicBezTo>
                      <a:cubicBezTo>
                        <a:pt x="1" y="0"/>
                        <a:pt x="0" y="0"/>
                        <a:pt x="0" y="1"/>
                      </a:cubicBezTo>
                      <a:cubicBezTo>
                        <a:pt x="0" y="2"/>
                        <a:pt x="1" y="3"/>
                        <a:pt x="1" y="3"/>
                      </a:cubicBezTo>
                      <a:cubicBezTo>
                        <a:pt x="33" y="3"/>
                        <a:pt x="33" y="3"/>
                        <a:pt x="33" y="3"/>
                      </a:cubicBezTo>
                      <a:cubicBezTo>
                        <a:pt x="34" y="3"/>
                        <a:pt x="35" y="2"/>
                        <a:pt x="35" y="1"/>
                      </a:cubicBezTo>
                      <a:cubicBezTo>
                        <a:pt x="35" y="0"/>
                        <a:pt x="34" y="0"/>
                        <a:pt x="33"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47" name="Google Shape;647;p12"/>
                <p:cNvSpPr/>
                <p:nvPr/>
              </p:nvSpPr>
              <p:spPr>
                <a:xfrm>
                  <a:off x="8291513" y="3060701"/>
                  <a:ext cx="131763" cy="11113"/>
                </a:xfrm>
                <a:custGeom>
                  <a:rect b="b" l="l" r="r" t="t"/>
                  <a:pathLst>
                    <a:path extrusionOk="0" h="3" w="35">
                      <a:moveTo>
                        <a:pt x="33" y="0"/>
                      </a:moveTo>
                      <a:cubicBezTo>
                        <a:pt x="1" y="0"/>
                        <a:pt x="1" y="0"/>
                        <a:pt x="1" y="0"/>
                      </a:cubicBezTo>
                      <a:cubicBezTo>
                        <a:pt x="1" y="0"/>
                        <a:pt x="0" y="0"/>
                        <a:pt x="0" y="1"/>
                      </a:cubicBezTo>
                      <a:cubicBezTo>
                        <a:pt x="0" y="2"/>
                        <a:pt x="1" y="3"/>
                        <a:pt x="1" y="3"/>
                      </a:cubicBezTo>
                      <a:cubicBezTo>
                        <a:pt x="33" y="3"/>
                        <a:pt x="33" y="3"/>
                        <a:pt x="33" y="3"/>
                      </a:cubicBezTo>
                      <a:cubicBezTo>
                        <a:pt x="34" y="3"/>
                        <a:pt x="35" y="2"/>
                        <a:pt x="35" y="1"/>
                      </a:cubicBezTo>
                      <a:cubicBezTo>
                        <a:pt x="35" y="0"/>
                        <a:pt x="34" y="0"/>
                        <a:pt x="33"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48" name="Google Shape;648;p12"/>
                <p:cNvSpPr/>
                <p:nvPr/>
              </p:nvSpPr>
              <p:spPr>
                <a:xfrm>
                  <a:off x="8291513" y="3094038"/>
                  <a:ext cx="131763" cy="14288"/>
                </a:xfrm>
                <a:custGeom>
                  <a:rect b="b" l="l" r="r" t="t"/>
                  <a:pathLst>
                    <a:path extrusionOk="0" h="4" w="35">
                      <a:moveTo>
                        <a:pt x="33" y="0"/>
                      </a:moveTo>
                      <a:cubicBezTo>
                        <a:pt x="1" y="0"/>
                        <a:pt x="1" y="0"/>
                        <a:pt x="1" y="0"/>
                      </a:cubicBezTo>
                      <a:cubicBezTo>
                        <a:pt x="1" y="0"/>
                        <a:pt x="0" y="1"/>
                        <a:pt x="0" y="2"/>
                      </a:cubicBezTo>
                      <a:cubicBezTo>
                        <a:pt x="0" y="3"/>
                        <a:pt x="1" y="4"/>
                        <a:pt x="1" y="4"/>
                      </a:cubicBezTo>
                      <a:cubicBezTo>
                        <a:pt x="33" y="4"/>
                        <a:pt x="33" y="4"/>
                        <a:pt x="33" y="4"/>
                      </a:cubicBezTo>
                      <a:cubicBezTo>
                        <a:pt x="34" y="4"/>
                        <a:pt x="35" y="3"/>
                        <a:pt x="35" y="2"/>
                      </a:cubicBezTo>
                      <a:cubicBezTo>
                        <a:pt x="35" y="1"/>
                        <a:pt x="34" y="0"/>
                        <a:pt x="33"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49" name="Google Shape;649;p12"/>
                <p:cNvSpPr/>
                <p:nvPr/>
              </p:nvSpPr>
              <p:spPr>
                <a:xfrm>
                  <a:off x="8291513" y="3132138"/>
                  <a:ext cx="131763" cy="14288"/>
                </a:xfrm>
                <a:custGeom>
                  <a:rect b="b" l="l" r="r" t="t"/>
                  <a:pathLst>
                    <a:path extrusionOk="0" h="4" w="35">
                      <a:moveTo>
                        <a:pt x="33" y="0"/>
                      </a:moveTo>
                      <a:cubicBezTo>
                        <a:pt x="1" y="0"/>
                        <a:pt x="1" y="0"/>
                        <a:pt x="1" y="0"/>
                      </a:cubicBezTo>
                      <a:cubicBezTo>
                        <a:pt x="1" y="0"/>
                        <a:pt x="0" y="1"/>
                        <a:pt x="0" y="2"/>
                      </a:cubicBezTo>
                      <a:cubicBezTo>
                        <a:pt x="0" y="3"/>
                        <a:pt x="1" y="4"/>
                        <a:pt x="1" y="4"/>
                      </a:cubicBezTo>
                      <a:cubicBezTo>
                        <a:pt x="33" y="4"/>
                        <a:pt x="33" y="4"/>
                        <a:pt x="33" y="4"/>
                      </a:cubicBezTo>
                      <a:cubicBezTo>
                        <a:pt x="34" y="4"/>
                        <a:pt x="35" y="3"/>
                        <a:pt x="35" y="2"/>
                      </a:cubicBezTo>
                      <a:cubicBezTo>
                        <a:pt x="35" y="1"/>
                        <a:pt x="34" y="0"/>
                        <a:pt x="33"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50" name="Google Shape;650;p12"/>
                <p:cNvSpPr/>
                <p:nvPr/>
              </p:nvSpPr>
              <p:spPr>
                <a:xfrm>
                  <a:off x="8235951" y="2916238"/>
                  <a:ext cx="244475" cy="312738"/>
                </a:xfrm>
                <a:custGeom>
                  <a:rect b="b" l="l" r="r" t="t"/>
                  <a:pathLst>
                    <a:path extrusionOk="0" h="83" w="65">
                      <a:moveTo>
                        <a:pt x="60" y="0"/>
                      </a:moveTo>
                      <a:cubicBezTo>
                        <a:pt x="46" y="0"/>
                        <a:pt x="46" y="0"/>
                        <a:pt x="46" y="0"/>
                      </a:cubicBezTo>
                      <a:cubicBezTo>
                        <a:pt x="46" y="8"/>
                        <a:pt x="46" y="8"/>
                        <a:pt x="46" y="8"/>
                      </a:cubicBezTo>
                      <a:cubicBezTo>
                        <a:pt x="57" y="8"/>
                        <a:pt x="57" y="8"/>
                        <a:pt x="57" y="8"/>
                      </a:cubicBezTo>
                      <a:cubicBezTo>
                        <a:pt x="57" y="14"/>
                        <a:pt x="57" y="14"/>
                        <a:pt x="57" y="14"/>
                      </a:cubicBezTo>
                      <a:cubicBezTo>
                        <a:pt x="57" y="75"/>
                        <a:pt x="57" y="75"/>
                        <a:pt x="57" y="75"/>
                      </a:cubicBezTo>
                      <a:cubicBezTo>
                        <a:pt x="8" y="75"/>
                        <a:pt x="8" y="75"/>
                        <a:pt x="8" y="75"/>
                      </a:cubicBezTo>
                      <a:cubicBezTo>
                        <a:pt x="8" y="8"/>
                        <a:pt x="8" y="8"/>
                        <a:pt x="8" y="8"/>
                      </a:cubicBezTo>
                      <a:cubicBezTo>
                        <a:pt x="19" y="8"/>
                        <a:pt x="19" y="8"/>
                        <a:pt x="19" y="8"/>
                      </a:cubicBezTo>
                      <a:cubicBezTo>
                        <a:pt x="19" y="0"/>
                        <a:pt x="19" y="0"/>
                        <a:pt x="19" y="0"/>
                      </a:cubicBezTo>
                      <a:cubicBezTo>
                        <a:pt x="5" y="0"/>
                        <a:pt x="5" y="0"/>
                        <a:pt x="5" y="0"/>
                      </a:cubicBezTo>
                      <a:cubicBezTo>
                        <a:pt x="2" y="0"/>
                        <a:pt x="0" y="2"/>
                        <a:pt x="0" y="4"/>
                      </a:cubicBezTo>
                      <a:cubicBezTo>
                        <a:pt x="0" y="79"/>
                        <a:pt x="0" y="79"/>
                        <a:pt x="0" y="79"/>
                      </a:cubicBezTo>
                      <a:cubicBezTo>
                        <a:pt x="0" y="81"/>
                        <a:pt x="2" y="83"/>
                        <a:pt x="5" y="83"/>
                      </a:cubicBezTo>
                      <a:cubicBezTo>
                        <a:pt x="60" y="83"/>
                        <a:pt x="60" y="83"/>
                        <a:pt x="60" y="83"/>
                      </a:cubicBezTo>
                      <a:cubicBezTo>
                        <a:pt x="63" y="83"/>
                        <a:pt x="65" y="81"/>
                        <a:pt x="65" y="79"/>
                      </a:cubicBezTo>
                      <a:cubicBezTo>
                        <a:pt x="65" y="4"/>
                        <a:pt x="65" y="4"/>
                        <a:pt x="65" y="4"/>
                      </a:cubicBezTo>
                      <a:cubicBezTo>
                        <a:pt x="65" y="2"/>
                        <a:pt x="63" y="0"/>
                        <a:pt x="60"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51" name="Google Shape;651;p12"/>
                <p:cNvSpPr/>
                <p:nvPr/>
              </p:nvSpPr>
              <p:spPr>
                <a:xfrm>
                  <a:off x="8329613" y="2924176"/>
                  <a:ext cx="55563" cy="22225"/>
                </a:xfrm>
                <a:custGeom>
                  <a:rect b="b" l="l" r="r" t="t"/>
                  <a:pathLst>
                    <a:path extrusionOk="0" h="6" w="15">
                      <a:moveTo>
                        <a:pt x="15" y="1"/>
                      </a:moveTo>
                      <a:cubicBezTo>
                        <a:pt x="15" y="1"/>
                        <a:pt x="15" y="0"/>
                        <a:pt x="15" y="0"/>
                      </a:cubicBezTo>
                      <a:cubicBezTo>
                        <a:pt x="15" y="0"/>
                        <a:pt x="14" y="0"/>
                        <a:pt x="14" y="0"/>
                      </a:cubicBezTo>
                      <a:cubicBezTo>
                        <a:pt x="1" y="0"/>
                        <a:pt x="1" y="0"/>
                        <a:pt x="1" y="0"/>
                      </a:cubicBezTo>
                      <a:cubicBezTo>
                        <a:pt x="1" y="0"/>
                        <a:pt x="0" y="0"/>
                        <a:pt x="0" y="0"/>
                      </a:cubicBezTo>
                      <a:cubicBezTo>
                        <a:pt x="0" y="0"/>
                        <a:pt x="0" y="1"/>
                        <a:pt x="0" y="1"/>
                      </a:cubicBezTo>
                      <a:cubicBezTo>
                        <a:pt x="0" y="6"/>
                        <a:pt x="0" y="6"/>
                        <a:pt x="0" y="6"/>
                      </a:cubicBezTo>
                      <a:cubicBezTo>
                        <a:pt x="15" y="6"/>
                        <a:pt x="15" y="6"/>
                        <a:pt x="15" y="6"/>
                      </a:cubicBezTo>
                      <a:lnTo>
                        <a:pt x="15" y="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52" name="Google Shape;652;p12"/>
                <p:cNvSpPr/>
                <p:nvPr/>
              </p:nvSpPr>
              <p:spPr>
                <a:xfrm>
                  <a:off x="8310563" y="2905126"/>
                  <a:ext cx="93663" cy="60325"/>
                </a:xfrm>
                <a:custGeom>
                  <a:rect b="b" l="l" r="r" t="t"/>
                  <a:pathLst>
                    <a:path extrusionOk="0" h="16" w="25">
                      <a:moveTo>
                        <a:pt x="4" y="16"/>
                      </a:moveTo>
                      <a:cubicBezTo>
                        <a:pt x="21" y="16"/>
                        <a:pt x="21" y="16"/>
                        <a:pt x="21" y="16"/>
                      </a:cubicBezTo>
                      <a:cubicBezTo>
                        <a:pt x="22" y="16"/>
                        <a:pt x="23" y="16"/>
                        <a:pt x="24" y="15"/>
                      </a:cubicBezTo>
                      <a:cubicBezTo>
                        <a:pt x="24" y="15"/>
                        <a:pt x="25" y="14"/>
                        <a:pt x="25" y="13"/>
                      </a:cubicBezTo>
                      <a:cubicBezTo>
                        <a:pt x="25" y="2"/>
                        <a:pt x="25" y="2"/>
                        <a:pt x="25" y="2"/>
                      </a:cubicBezTo>
                      <a:cubicBezTo>
                        <a:pt x="25" y="2"/>
                        <a:pt x="24" y="1"/>
                        <a:pt x="24" y="1"/>
                      </a:cubicBezTo>
                      <a:cubicBezTo>
                        <a:pt x="23" y="0"/>
                        <a:pt x="22" y="0"/>
                        <a:pt x="21" y="0"/>
                      </a:cubicBezTo>
                      <a:cubicBezTo>
                        <a:pt x="4" y="0"/>
                        <a:pt x="4" y="0"/>
                        <a:pt x="4" y="0"/>
                      </a:cubicBezTo>
                      <a:cubicBezTo>
                        <a:pt x="3" y="0"/>
                        <a:pt x="2" y="0"/>
                        <a:pt x="1" y="1"/>
                      </a:cubicBezTo>
                      <a:cubicBezTo>
                        <a:pt x="1" y="1"/>
                        <a:pt x="0" y="2"/>
                        <a:pt x="0" y="2"/>
                      </a:cubicBezTo>
                      <a:cubicBezTo>
                        <a:pt x="0" y="13"/>
                        <a:pt x="0" y="13"/>
                        <a:pt x="0" y="13"/>
                      </a:cubicBezTo>
                      <a:cubicBezTo>
                        <a:pt x="0" y="14"/>
                        <a:pt x="1" y="15"/>
                        <a:pt x="1" y="15"/>
                      </a:cubicBezTo>
                      <a:cubicBezTo>
                        <a:pt x="2" y="16"/>
                        <a:pt x="3" y="16"/>
                        <a:pt x="4" y="16"/>
                      </a:cubicBezTo>
                      <a:close/>
                      <a:moveTo>
                        <a:pt x="3" y="6"/>
                      </a:moveTo>
                      <a:cubicBezTo>
                        <a:pt x="3" y="5"/>
                        <a:pt x="3" y="4"/>
                        <a:pt x="4" y="4"/>
                      </a:cubicBezTo>
                      <a:cubicBezTo>
                        <a:pt x="4" y="4"/>
                        <a:pt x="4" y="4"/>
                        <a:pt x="4" y="4"/>
                      </a:cubicBezTo>
                      <a:cubicBezTo>
                        <a:pt x="5" y="4"/>
                        <a:pt x="5" y="3"/>
                        <a:pt x="6" y="3"/>
                      </a:cubicBezTo>
                      <a:cubicBezTo>
                        <a:pt x="19" y="3"/>
                        <a:pt x="19" y="3"/>
                        <a:pt x="19" y="3"/>
                      </a:cubicBezTo>
                      <a:cubicBezTo>
                        <a:pt x="20" y="3"/>
                        <a:pt x="20" y="4"/>
                        <a:pt x="21" y="4"/>
                      </a:cubicBezTo>
                      <a:cubicBezTo>
                        <a:pt x="21" y="4"/>
                        <a:pt x="21" y="4"/>
                        <a:pt x="21" y="4"/>
                      </a:cubicBezTo>
                      <a:cubicBezTo>
                        <a:pt x="21" y="4"/>
                        <a:pt x="22" y="5"/>
                        <a:pt x="22" y="6"/>
                      </a:cubicBezTo>
                      <a:cubicBezTo>
                        <a:pt x="22" y="9"/>
                        <a:pt x="22" y="9"/>
                        <a:pt x="22" y="9"/>
                      </a:cubicBezTo>
                      <a:cubicBezTo>
                        <a:pt x="22" y="10"/>
                        <a:pt x="21" y="11"/>
                        <a:pt x="21" y="11"/>
                      </a:cubicBezTo>
                      <a:cubicBezTo>
                        <a:pt x="20" y="12"/>
                        <a:pt x="20" y="12"/>
                        <a:pt x="19" y="12"/>
                      </a:cubicBezTo>
                      <a:cubicBezTo>
                        <a:pt x="6" y="12"/>
                        <a:pt x="6" y="12"/>
                        <a:pt x="6" y="12"/>
                      </a:cubicBezTo>
                      <a:cubicBezTo>
                        <a:pt x="5" y="12"/>
                        <a:pt x="5" y="12"/>
                        <a:pt x="4" y="11"/>
                      </a:cubicBezTo>
                      <a:cubicBezTo>
                        <a:pt x="4" y="11"/>
                        <a:pt x="3" y="10"/>
                        <a:pt x="3" y="9"/>
                      </a:cubicBezTo>
                      <a:lnTo>
                        <a:pt x="3" y="6"/>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53" name="Google Shape;653;p12"/>
                <p:cNvSpPr/>
                <p:nvPr/>
              </p:nvSpPr>
              <p:spPr>
                <a:xfrm>
                  <a:off x="8291513" y="3165476"/>
                  <a:ext cx="131763" cy="11113"/>
                </a:xfrm>
                <a:custGeom>
                  <a:rect b="b" l="l" r="r" t="t"/>
                  <a:pathLst>
                    <a:path extrusionOk="0" h="3" w="35">
                      <a:moveTo>
                        <a:pt x="33" y="0"/>
                      </a:moveTo>
                      <a:cubicBezTo>
                        <a:pt x="1" y="0"/>
                        <a:pt x="1" y="0"/>
                        <a:pt x="1" y="0"/>
                      </a:cubicBezTo>
                      <a:cubicBezTo>
                        <a:pt x="1" y="0"/>
                        <a:pt x="0" y="1"/>
                        <a:pt x="0" y="2"/>
                      </a:cubicBezTo>
                      <a:cubicBezTo>
                        <a:pt x="0" y="3"/>
                        <a:pt x="1" y="3"/>
                        <a:pt x="1" y="3"/>
                      </a:cubicBezTo>
                      <a:cubicBezTo>
                        <a:pt x="33" y="3"/>
                        <a:pt x="33" y="3"/>
                        <a:pt x="33" y="3"/>
                      </a:cubicBezTo>
                      <a:cubicBezTo>
                        <a:pt x="34" y="3"/>
                        <a:pt x="35" y="3"/>
                        <a:pt x="35" y="2"/>
                      </a:cubicBezTo>
                      <a:cubicBezTo>
                        <a:pt x="35" y="1"/>
                        <a:pt x="34" y="0"/>
                        <a:pt x="33"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654" name="Google Shape;654;p12"/>
              <p:cNvGrpSpPr/>
              <p:nvPr/>
            </p:nvGrpSpPr>
            <p:grpSpPr>
              <a:xfrm>
                <a:off x="4705497" y="3884065"/>
                <a:ext cx="607504" cy="608640"/>
                <a:chOff x="4160838" y="-23813"/>
                <a:chExt cx="849313" cy="850901"/>
              </a:xfrm>
            </p:grpSpPr>
            <p:sp>
              <p:nvSpPr>
                <p:cNvPr id="655" name="Google Shape;655;p12"/>
                <p:cNvSpPr/>
                <p:nvPr/>
              </p:nvSpPr>
              <p:spPr>
                <a:xfrm>
                  <a:off x="4424363" y="-23813"/>
                  <a:ext cx="585788" cy="581025"/>
                </a:xfrm>
                <a:custGeom>
                  <a:rect b="b" l="l" r="r" t="t"/>
                  <a:pathLst>
                    <a:path extrusionOk="0" h="170" w="170">
                      <a:moveTo>
                        <a:pt x="140" y="30"/>
                      </a:moveTo>
                      <a:cubicBezTo>
                        <a:pt x="110" y="0"/>
                        <a:pt x="61" y="0"/>
                        <a:pt x="30" y="30"/>
                      </a:cubicBezTo>
                      <a:cubicBezTo>
                        <a:pt x="1" y="58"/>
                        <a:pt x="0" y="104"/>
                        <a:pt x="25" y="134"/>
                      </a:cubicBezTo>
                      <a:cubicBezTo>
                        <a:pt x="25" y="135"/>
                        <a:pt x="25" y="135"/>
                        <a:pt x="25" y="135"/>
                      </a:cubicBezTo>
                      <a:cubicBezTo>
                        <a:pt x="30" y="141"/>
                        <a:pt x="32" y="143"/>
                        <a:pt x="37" y="146"/>
                      </a:cubicBezTo>
                      <a:cubicBezTo>
                        <a:pt x="67" y="170"/>
                        <a:pt x="112" y="168"/>
                        <a:pt x="140" y="140"/>
                      </a:cubicBezTo>
                      <a:cubicBezTo>
                        <a:pt x="170" y="110"/>
                        <a:pt x="170" y="61"/>
                        <a:pt x="140" y="30"/>
                      </a:cubicBezTo>
                      <a:close/>
                      <a:moveTo>
                        <a:pt x="126" y="126"/>
                      </a:moveTo>
                      <a:cubicBezTo>
                        <a:pt x="103" y="149"/>
                        <a:pt x="66" y="149"/>
                        <a:pt x="44" y="126"/>
                      </a:cubicBezTo>
                      <a:cubicBezTo>
                        <a:pt x="21" y="103"/>
                        <a:pt x="21" y="66"/>
                        <a:pt x="44" y="44"/>
                      </a:cubicBezTo>
                      <a:cubicBezTo>
                        <a:pt x="67" y="21"/>
                        <a:pt x="104" y="21"/>
                        <a:pt x="126" y="44"/>
                      </a:cubicBezTo>
                      <a:cubicBezTo>
                        <a:pt x="149" y="67"/>
                        <a:pt x="149" y="104"/>
                        <a:pt x="126" y="126"/>
                      </a:cubicBez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56" name="Google Shape;656;p12"/>
                <p:cNvSpPr/>
                <p:nvPr/>
              </p:nvSpPr>
              <p:spPr>
                <a:xfrm>
                  <a:off x="4160838" y="465138"/>
                  <a:ext cx="358775" cy="361950"/>
                </a:xfrm>
                <a:custGeom>
                  <a:rect b="b" l="l" r="r" t="t"/>
                  <a:pathLst>
                    <a:path extrusionOk="0" h="228" w="226">
                      <a:moveTo>
                        <a:pt x="0" y="183"/>
                      </a:moveTo>
                      <a:lnTo>
                        <a:pt x="44" y="228"/>
                      </a:lnTo>
                      <a:lnTo>
                        <a:pt x="226" y="30"/>
                      </a:lnTo>
                      <a:lnTo>
                        <a:pt x="196" y="0"/>
                      </a:lnTo>
                      <a:lnTo>
                        <a:pt x="0" y="183"/>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657" name="Google Shape;657;p12"/>
                <p:cNvSpPr/>
                <p:nvPr/>
              </p:nvSpPr>
              <p:spPr>
                <a:xfrm>
                  <a:off x="4730751" y="163513"/>
                  <a:ext cx="223838" cy="266700"/>
                </a:xfrm>
                <a:custGeom>
                  <a:rect b="b" l="l" r="r" t="t"/>
                  <a:pathLst>
                    <a:path extrusionOk="0" h="78" w="65">
                      <a:moveTo>
                        <a:pt x="34" y="0"/>
                      </a:moveTo>
                      <a:cubicBezTo>
                        <a:pt x="45" y="57"/>
                        <a:pt x="0" y="74"/>
                        <a:pt x="0" y="74"/>
                      </a:cubicBezTo>
                      <a:cubicBezTo>
                        <a:pt x="12" y="78"/>
                        <a:pt x="12" y="78"/>
                        <a:pt x="12" y="78"/>
                      </a:cubicBezTo>
                      <a:cubicBezTo>
                        <a:pt x="65" y="45"/>
                        <a:pt x="34" y="0"/>
                        <a:pt x="34" y="0"/>
                      </a:cubicBez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grpSp>
        <p:nvGrpSpPr>
          <p:cNvPr id="658" name="Google Shape;658;p12"/>
          <p:cNvGrpSpPr/>
          <p:nvPr/>
        </p:nvGrpSpPr>
        <p:grpSpPr>
          <a:xfrm>
            <a:off x="2714538" y="340191"/>
            <a:ext cx="6139049" cy="129804"/>
            <a:chOff x="2713964" y="340296"/>
            <a:chExt cx="6140944" cy="129844"/>
          </a:xfrm>
        </p:grpSpPr>
        <p:cxnSp>
          <p:nvCxnSpPr>
            <p:cNvPr id="659" name="Google Shape;659;p12"/>
            <p:cNvCxnSpPr>
              <a:endCxn id="660"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660" name="Google Shape;660;p12"/>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661" name="Google Shape;661;p12"/>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662" name="Google Shape;662;p12"/>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663" name="Google Shape;663;p12"/>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664" name="Google Shape;664;p12"/>
          <p:cNvSpPr/>
          <p:nvPr/>
        </p:nvSpPr>
        <p:spPr>
          <a:xfrm>
            <a:off x="-28575" y="4446775"/>
            <a:ext cx="9191625" cy="712478"/>
          </a:xfrm>
          <a:custGeom>
            <a:rect b="b" l="l" r="r" t="t"/>
            <a:pathLst>
              <a:path extrusionOk="0" h="41339" w="367665">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008DEE">
              <a:alpha val="81568"/>
            </a:srgbClr>
          </a:solidFill>
          <a:ln>
            <a:noFill/>
          </a:ln>
        </p:spPr>
      </p:sp>
      <p:sp>
        <p:nvSpPr>
          <p:cNvPr id="665" name="Google Shape;665;p12"/>
          <p:cNvSpPr/>
          <p:nvPr/>
        </p:nvSpPr>
        <p:spPr>
          <a:xfrm>
            <a:off x="-28575" y="4578111"/>
            <a:ext cx="9191625" cy="584439"/>
          </a:xfrm>
          <a:custGeom>
            <a:rect b="b" l="l" r="r" t="t"/>
            <a:pathLst>
              <a:path extrusionOk="0" h="33910" w="367665">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333"/>
            </a:srgbClr>
          </a:solidFill>
          <a:ln>
            <a:noFill/>
          </a:ln>
        </p:spPr>
      </p:sp>
      <p:sp>
        <p:nvSpPr>
          <p:cNvPr id="666" name="Google Shape;666;p12"/>
          <p:cNvSpPr/>
          <p:nvPr/>
        </p:nvSpPr>
        <p:spPr>
          <a:xfrm rot="8100000">
            <a:off x="1847981" y="4252969"/>
            <a:ext cx="122612" cy="122612"/>
          </a:xfrm>
          <a:prstGeom prst="teardrop">
            <a:avLst>
              <a:gd fmla="val 100000" name="adj"/>
            </a:avLst>
          </a:prstGeom>
          <a:solidFill>
            <a:srgbClr val="AFF0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67" name="Google Shape;667;p12"/>
          <p:cNvSpPr/>
          <p:nvPr/>
        </p:nvSpPr>
        <p:spPr>
          <a:xfrm rot="8100000">
            <a:off x="6038981" y="4536819"/>
            <a:ext cx="122612" cy="122612"/>
          </a:xfrm>
          <a:prstGeom prst="teardrop">
            <a:avLst>
              <a:gd fmla="val 100000" name="adj"/>
            </a:avLst>
          </a:prstGeom>
          <a:noFill/>
          <a:ln cap="flat" cmpd="sng" w="28575">
            <a:solidFill>
              <a:srgbClr val="00CEF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68" name="Google Shape;668;p12"/>
          <p:cNvSpPr/>
          <p:nvPr/>
        </p:nvSpPr>
        <p:spPr>
          <a:xfrm rot="8100000">
            <a:off x="7181981" y="4570169"/>
            <a:ext cx="122612" cy="122612"/>
          </a:xfrm>
          <a:prstGeom prst="teardrop">
            <a:avLst>
              <a:gd fmla="val 100000" name="adj"/>
            </a:avLst>
          </a:prstGeom>
          <a:solidFill>
            <a:srgbClr val="00CEF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nvGrpSpPr>
          <p:cNvPr id="669" name="Google Shape;669;p12"/>
          <p:cNvGrpSpPr/>
          <p:nvPr/>
        </p:nvGrpSpPr>
        <p:grpSpPr>
          <a:xfrm>
            <a:off x="-9525" y="4462475"/>
            <a:ext cx="9167825" cy="595300"/>
            <a:chOff x="-9525" y="4462475"/>
            <a:chExt cx="9167825" cy="595300"/>
          </a:xfrm>
        </p:grpSpPr>
        <p:sp>
          <p:nvSpPr>
            <p:cNvPr id="670" name="Google Shape;670;p12"/>
            <p:cNvSpPr/>
            <p:nvPr/>
          </p:nvSpPr>
          <p:spPr>
            <a:xfrm>
              <a:off x="-9525" y="4581525"/>
              <a:ext cx="4205300" cy="476250"/>
            </a:xfrm>
            <a:custGeom>
              <a:rect b="b" l="l" r="r" t="t"/>
              <a:pathLst>
                <a:path extrusionOk="0" h="19050" w="168212">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cap="flat" cmpd="sng" w="9525">
              <a:solidFill>
                <a:srgbClr val="3C78D8"/>
              </a:solidFill>
              <a:prstDash val="solid"/>
              <a:round/>
              <a:headEnd len="sm" w="sm" type="none"/>
              <a:tailEnd len="sm" w="sm" type="none"/>
            </a:ln>
          </p:spPr>
        </p:sp>
        <p:sp>
          <p:nvSpPr>
            <p:cNvPr id="671" name="Google Shape;671;p12"/>
            <p:cNvSpPr/>
            <p:nvPr/>
          </p:nvSpPr>
          <p:spPr>
            <a:xfrm>
              <a:off x="4195775" y="4462475"/>
              <a:ext cx="3424225" cy="590550"/>
            </a:xfrm>
            <a:custGeom>
              <a:rect b="b" l="l" r="r" t="t"/>
              <a:pathLst>
                <a:path extrusionOk="0" h="23622" w="136969">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cap="flat" cmpd="sng" w="9525">
              <a:solidFill>
                <a:srgbClr val="3C78D8"/>
              </a:solidFill>
              <a:prstDash val="solid"/>
              <a:round/>
              <a:headEnd len="sm" w="sm" type="none"/>
              <a:tailEnd len="sm" w="sm" type="none"/>
            </a:ln>
          </p:spPr>
        </p:sp>
        <p:sp>
          <p:nvSpPr>
            <p:cNvPr id="672" name="Google Shape;672;p12"/>
            <p:cNvSpPr/>
            <p:nvPr/>
          </p:nvSpPr>
          <p:spPr>
            <a:xfrm>
              <a:off x="7624775" y="4472000"/>
              <a:ext cx="1533525" cy="414325"/>
            </a:xfrm>
            <a:custGeom>
              <a:rect b="b" l="l" r="r" t="t"/>
              <a:pathLst>
                <a:path extrusionOk="0" h="16573" w="61341">
                  <a:moveTo>
                    <a:pt x="0" y="0"/>
                  </a:moveTo>
                  <a:lnTo>
                    <a:pt x="15049" y="4762"/>
                  </a:lnTo>
                  <a:lnTo>
                    <a:pt x="30670" y="4762"/>
                  </a:lnTo>
                  <a:lnTo>
                    <a:pt x="45910" y="4762"/>
                  </a:lnTo>
                  <a:lnTo>
                    <a:pt x="61341" y="16573"/>
                  </a:lnTo>
                </a:path>
              </a:pathLst>
            </a:custGeom>
            <a:noFill/>
            <a:ln cap="flat" cmpd="sng" w="9525">
              <a:solidFill>
                <a:srgbClr val="3C78D8"/>
              </a:solidFill>
              <a:prstDash val="solid"/>
              <a:round/>
              <a:headEnd len="sm" w="sm" type="none"/>
              <a:tailEnd len="sm" w="sm" type="none"/>
            </a:ln>
          </p:spPr>
        </p:sp>
      </p:grpSp>
      <p:grpSp>
        <p:nvGrpSpPr>
          <p:cNvPr id="673" name="Google Shape;673;p12"/>
          <p:cNvGrpSpPr/>
          <p:nvPr/>
        </p:nvGrpSpPr>
        <p:grpSpPr>
          <a:xfrm>
            <a:off x="-42837" y="4443488"/>
            <a:ext cx="9229575" cy="642787"/>
            <a:chOff x="-42837" y="4443488"/>
            <a:chExt cx="9229575" cy="642787"/>
          </a:xfrm>
        </p:grpSpPr>
        <p:sp>
          <p:nvSpPr>
            <p:cNvPr id="674" name="Google Shape;674;p12"/>
            <p:cNvSpPr/>
            <p:nvPr/>
          </p:nvSpPr>
          <p:spPr>
            <a:xfrm>
              <a:off x="1114450" y="49006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75" name="Google Shape;675;p12"/>
            <p:cNvSpPr/>
            <p:nvPr/>
          </p:nvSpPr>
          <p:spPr>
            <a:xfrm>
              <a:off x="1495450" y="502927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76" name="Google Shape;676;p12"/>
            <p:cNvSpPr/>
            <p:nvPr/>
          </p:nvSpPr>
          <p:spPr>
            <a:xfrm>
              <a:off x="733450" y="49721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77" name="Google Shape;677;p12"/>
            <p:cNvSpPr/>
            <p:nvPr/>
          </p:nvSpPr>
          <p:spPr>
            <a:xfrm>
              <a:off x="352450" y="49626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78" name="Google Shape;678;p12"/>
            <p:cNvSpPr/>
            <p:nvPr/>
          </p:nvSpPr>
          <p:spPr>
            <a:xfrm>
              <a:off x="-42837" y="46054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79" name="Google Shape;679;p12"/>
            <p:cNvSpPr/>
            <p:nvPr/>
          </p:nvSpPr>
          <p:spPr>
            <a:xfrm>
              <a:off x="1876450" y="48340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0" name="Google Shape;680;p12"/>
            <p:cNvSpPr/>
            <p:nvPr/>
          </p:nvSpPr>
          <p:spPr>
            <a:xfrm>
              <a:off x="2257450" y="48292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1" name="Google Shape;681;p12"/>
            <p:cNvSpPr/>
            <p:nvPr/>
          </p:nvSpPr>
          <p:spPr>
            <a:xfrm>
              <a:off x="2638450" y="454826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2" name="Google Shape;682;p12"/>
            <p:cNvSpPr/>
            <p:nvPr/>
          </p:nvSpPr>
          <p:spPr>
            <a:xfrm>
              <a:off x="3019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3" name="Google Shape;683;p12"/>
            <p:cNvSpPr/>
            <p:nvPr/>
          </p:nvSpPr>
          <p:spPr>
            <a:xfrm>
              <a:off x="3400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4" name="Google Shape;684;p12"/>
            <p:cNvSpPr/>
            <p:nvPr/>
          </p:nvSpPr>
          <p:spPr>
            <a:xfrm>
              <a:off x="3781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5" name="Google Shape;685;p12"/>
            <p:cNvSpPr/>
            <p:nvPr/>
          </p:nvSpPr>
          <p:spPr>
            <a:xfrm>
              <a:off x="4162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6" name="Google Shape;686;p12"/>
            <p:cNvSpPr/>
            <p:nvPr/>
          </p:nvSpPr>
          <p:spPr>
            <a:xfrm>
              <a:off x="4543450" y="46673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7" name="Google Shape;687;p12"/>
            <p:cNvSpPr/>
            <p:nvPr/>
          </p:nvSpPr>
          <p:spPr>
            <a:xfrm>
              <a:off x="4924450" y="45435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8" name="Google Shape;688;p12"/>
            <p:cNvSpPr/>
            <p:nvPr/>
          </p:nvSpPr>
          <p:spPr>
            <a:xfrm>
              <a:off x="5305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89" name="Google Shape;689;p12"/>
            <p:cNvSpPr/>
            <p:nvPr/>
          </p:nvSpPr>
          <p:spPr>
            <a:xfrm>
              <a:off x="5686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0" name="Google Shape;690;p12"/>
            <p:cNvSpPr/>
            <p:nvPr/>
          </p:nvSpPr>
          <p:spPr>
            <a:xfrm>
              <a:off x="6067450" y="48483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1" name="Google Shape;691;p12"/>
            <p:cNvSpPr/>
            <p:nvPr/>
          </p:nvSpPr>
          <p:spPr>
            <a:xfrm>
              <a:off x="6448450" y="47292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2" name="Google Shape;692;p12"/>
            <p:cNvSpPr/>
            <p:nvPr/>
          </p:nvSpPr>
          <p:spPr>
            <a:xfrm>
              <a:off x="6829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3" name="Google Shape;693;p12"/>
            <p:cNvSpPr/>
            <p:nvPr/>
          </p:nvSpPr>
          <p:spPr>
            <a:xfrm>
              <a:off x="7210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4" name="Google Shape;694;p12"/>
            <p:cNvSpPr/>
            <p:nvPr/>
          </p:nvSpPr>
          <p:spPr>
            <a:xfrm>
              <a:off x="7591450" y="44434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5" name="Google Shape;695;p12"/>
            <p:cNvSpPr/>
            <p:nvPr/>
          </p:nvSpPr>
          <p:spPr>
            <a:xfrm>
              <a:off x="7972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6" name="Google Shape;696;p12"/>
            <p:cNvSpPr/>
            <p:nvPr/>
          </p:nvSpPr>
          <p:spPr>
            <a:xfrm>
              <a:off x="8353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7" name="Google Shape;697;p12"/>
            <p:cNvSpPr/>
            <p:nvPr/>
          </p:nvSpPr>
          <p:spPr>
            <a:xfrm>
              <a:off x="8734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698" name="Google Shape;698;p12"/>
            <p:cNvSpPr/>
            <p:nvPr/>
          </p:nvSpPr>
          <p:spPr>
            <a:xfrm>
              <a:off x="9129738" y="48673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sp>
        <p:nvSpPr>
          <p:cNvPr id="699" name="Google Shape;699;p12"/>
          <p:cNvSpPr/>
          <p:nvPr/>
        </p:nvSpPr>
        <p:spPr>
          <a:xfrm>
            <a:off x="2990700" y="458620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700" name="Google Shape;700;p12"/>
          <p:cNvSpPr/>
          <p:nvPr/>
        </p:nvSpPr>
        <p:spPr>
          <a:xfrm>
            <a:off x="1085700" y="487195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701" name="Google Shape;701;p12"/>
          <p:cNvSpPr/>
          <p:nvPr/>
        </p:nvSpPr>
        <p:spPr>
          <a:xfrm>
            <a:off x="4895700" y="4516032"/>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702" name="Google Shape;702;p12"/>
          <p:cNvSpPr/>
          <p:nvPr/>
        </p:nvSpPr>
        <p:spPr>
          <a:xfrm rot="8100000">
            <a:off x="8699949" y="4329169"/>
            <a:ext cx="122612" cy="122612"/>
          </a:xfrm>
          <a:prstGeom prst="teardrop">
            <a:avLst>
              <a:gd fmla="val 100000" name="adj"/>
            </a:avLst>
          </a:prstGeom>
          <a:noFill/>
          <a:ln cap="flat" cmpd="sng" w="28575">
            <a:solidFill>
              <a:srgbClr val="AFF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703" name="Google Shape;703;p12"/>
          <p:cNvSpPr txBox="1"/>
          <p:nvPr/>
        </p:nvSpPr>
        <p:spPr>
          <a:xfrm>
            <a:off x="8556775" y="4826200"/>
            <a:ext cx="548700" cy="317400"/>
          </a:xfrm>
          <a:prstGeom prst="rect">
            <a:avLst/>
          </a:prstGeom>
          <a:noFill/>
          <a:ln>
            <a:noFill/>
          </a:ln>
        </p:spPr>
        <p:txBody>
          <a:bodyPr anchorCtr="0" anchor="t" bIns="91425" lIns="91425" spcFirstLastPara="1" rIns="91425" wrap="square" tIns="91425">
            <a:noAutofit/>
          </a:bodyPr>
          <a:lstStyle/>
          <a:p>
            <a:pPr indent="0" lvl="0" marL="0" marR="0" rtl="0" algn="r">
              <a:spcBef>
                <a:spcPts val="0"/>
              </a:spcBef>
              <a:spcAft>
                <a:spcPts val="0"/>
              </a:spcAft>
              <a:buClr>
                <a:schemeClr val="dk1"/>
              </a:buClr>
              <a:buSzPts val="1350"/>
              <a:buFont typeface="Calibri"/>
              <a:buNone/>
            </a:pPr>
            <a:fld id="{00000000-1234-1234-1234-123412341234}" type="slidenum">
              <a:rPr lang="en-US" sz="1350">
                <a:solidFill>
                  <a:schemeClr val="dk1"/>
                </a:solidFill>
                <a:latin typeface="Calibri"/>
                <a:ea typeface="Calibri"/>
                <a:cs typeface="Calibri"/>
                <a:sym typeface="Calibri"/>
              </a:rPr>
              <a:t>‹#›</a:t>
            </a:fld>
            <a:endParaRPr sz="1350">
              <a:solidFill>
                <a:schemeClr val="dk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500"/>
                                        <p:tgtEl>
                                          <p:spTgt spid="62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19"/>
                                        </p:tgtEl>
                                        <p:attrNameLst>
                                          <p:attrName>style.visibility</p:attrName>
                                        </p:attrNameLst>
                                      </p:cBhvr>
                                      <p:to>
                                        <p:strVal val="visible"/>
                                      </p:to>
                                    </p:set>
                                    <p:animEffect filter="fade" transition="in">
                                      <p:cBhvr>
                                        <p:cTn dur="500"/>
                                        <p:tgtEl>
                                          <p:spTgt spid="61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500"/>
                                        <p:tgtEl>
                                          <p:spTgt spid="62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500"/>
                                        <p:tgtEl>
                                          <p:spTgt spid="60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500"/>
                                        <p:tgtEl>
                                          <p:spTgt spid="604"/>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15"/>
                                        </p:tgtEl>
                                        <p:attrNameLst>
                                          <p:attrName>style.visibility</p:attrName>
                                        </p:attrNameLst>
                                      </p:cBhvr>
                                      <p:to>
                                        <p:strVal val="visible"/>
                                      </p:to>
                                    </p:set>
                                    <p:animEffect filter="fade" transition="in">
                                      <p:cBhvr>
                                        <p:cTn dur="500"/>
                                        <p:tgtEl>
                                          <p:spTgt spid="61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16"/>
                                        </p:tgtEl>
                                        <p:attrNameLst>
                                          <p:attrName>style.visibility</p:attrName>
                                        </p:attrNameLst>
                                      </p:cBhvr>
                                      <p:to>
                                        <p:strVal val="visible"/>
                                      </p:to>
                                    </p:set>
                                    <p:animEffect filter="fade" transition="in">
                                      <p:cBhvr>
                                        <p:cTn dur="500"/>
                                        <p:tgtEl>
                                          <p:spTgt spid="616"/>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11"/>
                                        </p:tgtEl>
                                        <p:attrNameLst>
                                          <p:attrName>style.visibility</p:attrName>
                                        </p:attrNameLst>
                                      </p:cBhvr>
                                      <p:to>
                                        <p:strVal val="visible"/>
                                      </p:to>
                                    </p:set>
                                    <p:animEffect filter="fade" transition="in">
                                      <p:cBhvr>
                                        <p:cTn dur="500"/>
                                        <p:tgtEl>
                                          <p:spTgt spid="611"/>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612"/>
                                        </p:tgtEl>
                                        <p:attrNameLst>
                                          <p:attrName>style.visibility</p:attrName>
                                        </p:attrNameLst>
                                      </p:cBhvr>
                                      <p:to>
                                        <p:strVal val="visible"/>
                                      </p:to>
                                    </p:set>
                                    <p:animEffect filter="fade" transition="in">
                                      <p:cBhvr>
                                        <p:cTn dur="500"/>
                                        <p:tgtEl>
                                          <p:spTgt spid="612"/>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500"/>
                                        <p:tgtEl>
                                          <p:spTgt spid="607"/>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500"/>
                                        <p:tgtEl>
                                          <p:spTgt spid="6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13"/>
          <p:cNvSpPr/>
          <p:nvPr/>
        </p:nvSpPr>
        <p:spPr>
          <a:xfrm>
            <a:off x="0" y="0"/>
            <a:ext cx="3563888" cy="51450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710" name="Google Shape;710;p13"/>
          <p:cNvSpPr/>
          <p:nvPr/>
        </p:nvSpPr>
        <p:spPr>
          <a:xfrm>
            <a:off x="0" y="0"/>
            <a:ext cx="3563888" cy="5145088"/>
          </a:xfrm>
          <a:prstGeom prst="rect">
            <a:avLst/>
          </a:pr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711" name="Google Shape;711;p13"/>
          <p:cNvSpPr txBox="1"/>
          <p:nvPr/>
        </p:nvSpPr>
        <p:spPr>
          <a:xfrm>
            <a:off x="0" y="3004539"/>
            <a:ext cx="3563888" cy="610873"/>
          </a:xfrm>
          <a:prstGeom prst="rect">
            <a:avLst/>
          </a:prstGeom>
          <a:solidFill>
            <a:schemeClr val="accent1"/>
          </a:solidFill>
          <a:ln>
            <a:noFill/>
          </a:ln>
        </p:spPr>
        <p:txBody>
          <a:bodyPr anchorCtr="0" anchor="t" bIns="34275" lIns="68575" spcFirstLastPara="1" rIns="68575" wrap="square" tIns="34275">
            <a:spAutoFit/>
          </a:bodyPr>
          <a:lstStyle/>
          <a:p>
            <a:pPr indent="0" lvl="0" marL="0" marR="0" rtl="0" algn="ctr">
              <a:lnSpc>
                <a:spcPct val="130000"/>
              </a:lnSpc>
              <a:spcBef>
                <a:spcPts val="0"/>
              </a:spcBef>
              <a:spcAft>
                <a:spcPts val="0"/>
              </a:spcAft>
              <a:buNone/>
            </a:pPr>
            <a:r>
              <a:rPr lang="en-US" sz="3000">
                <a:solidFill>
                  <a:schemeClr val="lt1"/>
                </a:solidFill>
                <a:latin typeface="Microsoft Yahei"/>
                <a:ea typeface="Microsoft Yahei"/>
                <a:cs typeface="Microsoft Yahei"/>
                <a:sym typeface="Microsoft Yahei"/>
              </a:rPr>
              <a:t>CONTENTS</a:t>
            </a:r>
            <a:endParaRPr/>
          </a:p>
        </p:txBody>
      </p:sp>
      <p:pic>
        <p:nvPicPr>
          <p:cNvPr id="712" name="Google Shape;712;p13"/>
          <p:cNvPicPr preferRelativeResize="0"/>
          <p:nvPr/>
        </p:nvPicPr>
        <p:blipFill rotWithShape="1">
          <a:blip r:embed="rId3">
            <a:alphaModFix/>
          </a:blip>
          <a:srcRect b="22341" l="-30" r="21" t="18378"/>
          <a:stretch/>
        </p:blipFill>
        <p:spPr>
          <a:xfrm>
            <a:off x="1411" y="511821"/>
            <a:ext cx="3562477" cy="1408913"/>
          </a:xfrm>
          <a:prstGeom prst="rect">
            <a:avLst/>
          </a:prstGeom>
          <a:noFill/>
          <a:ln>
            <a:noFill/>
          </a:ln>
        </p:spPr>
      </p:pic>
      <p:sp>
        <p:nvSpPr>
          <p:cNvPr id="713" name="Google Shape;713;p13"/>
          <p:cNvSpPr/>
          <p:nvPr/>
        </p:nvSpPr>
        <p:spPr>
          <a:xfrm>
            <a:off x="4179007" y="2208881"/>
            <a:ext cx="4413447" cy="931030"/>
          </a:xfrm>
          <a:prstGeom prst="rect">
            <a:avLst/>
          </a:prstGeom>
          <a:solidFill>
            <a:srgbClr val="0072BF"/>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Arial"/>
                <a:ea typeface="Arial"/>
                <a:cs typeface="Arial"/>
                <a:sym typeface="Arial"/>
              </a:rPr>
              <a:t>Please enter your title text here</a:t>
            </a:r>
            <a:endParaRPr b="0" i="0" sz="2800" u="none" cap="none" strike="noStrike">
              <a:solidFill>
                <a:srgbClr val="FFFFFF"/>
              </a:solidFill>
              <a:latin typeface="Arial"/>
              <a:ea typeface="Arial"/>
              <a:cs typeface="Arial"/>
              <a:sym typeface="Arial"/>
            </a:endParaRPr>
          </a:p>
        </p:txBody>
      </p:sp>
      <p:sp>
        <p:nvSpPr>
          <p:cNvPr id="714" name="Google Shape;714;p13"/>
          <p:cNvSpPr/>
          <p:nvPr/>
        </p:nvSpPr>
        <p:spPr>
          <a:xfrm>
            <a:off x="5822168" y="1241616"/>
            <a:ext cx="1127126" cy="911346"/>
          </a:xfrm>
          <a:custGeom>
            <a:rect b="b" l="l" r="r" t="t"/>
            <a:pathLst>
              <a:path extrusionOk="0" h="855095" w="855095">
                <a:moveTo>
                  <a:pt x="805897" y="427546"/>
                </a:moveTo>
                <a:lnTo>
                  <a:pt x="855095" y="427546"/>
                </a:lnTo>
                <a:lnTo>
                  <a:pt x="855095" y="855095"/>
                </a:lnTo>
                <a:lnTo>
                  <a:pt x="427546" y="855095"/>
                </a:lnTo>
                <a:lnTo>
                  <a:pt x="427546" y="805897"/>
                </a:lnTo>
                <a:lnTo>
                  <a:pt x="805897" y="805897"/>
                </a:lnTo>
                <a:lnTo>
                  <a:pt x="805897" y="427546"/>
                </a:lnTo>
                <a:close/>
                <a:moveTo>
                  <a:pt x="0" y="0"/>
                </a:moveTo>
                <a:lnTo>
                  <a:pt x="427546" y="0"/>
                </a:lnTo>
                <a:lnTo>
                  <a:pt x="427546" y="49196"/>
                </a:lnTo>
                <a:lnTo>
                  <a:pt x="49196" y="49196"/>
                </a:lnTo>
                <a:lnTo>
                  <a:pt x="49196" y="427546"/>
                </a:lnTo>
                <a:lnTo>
                  <a:pt x="0" y="427546"/>
                </a:lnTo>
                <a:lnTo>
                  <a:pt x="0" y="0"/>
                </a:lnTo>
                <a:close/>
              </a:path>
            </a:pathLst>
          </a:custGeom>
          <a:solidFill>
            <a:srgbClr val="0072B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72BF"/>
              </a:buClr>
              <a:buSzPts val="5400"/>
              <a:buFont typeface="Arial"/>
              <a:buNone/>
            </a:pPr>
            <a:r>
              <a:rPr b="0" i="0" lang="en-US" sz="5400" u="none" cap="none" strike="noStrike">
                <a:solidFill>
                  <a:srgbClr val="0072BF"/>
                </a:solidFill>
                <a:latin typeface="Impact"/>
                <a:ea typeface="Impact"/>
                <a:cs typeface="Impact"/>
                <a:sym typeface="Impact"/>
              </a:rPr>
              <a:t>02</a:t>
            </a:r>
            <a:endParaRPr b="0" i="0" sz="5400" u="none" cap="none" strike="noStrike">
              <a:solidFill>
                <a:srgbClr val="0072BF"/>
              </a:solidFill>
              <a:latin typeface="Impact"/>
              <a:ea typeface="Impact"/>
              <a:cs typeface="Impact"/>
              <a:sym typeface="Impact"/>
            </a:endParaRPr>
          </a:p>
        </p:txBody>
      </p:sp>
      <p:sp>
        <p:nvSpPr>
          <p:cNvPr id="715" name="Google Shape;715;p13"/>
          <p:cNvSpPr txBox="1"/>
          <p:nvPr/>
        </p:nvSpPr>
        <p:spPr>
          <a:xfrm>
            <a:off x="4368800" y="3195830"/>
            <a:ext cx="1314655" cy="33855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600"/>
              <a:buFont typeface="Noto Sans Symbols"/>
              <a:buChar char="⮚"/>
            </a:pPr>
            <a:r>
              <a:rPr lang="en-US" sz="1600">
                <a:solidFill>
                  <a:srgbClr val="0072BF"/>
                </a:solidFill>
                <a:latin typeface="Microsoft Yahei"/>
                <a:ea typeface="Microsoft Yahei"/>
                <a:cs typeface="Microsoft Yahei"/>
                <a:sym typeface="Microsoft Yahei"/>
              </a:rPr>
              <a:t>Add text</a:t>
            </a:r>
            <a:endParaRPr sz="1600">
              <a:solidFill>
                <a:srgbClr val="0072BF"/>
              </a:solidFill>
              <a:latin typeface="Microsoft Yahei"/>
              <a:ea typeface="Microsoft Yahei"/>
              <a:cs typeface="Microsoft Yahei"/>
              <a:sym typeface="Microsoft Yahei"/>
            </a:endParaRPr>
          </a:p>
        </p:txBody>
      </p:sp>
      <p:sp>
        <p:nvSpPr>
          <p:cNvPr id="716" name="Google Shape;716;p13"/>
          <p:cNvSpPr txBox="1"/>
          <p:nvPr/>
        </p:nvSpPr>
        <p:spPr>
          <a:xfrm>
            <a:off x="6400800" y="3195830"/>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
        <p:nvSpPr>
          <p:cNvPr id="717" name="Google Shape;717;p13"/>
          <p:cNvSpPr txBox="1"/>
          <p:nvPr/>
        </p:nvSpPr>
        <p:spPr>
          <a:xfrm>
            <a:off x="4368800" y="3615412"/>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
        <p:nvSpPr>
          <p:cNvPr id="718" name="Google Shape;718;p13"/>
          <p:cNvSpPr txBox="1"/>
          <p:nvPr/>
        </p:nvSpPr>
        <p:spPr>
          <a:xfrm>
            <a:off x="6400800" y="3615412"/>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2"/>
                                        </p:tgtEl>
                                        <p:attrNameLst>
                                          <p:attrName>style.visibility</p:attrName>
                                        </p:attrNameLst>
                                      </p:cBhvr>
                                      <p:to>
                                        <p:strVal val="visible"/>
                                      </p:to>
                                    </p:set>
                                    <p:animEffect filter="fade" transition="in">
                                      <p:cBhvr>
                                        <p:cTn dur="750"/>
                                        <p:tgtEl>
                                          <p:spTgt spid="712"/>
                                        </p:tgtEl>
                                      </p:cBhvr>
                                    </p:animEffect>
                                  </p:childTnLst>
                                </p:cTn>
                              </p:par>
                              <p:par>
                                <p:cTn fill="hold" nodeType="withEffect" presetClass="entr" presetID="10" presetSubtype="0">
                                  <p:stCondLst>
                                    <p:cond delay="0"/>
                                  </p:stCondLst>
                                  <p:childTnLst>
                                    <p:set>
                                      <p:cBhvr>
                                        <p:cTn dur="1" fill="hold">
                                          <p:stCondLst>
                                            <p:cond delay="0"/>
                                          </p:stCondLst>
                                        </p:cTn>
                                        <p:tgtEl>
                                          <p:spTgt spid="711"/>
                                        </p:tgtEl>
                                        <p:attrNameLst>
                                          <p:attrName>style.visibility</p:attrName>
                                        </p:attrNameLst>
                                      </p:cBhvr>
                                      <p:to>
                                        <p:strVal val="visible"/>
                                      </p:to>
                                    </p:set>
                                    <p:animEffect filter="fade" transition="in">
                                      <p:cBhvr>
                                        <p:cTn dur="500"/>
                                        <p:tgtEl>
                                          <p:spTgt spid="711"/>
                                        </p:tgtEl>
                                      </p:cBhvr>
                                    </p:animEffect>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714"/>
                                        </p:tgtEl>
                                        <p:attrNameLst>
                                          <p:attrName>style.visibility</p:attrName>
                                        </p:attrNameLst>
                                      </p:cBhvr>
                                      <p:to>
                                        <p:strVal val="visible"/>
                                      </p:to>
                                    </p:set>
                                    <p:anim calcmode="lin" valueType="num">
                                      <p:cBhvr additive="base">
                                        <p:cTn dur="500"/>
                                        <p:tgtEl>
                                          <p:spTgt spid="714"/>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2" presetSubtype="2">
                                  <p:stCondLst>
                                    <p:cond delay="0"/>
                                  </p:stCondLst>
                                  <p:childTnLst>
                                    <p:set>
                                      <p:cBhvr>
                                        <p:cTn dur="1" fill="hold">
                                          <p:stCondLst>
                                            <p:cond delay="0"/>
                                          </p:stCondLst>
                                        </p:cTn>
                                        <p:tgtEl>
                                          <p:spTgt spid="713"/>
                                        </p:tgtEl>
                                        <p:attrNameLst>
                                          <p:attrName>style.visibility</p:attrName>
                                        </p:attrNameLst>
                                      </p:cBhvr>
                                      <p:to>
                                        <p:strVal val="visible"/>
                                      </p:to>
                                    </p:set>
                                    <p:anim calcmode="lin" valueType="num">
                                      <p:cBhvr additive="base">
                                        <p:cTn dur="500"/>
                                        <p:tgtEl>
                                          <p:spTgt spid="713"/>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500"/>
                                        <p:tgtEl>
                                          <p:spTgt spid="715"/>
                                        </p:tgtEl>
                                      </p:cBhvr>
                                    </p:animEffect>
                                  </p:childTnLst>
                                </p:cTn>
                              </p:par>
                              <p:par>
                                <p:cTn fill="hold" nodeType="withEffect" presetClass="entr" presetID="10" presetSubtype="0">
                                  <p:stCondLst>
                                    <p:cond delay="0"/>
                                  </p:stCondLst>
                                  <p:childTnLst>
                                    <p:set>
                                      <p:cBhvr>
                                        <p:cTn dur="1" fill="hold">
                                          <p:stCondLst>
                                            <p:cond delay="0"/>
                                          </p:stCondLst>
                                        </p:cTn>
                                        <p:tgtEl>
                                          <p:spTgt spid="716"/>
                                        </p:tgtEl>
                                        <p:attrNameLst>
                                          <p:attrName>style.visibility</p:attrName>
                                        </p:attrNameLst>
                                      </p:cBhvr>
                                      <p:to>
                                        <p:strVal val="visible"/>
                                      </p:to>
                                    </p:set>
                                    <p:animEffect filter="fade" transition="in">
                                      <p:cBhvr>
                                        <p:cTn dur="500"/>
                                        <p:tgtEl>
                                          <p:spTgt spid="716"/>
                                        </p:tgtEl>
                                      </p:cBhvr>
                                    </p:animEffect>
                                  </p:childTnLst>
                                </p:cTn>
                              </p:par>
                              <p:par>
                                <p:cTn fill="hold" nodeType="with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500"/>
                                        <p:tgtEl>
                                          <p:spTgt spid="717"/>
                                        </p:tgtEl>
                                      </p:cBhvr>
                                    </p:animEffect>
                                  </p:childTnLst>
                                </p:cTn>
                              </p:par>
                              <p:par>
                                <p:cTn fill="hold" nodeType="withEffect" presetClass="entr" presetID="10" presetSubtype="0">
                                  <p:stCondLst>
                                    <p:cond delay="0"/>
                                  </p:stCondLst>
                                  <p:childTnLst>
                                    <p:set>
                                      <p:cBhvr>
                                        <p:cTn dur="1" fill="hold">
                                          <p:stCondLst>
                                            <p:cond delay="0"/>
                                          </p:stCondLst>
                                        </p:cTn>
                                        <p:tgtEl>
                                          <p:spTgt spid="718"/>
                                        </p:tgtEl>
                                        <p:attrNameLst>
                                          <p:attrName>style.visibility</p:attrName>
                                        </p:attrNameLst>
                                      </p:cBhvr>
                                      <p:to>
                                        <p:strVal val="visible"/>
                                      </p:to>
                                    </p:set>
                                    <p:animEffect filter="fade" transition="in">
                                      <p:cBhvr>
                                        <p:cTn dur="500"/>
                                        <p:tgtEl>
                                          <p:spTgt spid="7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grpSp>
        <p:nvGrpSpPr>
          <p:cNvPr id="724" name="Google Shape;724;p14"/>
          <p:cNvGrpSpPr/>
          <p:nvPr/>
        </p:nvGrpSpPr>
        <p:grpSpPr>
          <a:xfrm>
            <a:off x="6100291" y="3137297"/>
            <a:ext cx="1383079" cy="1091803"/>
            <a:chOff x="8134254" y="4182402"/>
            <a:chExt cx="1844475" cy="1456398"/>
          </a:xfrm>
        </p:grpSpPr>
        <p:grpSp>
          <p:nvGrpSpPr>
            <p:cNvPr id="725" name="Google Shape;725;p14"/>
            <p:cNvGrpSpPr/>
            <p:nvPr/>
          </p:nvGrpSpPr>
          <p:grpSpPr>
            <a:xfrm>
              <a:off x="8134254" y="4182402"/>
              <a:ext cx="1844475" cy="1456398"/>
              <a:chOff x="6007103" y="3441701"/>
              <a:chExt cx="1312863" cy="1036637"/>
            </a:xfrm>
          </p:grpSpPr>
          <p:sp>
            <p:nvSpPr>
              <p:cNvPr id="726" name="Google Shape;726;p14"/>
              <p:cNvSpPr/>
              <p:nvPr/>
            </p:nvSpPr>
            <p:spPr>
              <a:xfrm>
                <a:off x="6007103" y="3449638"/>
                <a:ext cx="1312863" cy="1028700"/>
              </a:xfrm>
              <a:prstGeom prst="rect">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FFFFFF"/>
                  </a:solidFill>
                  <a:latin typeface="Calibri"/>
                  <a:ea typeface="Calibri"/>
                  <a:cs typeface="Calibri"/>
                  <a:sym typeface="Calibri"/>
                </a:endParaRPr>
              </a:p>
            </p:txBody>
          </p:sp>
          <p:sp>
            <p:nvSpPr>
              <p:cNvPr id="727" name="Google Shape;727;p14"/>
              <p:cNvSpPr/>
              <p:nvPr/>
            </p:nvSpPr>
            <p:spPr>
              <a:xfrm>
                <a:off x="6223004" y="3441701"/>
                <a:ext cx="192088" cy="128588"/>
              </a:xfrm>
              <a:custGeom>
                <a:rect b="b" l="l" r="r" t="t"/>
                <a:pathLst>
                  <a:path extrusionOk="0" h="81" w="121">
                    <a:moveTo>
                      <a:pt x="0" y="0"/>
                    </a:moveTo>
                    <a:lnTo>
                      <a:pt x="0" y="81"/>
                    </a:lnTo>
                    <a:lnTo>
                      <a:pt x="121" y="0"/>
                    </a:lnTo>
                    <a:lnTo>
                      <a:pt x="0" y="0"/>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728" name="Google Shape;728;p14"/>
            <p:cNvSpPr/>
            <p:nvPr/>
          </p:nvSpPr>
          <p:spPr>
            <a:xfrm>
              <a:off x="8154513" y="4495535"/>
              <a:ext cx="1805371" cy="9387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Delorem ipme koler sit deniaos anatus daname loverna done dimasa quoslaandinam sant</a:t>
              </a:r>
              <a:endParaRPr sz="800">
                <a:solidFill>
                  <a:srgbClr val="FFFFFF"/>
                </a:solidFill>
                <a:latin typeface="Open Sans"/>
                <a:ea typeface="Open Sans"/>
                <a:cs typeface="Open Sans"/>
                <a:sym typeface="Open Sans"/>
              </a:endParaRPr>
            </a:p>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salm ma dolore.</a:t>
              </a:r>
              <a:endParaRPr/>
            </a:p>
          </p:txBody>
        </p:sp>
      </p:grpSp>
      <p:grpSp>
        <p:nvGrpSpPr>
          <p:cNvPr id="729" name="Google Shape;729;p14"/>
          <p:cNvGrpSpPr/>
          <p:nvPr/>
        </p:nvGrpSpPr>
        <p:grpSpPr>
          <a:xfrm>
            <a:off x="3171068" y="3137297"/>
            <a:ext cx="1389030" cy="1091803"/>
            <a:chOff x="4226734" y="4182402"/>
            <a:chExt cx="1853396" cy="1456398"/>
          </a:xfrm>
        </p:grpSpPr>
        <p:grpSp>
          <p:nvGrpSpPr>
            <p:cNvPr id="730" name="Google Shape;730;p14"/>
            <p:cNvGrpSpPr/>
            <p:nvPr/>
          </p:nvGrpSpPr>
          <p:grpSpPr>
            <a:xfrm>
              <a:off x="4226734" y="4193519"/>
              <a:ext cx="1853396" cy="1445281"/>
              <a:chOff x="4226734" y="4193519"/>
              <a:chExt cx="1853396" cy="1445281"/>
            </a:xfrm>
          </p:grpSpPr>
          <p:sp>
            <p:nvSpPr>
              <p:cNvPr id="731" name="Google Shape;731;p14"/>
              <p:cNvSpPr/>
              <p:nvPr/>
            </p:nvSpPr>
            <p:spPr>
              <a:xfrm>
                <a:off x="4226734" y="4193519"/>
                <a:ext cx="1853396" cy="1445281"/>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FFFFFF"/>
                  </a:solidFill>
                  <a:latin typeface="Calibri"/>
                  <a:ea typeface="Calibri"/>
                  <a:cs typeface="Calibri"/>
                  <a:sym typeface="Calibri"/>
                </a:endParaRPr>
              </a:p>
            </p:txBody>
          </p:sp>
          <p:sp>
            <p:nvSpPr>
              <p:cNvPr id="732" name="Google Shape;732;p14"/>
              <p:cNvSpPr/>
              <p:nvPr/>
            </p:nvSpPr>
            <p:spPr>
              <a:xfrm>
                <a:off x="4241510" y="4495535"/>
                <a:ext cx="1827579" cy="9387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Delorem ipme koler sit deniaos anatus daname loverna done dimasa quoslaandinam sant</a:t>
                </a:r>
                <a:endParaRPr/>
              </a:p>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salm ma dolore.</a:t>
                </a:r>
                <a:endParaRPr/>
              </a:p>
            </p:txBody>
          </p:sp>
        </p:grpSp>
        <p:sp>
          <p:nvSpPr>
            <p:cNvPr id="733" name="Google Shape;733;p14"/>
            <p:cNvSpPr/>
            <p:nvPr/>
          </p:nvSpPr>
          <p:spPr>
            <a:xfrm>
              <a:off x="4530057" y="4182402"/>
              <a:ext cx="269869" cy="180657"/>
            </a:xfrm>
            <a:custGeom>
              <a:rect b="b" l="l" r="r" t="t"/>
              <a:pathLst>
                <a:path extrusionOk="0" h="81" w="121">
                  <a:moveTo>
                    <a:pt x="0" y="0"/>
                  </a:moveTo>
                  <a:lnTo>
                    <a:pt x="0" y="81"/>
                  </a:lnTo>
                  <a:lnTo>
                    <a:pt x="121" y="0"/>
                  </a:lnTo>
                  <a:lnTo>
                    <a:pt x="0" y="0"/>
                  </a:lnTo>
                  <a:close/>
                </a:path>
              </a:pathLst>
            </a:custGeom>
            <a:solidFill>
              <a:srgbClr val="F1F1F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FFFFFF"/>
                </a:solidFill>
                <a:latin typeface="Calibri"/>
                <a:ea typeface="Calibri"/>
                <a:cs typeface="Calibri"/>
                <a:sym typeface="Calibri"/>
              </a:endParaRPr>
            </a:p>
          </p:txBody>
        </p:sp>
      </p:grpSp>
      <p:grpSp>
        <p:nvGrpSpPr>
          <p:cNvPr id="734" name="Google Shape;734;p14"/>
          <p:cNvGrpSpPr/>
          <p:nvPr/>
        </p:nvGrpSpPr>
        <p:grpSpPr>
          <a:xfrm>
            <a:off x="4639845" y="3137297"/>
            <a:ext cx="1380699" cy="1091803"/>
            <a:chOff x="6187185" y="4182402"/>
            <a:chExt cx="1840014" cy="1456398"/>
          </a:xfrm>
        </p:grpSpPr>
        <p:grpSp>
          <p:nvGrpSpPr>
            <p:cNvPr id="735" name="Google Shape;735;p14"/>
            <p:cNvGrpSpPr/>
            <p:nvPr/>
          </p:nvGrpSpPr>
          <p:grpSpPr>
            <a:xfrm>
              <a:off x="6187185" y="4193519"/>
              <a:ext cx="1840014" cy="1445281"/>
              <a:chOff x="6187185" y="4193519"/>
              <a:chExt cx="1840014" cy="1445281"/>
            </a:xfrm>
          </p:grpSpPr>
          <p:sp>
            <p:nvSpPr>
              <p:cNvPr id="736" name="Google Shape;736;p14"/>
              <p:cNvSpPr/>
              <p:nvPr/>
            </p:nvSpPr>
            <p:spPr>
              <a:xfrm>
                <a:off x="6187185" y="4193519"/>
                <a:ext cx="1840014" cy="1445281"/>
              </a:xfrm>
              <a:prstGeom prst="rect">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FFFFFF"/>
                  </a:solidFill>
                  <a:latin typeface="Calibri"/>
                  <a:ea typeface="Calibri"/>
                  <a:cs typeface="Calibri"/>
                  <a:sym typeface="Calibri"/>
                </a:endParaRPr>
              </a:p>
            </p:txBody>
          </p:sp>
          <p:sp>
            <p:nvSpPr>
              <p:cNvPr id="737" name="Google Shape;737;p14"/>
              <p:cNvSpPr/>
              <p:nvPr/>
            </p:nvSpPr>
            <p:spPr>
              <a:xfrm>
                <a:off x="6205154" y="4495535"/>
                <a:ext cx="1805371" cy="9387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Delorem ipme koler sit deniaos anatus daname loverna done dimasa quoslaandinam sant</a:t>
                </a:r>
                <a:endParaRPr/>
              </a:p>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salm ma dolore.</a:t>
                </a:r>
                <a:endParaRPr/>
              </a:p>
            </p:txBody>
          </p:sp>
        </p:grpSp>
        <p:sp>
          <p:nvSpPr>
            <p:cNvPr id="738" name="Google Shape;738;p14"/>
            <p:cNvSpPr/>
            <p:nvPr/>
          </p:nvSpPr>
          <p:spPr>
            <a:xfrm>
              <a:off x="6483818" y="4182402"/>
              <a:ext cx="269869" cy="180657"/>
            </a:xfrm>
            <a:custGeom>
              <a:rect b="b" l="l" r="r" t="t"/>
              <a:pathLst>
                <a:path extrusionOk="0" h="81" w="121">
                  <a:moveTo>
                    <a:pt x="0" y="0"/>
                  </a:moveTo>
                  <a:lnTo>
                    <a:pt x="0" y="81"/>
                  </a:lnTo>
                  <a:lnTo>
                    <a:pt x="121" y="0"/>
                  </a:lnTo>
                  <a:lnTo>
                    <a:pt x="0" y="0"/>
                  </a:lnTo>
                  <a:close/>
                </a:path>
              </a:pathLst>
            </a:custGeom>
            <a:solidFill>
              <a:srgbClr val="F1F1F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739" name="Google Shape;739;p14"/>
          <p:cNvSpPr txBox="1"/>
          <p:nvPr/>
        </p:nvSpPr>
        <p:spPr>
          <a:xfrm>
            <a:off x="1657060" y="2571750"/>
            <a:ext cx="1414027" cy="311944"/>
          </a:xfrm>
          <a:prstGeom prst="rect">
            <a:avLst/>
          </a:prstGeom>
          <a:no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8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8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740" name="Google Shape;740;p14"/>
          <p:cNvSpPr txBox="1"/>
          <p:nvPr/>
        </p:nvSpPr>
        <p:spPr>
          <a:xfrm>
            <a:off x="3102032" y="2597944"/>
            <a:ext cx="1414027" cy="310753"/>
          </a:xfrm>
          <a:prstGeom prst="rect">
            <a:avLst/>
          </a:prstGeom>
          <a:no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8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8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741" name="Google Shape;741;p14"/>
          <p:cNvSpPr txBox="1"/>
          <p:nvPr/>
        </p:nvSpPr>
        <p:spPr>
          <a:xfrm>
            <a:off x="4560098" y="2616994"/>
            <a:ext cx="1567570" cy="311944"/>
          </a:xfrm>
          <a:prstGeom prst="rect">
            <a:avLst/>
          </a:prstGeom>
          <a:no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8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8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742" name="Google Shape;742;p14"/>
          <p:cNvSpPr txBox="1"/>
          <p:nvPr/>
        </p:nvSpPr>
        <p:spPr>
          <a:xfrm>
            <a:off x="6103862" y="2628900"/>
            <a:ext cx="1414027" cy="311944"/>
          </a:xfrm>
          <a:prstGeom prst="rect">
            <a:avLst/>
          </a:prstGeom>
          <a:no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sz="8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8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nvGrpSpPr>
          <p:cNvPr id="743" name="Google Shape;743;p14"/>
          <p:cNvGrpSpPr/>
          <p:nvPr/>
        </p:nvGrpSpPr>
        <p:grpSpPr>
          <a:xfrm>
            <a:off x="1688006" y="3137297"/>
            <a:ext cx="1404505" cy="1091803"/>
            <a:chOff x="2249291" y="4182402"/>
            <a:chExt cx="1873473" cy="1456398"/>
          </a:xfrm>
        </p:grpSpPr>
        <p:grpSp>
          <p:nvGrpSpPr>
            <p:cNvPr id="744" name="Google Shape;744;p14"/>
            <p:cNvGrpSpPr/>
            <p:nvPr/>
          </p:nvGrpSpPr>
          <p:grpSpPr>
            <a:xfrm>
              <a:off x="2255132" y="4182402"/>
              <a:ext cx="1864547" cy="1456398"/>
              <a:chOff x="1822452" y="3441701"/>
              <a:chExt cx="1327150" cy="1036637"/>
            </a:xfrm>
          </p:grpSpPr>
          <p:sp>
            <p:nvSpPr>
              <p:cNvPr id="745" name="Google Shape;745;p14"/>
              <p:cNvSpPr/>
              <p:nvPr/>
            </p:nvSpPr>
            <p:spPr>
              <a:xfrm>
                <a:off x="1822452" y="3449638"/>
                <a:ext cx="1327150" cy="10287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FFFFFF"/>
                  </a:solidFill>
                  <a:latin typeface="Calibri"/>
                  <a:ea typeface="Calibri"/>
                  <a:cs typeface="Calibri"/>
                  <a:sym typeface="Calibri"/>
                </a:endParaRPr>
              </a:p>
            </p:txBody>
          </p:sp>
          <p:sp>
            <p:nvSpPr>
              <p:cNvPr id="746" name="Google Shape;746;p14"/>
              <p:cNvSpPr/>
              <p:nvPr/>
            </p:nvSpPr>
            <p:spPr>
              <a:xfrm>
                <a:off x="2051051" y="3441701"/>
                <a:ext cx="192088" cy="128588"/>
              </a:xfrm>
              <a:custGeom>
                <a:rect b="b" l="l" r="r" t="t"/>
                <a:pathLst>
                  <a:path extrusionOk="0" h="81" w="121">
                    <a:moveTo>
                      <a:pt x="0" y="0"/>
                    </a:moveTo>
                    <a:lnTo>
                      <a:pt x="0" y="81"/>
                    </a:lnTo>
                    <a:lnTo>
                      <a:pt x="121" y="0"/>
                    </a:lnTo>
                    <a:lnTo>
                      <a:pt x="0" y="0"/>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747" name="Google Shape;747;p14"/>
            <p:cNvSpPr/>
            <p:nvPr/>
          </p:nvSpPr>
          <p:spPr>
            <a:xfrm>
              <a:off x="2249291" y="4495535"/>
              <a:ext cx="1873473" cy="9387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Delorem ipme koler sit deniaos anatus daname loverna done dimasa quoslaandinam sant</a:t>
              </a:r>
              <a:endParaRPr/>
            </a:p>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salm ma dolore.</a:t>
              </a:r>
              <a:endParaRPr/>
            </a:p>
          </p:txBody>
        </p:sp>
      </p:grpSp>
      <p:grpSp>
        <p:nvGrpSpPr>
          <p:cNvPr id="748" name="Google Shape;748;p14"/>
          <p:cNvGrpSpPr/>
          <p:nvPr/>
        </p:nvGrpSpPr>
        <p:grpSpPr>
          <a:xfrm>
            <a:off x="1710621" y="1308497"/>
            <a:ext cx="1391412" cy="1218009"/>
            <a:chOff x="2279664" y="1744663"/>
            <a:chExt cx="1855627" cy="1623672"/>
          </a:xfrm>
        </p:grpSpPr>
        <p:sp>
          <p:nvSpPr>
            <p:cNvPr id="749" name="Google Shape;749;p14"/>
            <p:cNvSpPr/>
            <p:nvPr/>
          </p:nvSpPr>
          <p:spPr>
            <a:xfrm>
              <a:off x="2279664" y="1744663"/>
              <a:ext cx="1855627" cy="1623672"/>
            </a:xfrm>
            <a:custGeom>
              <a:rect b="b" l="l" r="r" t="t"/>
              <a:pathLst>
                <a:path extrusionOk="0" h="728" w="832">
                  <a:moveTo>
                    <a:pt x="832" y="0"/>
                  </a:moveTo>
                  <a:lnTo>
                    <a:pt x="0" y="0"/>
                  </a:lnTo>
                  <a:lnTo>
                    <a:pt x="0" y="647"/>
                  </a:lnTo>
                  <a:lnTo>
                    <a:pt x="133" y="647"/>
                  </a:lnTo>
                  <a:lnTo>
                    <a:pt x="133" y="728"/>
                  </a:lnTo>
                  <a:lnTo>
                    <a:pt x="254" y="647"/>
                  </a:lnTo>
                  <a:lnTo>
                    <a:pt x="832" y="647"/>
                  </a:lnTo>
                  <a:lnTo>
                    <a:pt x="832"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nvGrpSpPr>
            <p:cNvPr id="750" name="Google Shape;750;p14"/>
            <p:cNvGrpSpPr/>
            <p:nvPr/>
          </p:nvGrpSpPr>
          <p:grpSpPr>
            <a:xfrm>
              <a:off x="2882264" y="2096533"/>
              <a:ext cx="652652" cy="631862"/>
              <a:chOff x="2339974" y="3200401"/>
              <a:chExt cx="249238" cy="241299"/>
            </a:xfrm>
          </p:grpSpPr>
          <p:sp>
            <p:nvSpPr>
              <p:cNvPr id="751" name="Google Shape;751;p14"/>
              <p:cNvSpPr/>
              <p:nvPr/>
            </p:nvSpPr>
            <p:spPr>
              <a:xfrm>
                <a:off x="2428875" y="3297238"/>
                <a:ext cx="28575" cy="25400"/>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52" name="Google Shape;752;p14"/>
              <p:cNvSpPr/>
              <p:nvPr/>
            </p:nvSpPr>
            <p:spPr>
              <a:xfrm>
                <a:off x="2473325" y="3297238"/>
                <a:ext cx="28575" cy="25400"/>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53" name="Google Shape;753;p14"/>
              <p:cNvSpPr/>
              <p:nvPr/>
            </p:nvSpPr>
            <p:spPr>
              <a:xfrm>
                <a:off x="2516188" y="3297238"/>
                <a:ext cx="28575" cy="25400"/>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54" name="Google Shape;754;p14"/>
              <p:cNvSpPr/>
              <p:nvPr/>
            </p:nvSpPr>
            <p:spPr>
              <a:xfrm>
                <a:off x="2428875" y="3338513"/>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55" name="Google Shape;755;p14"/>
              <p:cNvSpPr/>
              <p:nvPr/>
            </p:nvSpPr>
            <p:spPr>
              <a:xfrm>
                <a:off x="2473325" y="3338513"/>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56" name="Google Shape;756;p14"/>
              <p:cNvSpPr/>
              <p:nvPr/>
            </p:nvSpPr>
            <p:spPr>
              <a:xfrm>
                <a:off x="2516188" y="3338513"/>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57" name="Google Shape;757;p14"/>
              <p:cNvSpPr/>
              <p:nvPr/>
            </p:nvSpPr>
            <p:spPr>
              <a:xfrm>
                <a:off x="2428875" y="3378201"/>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58" name="Google Shape;758;p14"/>
              <p:cNvSpPr/>
              <p:nvPr/>
            </p:nvSpPr>
            <p:spPr>
              <a:xfrm>
                <a:off x="2386013" y="3338513"/>
                <a:ext cx="25400"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59" name="Google Shape;759;p14"/>
              <p:cNvSpPr/>
              <p:nvPr/>
            </p:nvSpPr>
            <p:spPr>
              <a:xfrm>
                <a:off x="2386013" y="3378201"/>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60" name="Google Shape;760;p14"/>
              <p:cNvSpPr/>
              <p:nvPr/>
            </p:nvSpPr>
            <p:spPr>
              <a:xfrm>
                <a:off x="2473325" y="3378201"/>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61" name="Google Shape;761;p14"/>
              <p:cNvSpPr/>
              <p:nvPr/>
            </p:nvSpPr>
            <p:spPr>
              <a:xfrm>
                <a:off x="2516188" y="3378201"/>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62" name="Google Shape;762;p14"/>
              <p:cNvSpPr/>
              <p:nvPr/>
            </p:nvSpPr>
            <p:spPr>
              <a:xfrm>
                <a:off x="2339974" y="3217862"/>
                <a:ext cx="249238" cy="223838"/>
              </a:xfrm>
              <a:custGeom>
                <a:rect b="b" l="l" r="r" t="t"/>
                <a:pathLst>
                  <a:path extrusionOk="0" h="141" w="157">
                    <a:moveTo>
                      <a:pt x="157" y="0"/>
                    </a:moveTo>
                    <a:lnTo>
                      <a:pt x="135" y="0"/>
                    </a:lnTo>
                    <a:lnTo>
                      <a:pt x="135" y="15"/>
                    </a:lnTo>
                    <a:lnTo>
                      <a:pt x="114" y="15"/>
                    </a:lnTo>
                    <a:lnTo>
                      <a:pt x="114" y="0"/>
                    </a:lnTo>
                    <a:lnTo>
                      <a:pt x="47" y="0"/>
                    </a:lnTo>
                    <a:lnTo>
                      <a:pt x="47" y="15"/>
                    </a:lnTo>
                    <a:lnTo>
                      <a:pt x="25" y="15"/>
                    </a:lnTo>
                    <a:lnTo>
                      <a:pt x="25" y="0"/>
                    </a:lnTo>
                    <a:lnTo>
                      <a:pt x="0" y="0"/>
                    </a:lnTo>
                    <a:lnTo>
                      <a:pt x="0" y="141"/>
                    </a:lnTo>
                    <a:lnTo>
                      <a:pt x="12" y="141"/>
                    </a:lnTo>
                    <a:lnTo>
                      <a:pt x="146" y="141"/>
                    </a:lnTo>
                    <a:lnTo>
                      <a:pt x="157" y="141"/>
                    </a:lnTo>
                    <a:lnTo>
                      <a:pt x="157" y="0"/>
                    </a:lnTo>
                    <a:close/>
                    <a:moveTo>
                      <a:pt x="146" y="129"/>
                    </a:moveTo>
                    <a:lnTo>
                      <a:pt x="12" y="129"/>
                    </a:lnTo>
                    <a:lnTo>
                      <a:pt x="12" y="40"/>
                    </a:lnTo>
                    <a:lnTo>
                      <a:pt x="146" y="40"/>
                    </a:lnTo>
                    <a:lnTo>
                      <a:pt x="146" y="129"/>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63" name="Google Shape;763;p14"/>
              <p:cNvSpPr/>
              <p:nvPr/>
            </p:nvSpPr>
            <p:spPr>
              <a:xfrm>
                <a:off x="2387600" y="3200401"/>
                <a:ext cx="20638" cy="34925"/>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764" name="Google Shape;764;p14"/>
              <p:cNvSpPr/>
              <p:nvPr/>
            </p:nvSpPr>
            <p:spPr>
              <a:xfrm>
                <a:off x="2525713" y="3200401"/>
                <a:ext cx="23813" cy="34925"/>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grpSp>
      </p:grpSp>
      <p:grpSp>
        <p:nvGrpSpPr>
          <p:cNvPr id="765" name="Google Shape;765;p14"/>
          <p:cNvGrpSpPr/>
          <p:nvPr/>
        </p:nvGrpSpPr>
        <p:grpSpPr>
          <a:xfrm>
            <a:off x="3171068" y="1308497"/>
            <a:ext cx="1389030" cy="1218009"/>
            <a:chOff x="4226734" y="1744663"/>
            <a:chExt cx="1853396" cy="1623672"/>
          </a:xfrm>
        </p:grpSpPr>
        <p:sp>
          <p:nvSpPr>
            <p:cNvPr id="766" name="Google Shape;766;p14"/>
            <p:cNvSpPr/>
            <p:nvPr/>
          </p:nvSpPr>
          <p:spPr>
            <a:xfrm>
              <a:off x="4226734" y="1744663"/>
              <a:ext cx="1853396" cy="1623672"/>
            </a:xfrm>
            <a:custGeom>
              <a:rect b="b" l="l" r="r" t="t"/>
              <a:pathLst>
                <a:path extrusionOk="0" h="728" w="831">
                  <a:moveTo>
                    <a:pt x="831" y="0"/>
                  </a:moveTo>
                  <a:lnTo>
                    <a:pt x="0" y="0"/>
                  </a:lnTo>
                  <a:lnTo>
                    <a:pt x="0" y="647"/>
                  </a:lnTo>
                  <a:lnTo>
                    <a:pt x="132" y="647"/>
                  </a:lnTo>
                  <a:lnTo>
                    <a:pt x="132" y="728"/>
                  </a:lnTo>
                  <a:lnTo>
                    <a:pt x="254" y="647"/>
                  </a:lnTo>
                  <a:lnTo>
                    <a:pt x="831" y="647"/>
                  </a:lnTo>
                  <a:lnTo>
                    <a:pt x="831" y="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nvGrpSpPr>
            <p:cNvPr id="767" name="Google Shape;767;p14"/>
            <p:cNvGrpSpPr/>
            <p:nvPr/>
          </p:nvGrpSpPr>
          <p:grpSpPr>
            <a:xfrm>
              <a:off x="4892136" y="2049693"/>
              <a:ext cx="522592" cy="733850"/>
              <a:chOff x="0" y="0"/>
              <a:chExt cx="466807" cy="655511"/>
            </a:xfrm>
          </p:grpSpPr>
          <p:sp>
            <p:nvSpPr>
              <p:cNvPr id="768" name="Google Shape;768;p14"/>
              <p:cNvSpPr/>
              <p:nvPr/>
            </p:nvSpPr>
            <p:spPr>
              <a:xfrm>
                <a:off x="0" y="55316"/>
                <a:ext cx="466807" cy="600195"/>
              </a:xfrm>
              <a:custGeom>
                <a:rect b="b" l="l" r="r" t="t"/>
                <a:pathLst>
                  <a:path extrusionOk="0" h="21600" w="21600">
                    <a:moveTo>
                      <a:pt x="19441" y="0"/>
                    </a:moveTo>
                    <a:lnTo>
                      <a:pt x="17589" y="3600"/>
                    </a:lnTo>
                    <a:lnTo>
                      <a:pt x="4011" y="3600"/>
                    </a:lnTo>
                    <a:lnTo>
                      <a:pt x="2159" y="0"/>
                    </a:lnTo>
                    <a:cubicBezTo>
                      <a:pt x="972" y="0"/>
                      <a:pt x="0" y="756"/>
                      <a:pt x="0" y="1679"/>
                    </a:cubicBezTo>
                    <a:lnTo>
                      <a:pt x="0" y="19921"/>
                    </a:lnTo>
                    <a:cubicBezTo>
                      <a:pt x="0" y="20844"/>
                      <a:pt x="972" y="21600"/>
                      <a:pt x="2159" y="21600"/>
                    </a:cubicBezTo>
                    <a:lnTo>
                      <a:pt x="19441" y="21600"/>
                    </a:lnTo>
                    <a:cubicBezTo>
                      <a:pt x="20628" y="21600"/>
                      <a:pt x="21600" y="20844"/>
                      <a:pt x="21600" y="19921"/>
                    </a:cubicBezTo>
                    <a:lnTo>
                      <a:pt x="21600" y="1679"/>
                    </a:lnTo>
                    <a:cubicBezTo>
                      <a:pt x="21600" y="756"/>
                      <a:pt x="20628" y="0"/>
                      <a:pt x="19441" y="0"/>
                    </a:cubicBezTo>
                    <a:close/>
                  </a:path>
                </a:pathLst>
              </a:custGeom>
              <a:solidFill>
                <a:srgbClr val="FFFFFF"/>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769" name="Google Shape;769;p14"/>
              <p:cNvSpPr/>
              <p:nvPr/>
            </p:nvSpPr>
            <p:spPr>
              <a:xfrm>
                <a:off x="82231" y="0"/>
                <a:ext cx="300096" cy="133384"/>
              </a:xfrm>
              <a:custGeom>
                <a:rect b="b" l="l" r="r" t="t"/>
                <a:pathLst>
                  <a:path extrusionOk="0" h="21600" w="21600">
                    <a:moveTo>
                      <a:pt x="19441" y="21600"/>
                    </a:moveTo>
                    <a:lnTo>
                      <a:pt x="21600" y="10800"/>
                    </a:lnTo>
                    <a:lnTo>
                      <a:pt x="16369" y="10800"/>
                    </a:lnTo>
                    <a:lnTo>
                      <a:pt x="14641" y="0"/>
                    </a:lnTo>
                    <a:lnTo>
                      <a:pt x="6959" y="0"/>
                    </a:lnTo>
                    <a:lnTo>
                      <a:pt x="5231" y="10800"/>
                    </a:lnTo>
                    <a:lnTo>
                      <a:pt x="0" y="10800"/>
                    </a:lnTo>
                    <a:lnTo>
                      <a:pt x="2159" y="21600"/>
                    </a:lnTo>
                    <a:cubicBezTo>
                      <a:pt x="2159" y="21600"/>
                      <a:pt x="19441" y="21600"/>
                      <a:pt x="19441" y="21600"/>
                    </a:cubicBezTo>
                    <a:close/>
                  </a:path>
                </a:pathLst>
              </a:custGeom>
              <a:solidFill>
                <a:srgbClr val="FFFFFF"/>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770" name="Google Shape;770;p14"/>
          <p:cNvGrpSpPr/>
          <p:nvPr/>
        </p:nvGrpSpPr>
        <p:grpSpPr>
          <a:xfrm>
            <a:off x="4629133" y="1308497"/>
            <a:ext cx="1391412" cy="1218009"/>
            <a:chOff x="6171569" y="1744665"/>
            <a:chExt cx="1855626" cy="1623673"/>
          </a:xfrm>
        </p:grpSpPr>
        <p:sp>
          <p:nvSpPr>
            <p:cNvPr id="771" name="Google Shape;771;p14"/>
            <p:cNvSpPr/>
            <p:nvPr/>
          </p:nvSpPr>
          <p:spPr>
            <a:xfrm>
              <a:off x="6171569" y="1744665"/>
              <a:ext cx="1855626" cy="1623673"/>
            </a:xfrm>
            <a:custGeom>
              <a:rect b="b" l="l" r="r" t="t"/>
              <a:pathLst>
                <a:path extrusionOk="0" h="728" w="832">
                  <a:moveTo>
                    <a:pt x="832" y="0"/>
                  </a:moveTo>
                  <a:lnTo>
                    <a:pt x="0" y="0"/>
                  </a:lnTo>
                  <a:lnTo>
                    <a:pt x="0" y="647"/>
                  </a:lnTo>
                  <a:lnTo>
                    <a:pt x="132" y="647"/>
                  </a:lnTo>
                  <a:lnTo>
                    <a:pt x="132" y="728"/>
                  </a:lnTo>
                  <a:lnTo>
                    <a:pt x="257" y="647"/>
                  </a:lnTo>
                  <a:lnTo>
                    <a:pt x="832" y="647"/>
                  </a:lnTo>
                  <a:lnTo>
                    <a:pt x="832"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772" name="Google Shape;772;p14"/>
            <p:cNvSpPr/>
            <p:nvPr/>
          </p:nvSpPr>
          <p:spPr>
            <a:xfrm>
              <a:off x="6872257" y="2124355"/>
              <a:ext cx="510403" cy="641614"/>
            </a:xfrm>
            <a:custGeom>
              <a:rect b="b" l="l" r="r" t="t"/>
              <a:pathLst>
                <a:path extrusionOk="0" h="21600" w="21600">
                  <a:moveTo>
                    <a:pt x="10799" y="0"/>
                  </a:moveTo>
                  <a:cubicBezTo>
                    <a:pt x="4836" y="0"/>
                    <a:pt x="0" y="1447"/>
                    <a:pt x="0" y="3231"/>
                  </a:cubicBezTo>
                  <a:lnTo>
                    <a:pt x="0" y="4776"/>
                  </a:lnTo>
                  <a:cubicBezTo>
                    <a:pt x="0" y="6669"/>
                    <a:pt x="4836" y="8203"/>
                    <a:pt x="10799" y="8203"/>
                  </a:cubicBezTo>
                  <a:cubicBezTo>
                    <a:pt x="16764" y="8203"/>
                    <a:pt x="21600" y="6669"/>
                    <a:pt x="21600" y="4776"/>
                  </a:cubicBezTo>
                  <a:lnTo>
                    <a:pt x="21600" y="3231"/>
                  </a:lnTo>
                  <a:cubicBezTo>
                    <a:pt x="21600" y="1447"/>
                    <a:pt x="16764" y="0"/>
                    <a:pt x="10799" y="0"/>
                  </a:cubicBezTo>
                  <a:close/>
                  <a:moveTo>
                    <a:pt x="21195" y="8008"/>
                  </a:moveTo>
                  <a:cubicBezTo>
                    <a:pt x="19915" y="9488"/>
                    <a:pt x="15746" y="10572"/>
                    <a:pt x="10799" y="10572"/>
                  </a:cubicBezTo>
                  <a:cubicBezTo>
                    <a:pt x="5856" y="10572"/>
                    <a:pt x="1685" y="9488"/>
                    <a:pt x="405" y="8008"/>
                  </a:cubicBezTo>
                  <a:cubicBezTo>
                    <a:pt x="141" y="7702"/>
                    <a:pt x="0" y="7868"/>
                    <a:pt x="0" y="8007"/>
                  </a:cubicBezTo>
                  <a:cubicBezTo>
                    <a:pt x="0" y="8144"/>
                    <a:pt x="0" y="10898"/>
                    <a:pt x="0" y="10898"/>
                  </a:cubicBezTo>
                  <a:cubicBezTo>
                    <a:pt x="0" y="13061"/>
                    <a:pt x="4836" y="14814"/>
                    <a:pt x="10799" y="14814"/>
                  </a:cubicBezTo>
                  <a:cubicBezTo>
                    <a:pt x="16764" y="14814"/>
                    <a:pt x="21600" y="13061"/>
                    <a:pt x="21600" y="10898"/>
                  </a:cubicBezTo>
                  <a:cubicBezTo>
                    <a:pt x="21600" y="10898"/>
                    <a:pt x="21600" y="8144"/>
                    <a:pt x="21600" y="8007"/>
                  </a:cubicBezTo>
                  <a:cubicBezTo>
                    <a:pt x="21600" y="7868"/>
                    <a:pt x="21459" y="7702"/>
                    <a:pt x="21195" y="8008"/>
                  </a:cubicBezTo>
                  <a:close/>
                  <a:moveTo>
                    <a:pt x="21176" y="14285"/>
                  </a:moveTo>
                  <a:cubicBezTo>
                    <a:pt x="19876" y="15959"/>
                    <a:pt x="15722" y="17184"/>
                    <a:pt x="10799" y="17184"/>
                  </a:cubicBezTo>
                  <a:cubicBezTo>
                    <a:pt x="5878" y="17184"/>
                    <a:pt x="1724" y="15959"/>
                    <a:pt x="424" y="14285"/>
                  </a:cubicBezTo>
                  <a:cubicBezTo>
                    <a:pt x="147" y="13932"/>
                    <a:pt x="0" y="14121"/>
                    <a:pt x="0" y="14297"/>
                  </a:cubicBezTo>
                  <a:cubicBezTo>
                    <a:pt x="0" y="14472"/>
                    <a:pt x="0" y="16754"/>
                    <a:pt x="0" y="16754"/>
                  </a:cubicBezTo>
                  <a:cubicBezTo>
                    <a:pt x="0" y="19133"/>
                    <a:pt x="4836" y="21600"/>
                    <a:pt x="10799" y="21600"/>
                  </a:cubicBezTo>
                  <a:cubicBezTo>
                    <a:pt x="16764" y="21600"/>
                    <a:pt x="21600" y="19133"/>
                    <a:pt x="21600" y="16754"/>
                  </a:cubicBezTo>
                  <a:cubicBezTo>
                    <a:pt x="21600" y="16754"/>
                    <a:pt x="21600" y="14472"/>
                    <a:pt x="21600" y="14297"/>
                  </a:cubicBezTo>
                  <a:cubicBezTo>
                    <a:pt x="21600" y="14121"/>
                    <a:pt x="21453" y="13932"/>
                    <a:pt x="21176" y="14285"/>
                  </a:cubicBezTo>
                  <a:close/>
                </a:path>
              </a:pathLst>
            </a:custGeom>
            <a:solidFill>
              <a:srgbClr val="FFFFFF"/>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773" name="Google Shape;773;p14"/>
          <p:cNvGrpSpPr/>
          <p:nvPr/>
        </p:nvGrpSpPr>
        <p:grpSpPr>
          <a:xfrm>
            <a:off x="6087199" y="1308497"/>
            <a:ext cx="1396172" cy="1218009"/>
            <a:chOff x="8116413" y="1744663"/>
            <a:chExt cx="1862317" cy="1623672"/>
          </a:xfrm>
        </p:grpSpPr>
        <p:sp>
          <p:nvSpPr>
            <p:cNvPr id="774" name="Google Shape;774;p14"/>
            <p:cNvSpPr/>
            <p:nvPr/>
          </p:nvSpPr>
          <p:spPr>
            <a:xfrm>
              <a:off x="8116413" y="1744663"/>
              <a:ext cx="1862317" cy="1623672"/>
            </a:xfrm>
            <a:custGeom>
              <a:rect b="b" l="l" r="r" t="t"/>
              <a:pathLst>
                <a:path extrusionOk="0" h="728" w="835">
                  <a:moveTo>
                    <a:pt x="835" y="0"/>
                  </a:moveTo>
                  <a:lnTo>
                    <a:pt x="0" y="0"/>
                  </a:lnTo>
                  <a:lnTo>
                    <a:pt x="0" y="647"/>
                  </a:lnTo>
                  <a:lnTo>
                    <a:pt x="133" y="647"/>
                  </a:lnTo>
                  <a:lnTo>
                    <a:pt x="133" y="728"/>
                  </a:lnTo>
                  <a:lnTo>
                    <a:pt x="258" y="647"/>
                  </a:lnTo>
                  <a:lnTo>
                    <a:pt x="835" y="647"/>
                  </a:lnTo>
                  <a:lnTo>
                    <a:pt x="835" y="0"/>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775" name="Google Shape;775;p14"/>
            <p:cNvSpPr/>
            <p:nvPr/>
          </p:nvSpPr>
          <p:spPr>
            <a:xfrm>
              <a:off x="8640092" y="2121396"/>
              <a:ext cx="805745" cy="644573"/>
            </a:xfrm>
            <a:custGeom>
              <a:rect b="b" l="l" r="r" t="t"/>
              <a:pathLst>
                <a:path extrusionOk="0" h="21600" w="21600">
                  <a:moveTo>
                    <a:pt x="18143" y="10800"/>
                  </a:moveTo>
                  <a:cubicBezTo>
                    <a:pt x="17065" y="10800"/>
                    <a:pt x="16800" y="11898"/>
                    <a:pt x="16709" y="12419"/>
                  </a:cubicBezTo>
                  <a:cubicBezTo>
                    <a:pt x="16115" y="15817"/>
                    <a:pt x="13696" y="18359"/>
                    <a:pt x="10800" y="18359"/>
                  </a:cubicBezTo>
                  <a:cubicBezTo>
                    <a:pt x="9130" y="18359"/>
                    <a:pt x="7618" y="17514"/>
                    <a:pt x="6524" y="16146"/>
                  </a:cubicBezTo>
                  <a:cubicBezTo>
                    <a:pt x="6018" y="15513"/>
                    <a:pt x="5198" y="15513"/>
                    <a:pt x="4691" y="16146"/>
                  </a:cubicBezTo>
                  <a:cubicBezTo>
                    <a:pt x="4185" y="16779"/>
                    <a:pt x="4185" y="17804"/>
                    <a:pt x="4691" y="18437"/>
                  </a:cubicBezTo>
                  <a:cubicBezTo>
                    <a:pt x="6255" y="20391"/>
                    <a:pt x="8415" y="21600"/>
                    <a:pt x="10800" y="21600"/>
                  </a:cubicBezTo>
                  <a:cubicBezTo>
                    <a:pt x="14669" y="21600"/>
                    <a:pt x="17943" y="18421"/>
                    <a:pt x="19043" y="14039"/>
                  </a:cubicBezTo>
                  <a:lnTo>
                    <a:pt x="21600" y="14039"/>
                  </a:lnTo>
                  <a:lnTo>
                    <a:pt x="21600" y="10800"/>
                  </a:lnTo>
                  <a:cubicBezTo>
                    <a:pt x="21600" y="10800"/>
                    <a:pt x="18143" y="10800"/>
                    <a:pt x="18143" y="10800"/>
                  </a:cubicBezTo>
                  <a:close/>
                  <a:moveTo>
                    <a:pt x="4891" y="9180"/>
                  </a:moveTo>
                  <a:cubicBezTo>
                    <a:pt x="5484" y="5783"/>
                    <a:pt x="7904" y="3240"/>
                    <a:pt x="10800" y="3240"/>
                  </a:cubicBezTo>
                  <a:cubicBezTo>
                    <a:pt x="12470" y="3240"/>
                    <a:pt x="13982" y="4086"/>
                    <a:pt x="15076" y="5454"/>
                  </a:cubicBezTo>
                  <a:cubicBezTo>
                    <a:pt x="15582" y="6086"/>
                    <a:pt x="16404" y="6086"/>
                    <a:pt x="16909" y="5454"/>
                  </a:cubicBezTo>
                  <a:cubicBezTo>
                    <a:pt x="17415" y="4821"/>
                    <a:pt x="17415" y="3796"/>
                    <a:pt x="16909" y="3163"/>
                  </a:cubicBezTo>
                  <a:cubicBezTo>
                    <a:pt x="15346" y="1209"/>
                    <a:pt x="13186" y="0"/>
                    <a:pt x="10800" y="0"/>
                  </a:cubicBezTo>
                  <a:cubicBezTo>
                    <a:pt x="6931" y="0"/>
                    <a:pt x="3658" y="3178"/>
                    <a:pt x="2557" y="7560"/>
                  </a:cubicBezTo>
                  <a:lnTo>
                    <a:pt x="0" y="7560"/>
                  </a:lnTo>
                  <a:lnTo>
                    <a:pt x="0" y="10800"/>
                  </a:lnTo>
                  <a:lnTo>
                    <a:pt x="3457" y="10800"/>
                  </a:lnTo>
                  <a:cubicBezTo>
                    <a:pt x="4535" y="10800"/>
                    <a:pt x="4800" y="9702"/>
                    <a:pt x="4891" y="9180"/>
                  </a:cubicBezTo>
                  <a:close/>
                  <a:moveTo>
                    <a:pt x="7343" y="10800"/>
                  </a:moveTo>
                  <a:cubicBezTo>
                    <a:pt x="7343" y="13185"/>
                    <a:pt x="8891" y="15120"/>
                    <a:pt x="10800" y="15120"/>
                  </a:cubicBezTo>
                  <a:cubicBezTo>
                    <a:pt x="12709" y="15120"/>
                    <a:pt x="14255" y="13185"/>
                    <a:pt x="14255" y="10800"/>
                  </a:cubicBezTo>
                  <a:cubicBezTo>
                    <a:pt x="14255" y="8415"/>
                    <a:pt x="12709" y="6480"/>
                    <a:pt x="10800" y="6480"/>
                  </a:cubicBezTo>
                  <a:cubicBezTo>
                    <a:pt x="8891" y="6480"/>
                    <a:pt x="7343" y="8415"/>
                    <a:pt x="7343" y="10800"/>
                  </a:cubicBezTo>
                  <a:close/>
                </a:path>
              </a:pathLst>
            </a:custGeom>
            <a:solidFill>
              <a:srgbClr val="FFFFFF"/>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776" name="Google Shape;776;p14"/>
          <p:cNvGrpSpPr/>
          <p:nvPr/>
        </p:nvGrpSpPr>
        <p:grpSpPr>
          <a:xfrm>
            <a:off x="2714538" y="340191"/>
            <a:ext cx="6139049" cy="129804"/>
            <a:chOff x="2713964" y="340296"/>
            <a:chExt cx="6140944" cy="129844"/>
          </a:xfrm>
        </p:grpSpPr>
        <p:cxnSp>
          <p:nvCxnSpPr>
            <p:cNvPr id="777" name="Google Shape;777;p14"/>
            <p:cNvCxnSpPr>
              <a:endCxn id="778"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778" name="Google Shape;778;p14"/>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779" name="Google Shape;779;p14"/>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780" name="Google Shape;780;p14"/>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781" name="Google Shape;781;p14"/>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48"/>
                                        </p:tgtEl>
                                        <p:attrNameLst>
                                          <p:attrName>style.visibility</p:attrName>
                                        </p:attrNameLst>
                                      </p:cBhvr>
                                      <p:to>
                                        <p:strVal val="visible"/>
                                      </p:to>
                                    </p:set>
                                    <p:animEffect filter="fade" transition="in">
                                      <p:cBhvr>
                                        <p:cTn dur="500"/>
                                        <p:tgtEl>
                                          <p:spTgt spid="74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39"/>
                                        </p:tgtEl>
                                        <p:attrNameLst>
                                          <p:attrName>style.visibility</p:attrName>
                                        </p:attrNameLst>
                                      </p:cBhvr>
                                      <p:to>
                                        <p:strVal val="visible"/>
                                      </p:to>
                                    </p:set>
                                    <p:animEffect filter="fade" transition="in">
                                      <p:cBhvr>
                                        <p:cTn dur="500"/>
                                        <p:tgtEl>
                                          <p:spTgt spid="73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43"/>
                                        </p:tgtEl>
                                        <p:attrNameLst>
                                          <p:attrName>style.visibility</p:attrName>
                                        </p:attrNameLst>
                                      </p:cBhvr>
                                      <p:to>
                                        <p:strVal val="visible"/>
                                      </p:to>
                                    </p:set>
                                    <p:animEffect filter="fade" transition="in">
                                      <p:cBhvr>
                                        <p:cTn dur="500"/>
                                        <p:tgtEl>
                                          <p:spTgt spid="74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500"/>
                                        <p:tgtEl>
                                          <p:spTgt spid="76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40"/>
                                        </p:tgtEl>
                                        <p:attrNameLst>
                                          <p:attrName>style.visibility</p:attrName>
                                        </p:attrNameLst>
                                      </p:cBhvr>
                                      <p:to>
                                        <p:strVal val="visible"/>
                                      </p:to>
                                    </p:set>
                                    <p:animEffect filter="fade" transition="in">
                                      <p:cBhvr>
                                        <p:cTn dur="500"/>
                                        <p:tgtEl>
                                          <p:spTgt spid="740"/>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729"/>
                                        </p:tgtEl>
                                        <p:attrNameLst>
                                          <p:attrName>style.visibility</p:attrName>
                                        </p:attrNameLst>
                                      </p:cBhvr>
                                      <p:to>
                                        <p:strVal val="visible"/>
                                      </p:to>
                                    </p:set>
                                    <p:animEffect filter="fade" transition="in">
                                      <p:cBhvr>
                                        <p:cTn dur="500"/>
                                        <p:tgtEl>
                                          <p:spTgt spid="729"/>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70"/>
                                        </p:tgtEl>
                                        <p:attrNameLst>
                                          <p:attrName>style.visibility</p:attrName>
                                        </p:attrNameLst>
                                      </p:cBhvr>
                                      <p:to>
                                        <p:strVal val="visible"/>
                                      </p:to>
                                    </p:set>
                                    <p:animEffect filter="fade" transition="in">
                                      <p:cBhvr>
                                        <p:cTn dur="500"/>
                                        <p:tgtEl>
                                          <p:spTgt spid="770"/>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741"/>
                                        </p:tgtEl>
                                        <p:attrNameLst>
                                          <p:attrName>style.visibility</p:attrName>
                                        </p:attrNameLst>
                                      </p:cBhvr>
                                      <p:to>
                                        <p:strVal val="visible"/>
                                      </p:to>
                                    </p:set>
                                    <p:animEffect filter="fade" transition="in">
                                      <p:cBhvr>
                                        <p:cTn dur="500"/>
                                        <p:tgtEl>
                                          <p:spTgt spid="741"/>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34"/>
                                        </p:tgtEl>
                                        <p:attrNameLst>
                                          <p:attrName>style.visibility</p:attrName>
                                        </p:attrNameLst>
                                      </p:cBhvr>
                                      <p:to>
                                        <p:strVal val="visible"/>
                                      </p:to>
                                    </p:set>
                                    <p:animEffect filter="fade" transition="in">
                                      <p:cBhvr>
                                        <p:cTn dur="500"/>
                                        <p:tgtEl>
                                          <p:spTgt spid="734"/>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773"/>
                                        </p:tgtEl>
                                        <p:attrNameLst>
                                          <p:attrName>style.visibility</p:attrName>
                                        </p:attrNameLst>
                                      </p:cBhvr>
                                      <p:to>
                                        <p:strVal val="visible"/>
                                      </p:to>
                                    </p:set>
                                    <p:animEffect filter="fade" transition="in">
                                      <p:cBhvr>
                                        <p:cTn dur="500"/>
                                        <p:tgtEl>
                                          <p:spTgt spid="773"/>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742"/>
                                        </p:tgtEl>
                                        <p:attrNameLst>
                                          <p:attrName>style.visibility</p:attrName>
                                        </p:attrNameLst>
                                      </p:cBhvr>
                                      <p:to>
                                        <p:strVal val="visible"/>
                                      </p:to>
                                    </p:set>
                                    <p:animEffect filter="fade" transition="in">
                                      <p:cBhvr>
                                        <p:cTn dur="500"/>
                                        <p:tgtEl>
                                          <p:spTgt spid="742"/>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500"/>
                                        <p:tgtEl>
                                          <p:spTgt spid="7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grpSp>
        <p:nvGrpSpPr>
          <p:cNvPr id="787" name="Google Shape;787;p15"/>
          <p:cNvGrpSpPr/>
          <p:nvPr/>
        </p:nvGrpSpPr>
        <p:grpSpPr>
          <a:xfrm>
            <a:off x="2872313" y="3539730"/>
            <a:ext cx="854605" cy="856059"/>
            <a:chOff x="3828951" y="3938814"/>
            <a:chExt cx="1140534" cy="1140533"/>
          </a:xfrm>
        </p:grpSpPr>
        <p:sp>
          <p:nvSpPr>
            <p:cNvPr id="788" name="Google Shape;788;p15"/>
            <p:cNvSpPr/>
            <p:nvPr/>
          </p:nvSpPr>
          <p:spPr>
            <a:xfrm>
              <a:off x="3828951" y="3938814"/>
              <a:ext cx="1140534" cy="1140533"/>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99">
                <a:solidFill>
                  <a:srgbClr val="FFFFFF"/>
                </a:solidFill>
                <a:latin typeface="Open Sans"/>
                <a:ea typeface="Open Sans"/>
                <a:cs typeface="Open Sans"/>
                <a:sym typeface="Open Sans"/>
              </a:endParaRPr>
            </a:p>
          </p:txBody>
        </p:sp>
        <p:grpSp>
          <p:nvGrpSpPr>
            <p:cNvPr id="789" name="Google Shape;789;p15"/>
            <p:cNvGrpSpPr/>
            <p:nvPr/>
          </p:nvGrpSpPr>
          <p:grpSpPr>
            <a:xfrm>
              <a:off x="4179290" y="4285202"/>
              <a:ext cx="439856" cy="395289"/>
              <a:chOff x="5583238" y="3892551"/>
              <a:chExt cx="360363" cy="323850"/>
            </a:xfrm>
          </p:grpSpPr>
          <p:sp>
            <p:nvSpPr>
              <p:cNvPr id="790" name="Google Shape;790;p15"/>
              <p:cNvSpPr/>
              <p:nvPr/>
            </p:nvSpPr>
            <p:spPr>
              <a:xfrm>
                <a:off x="5811838" y="3892551"/>
                <a:ext cx="131763" cy="323850"/>
              </a:xfrm>
              <a:custGeom>
                <a:rect b="b" l="l" r="r" t="t"/>
                <a:pathLst>
                  <a:path extrusionOk="0" h="204" w="83">
                    <a:moveTo>
                      <a:pt x="17" y="57"/>
                    </a:moveTo>
                    <a:lnTo>
                      <a:pt x="0" y="57"/>
                    </a:lnTo>
                    <a:lnTo>
                      <a:pt x="43" y="0"/>
                    </a:lnTo>
                    <a:lnTo>
                      <a:pt x="83" y="57"/>
                    </a:lnTo>
                    <a:lnTo>
                      <a:pt x="67" y="57"/>
                    </a:lnTo>
                    <a:lnTo>
                      <a:pt x="67" y="204"/>
                    </a:lnTo>
                    <a:lnTo>
                      <a:pt x="17" y="204"/>
                    </a:lnTo>
                    <a:lnTo>
                      <a:pt x="17" y="5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791" name="Google Shape;791;p15"/>
              <p:cNvSpPr/>
              <p:nvPr/>
            </p:nvSpPr>
            <p:spPr>
              <a:xfrm>
                <a:off x="5695951" y="3978276"/>
                <a:ext cx="131763" cy="238125"/>
              </a:xfrm>
              <a:custGeom>
                <a:rect b="b" l="l" r="r" t="t"/>
                <a:pathLst>
                  <a:path extrusionOk="0" h="150" w="83">
                    <a:moveTo>
                      <a:pt x="66" y="150"/>
                    </a:moveTo>
                    <a:lnTo>
                      <a:pt x="19" y="150"/>
                    </a:lnTo>
                    <a:lnTo>
                      <a:pt x="19" y="60"/>
                    </a:lnTo>
                    <a:lnTo>
                      <a:pt x="0" y="60"/>
                    </a:lnTo>
                    <a:lnTo>
                      <a:pt x="43" y="0"/>
                    </a:lnTo>
                    <a:lnTo>
                      <a:pt x="83" y="60"/>
                    </a:lnTo>
                    <a:lnTo>
                      <a:pt x="66" y="60"/>
                    </a:lnTo>
                    <a:lnTo>
                      <a:pt x="66" y="15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792" name="Google Shape;792;p15"/>
              <p:cNvSpPr/>
              <p:nvPr/>
            </p:nvSpPr>
            <p:spPr>
              <a:xfrm>
                <a:off x="5583238" y="4068763"/>
                <a:ext cx="131763" cy="147638"/>
              </a:xfrm>
              <a:custGeom>
                <a:rect b="b" l="l" r="r" t="t"/>
                <a:pathLst>
                  <a:path extrusionOk="0" h="93" w="83">
                    <a:moveTo>
                      <a:pt x="17" y="57"/>
                    </a:moveTo>
                    <a:lnTo>
                      <a:pt x="0" y="57"/>
                    </a:lnTo>
                    <a:lnTo>
                      <a:pt x="43" y="0"/>
                    </a:lnTo>
                    <a:lnTo>
                      <a:pt x="83" y="57"/>
                    </a:lnTo>
                    <a:lnTo>
                      <a:pt x="66" y="57"/>
                    </a:lnTo>
                    <a:lnTo>
                      <a:pt x="66" y="93"/>
                    </a:lnTo>
                    <a:lnTo>
                      <a:pt x="17" y="93"/>
                    </a:lnTo>
                    <a:lnTo>
                      <a:pt x="17" y="5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sp>
        <p:nvSpPr>
          <p:cNvPr id="793" name="Google Shape;793;p15"/>
          <p:cNvSpPr/>
          <p:nvPr/>
        </p:nvSpPr>
        <p:spPr>
          <a:xfrm>
            <a:off x="4037575" y="2939654"/>
            <a:ext cx="1150979" cy="1371600"/>
          </a:xfrm>
          <a:custGeom>
            <a:rect b="b" l="l" r="r" t="t"/>
            <a:pathLst>
              <a:path extrusionOk="0" h="730" w="633">
                <a:moveTo>
                  <a:pt x="453" y="534"/>
                </a:moveTo>
                <a:cubicBezTo>
                  <a:pt x="420" y="520"/>
                  <a:pt x="408" y="498"/>
                  <a:pt x="405" y="470"/>
                </a:cubicBezTo>
                <a:cubicBezTo>
                  <a:pt x="427" y="452"/>
                  <a:pt x="445" y="427"/>
                  <a:pt x="458" y="399"/>
                </a:cubicBezTo>
                <a:cubicBezTo>
                  <a:pt x="468" y="395"/>
                  <a:pt x="476" y="389"/>
                  <a:pt x="483" y="380"/>
                </a:cubicBezTo>
                <a:cubicBezTo>
                  <a:pt x="491" y="369"/>
                  <a:pt x="497" y="355"/>
                  <a:pt x="500" y="339"/>
                </a:cubicBezTo>
                <a:cubicBezTo>
                  <a:pt x="503" y="324"/>
                  <a:pt x="504" y="308"/>
                  <a:pt x="501" y="293"/>
                </a:cubicBezTo>
                <a:cubicBezTo>
                  <a:pt x="500" y="282"/>
                  <a:pt x="497" y="272"/>
                  <a:pt x="492" y="263"/>
                </a:cubicBezTo>
                <a:cubicBezTo>
                  <a:pt x="486" y="212"/>
                  <a:pt x="466" y="165"/>
                  <a:pt x="437" y="133"/>
                </a:cubicBezTo>
                <a:cubicBezTo>
                  <a:pt x="431" y="125"/>
                  <a:pt x="424" y="118"/>
                  <a:pt x="417" y="112"/>
                </a:cubicBezTo>
                <a:cubicBezTo>
                  <a:pt x="439" y="56"/>
                  <a:pt x="386" y="0"/>
                  <a:pt x="316" y="8"/>
                </a:cubicBezTo>
                <a:cubicBezTo>
                  <a:pt x="307" y="9"/>
                  <a:pt x="297" y="11"/>
                  <a:pt x="288" y="14"/>
                </a:cubicBezTo>
                <a:cubicBezTo>
                  <a:pt x="300" y="20"/>
                  <a:pt x="310" y="30"/>
                  <a:pt x="316" y="40"/>
                </a:cubicBezTo>
                <a:cubicBezTo>
                  <a:pt x="320" y="49"/>
                  <a:pt x="321" y="58"/>
                  <a:pt x="316" y="68"/>
                </a:cubicBezTo>
                <a:cubicBezTo>
                  <a:pt x="316" y="67"/>
                  <a:pt x="316" y="67"/>
                  <a:pt x="316" y="66"/>
                </a:cubicBezTo>
                <a:cubicBezTo>
                  <a:pt x="291" y="0"/>
                  <a:pt x="212" y="20"/>
                  <a:pt x="211" y="42"/>
                </a:cubicBezTo>
                <a:cubicBezTo>
                  <a:pt x="231" y="57"/>
                  <a:pt x="237" y="71"/>
                  <a:pt x="237" y="95"/>
                </a:cubicBezTo>
                <a:cubicBezTo>
                  <a:pt x="214" y="95"/>
                  <a:pt x="206" y="79"/>
                  <a:pt x="197" y="56"/>
                </a:cubicBezTo>
                <a:cubicBezTo>
                  <a:pt x="185" y="82"/>
                  <a:pt x="184" y="110"/>
                  <a:pt x="192" y="135"/>
                </a:cubicBezTo>
                <a:cubicBezTo>
                  <a:pt x="164" y="167"/>
                  <a:pt x="144" y="210"/>
                  <a:pt x="141" y="254"/>
                </a:cubicBezTo>
                <a:cubicBezTo>
                  <a:pt x="141" y="258"/>
                  <a:pt x="141" y="261"/>
                  <a:pt x="141" y="264"/>
                </a:cubicBezTo>
                <a:cubicBezTo>
                  <a:pt x="137" y="273"/>
                  <a:pt x="134" y="283"/>
                  <a:pt x="132" y="293"/>
                </a:cubicBezTo>
                <a:cubicBezTo>
                  <a:pt x="130" y="308"/>
                  <a:pt x="130" y="324"/>
                  <a:pt x="133" y="339"/>
                </a:cubicBezTo>
                <a:cubicBezTo>
                  <a:pt x="136" y="355"/>
                  <a:pt x="142" y="369"/>
                  <a:pt x="151" y="380"/>
                </a:cubicBezTo>
                <a:cubicBezTo>
                  <a:pt x="157" y="389"/>
                  <a:pt x="166" y="395"/>
                  <a:pt x="175" y="399"/>
                </a:cubicBezTo>
                <a:cubicBezTo>
                  <a:pt x="188" y="427"/>
                  <a:pt x="206" y="452"/>
                  <a:pt x="228" y="470"/>
                </a:cubicBezTo>
                <a:cubicBezTo>
                  <a:pt x="225" y="498"/>
                  <a:pt x="214" y="520"/>
                  <a:pt x="181" y="534"/>
                </a:cubicBezTo>
                <a:cubicBezTo>
                  <a:pt x="106" y="565"/>
                  <a:pt x="0" y="574"/>
                  <a:pt x="3" y="668"/>
                </a:cubicBezTo>
                <a:cubicBezTo>
                  <a:pt x="3" y="688"/>
                  <a:pt x="11" y="709"/>
                  <a:pt x="24" y="730"/>
                </a:cubicBezTo>
                <a:cubicBezTo>
                  <a:pt x="316" y="730"/>
                  <a:pt x="316" y="730"/>
                  <a:pt x="316" y="730"/>
                </a:cubicBezTo>
                <a:cubicBezTo>
                  <a:pt x="610" y="730"/>
                  <a:pt x="610" y="730"/>
                  <a:pt x="610" y="730"/>
                </a:cubicBezTo>
                <a:cubicBezTo>
                  <a:pt x="622" y="709"/>
                  <a:pt x="630" y="688"/>
                  <a:pt x="631" y="668"/>
                </a:cubicBezTo>
                <a:cubicBezTo>
                  <a:pt x="633" y="574"/>
                  <a:pt x="528" y="565"/>
                  <a:pt x="453" y="534"/>
                </a:cubicBezTo>
                <a:close/>
                <a:moveTo>
                  <a:pt x="189" y="384"/>
                </a:moveTo>
                <a:cubicBezTo>
                  <a:pt x="154" y="378"/>
                  <a:pt x="140" y="313"/>
                  <a:pt x="156" y="275"/>
                </a:cubicBezTo>
                <a:cubicBezTo>
                  <a:pt x="157" y="275"/>
                  <a:pt x="158" y="274"/>
                  <a:pt x="158" y="274"/>
                </a:cubicBezTo>
                <a:cubicBezTo>
                  <a:pt x="182" y="259"/>
                  <a:pt x="189" y="329"/>
                  <a:pt x="189" y="335"/>
                </a:cubicBezTo>
                <a:cubicBezTo>
                  <a:pt x="189" y="360"/>
                  <a:pt x="216" y="369"/>
                  <a:pt x="210" y="352"/>
                </a:cubicBezTo>
                <a:cubicBezTo>
                  <a:pt x="204" y="334"/>
                  <a:pt x="196" y="307"/>
                  <a:pt x="195" y="273"/>
                </a:cubicBezTo>
                <a:cubicBezTo>
                  <a:pt x="195" y="272"/>
                  <a:pt x="195" y="272"/>
                  <a:pt x="195" y="271"/>
                </a:cubicBezTo>
                <a:cubicBezTo>
                  <a:pt x="194" y="245"/>
                  <a:pt x="200" y="216"/>
                  <a:pt x="211" y="190"/>
                </a:cubicBezTo>
                <a:cubicBezTo>
                  <a:pt x="215" y="185"/>
                  <a:pt x="218" y="180"/>
                  <a:pt x="223" y="177"/>
                </a:cubicBezTo>
                <a:cubicBezTo>
                  <a:pt x="244" y="194"/>
                  <a:pt x="275" y="202"/>
                  <a:pt x="316" y="195"/>
                </a:cubicBezTo>
                <a:cubicBezTo>
                  <a:pt x="335" y="191"/>
                  <a:pt x="356" y="185"/>
                  <a:pt x="379" y="174"/>
                </a:cubicBezTo>
                <a:cubicBezTo>
                  <a:pt x="380" y="174"/>
                  <a:pt x="380" y="173"/>
                  <a:pt x="380" y="173"/>
                </a:cubicBezTo>
                <a:cubicBezTo>
                  <a:pt x="405" y="167"/>
                  <a:pt x="412" y="175"/>
                  <a:pt x="423" y="191"/>
                </a:cubicBezTo>
                <a:cubicBezTo>
                  <a:pt x="423" y="191"/>
                  <a:pt x="423" y="191"/>
                  <a:pt x="424" y="192"/>
                </a:cubicBezTo>
                <a:cubicBezTo>
                  <a:pt x="434" y="216"/>
                  <a:pt x="440" y="243"/>
                  <a:pt x="440" y="269"/>
                </a:cubicBezTo>
                <a:cubicBezTo>
                  <a:pt x="439" y="270"/>
                  <a:pt x="439" y="272"/>
                  <a:pt x="439" y="273"/>
                </a:cubicBezTo>
                <a:cubicBezTo>
                  <a:pt x="438" y="307"/>
                  <a:pt x="430" y="334"/>
                  <a:pt x="424" y="352"/>
                </a:cubicBezTo>
                <a:cubicBezTo>
                  <a:pt x="418" y="369"/>
                  <a:pt x="445" y="360"/>
                  <a:pt x="445" y="335"/>
                </a:cubicBezTo>
                <a:cubicBezTo>
                  <a:pt x="445" y="329"/>
                  <a:pt x="452" y="259"/>
                  <a:pt x="476" y="274"/>
                </a:cubicBezTo>
                <a:cubicBezTo>
                  <a:pt x="476" y="274"/>
                  <a:pt x="477" y="274"/>
                  <a:pt x="477" y="275"/>
                </a:cubicBezTo>
                <a:cubicBezTo>
                  <a:pt x="494" y="313"/>
                  <a:pt x="480" y="378"/>
                  <a:pt x="445" y="384"/>
                </a:cubicBezTo>
                <a:cubicBezTo>
                  <a:pt x="421" y="440"/>
                  <a:pt x="377" y="482"/>
                  <a:pt x="317" y="482"/>
                </a:cubicBezTo>
                <a:cubicBezTo>
                  <a:pt x="316" y="482"/>
                  <a:pt x="316" y="482"/>
                  <a:pt x="316" y="482"/>
                </a:cubicBezTo>
                <a:cubicBezTo>
                  <a:pt x="256" y="482"/>
                  <a:pt x="213" y="440"/>
                  <a:pt x="189" y="384"/>
                </a:cubicBezTo>
                <a:close/>
                <a:moveTo>
                  <a:pt x="249" y="484"/>
                </a:moveTo>
                <a:cubicBezTo>
                  <a:pt x="268" y="496"/>
                  <a:pt x="291" y="502"/>
                  <a:pt x="316" y="503"/>
                </a:cubicBezTo>
                <a:cubicBezTo>
                  <a:pt x="317" y="503"/>
                  <a:pt x="317" y="503"/>
                  <a:pt x="317" y="503"/>
                </a:cubicBezTo>
                <a:cubicBezTo>
                  <a:pt x="343" y="503"/>
                  <a:pt x="366" y="496"/>
                  <a:pt x="387" y="483"/>
                </a:cubicBezTo>
                <a:cubicBezTo>
                  <a:pt x="391" y="500"/>
                  <a:pt x="401" y="518"/>
                  <a:pt x="414" y="532"/>
                </a:cubicBezTo>
                <a:cubicBezTo>
                  <a:pt x="374" y="581"/>
                  <a:pt x="346" y="601"/>
                  <a:pt x="319" y="630"/>
                </a:cubicBezTo>
                <a:cubicBezTo>
                  <a:pt x="318" y="629"/>
                  <a:pt x="317" y="629"/>
                  <a:pt x="316" y="628"/>
                </a:cubicBezTo>
                <a:cubicBezTo>
                  <a:pt x="292" y="612"/>
                  <a:pt x="262" y="579"/>
                  <a:pt x="224" y="525"/>
                </a:cubicBezTo>
                <a:cubicBezTo>
                  <a:pt x="235" y="513"/>
                  <a:pt x="244" y="498"/>
                  <a:pt x="249" y="484"/>
                </a:cubicBezTo>
                <a:close/>
                <a:moveTo>
                  <a:pt x="403" y="669"/>
                </a:moveTo>
                <a:cubicBezTo>
                  <a:pt x="391" y="655"/>
                  <a:pt x="383" y="631"/>
                  <a:pt x="362" y="619"/>
                </a:cubicBezTo>
                <a:cubicBezTo>
                  <a:pt x="344" y="631"/>
                  <a:pt x="321" y="669"/>
                  <a:pt x="318" y="687"/>
                </a:cubicBezTo>
                <a:cubicBezTo>
                  <a:pt x="318" y="684"/>
                  <a:pt x="317" y="680"/>
                  <a:pt x="316" y="677"/>
                </a:cubicBezTo>
                <a:cubicBezTo>
                  <a:pt x="308" y="654"/>
                  <a:pt x="281" y="635"/>
                  <a:pt x="272" y="626"/>
                </a:cubicBezTo>
                <a:cubicBezTo>
                  <a:pt x="252" y="635"/>
                  <a:pt x="246" y="653"/>
                  <a:pt x="233" y="670"/>
                </a:cubicBezTo>
                <a:cubicBezTo>
                  <a:pt x="220" y="653"/>
                  <a:pt x="183" y="602"/>
                  <a:pt x="172" y="556"/>
                </a:cubicBezTo>
                <a:cubicBezTo>
                  <a:pt x="187" y="553"/>
                  <a:pt x="201" y="545"/>
                  <a:pt x="213" y="535"/>
                </a:cubicBezTo>
                <a:cubicBezTo>
                  <a:pt x="213" y="536"/>
                  <a:pt x="214" y="537"/>
                  <a:pt x="214" y="538"/>
                </a:cubicBezTo>
                <a:cubicBezTo>
                  <a:pt x="240" y="574"/>
                  <a:pt x="285" y="626"/>
                  <a:pt x="316" y="652"/>
                </a:cubicBezTo>
                <a:cubicBezTo>
                  <a:pt x="317" y="653"/>
                  <a:pt x="318" y="654"/>
                  <a:pt x="319" y="655"/>
                </a:cubicBezTo>
                <a:cubicBezTo>
                  <a:pt x="351" y="612"/>
                  <a:pt x="388" y="581"/>
                  <a:pt x="425" y="541"/>
                </a:cubicBezTo>
                <a:cubicBezTo>
                  <a:pt x="435" y="549"/>
                  <a:pt x="446" y="555"/>
                  <a:pt x="459" y="558"/>
                </a:cubicBezTo>
                <a:cubicBezTo>
                  <a:pt x="446" y="592"/>
                  <a:pt x="425" y="648"/>
                  <a:pt x="403" y="669"/>
                </a:cubicBezTo>
                <a:close/>
              </a:path>
            </a:pathLst>
          </a:custGeom>
          <a:solidFill>
            <a:schemeClr val="accen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nvGrpSpPr>
          <p:cNvPr id="794" name="Google Shape;794;p15"/>
          <p:cNvGrpSpPr/>
          <p:nvPr/>
        </p:nvGrpSpPr>
        <p:grpSpPr>
          <a:xfrm>
            <a:off x="6097910" y="2549129"/>
            <a:ext cx="2215070" cy="808792"/>
            <a:chOff x="1603804" y="2220559"/>
            <a:chExt cx="2955174" cy="1078414"/>
          </a:xfrm>
        </p:grpSpPr>
        <p:sp>
          <p:nvSpPr>
            <p:cNvPr id="795" name="Google Shape;795;p15"/>
            <p:cNvSpPr txBox="1"/>
            <p:nvPr/>
          </p:nvSpPr>
          <p:spPr>
            <a:xfrm>
              <a:off x="1603804" y="2220559"/>
              <a:ext cx="2013520" cy="26194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en-US" sz="1200">
                  <a:solidFill>
                    <a:srgbClr val="6B6B6B"/>
                  </a:solidFill>
                  <a:latin typeface="Fira Sans SemiBold"/>
                  <a:ea typeface="Fira Sans SemiBold"/>
                  <a:cs typeface="Fira Sans SemiBold"/>
                  <a:sym typeface="Fira Sans SemiBold"/>
                </a:rPr>
                <a:t>Communication</a:t>
              </a:r>
              <a:endParaRPr/>
            </a:p>
          </p:txBody>
        </p:sp>
        <p:sp>
          <p:nvSpPr>
            <p:cNvPr id="796" name="Google Shape;796;p15"/>
            <p:cNvSpPr txBox="1"/>
            <p:nvPr/>
          </p:nvSpPr>
          <p:spPr>
            <a:xfrm>
              <a:off x="1680026" y="2560292"/>
              <a:ext cx="2878952" cy="73868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797" name="Google Shape;797;p15"/>
          <p:cNvGrpSpPr/>
          <p:nvPr/>
        </p:nvGrpSpPr>
        <p:grpSpPr>
          <a:xfrm>
            <a:off x="6426422" y="3587354"/>
            <a:ext cx="2215070" cy="808792"/>
            <a:chOff x="1603804" y="2220559"/>
            <a:chExt cx="2955174" cy="1078414"/>
          </a:xfrm>
        </p:grpSpPr>
        <p:sp>
          <p:nvSpPr>
            <p:cNvPr id="798" name="Google Shape;798;p15"/>
            <p:cNvSpPr txBox="1"/>
            <p:nvPr/>
          </p:nvSpPr>
          <p:spPr>
            <a:xfrm>
              <a:off x="1603804" y="2220559"/>
              <a:ext cx="2013520" cy="26194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en-US" sz="1200">
                  <a:solidFill>
                    <a:srgbClr val="6B6B6B"/>
                  </a:solidFill>
                  <a:latin typeface="Fira Sans SemiBold"/>
                  <a:ea typeface="Fira Sans SemiBold"/>
                  <a:cs typeface="Fira Sans SemiBold"/>
                  <a:sym typeface="Fira Sans SemiBold"/>
                </a:rPr>
                <a:t>Graphic Design</a:t>
              </a:r>
              <a:endParaRPr/>
            </a:p>
          </p:txBody>
        </p:sp>
        <p:sp>
          <p:nvSpPr>
            <p:cNvPr id="799" name="Google Shape;799;p15"/>
            <p:cNvSpPr txBox="1"/>
            <p:nvPr/>
          </p:nvSpPr>
          <p:spPr>
            <a:xfrm>
              <a:off x="1680026" y="2560292"/>
              <a:ext cx="2878952" cy="73868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800" name="Google Shape;800;p15"/>
          <p:cNvGrpSpPr/>
          <p:nvPr/>
        </p:nvGrpSpPr>
        <p:grpSpPr>
          <a:xfrm>
            <a:off x="876251" y="2549129"/>
            <a:ext cx="2219830" cy="808792"/>
            <a:chOff x="1679271" y="2220559"/>
            <a:chExt cx="2959965" cy="1078414"/>
          </a:xfrm>
        </p:grpSpPr>
        <p:sp>
          <p:nvSpPr>
            <p:cNvPr id="801" name="Google Shape;801;p15"/>
            <p:cNvSpPr txBox="1"/>
            <p:nvPr/>
          </p:nvSpPr>
          <p:spPr>
            <a:xfrm>
              <a:off x="2625190" y="2220559"/>
              <a:ext cx="2014046" cy="261943"/>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US" sz="1200">
                  <a:solidFill>
                    <a:srgbClr val="6B6B6B"/>
                  </a:solidFill>
                  <a:latin typeface="Fira Sans SemiBold"/>
                  <a:ea typeface="Fira Sans SemiBold"/>
                  <a:cs typeface="Fira Sans SemiBold"/>
                  <a:sym typeface="Fira Sans SemiBold"/>
                </a:rPr>
                <a:t>Organising</a:t>
              </a:r>
              <a:endParaRPr/>
            </a:p>
          </p:txBody>
        </p:sp>
        <p:sp>
          <p:nvSpPr>
            <p:cNvPr id="802" name="Google Shape;802;p15"/>
            <p:cNvSpPr txBox="1"/>
            <p:nvPr/>
          </p:nvSpPr>
          <p:spPr>
            <a:xfrm>
              <a:off x="1679271" y="2560292"/>
              <a:ext cx="2879022" cy="73868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803" name="Google Shape;803;p15"/>
          <p:cNvGrpSpPr/>
          <p:nvPr/>
        </p:nvGrpSpPr>
        <p:grpSpPr>
          <a:xfrm>
            <a:off x="542979" y="3587354"/>
            <a:ext cx="2219830" cy="808792"/>
            <a:chOff x="1679271" y="2220559"/>
            <a:chExt cx="2959965" cy="1078414"/>
          </a:xfrm>
        </p:grpSpPr>
        <p:sp>
          <p:nvSpPr>
            <p:cNvPr id="804" name="Google Shape;804;p15"/>
            <p:cNvSpPr txBox="1"/>
            <p:nvPr/>
          </p:nvSpPr>
          <p:spPr>
            <a:xfrm>
              <a:off x="2625190" y="2220559"/>
              <a:ext cx="2014046" cy="261943"/>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US" sz="1200">
                  <a:solidFill>
                    <a:srgbClr val="6B6B6B"/>
                  </a:solidFill>
                  <a:latin typeface="Fira Sans SemiBold"/>
                  <a:ea typeface="Fira Sans SemiBold"/>
                  <a:cs typeface="Fira Sans SemiBold"/>
                  <a:sym typeface="Fira Sans SemiBold"/>
                </a:rPr>
                <a:t>Leadership</a:t>
              </a:r>
              <a:endParaRPr/>
            </a:p>
          </p:txBody>
        </p:sp>
        <p:sp>
          <p:nvSpPr>
            <p:cNvPr id="805" name="Google Shape;805;p15"/>
            <p:cNvSpPr txBox="1"/>
            <p:nvPr/>
          </p:nvSpPr>
          <p:spPr>
            <a:xfrm>
              <a:off x="1679271" y="2560292"/>
              <a:ext cx="2879022" cy="738681"/>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806" name="Google Shape;806;p15"/>
          <p:cNvGrpSpPr/>
          <p:nvPr/>
        </p:nvGrpSpPr>
        <p:grpSpPr>
          <a:xfrm>
            <a:off x="3306757" y="1095376"/>
            <a:ext cx="2542390" cy="854691"/>
            <a:chOff x="4410635" y="1328376"/>
            <a:chExt cx="3390431" cy="1140904"/>
          </a:xfrm>
        </p:grpSpPr>
        <p:sp>
          <p:nvSpPr>
            <p:cNvPr id="807" name="Google Shape;807;p15"/>
            <p:cNvSpPr txBox="1"/>
            <p:nvPr/>
          </p:nvSpPr>
          <p:spPr>
            <a:xfrm>
              <a:off x="5070944" y="1328376"/>
              <a:ext cx="2066639" cy="29561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200">
                  <a:solidFill>
                    <a:srgbClr val="6B6B6B"/>
                  </a:solidFill>
                  <a:latin typeface="Fira Sans SemiBold"/>
                  <a:ea typeface="Fira Sans SemiBold"/>
                  <a:cs typeface="Fira Sans SemiBold"/>
                  <a:sym typeface="Fira Sans SemiBold"/>
                </a:rPr>
                <a:t>Computing Skill</a:t>
              </a:r>
              <a:endParaRPr/>
            </a:p>
          </p:txBody>
        </p:sp>
        <p:sp>
          <p:nvSpPr>
            <p:cNvPr id="808" name="Google Shape;808;p15"/>
            <p:cNvSpPr txBox="1"/>
            <p:nvPr/>
          </p:nvSpPr>
          <p:spPr>
            <a:xfrm>
              <a:off x="4410635" y="1606510"/>
              <a:ext cx="3390431" cy="86277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809" name="Google Shape;809;p15"/>
          <p:cNvGrpSpPr/>
          <p:nvPr/>
        </p:nvGrpSpPr>
        <p:grpSpPr>
          <a:xfrm>
            <a:off x="4116132" y="1834754"/>
            <a:ext cx="854605" cy="856059"/>
            <a:chOff x="5487492" y="2446951"/>
            <a:chExt cx="1140534" cy="1140533"/>
          </a:xfrm>
        </p:grpSpPr>
        <p:sp>
          <p:nvSpPr>
            <p:cNvPr id="810" name="Google Shape;810;p15"/>
            <p:cNvSpPr/>
            <p:nvPr/>
          </p:nvSpPr>
          <p:spPr>
            <a:xfrm>
              <a:off x="5487492" y="2446951"/>
              <a:ext cx="1140534" cy="1140533"/>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99">
                <a:solidFill>
                  <a:srgbClr val="FFFFFF"/>
                </a:solidFill>
                <a:latin typeface="Open Sans"/>
                <a:ea typeface="Open Sans"/>
                <a:cs typeface="Open Sans"/>
                <a:sym typeface="Open Sans"/>
              </a:endParaRPr>
            </a:p>
          </p:txBody>
        </p:sp>
        <p:sp>
          <p:nvSpPr>
            <p:cNvPr id="811" name="Google Shape;811;p15"/>
            <p:cNvSpPr/>
            <p:nvPr/>
          </p:nvSpPr>
          <p:spPr>
            <a:xfrm>
              <a:off x="5755632" y="2807806"/>
              <a:ext cx="626948" cy="417677"/>
            </a:xfrm>
            <a:custGeom>
              <a:rect b="b" l="l" r="r" t="t"/>
              <a:pathLst>
                <a:path extrusionOk="0" h="21600" w="21547">
                  <a:moveTo>
                    <a:pt x="18847" y="15749"/>
                  </a:moveTo>
                  <a:lnTo>
                    <a:pt x="2701" y="15749"/>
                  </a:lnTo>
                  <a:lnTo>
                    <a:pt x="2701" y="1346"/>
                  </a:lnTo>
                  <a:lnTo>
                    <a:pt x="18847" y="1346"/>
                  </a:lnTo>
                  <a:cubicBezTo>
                    <a:pt x="18847" y="1346"/>
                    <a:pt x="18847" y="15749"/>
                    <a:pt x="18847" y="15749"/>
                  </a:cubicBezTo>
                  <a:close/>
                  <a:moveTo>
                    <a:pt x="0" y="20510"/>
                  </a:moveTo>
                  <a:cubicBezTo>
                    <a:pt x="0" y="20510"/>
                    <a:pt x="-26" y="21600"/>
                    <a:pt x="1603" y="21600"/>
                  </a:cubicBezTo>
                  <a:cubicBezTo>
                    <a:pt x="2568" y="21600"/>
                    <a:pt x="6216" y="21600"/>
                    <a:pt x="9032" y="21600"/>
                  </a:cubicBezTo>
                  <a:cubicBezTo>
                    <a:pt x="9032" y="21600"/>
                    <a:pt x="10576" y="21600"/>
                    <a:pt x="12515" y="21600"/>
                  </a:cubicBezTo>
                  <a:cubicBezTo>
                    <a:pt x="15331" y="21600"/>
                    <a:pt x="18979" y="21600"/>
                    <a:pt x="19943" y="21600"/>
                  </a:cubicBezTo>
                  <a:cubicBezTo>
                    <a:pt x="21574" y="21600"/>
                    <a:pt x="21547" y="20510"/>
                    <a:pt x="21547" y="20510"/>
                  </a:cubicBezTo>
                  <a:lnTo>
                    <a:pt x="19418" y="16436"/>
                  </a:lnTo>
                  <a:cubicBezTo>
                    <a:pt x="19512" y="16224"/>
                    <a:pt x="19569" y="15977"/>
                    <a:pt x="19569" y="15711"/>
                  </a:cubicBezTo>
                  <a:lnTo>
                    <a:pt x="19569" y="1384"/>
                  </a:lnTo>
                  <a:cubicBezTo>
                    <a:pt x="19569" y="621"/>
                    <a:pt x="19123" y="0"/>
                    <a:pt x="18571" y="0"/>
                  </a:cubicBezTo>
                  <a:lnTo>
                    <a:pt x="2977" y="0"/>
                  </a:lnTo>
                  <a:cubicBezTo>
                    <a:pt x="2425" y="0"/>
                    <a:pt x="1979" y="621"/>
                    <a:pt x="1979" y="1384"/>
                  </a:cubicBezTo>
                  <a:lnTo>
                    <a:pt x="1979" y="15711"/>
                  </a:lnTo>
                  <a:cubicBezTo>
                    <a:pt x="1979" y="15978"/>
                    <a:pt x="2035" y="16224"/>
                    <a:pt x="2129" y="16436"/>
                  </a:cubicBezTo>
                  <a:cubicBezTo>
                    <a:pt x="2129" y="16436"/>
                    <a:pt x="0" y="20510"/>
                    <a:pt x="0" y="20510"/>
                  </a:cubicBezTo>
                  <a:close/>
                </a:path>
              </a:pathLst>
            </a:custGeom>
            <a:solidFill>
              <a:schemeClr val="l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812" name="Google Shape;812;p15"/>
          <p:cNvGrpSpPr/>
          <p:nvPr/>
        </p:nvGrpSpPr>
        <p:grpSpPr>
          <a:xfrm>
            <a:off x="5098095" y="2520554"/>
            <a:ext cx="855796" cy="854869"/>
            <a:chOff x="6797783" y="3360593"/>
            <a:chExt cx="1140534" cy="1140533"/>
          </a:xfrm>
        </p:grpSpPr>
        <p:sp>
          <p:nvSpPr>
            <p:cNvPr id="813" name="Google Shape;813;p15"/>
            <p:cNvSpPr/>
            <p:nvPr/>
          </p:nvSpPr>
          <p:spPr>
            <a:xfrm>
              <a:off x="6797783" y="3360593"/>
              <a:ext cx="1140534" cy="1140533"/>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99">
                <a:solidFill>
                  <a:srgbClr val="FFFFFF"/>
                </a:solidFill>
                <a:latin typeface="Open Sans"/>
                <a:ea typeface="Open Sans"/>
                <a:cs typeface="Open Sans"/>
                <a:sym typeface="Open Sans"/>
              </a:endParaRPr>
            </a:p>
          </p:txBody>
        </p:sp>
        <p:sp>
          <p:nvSpPr>
            <p:cNvPr id="814" name="Google Shape;814;p15"/>
            <p:cNvSpPr/>
            <p:nvPr/>
          </p:nvSpPr>
          <p:spPr>
            <a:xfrm>
              <a:off x="7135740" y="3705602"/>
              <a:ext cx="524509" cy="434156"/>
            </a:xfrm>
            <a:custGeom>
              <a:rect b="b" l="l" r="r" t="t"/>
              <a:pathLst>
                <a:path extrusionOk="0" h="237" w="287">
                  <a:moveTo>
                    <a:pt x="260" y="78"/>
                  </a:moveTo>
                  <a:cubicBezTo>
                    <a:pt x="251" y="78"/>
                    <a:pt x="244" y="85"/>
                    <a:pt x="244" y="94"/>
                  </a:cubicBezTo>
                  <a:cubicBezTo>
                    <a:pt x="244" y="103"/>
                    <a:pt x="251" y="111"/>
                    <a:pt x="260" y="111"/>
                  </a:cubicBezTo>
                  <a:cubicBezTo>
                    <a:pt x="269" y="111"/>
                    <a:pt x="277" y="103"/>
                    <a:pt x="277" y="94"/>
                  </a:cubicBezTo>
                  <a:cubicBezTo>
                    <a:pt x="277" y="85"/>
                    <a:pt x="269" y="78"/>
                    <a:pt x="260" y="78"/>
                  </a:cubicBezTo>
                  <a:close/>
                  <a:moveTo>
                    <a:pt x="27" y="78"/>
                  </a:moveTo>
                  <a:cubicBezTo>
                    <a:pt x="18" y="78"/>
                    <a:pt x="11" y="85"/>
                    <a:pt x="11" y="94"/>
                  </a:cubicBezTo>
                  <a:cubicBezTo>
                    <a:pt x="11" y="103"/>
                    <a:pt x="18" y="111"/>
                    <a:pt x="27" y="111"/>
                  </a:cubicBezTo>
                  <a:cubicBezTo>
                    <a:pt x="36" y="111"/>
                    <a:pt x="43" y="103"/>
                    <a:pt x="43" y="94"/>
                  </a:cubicBezTo>
                  <a:cubicBezTo>
                    <a:pt x="43" y="85"/>
                    <a:pt x="36" y="78"/>
                    <a:pt x="27" y="78"/>
                  </a:cubicBezTo>
                  <a:close/>
                  <a:moveTo>
                    <a:pt x="212" y="49"/>
                  </a:moveTo>
                  <a:cubicBezTo>
                    <a:pt x="199" y="49"/>
                    <a:pt x="188" y="59"/>
                    <a:pt x="188" y="73"/>
                  </a:cubicBezTo>
                  <a:cubicBezTo>
                    <a:pt x="188" y="86"/>
                    <a:pt x="199" y="97"/>
                    <a:pt x="212" y="97"/>
                  </a:cubicBezTo>
                  <a:cubicBezTo>
                    <a:pt x="225" y="97"/>
                    <a:pt x="236" y="86"/>
                    <a:pt x="236" y="73"/>
                  </a:cubicBezTo>
                  <a:cubicBezTo>
                    <a:pt x="236" y="59"/>
                    <a:pt x="225" y="49"/>
                    <a:pt x="212" y="49"/>
                  </a:cubicBezTo>
                  <a:close/>
                  <a:moveTo>
                    <a:pt x="287" y="196"/>
                  </a:moveTo>
                  <a:cubicBezTo>
                    <a:pt x="259" y="196"/>
                    <a:pt x="259" y="196"/>
                    <a:pt x="259" y="196"/>
                  </a:cubicBezTo>
                  <a:cubicBezTo>
                    <a:pt x="259" y="145"/>
                    <a:pt x="259" y="145"/>
                    <a:pt x="259" y="145"/>
                  </a:cubicBezTo>
                  <a:cubicBezTo>
                    <a:pt x="259" y="136"/>
                    <a:pt x="257" y="128"/>
                    <a:pt x="253" y="121"/>
                  </a:cubicBezTo>
                  <a:cubicBezTo>
                    <a:pt x="255" y="120"/>
                    <a:pt x="258" y="120"/>
                    <a:pt x="260" y="120"/>
                  </a:cubicBezTo>
                  <a:cubicBezTo>
                    <a:pt x="275" y="120"/>
                    <a:pt x="287" y="132"/>
                    <a:pt x="287" y="147"/>
                  </a:cubicBezTo>
                  <a:lnTo>
                    <a:pt x="287" y="196"/>
                  </a:lnTo>
                  <a:close/>
                  <a:moveTo>
                    <a:pt x="75" y="49"/>
                  </a:moveTo>
                  <a:cubicBezTo>
                    <a:pt x="62" y="49"/>
                    <a:pt x="51" y="59"/>
                    <a:pt x="51" y="73"/>
                  </a:cubicBezTo>
                  <a:cubicBezTo>
                    <a:pt x="51" y="86"/>
                    <a:pt x="62" y="97"/>
                    <a:pt x="75" y="97"/>
                  </a:cubicBezTo>
                  <a:cubicBezTo>
                    <a:pt x="88" y="97"/>
                    <a:pt x="99" y="86"/>
                    <a:pt x="99" y="73"/>
                  </a:cubicBezTo>
                  <a:cubicBezTo>
                    <a:pt x="99" y="59"/>
                    <a:pt x="88" y="49"/>
                    <a:pt x="75" y="49"/>
                  </a:cubicBezTo>
                  <a:close/>
                  <a:moveTo>
                    <a:pt x="27" y="120"/>
                  </a:moveTo>
                  <a:cubicBezTo>
                    <a:pt x="29" y="120"/>
                    <a:pt x="32" y="120"/>
                    <a:pt x="34" y="121"/>
                  </a:cubicBezTo>
                  <a:cubicBezTo>
                    <a:pt x="30" y="128"/>
                    <a:pt x="28" y="136"/>
                    <a:pt x="28" y="145"/>
                  </a:cubicBezTo>
                  <a:cubicBezTo>
                    <a:pt x="28" y="196"/>
                    <a:pt x="28" y="196"/>
                    <a:pt x="28" y="196"/>
                  </a:cubicBezTo>
                  <a:cubicBezTo>
                    <a:pt x="0" y="196"/>
                    <a:pt x="0" y="196"/>
                    <a:pt x="0" y="196"/>
                  </a:cubicBezTo>
                  <a:cubicBezTo>
                    <a:pt x="0" y="147"/>
                    <a:pt x="0" y="147"/>
                    <a:pt x="0" y="147"/>
                  </a:cubicBezTo>
                  <a:cubicBezTo>
                    <a:pt x="0" y="132"/>
                    <a:pt x="12" y="120"/>
                    <a:pt x="27" y="120"/>
                  </a:cubicBezTo>
                  <a:close/>
                  <a:moveTo>
                    <a:pt x="144" y="0"/>
                  </a:moveTo>
                  <a:cubicBezTo>
                    <a:pt x="124" y="0"/>
                    <a:pt x="108" y="16"/>
                    <a:pt x="108" y="36"/>
                  </a:cubicBezTo>
                  <a:cubicBezTo>
                    <a:pt x="108" y="56"/>
                    <a:pt x="124" y="72"/>
                    <a:pt x="144" y="72"/>
                  </a:cubicBezTo>
                  <a:cubicBezTo>
                    <a:pt x="163" y="72"/>
                    <a:pt x="179" y="56"/>
                    <a:pt x="179" y="36"/>
                  </a:cubicBezTo>
                  <a:cubicBezTo>
                    <a:pt x="179" y="16"/>
                    <a:pt x="163" y="0"/>
                    <a:pt x="144" y="0"/>
                  </a:cubicBezTo>
                  <a:close/>
                  <a:moveTo>
                    <a:pt x="251" y="214"/>
                  </a:moveTo>
                  <a:cubicBezTo>
                    <a:pt x="208" y="214"/>
                    <a:pt x="208" y="214"/>
                    <a:pt x="208" y="214"/>
                  </a:cubicBezTo>
                  <a:cubicBezTo>
                    <a:pt x="208" y="137"/>
                    <a:pt x="208" y="137"/>
                    <a:pt x="208" y="137"/>
                  </a:cubicBezTo>
                  <a:cubicBezTo>
                    <a:pt x="208" y="127"/>
                    <a:pt x="206" y="117"/>
                    <a:pt x="201" y="108"/>
                  </a:cubicBezTo>
                  <a:cubicBezTo>
                    <a:pt x="205" y="107"/>
                    <a:pt x="208" y="106"/>
                    <a:pt x="212" y="106"/>
                  </a:cubicBezTo>
                  <a:cubicBezTo>
                    <a:pt x="233" y="106"/>
                    <a:pt x="251" y="124"/>
                    <a:pt x="251" y="145"/>
                  </a:cubicBezTo>
                  <a:lnTo>
                    <a:pt x="251" y="214"/>
                  </a:lnTo>
                  <a:close/>
                  <a:moveTo>
                    <a:pt x="79" y="137"/>
                  </a:moveTo>
                  <a:cubicBezTo>
                    <a:pt x="79" y="214"/>
                    <a:pt x="79" y="214"/>
                    <a:pt x="79" y="214"/>
                  </a:cubicBezTo>
                  <a:cubicBezTo>
                    <a:pt x="37" y="214"/>
                    <a:pt x="37" y="214"/>
                    <a:pt x="37" y="214"/>
                  </a:cubicBezTo>
                  <a:cubicBezTo>
                    <a:pt x="37" y="145"/>
                    <a:pt x="37" y="145"/>
                    <a:pt x="37" y="145"/>
                  </a:cubicBezTo>
                  <a:cubicBezTo>
                    <a:pt x="37" y="124"/>
                    <a:pt x="54" y="106"/>
                    <a:pt x="75" y="106"/>
                  </a:cubicBezTo>
                  <a:cubicBezTo>
                    <a:pt x="79" y="106"/>
                    <a:pt x="83" y="107"/>
                    <a:pt x="86" y="108"/>
                  </a:cubicBezTo>
                  <a:cubicBezTo>
                    <a:pt x="81" y="117"/>
                    <a:pt x="79" y="127"/>
                    <a:pt x="79" y="137"/>
                  </a:cubicBezTo>
                  <a:close/>
                  <a:moveTo>
                    <a:pt x="88" y="237"/>
                  </a:moveTo>
                  <a:cubicBezTo>
                    <a:pt x="200" y="237"/>
                    <a:pt x="200" y="237"/>
                    <a:pt x="200" y="237"/>
                  </a:cubicBezTo>
                  <a:cubicBezTo>
                    <a:pt x="200" y="137"/>
                    <a:pt x="200" y="137"/>
                    <a:pt x="200" y="137"/>
                  </a:cubicBezTo>
                  <a:cubicBezTo>
                    <a:pt x="200" y="106"/>
                    <a:pt x="174" y="81"/>
                    <a:pt x="144" y="81"/>
                  </a:cubicBezTo>
                  <a:cubicBezTo>
                    <a:pt x="113" y="81"/>
                    <a:pt x="88" y="106"/>
                    <a:pt x="88" y="137"/>
                  </a:cubicBezTo>
                  <a:lnTo>
                    <a:pt x="88" y="23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815" name="Google Shape;815;p15"/>
          <p:cNvGrpSpPr/>
          <p:nvPr/>
        </p:nvGrpSpPr>
        <p:grpSpPr>
          <a:xfrm>
            <a:off x="5426606" y="3539730"/>
            <a:ext cx="854605" cy="856059"/>
            <a:chOff x="7235806" y="4719863"/>
            <a:chExt cx="1140534" cy="1140533"/>
          </a:xfrm>
        </p:grpSpPr>
        <p:sp>
          <p:nvSpPr>
            <p:cNvPr id="816" name="Google Shape;816;p15"/>
            <p:cNvSpPr/>
            <p:nvPr/>
          </p:nvSpPr>
          <p:spPr>
            <a:xfrm>
              <a:off x="7235806" y="4719863"/>
              <a:ext cx="1140534" cy="1140533"/>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99">
                <a:solidFill>
                  <a:srgbClr val="FFFFFF"/>
                </a:solidFill>
                <a:latin typeface="Open Sans"/>
                <a:ea typeface="Open Sans"/>
                <a:cs typeface="Open Sans"/>
                <a:sym typeface="Open Sans"/>
              </a:endParaRPr>
            </a:p>
          </p:txBody>
        </p:sp>
        <p:grpSp>
          <p:nvGrpSpPr>
            <p:cNvPr id="817" name="Google Shape;817;p15"/>
            <p:cNvGrpSpPr/>
            <p:nvPr/>
          </p:nvGrpSpPr>
          <p:grpSpPr>
            <a:xfrm>
              <a:off x="7577135" y="5063525"/>
              <a:ext cx="467425" cy="453208"/>
              <a:chOff x="4411266" y="2303265"/>
              <a:chExt cx="325040" cy="315154"/>
            </a:xfrm>
          </p:grpSpPr>
          <p:sp>
            <p:nvSpPr>
              <p:cNvPr id="818" name="Google Shape;818;p15"/>
              <p:cNvSpPr/>
              <p:nvPr/>
            </p:nvSpPr>
            <p:spPr>
              <a:xfrm>
                <a:off x="4411266" y="2336007"/>
                <a:ext cx="291108" cy="282412"/>
              </a:xfrm>
              <a:custGeom>
                <a:rect b="b" l="l" r="r" t="t"/>
                <a:pathLst>
                  <a:path extrusionOk="0" h="21600" w="21600">
                    <a:moveTo>
                      <a:pt x="18424" y="4659"/>
                    </a:moveTo>
                    <a:cubicBezTo>
                      <a:pt x="16941" y="2965"/>
                      <a:pt x="16941" y="2965"/>
                      <a:pt x="16941" y="2965"/>
                    </a:cubicBezTo>
                    <a:cubicBezTo>
                      <a:pt x="13976" y="0"/>
                      <a:pt x="13976" y="0"/>
                      <a:pt x="13976" y="0"/>
                    </a:cubicBezTo>
                    <a:cubicBezTo>
                      <a:pt x="13976" y="0"/>
                      <a:pt x="13976" y="0"/>
                      <a:pt x="12494" y="1482"/>
                    </a:cubicBezTo>
                    <a:cubicBezTo>
                      <a:pt x="11012" y="2965"/>
                      <a:pt x="6565" y="4659"/>
                      <a:pt x="6565" y="4659"/>
                    </a:cubicBezTo>
                    <a:cubicBezTo>
                      <a:pt x="0" y="21176"/>
                      <a:pt x="0" y="21176"/>
                      <a:pt x="0" y="21176"/>
                    </a:cubicBezTo>
                    <a:cubicBezTo>
                      <a:pt x="8047" y="12071"/>
                      <a:pt x="8047" y="12071"/>
                      <a:pt x="8047" y="12071"/>
                    </a:cubicBezTo>
                    <a:cubicBezTo>
                      <a:pt x="7624" y="10800"/>
                      <a:pt x="7835" y="9318"/>
                      <a:pt x="8682" y="8259"/>
                    </a:cubicBezTo>
                    <a:cubicBezTo>
                      <a:pt x="9953" y="6988"/>
                      <a:pt x="12071" y="6988"/>
                      <a:pt x="13341" y="8259"/>
                    </a:cubicBezTo>
                    <a:cubicBezTo>
                      <a:pt x="14400" y="9529"/>
                      <a:pt x="14400" y="11647"/>
                      <a:pt x="13341" y="12918"/>
                    </a:cubicBezTo>
                    <a:cubicBezTo>
                      <a:pt x="12282" y="13765"/>
                      <a:pt x="10800" y="13976"/>
                      <a:pt x="9529" y="13553"/>
                    </a:cubicBezTo>
                    <a:cubicBezTo>
                      <a:pt x="424" y="21600"/>
                      <a:pt x="424" y="21600"/>
                      <a:pt x="424" y="21600"/>
                    </a:cubicBezTo>
                    <a:cubicBezTo>
                      <a:pt x="16941" y="15035"/>
                      <a:pt x="16941" y="15035"/>
                      <a:pt x="16941" y="15035"/>
                    </a:cubicBezTo>
                    <a:cubicBezTo>
                      <a:pt x="16941" y="15035"/>
                      <a:pt x="18424" y="10588"/>
                      <a:pt x="19906" y="9106"/>
                    </a:cubicBezTo>
                    <a:cubicBezTo>
                      <a:pt x="21600" y="7624"/>
                      <a:pt x="21600" y="7624"/>
                      <a:pt x="21600" y="7624"/>
                    </a:cubicBezTo>
                    <a:lnTo>
                      <a:pt x="18424" y="4659"/>
                    </a:lnTo>
                    <a:close/>
                    <a:moveTo>
                      <a:pt x="18424" y="4659"/>
                    </a:moveTo>
                  </a:path>
                </a:pathLst>
              </a:custGeom>
              <a:solidFill>
                <a:schemeClr val="lt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819" name="Google Shape;819;p15"/>
              <p:cNvSpPr/>
              <p:nvPr/>
            </p:nvSpPr>
            <p:spPr>
              <a:xfrm>
                <a:off x="4619625" y="2303265"/>
                <a:ext cx="116681" cy="113109"/>
              </a:xfrm>
              <a:custGeom>
                <a:rect b="b" l="l" r="r" t="t"/>
                <a:pathLst>
                  <a:path extrusionOk="0" h="21600" w="21600">
                    <a:moveTo>
                      <a:pt x="2667" y="0"/>
                    </a:moveTo>
                    <a:lnTo>
                      <a:pt x="21600" y="18933"/>
                    </a:lnTo>
                    <a:lnTo>
                      <a:pt x="18933" y="21600"/>
                    </a:lnTo>
                    <a:lnTo>
                      <a:pt x="0" y="2667"/>
                    </a:lnTo>
                    <a:lnTo>
                      <a:pt x="2667" y="0"/>
                    </a:lnTo>
                    <a:close/>
                    <a:moveTo>
                      <a:pt x="2667" y="0"/>
                    </a:moveTo>
                  </a:path>
                </a:pathLst>
              </a:custGeom>
              <a:solidFill>
                <a:schemeClr val="lt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820" name="Google Shape;820;p15"/>
          <p:cNvGrpSpPr/>
          <p:nvPr/>
        </p:nvGrpSpPr>
        <p:grpSpPr>
          <a:xfrm>
            <a:off x="3192492" y="2520554"/>
            <a:ext cx="855795" cy="854869"/>
            <a:chOff x="4256200" y="3360593"/>
            <a:chExt cx="1140534" cy="1140533"/>
          </a:xfrm>
        </p:grpSpPr>
        <p:sp>
          <p:nvSpPr>
            <p:cNvPr id="821" name="Google Shape;821;p15"/>
            <p:cNvSpPr/>
            <p:nvPr/>
          </p:nvSpPr>
          <p:spPr>
            <a:xfrm>
              <a:off x="4256200" y="3360593"/>
              <a:ext cx="1140534" cy="1140533"/>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99">
                <a:solidFill>
                  <a:srgbClr val="FFFFFF"/>
                </a:solidFill>
                <a:latin typeface="Open Sans"/>
                <a:ea typeface="Open Sans"/>
                <a:cs typeface="Open Sans"/>
                <a:sym typeface="Open Sans"/>
              </a:endParaRPr>
            </a:p>
          </p:txBody>
        </p:sp>
        <p:grpSp>
          <p:nvGrpSpPr>
            <p:cNvPr id="822" name="Google Shape;822;p15"/>
            <p:cNvGrpSpPr/>
            <p:nvPr/>
          </p:nvGrpSpPr>
          <p:grpSpPr>
            <a:xfrm>
              <a:off x="4569824" y="3639786"/>
              <a:ext cx="537185" cy="596560"/>
              <a:chOff x="7502526" y="2405063"/>
              <a:chExt cx="301625" cy="334964"/>
            </a:xfrm>
          </p:grpSpPr>
          <p:sp>
            <p:nvSpPr>
              <p:cNvPr id="823" name="Google Shape;823;p15"/>
              <p:cNvSpPr/>
              <p:nvPr/>
            </p:nvSpPr>
            <p:spPr>
              <a:xfrm>
                <a:off x="7708901" y="2405063"/>
                <a:ext cx="95250" cy="90488"/>
              </a:xfrm>
              <a:custGeom>
                <a:rect b="b" l="l" r="r" t="t"/>
                <a:pathLst>
                  <a:path extrusionOk="0" h="24" w="25">
                    <a:moveTo>
                      <a:pt x="19" y="24"/>
                    </a:moveTo>
                    <a:cubicBezTo>
                      <a:pt x="20" y="23"/>
                      <a:pt x="20" y="23"/>
                      <a:pt x="21" y="22"/>
                    </a:cubicBezTo>
                    <a:cubicBezTo>
                      <a:pt x="25" y="17"/>
                      <a:pt x="24" y="8"/>
                      <a:pt x="19" y="4"/>
                    </a:cubicBezTo>
                    <a:cubicBezTo>
                      <a:pt x="13" y="0"/>
                      <a:pt x="5" y="1"/>
                      <a:pt x="0" y="7"/>
                    </a:cubicBezTo>
                    <a:cubicBezTo>
                      <a:pt x="0" y="7"/>
                      <a:pt x="0" y="7"/>
                      <a:pt x="0" y="8"/>
                    </a:cubicBezTo>
                    <a:cubicBezTo>
                      <a:pt x="8" y="11"/>
                      <a:pt x="15" y="17"/>
                      <a:pt x="19" y="2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824" name="Google Shape;824;p15"/>
              <p:cNvSpPr/>
              <p:nvPr/>
            </p:nvSpPr>
            <p:spPr>
              <a:xfrm>
                <a:off x="7518404" y="2438402"/>
                <a:ext cx="274638" cy="301625"/>
              </a:xfrm>
              <a:custGeom>
                <a:rect b="b" l="l" r="r" t="t"/>
                <a:pathLst>
                  <a:path extrusionOk="0" h="80" w="73">
                    <a:moveTo>
                      <a:pt x="43" y="0"/>
                    </a:moveTo>
                    <a:cubicBezTo>
                      <a:pt x="42" y="0"/>
                      <a:pt x="42" y="0"/>
                      <a:pt x="42" y="0"/>
                    </a:cubicBezTo>
                    <a:cubicBezTo>
                      <a:pt x="42" y="0"/>
                      <a:pt x="42" y="0"/>
                      <a:pt x="42" y="0"/>
                    </a:cubicBezTo>
                    <a:cubicBezTo>
                      <a:pt x="42" y="0"/>
                      <a:pt x="41" y="0"/>
                      <a:pt x="41" y="0"/>
                    </a:cubicBezTo>
                    <a:cubicBezTo>
                      <a:pt x="41" y="0"/>
                      <a:pt x="41" y="0"/>
                      <a:pt x="41" y="0"/>
                    </a:cubicBezTo>
                    <a:cubicBezTo>
                      <a:pt x="41" y="0"/>
                      <a:pt x="40" y="0"/>
                      <a:pt x="40" y="0"/>
                    </a:cubicBezTo>
                    <a:cubicBezTo>
                      <a:pt x="40" y="0"/>
                      <a:pt x="40" y="0"/>
                      <a:pt x="40" y="0"/>
                    </a:cubicBezTo>
                    <a:cubicBezTo>
                      <a:pt x="40" y="0"/>
                      <a:pt x="39" y="0"/>
                      <a:pt x="39" y="0"/>
                    </a:cubicBezTo>
                    <a:cubicBezTo>
                      <a:pt x="39" y="0"/>
                      <a:pt x="39" y="0"/>
                      <a:pt x="39" y="0"/>
                    </a:cubicBezTo>
                    <a:cubicBezTo>
                      <a:pt x="39" y="0"/>
                      <a:pt x="38" y="0"/>
                      <a:pt x="38" y="0"/>
                    </a:cubicBezTo>
                    <a:cubicBezTo>
                      <a:pt x="38" y="0"/>
                      <a:pt x="38" y="0"/>
                      <a:pt x="38" y="0"/>
                    </a:cubicBezTo>
                    <a:cubicBezTo>
                      <a:pt x="38" y="0"/>
                      <a:pt x="38" y="0"/>
                      <a:pt x="37" y="0"/>
                    </a:cubicBezTo>
                    <a:cubicBezTo>
                      <a:pt x="37" y="0"/>
                      <a:pt x="37" y="0"/>
                      <a:pt x="36" y="0"/>
                    </a:cubicBezTo>
                    <a:cubicBezTo>
                      <a:pt x="36" y="0"/>
                      <a:pt x="36" y="0"/>
                      <a:pt x="35" y="0"/>
                    </a:cubicBezTo>
                    <a:cubicBezTo>
                      <a:pt x="35" y="0"/>
                      <a:pt x="35" y="0"/>
                      <a:pt x="34" y="0"/>
                    </a:cubicBezTo>
                    <a:cubicBezTo>
                      <a:pt x="34" y="0"/>
                      <a:pt x="34" y="0"/>
                      <a:pt x="33" y="0"/>
                    </a:cubicBezTo>
                    <a:cubicBezTo>
                      <a:pt x="33" y="0"/>
                      <a:pt x="33" y="0"/>
                      <a:pt x="32" y="0"/>
                    </a:cubicBezTo>
                    <a:cubicBezTo>
                      <a:pt x="32" y="0"/>
                      <a:pt x="32" y="0"/>
                      <a:pt x="32" y="0"/>
                    </a:cubicBezTo>
                    <a:cubicBezTo>
                      <a:pt x="32" y="0"/>
                      <a:pt x="32" y="0"/>
                      <a:pt x="32" y="0"/>
                    </a:cubicBezTo>
                    <a:cubicBezTo>
                      <a:pt x="32" y="0"/>
                      <a:pt x="32" y="0"/>
                      <a:pt x="32" y="0"/>
                    </a:cubicBezTo>
                    <a:cubicBezTo>
                      <a:pt x="31" y="0"/>
                      <a:pt x="31" y="0"/>
                      <a:pt x="31" y="0"/>
                    </a:cubicBezTo>
                    <a:cubicBezTo>
                      <a:pt x="31" y="0"/>
                      <a:pt x="31" y="0"/>
                      <a:pt x="31" y="0"/>
                    </a:cubicBezTo>
                    <a:cubicBezTo>
                      <a:pt x="30" y="0"/>
                      <a:pt x="30" y="0"/>
                      <a:pt x="30" y="0"/>
                    </a:cubicBezTo>
                    <a:cubicBezTo>
                      <a:pt x="13" y="4"/>
                      <a:pt x="0" y="19"/>
                      <a:pt x="0" y="37"/>
                    </a:cubicBezTo>
                    <a:cubicBezTo>
                      <a:pt x="0" y="47"/>
                      <a:pt x="4" y="57"/>
                      <a:pt x="12" y="64"/>
                    </a:cubicBezTo>
                    <a:cubicBezTo>
                      <a:pt x="7" y="69"/>
                      <a:pt x="7" y="69"/>
                      <a:pt x="7" y="69"/>
                    </a:cubicBezTo>
                    <a:cubicBezTo>
                      <a:pt x="4" y="71"/>
                      <a:pt x="5" y="77"/>
                      <a:pt x="7" y="77"/>
                    </a:cubicBezTo>
                    <a:cubicBezTo>
                      <a:pt x="9" y="79"/>
                      <a:pt x="12" y="79"/>
                      <a:pt x="14" y="77"/>
                    </a:cubicBezTo>
                    <a:cubicBezTo>
                      <a:pt x="16" y="75"/>
                      <a:pt x="20" y="72"/>
                      <a:pt x="21" y="70"/>
                    </a:cubicBezTo>
                    <a:cubicBezTo>
                      <a:pt x="25" y="72"/>
                      <a:pt x="31" y="73"/>
                      <a:pt x="36" y="73"/>
                    </a:cubicBezTo>
                    <a:cubicBezTo>
                      <a:pt x="42" y="73"/>
                      <a:pt x="47" y="72"/>
                      <a:pt x="52" y="70"/>
                    </a:cubicBezTo>
                    <a:cubicBezTo>
                      <a:pt x="53" y="72"/>
                      <a:pt x="57" y="75"/>
                      <a:pt x="58" y="77"/>
                    </a:cubicBezTo>
                    <a:cubicBezTo>
                      <a:pt x="62" y="80"/>
                      <a:pt x="65" y="77"/>
                      <a:pt x="66" y="77"/>
                    </a:cubicBezTo>
                    <a:cubicBezTo>
                      <a:pt x="68" y="74"/>
                      <a:pt x="68" y="71"/>
                      <a:pt x="66" y="69"/>
                    </a:cubicBezTo>
                    <a:cubicBezTo>
                      <a:pt x="61" y="64"/>
                      <a:pt x="61" y="64"/>
                      <a:pt x="61" y="64"/>
                    </a:cubicBezTo>
                    <a:cubicBezTo>
                      <a:pt x="68" y="57"/>
                      <a:pt x="73" y="47"/>
                      <a:pt x="73" y="37"/>
                    </a:cubicBezTo>
                    <a:cubicBezTo>
                      <a:pt x="73" y="19"/>
                      <a:pt x="60" y="4"/>
                      <a:pt x="43" y="0"/>
                    </a:cubicBezTo>
                    <a:close/>
                    <a:moveTo>
                      <a:pt x="36" y="65"/>
                    </a:moveTo>
                    <a:cubicBezTo>
                      <a:pt x="21" y="65"/>
                      <a:pt x="8" y="52"/>
                      <a:pt x="8" y="37"/>
                    </a:cubicBezTo>
                    <a:cubicBezTo>
                      <a:pt x="8" y="21"/>
                      <a:pt x="21" y="8"/>
                      <a:pt x="36" y="8"/>
                    </a:cubicBezTo>
                    <a:cubicBezTo>
                      <a:pt x="52" y="8"/>
                      <a:pt x="64" y="21"/>
                      <a:pt x="64" y="37"/>
                    </a:cubicBezTo>
                    <a:cubicBezTo>
                      <a:pt x="64" y="52"/>
                      <a:pt x="52" y="65"/>
                      <a:pt x="36" y="6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825" name="Google Shape;825;p15"/>
              <p:cNvSpPr/>
              <p:nvPr/>
            </p:nvSpPr>
            <p:spPr>
              <a:xfrm>
                <a:off x="7502526" y="2405063"/>
                <a:ext cx="98425" cy="90488"/>
              </a:xfrm>
              <a:custGeom>
                <a:rect b="b" l="l" r="r" t="t"/>
                <a:pathLst>
                  <a:path extrusionOk="0" h="24" w="26">
                    <a:moveTo>
                      <a:pt x="6" y="24"/>
                    </a:moveTo>
                    <a:cubicBezTo>
                      <a:pt x="11" y="17"/>
                      <a:pt x="18" y="11"/>
                      <a:pt x="26" y="8"/>
                    </a:cubicBezTo>
                    <a:cubicBezTo>
                      <a:pt x="26" y="7"/>
                      <a:pt x="25" y="7"/>
                      <a:pt x="25" y="7"/>
                    </a:cubicBezTo>
                    <a:cubicBezTo>
                      <a:pt x="21" y="1"/>
                      <a:pt x="13" y="0"/>
                      <a:pt x="7" y="4"/>
                    </a:cubicBezTo>
                    <a:cubicBezTo>
                      <a:pt x="1" y="8"/>
                      <a:pt x="0" y="17"/>
                      <a:pt x="5" y="22"/>
                    </a:cubicBezTo>
                    <a:cubicBezTo>
                      <a:pt x="5" y="23"/>
                      <a:pt x="6" y="23"/>
                      <a:pt x="6" y="2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826" name="Google Shape;826;p15"/>
              <p:cNvSpPr/>
              <p:nvPr/>
            </p:nvSpPr>
            <p:spPr>
              <a:xfrm>
                <a:off x="7650163" y="2476501"/>
                <a:ext cx="11113" cy="44450"/>
              </a:xfrm>
              <a:custGeom>
                <a:rect b="b" l="l" r="r" t="t"/>
                <a:pathLst>
                  <a:path extrusionOk="0" h="12" w="3">
                    <a:moveTo>
                      <a:pt x="1" y="12"/>
                    </a:moveTo>
                    <a:cubicBezTo>
                      <a:pt x="2" y="12"/>
                      <a:pt x="3" y="11"/>
                      <a:pt x="3" y="10"/>
                    </a:cubicBezTo>
                    <a:cubicBezTo>
                      <a:pt x="3" y="2"/>
                      <a:pt x="3" y="2"/>
                      <a:pt x="3" y="2"/>
                    </a:cubicBezTo>
                    <a:cubicBezTo>
                      <a:pt x="3" y="1"/>
                      <a:pt x="2" y="0"/>
                      <a:pt x="1" y="0"/>
                    </a:cubicBezTo>
                    <a:cubicBezTo>
                      <a:pt x="0" y="0"/>
                      <a:pt x="0" y="1"/>
                      <a:pt x="0" y="2"/>
                    </a:cubicBezTo>
                    <a:cubicBezTo>
                      <a:pt x="0" y="10"/>
                      <a:pt x="0" y="10"/>
                      <a:pt x="0" y="10"/>
                    </a:cubicBezTo>
                    <a:cubicBezTo>
                      <a:pt x="0" y="11"/>
                      <a:pt x="0" y="12"/>
                      <a:pt x="1" y="1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827" name="Google Shape;827;p15"/>
              <p:cNvSpPr/>
              <p:nvPr/>
            </p:nvSpPr>
            <p:spPr>
              <a:xfrm>
                <a:off x="7551738" y="2570163"/>
                <a:ext cx="44450" cy="11113"/>
              </a:xfrm>
              <a:custGeom>
                <a:rect b="b" l="l" r="r" t="t"/>
                <a:pathLst>
                  <a:path extrusionOk="0" h="3" w="12">
                    <a:moveTo>
                      <a:pt x="10" y="0"/>
                    </a:moveTo>
                    <a:cubicBezTo>
                      <a:pt x="2" y="0"/>
                      <a:pt x="2" y="0"/>
                      <a:pt x="2" y="0"/>
                    </a:cubicBezTo>
                    <a:cubicBezTo>
                      <a:pt x="1" y="0"/>
                      <a:pt x="0" y="1"/>
                      <a:pt x="0" y="2"/>
                    </a:cubicBezTo>
                    <a:cubicBezTo>
                      <a:pt x="0" y="3"/>
                      <a:pt x="1" y="3"/>
                      <a:pt x="2" y="3"/>
                    </a:cubicBezTo>
                    <a:cubicBezTo>
                      <a:pt x="10" y="3"/>
                      <a:pt x="10" y="3"/>
                      <a:pt x="10" y="3"/>
                    </a:cubicBezTo>
                    <a:cubicBezTo>
                      <a:pt x="11" y="3"/>
                      <a:pt x="12" y="3"/>
                      <a:pt x="12" y="2"/>
                    </a:cubicBezTo>
                    <a:cubicBezTo>
                      <a:pt x="12" y="1"/>
                      <a:pt x="11" y="0"/>
                      <a:pt x="10"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828" name="Google Shape;828;p15"/>
              <p:cNvSpPr/>
              <p:nvPr/>
            </p:nvSpPr>
            <p:spPr>
              <a:xfrm>
                <a:off x="7708901" y="2570163"/>
                <a:ext cx="46038" cy="11113"/>
              </a:xfrm>
              <a:custGeom>
                <a:rect b="b" l="l" r="r" t="t"/>
                <a:pathLst>
                  <a:path extrusionOk="0" h="3" w="12">
                    <a:moveTo>
                      <a:pt x="10" y="0"/>
                    </a:moveTo>
                    <a:cubicBezTo>
                      <a:pt x="2" y="0"/>
                      <a:pt x="2" y="0"/>
                      <a:pt x="2" y="0"/>
                    </a:cubicBezTo>
                    <a:cubicBezTo>
                      <a:pt x="1" y="0"/>
                      <a:pt x="0" y="1"/>
                      <a:pt x="0" y="2"/>
                    </a:cubicBezTo>
                    <a:cubicBezTo>
                      <a:pt x="0" y="3"/>
                      <a:pt x="1" y="3"/>
                      <a:pt x="2" y="3"/>
                    </a:cubicBezTo>
                    <a:cubicBezTo>
                      <a:pt x="10" y="3"/>
                      <a:pt x="10" y="3"/>
                      <a:pt x="10" y="3"/>
                    </a:cubicBezTo>
                    <a:cubicBezTo>
                      <a:pt x="11" y="3"/>
                      <a:pt x="12" y="3"/>
                      <a:pt x="12" y="2"/>
                    </a:cubicBezTo>
                    <a:cubicBezTo>
                      <a:pt x="12" y="1"/>
                      <a:pt x="11" y="0"/>
                      <a:pt x="10"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829" name="Google Shape;829;p15"/>
              <p:cNvSpPr/>
              <p:nvPr/>
            </p:nvSpPr>
            <p:spPr>
              <a:xfrm>
                <a:off x="7650163" y="2633663"/>
                <a:ext cx="11113" cy="46038"/>
              </a:xfrm>
              <a:custGeom>
                <a:rect b="b" l="l" r="r" t="t"/>
                <a:pathLst>
                  <a:path extrusionOk="0" h="12" w="3">
                    <a:moveTo>
                      <a:pt x="1" y="0"/>
                    </a:moveTo>
                    <a:cubicBezTo>
                      <a:pt x="0" y="0"/>
                      <a:pt x="0" y="1"/>
                      <a:pt x="0" y="1"/>
                    </a:cubicBezTo>
                    <a:cubicBezTo>
                      <a:pt x="0" y="10"/>
                      <a:pt x="0" y="10"/>
                      <a:pt x="0" y="10"/>
                    </a:cubicBezTo>
                    <a:cubicBezTo>
                      <a:pt x="0" y="11"/>
                      <a:pt x="0" y="12"/>
                      <a:pt x="1" y="12"/>
                    </a:cubicBezTo>
                    <a:cubicBezTo>
                      <a:pt x="2" y="12"/>
                      <a:pt x="3" y="11"/>
                      <a:pt x="3" y="10"/>
                    </a:cubicBezTo>
                    <a:cubicBezTo>
                      <a:pt x="3" y="1"/>
                      <a:pt x="3" y="1"/>
                      <a:pt x="3" y="1"/>
                    </a:cubicBezTo>
                    <a:cubicBezTo>
                      <a:pt x="3" y="1"/>
                      <a:pt x="2" y="0"/>
                      <a:pt x="1"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830" name="Google Shape;830;p15"/>
              <p:cNvSpPr/>
              <p:nvPr/>
            </p:nvSpPr>
            <p:spPr>
              <a:xfrm>
                <a:off x="7593013" y="2506663"/>
                <a:ext cx="128588" cy="85725"/>
              </a:xfrm>
              <a:custGeom>
                <a:rect b="b" l="l" r="r" t="t"/>
                <a:pathLst>
                  <a:path extrusionOk="0" h="23" w="34">
                    <a:moveTo>
                      <a:pt x="18" y="18"/>
                    </a:moveTo>
                    <a:cubicBezTo>
                      <a:pt x="33" y="3"/>
                      <a:pt x="33" y="3"/>
                      <a:pt x="33" y="3"/>
                    </a:cubicBezTo>
                    <a:cubicBezTo>
                      <a:pt x="33" y="3"/>
                      <a:pt x="34" y="2"/>
                      <a:pt x="34" y="2"/>
                    </a:cubicBezTo>
                    <a:cubicBezTo>
                      <a:pt x="34" y="2"/>
                      <a:pt x="33" y="1"/>
                      <a:pt x="33" y="1"/>
                    </a:cubicBezTo>
                    <a:cubicBezTo>
                      <a:pt x="33" y="1"/>
                      <a:pt x="32" y="0"/>
                      <a:pt x="32" y="0"/>
                    </a:cubicBezTo>
                    <a:cubicBezTo>
                      <a:pt x="32" y="0"/>
                      <a:pt x="31" y="1"/>
                      <a:pt x="31" y="1"/>
                    </a:cubicBezTo>
                    <a:cubicBezTo>
                      <a:pt x="20" y="12"/>
                      <a:pt x="20" y="12"/>
                      <a:pt x="20" y="12"/>
                    </a:cubicBezTo>
                    <a:cubicBezTo>
                      <a:pt x="16" y="16"/>
                      <a:pt x="16" y="16"/>
                      <a:pt x="16" y="16"/>
                    </a:cubicBezTo>
                    <a:cubicBezTo>
                      <a:pt x="16" y="16"/>
                      <a:pt x="16" y="16"/>
                      <a:pt x="16" y="16"/>
                    </a:cubicBezTo>
                    <a:cubicBezTo>
                      <a:pt x="16" y="16"/>
                      <a:pt x="16" y="16"/>
                      <a:pt x="16" y="16"/>
                    </a:cubicBezTo>
                    <a:cubicBezTo>
                      <a:pt x="15" y="15"/>
                      <a:pt x="15" y="15"/>
                      <a:pt x="15" y="15"/>
                    </a:cubicBezTo>
                    <a:cubicBezTo>
                      <a:pt x="15" y="15"/>
                      <a:pt x="15" y="15"/>
                      <a:pt x="15" y="15"/>
                    </a:cubicBezTo>
                    <a:cubicBezTo>
                      <a:pt x="15" y="15"/>
                      <a:pt x="15" y="15"/>
                      <a:pt x="15" y="15"/>
                    </a:cubicBezTo>
                    <a:cubicBezTo>
                      <a:pt x="4" y="7"/>
                      <a:pt x="4" y="7"/>
                      <a:pt x="4" y="7"/>
                    </a:cubicBezTo>
                    <a:cubicBezTo>
                      <a:pt x="3" y="6"/>
                      <a:pt x="3" y="6"/>
                      <a:pt x="2" y="6"/>
                    </a:cubicBezTo>
                    <a:cubicBezTo>
                      <a:pt x="2" y="6"/>
                      <a:pt x="1" y="7"/>
                      <a:pt x="1" y="7"/>
                    </a:cubicBezTo>
                    <a:cubicBezTo>
                      <a:pt x="0" y="8"/>
                      <a:pt x="0" y="8"/>
                      <a:pt x="0" y="9"/>
                    </a:cubicBezTo>
                    <a:cubicBezTo>
                      <a:pt x="0" y="9"/>
                      <a:pt x="1" y="10"/>
                      <a:pt x="1" y="10"/>
                    </a:cubicBezTo>
                    <a:cubicBezTo>
                      <a:pt x="13" y="19"/>
                      <a:pt x="13" y="19"/>
                      <a:pt x="13" y="19"/>
                    </a:cubicBezTo>
                    <a:cubicBezTo>
                      <a:pt x="12" y="20"/>
                      <a:pt x="12" y="20"/>
                      <a:pt x="12" y="20"/>
                    </a:cubicBezTo>
                    <a:cubicBezTo>
                      <a:pt x="11" y="21"/>
                      <a:pt x="11" y="21"/>
                      <a:pt x="11" y="21"/>
                    </a:cubicBezTo>
                    <a:cubicBezTo>
                      <a:pt x="11" y="22"/>
                      <a:pt x="11" y="22"/>
                      <a:pt x="12" y="23"/>
                    </a:cubicBezTo>
                    <a:cubicBezTo>
                      <a:pt x="12" y="23"/>
                      <a:pt x="12" y="23"/>
                      <a:pt x="13" y="23"/>
                    </a:cubicBezTo>
                    <a:cubicBezTo>
                      <a:pt x="16" y="21"/>
                      <a:pt x="16" y="21"/>
                      <a:pt x="16" y="21"/>
                    </a:cubicBezTo>
                    <a:cubicBezTo>
                      <a:pt x="17" y="22"/>
                      <a:pt x="17" y="22"/>
                      <a:pt x="17" y="22"/>
                    </a:cubicBezTo>
                    <a:cubicBezTo>
                      <a:pt x="18" y="23"/>
                      <a:pt x="18" y="23"/>
                      <a:pt x="18" y="23"/>
                    </a:cubicBezTo>
                    <a:cubicBezTo>
                      <a:pt x="18" y="23"/>
                      <a:pt x="19" y="23"/>
                      <a:pt x="20" y="23"/>
                    </a:cubicBezTo>
                    <a:cubicBezTo>
                      <a:pt x="21" y="23"/>
                      <a:pt x="22" y="22"/>
                      <a:pt x="21" y="21"/>
                    </a:cubicBezTo>
                    <a:cubicBezTo>
                      <a:pt x="21" y="20"/>
                      <a:pt x="21" y="20"/>
                      <a:pt x="21" y="19"/>
                    </a:cubicBezTo>
                    <a:lnTo>
                      <a:pt x="18" y="1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831" name="Google Shape;831;p15"/>
          <p:cNvGrpSpPr/>
          <p:nvPr/>
        </p:nvGrpSpPr>
        <p:grpSpPr>
          <a:xfrm>
            <a:off x="2714538" y="340191"/>
            <a:ext cx="6139049" cy="129804"/>
            <a:chOff x="2713964" y="340296"/>
            <a:chExt cx="6140944" cy="129844"/>
          </a:xfrm>
        </p:grpSpPr>
        <p:cxnSp>
          <p:nvCxnSpPr>
            <p:cNvPr id="832" name="Google Shape;832;p15"/>
            <p:cNvCxnSpPr>
              <a:endCxn id="833"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833" name="Google Shape;833;p15"/>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834" name="Google Shape;834;p15"/>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835" name="Google Shape;835;p15"/>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836" name="Google Shape;836;p15"/>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93"/>
                                        </p:tgtEl>
                                        <p:attrNameLst>
                                          <p:attrName>style.visibility</p:attrName>
                                        </p:attrNameLst>
                                      </p:cBhvr>
                                      <p:to>
                                        <p:strVal val="visible"/>
                                      </p:to>
                                    </p:set>
                                    <p:animEffect filter="fade" transition="in">
                                      <p:cBhvr>
                                        <p:cTn dur="500"/>
                                        <p:tgtEl>
                                          <p:spTgt spid="793"/>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787"/>
                                        </p:tgtEl>
                                        <p:attrNameLst>
                                          <p:attrName>style.visibility</p:attrName>
                                        </p:attrNameLst>
                                      </p:cBhvr>
                                      <p:to>
                                        <p:strVal val="visible"/>
                                      </p:to>
                                    </p:set>
                                    <p:anim calcmode="lin" valueType="num">
                                      <p:cBhvr additive="base">
                                        <p:cTn dur="500"/>
                                        <p:tgtEl>
                                          <p:spTgt spid="787"/>
                                        </p:tgtEl>
                                        <p:attrNameLst>
                                          <p:attrName>ppt_w</p:attrName>
                                        </p:attrNameLst>
                                      </p:cBhvr>
                                      <p:tavLst>
                                        <p:tav fmla="" tm="0">
                                          <p:val>
                                            <p:strVal val="0"/>
                                          </p:val>
                                        </p:tav>
                                        <p:tav fmla="" tm="100000">
                                          <p:val>
                                            <p:strVal val="#ppt_w"/>
                                          </p:val>
                                        </p:tav>
                                      </p:tavLst>
                                    </p:anim>
                                    <p:anim calcmode="lin" valueType="num">
                                      <p:cBhvr additive="base">
                                        <p:cTn dur="500"/>
                                        <p:tgtEl>
                                          <p:spTgt spid="787"/>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03"/>
                                        </p:tgtEl>
                                        <p:attrNameLst>
                                          <p:attrName>style.visibility</p:attrName>
                                        </p:attrNameLst>
                                      </p:cBhvr>
                                      <p:to>
                                        <p:strVal val="visible"/>
                                      </p:to>
                                    </p:set>
                                    <p:animEffect filter="fade" transition="in">
                                      <p:cBhvr>
                                        <p:cTn dur="500"/>
                                        <p:tgtEl>
                                          <p:spTgt spid="803"/>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820"/>
                                        </p:tgtEl>
                                        <p:attrNameLst>
                                          <p:attrName>style.visibility</p:attrName>
                                        </p:attrNameLst>
                                      </p:cBhvr>
                                      <p:to>
                                        <p:strVal val="visible"/>
                                      </p:to>
                                    </p:set>
                                    <p:anim calcmode="lin" valueType="num">
                                      <p:cBhvr additive="base">
                                        <p:cTn dur="500"/>
                                        <p:tgtEl>
                                          <p:spTgt spid="820"/>
                                        </p:tgtEl>
                                        <p:attrNameLst>
                                          <p:attrName>ppt_w</p:attrName>
                                        </p:attrNameLst>
                                      </p:cBhvr>
                                      <p:tavLst>
                                        <p:tav fmla="" tm="0">
                                          <p:val>
                                            <p:strVal val="0"/>
                                          </p:val>
                                        </p:tav>
                                        <p:tav fmla="" tm="100000">
                                          <p:val>
                                            <p:strVal val="#ppt_w"/>
                                          </p:val>
                                        </p:tav>
                                      </p:tavLst>
                                    </p:anim>
                                    <p:anim calcmode="lin" valueType="num">
                                      <p:cBhvr additive="base">
                                        <p:cTn dur="500"/>
                                        <p:tgtEl>
                                          <p:spTgt spid="820"/>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800"/>
                                        </p:tgtEl>
                                        <p:attrNameLst>
                                          <p:attrName>style.visibility</p:attrName>
                                        </p:attrNameLst>
                                      </p:cBhvr>
                                      <p:to>
                                        <p:strVal val="visible"/>
                                      </p:to>
                                    </p:set>
                                    <p:animEffect filter="fade" transition="in">
                                      <p:cBhvr>
                                        <p:cTn dur="500"/>
                                        <p:tgtEl>
                                          <p:spTgt spid="800"/>
                                        </p:tgtEl>
                                      </p:cBhvr>
                                    </p:animEffect>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809"/>
                                        </p:tgtEl>
                                        <p:attrNameLst>
                                          <p:attrName>style.visibility</p:attrName>
                                        </p:attrNameLst>
                                      </p:cBhvr>
                                      <p:to>
                                        <p:strVal val="visible"/>
                                      </p:to>
                                    </p:set>
                                    <p:anim calcmode="lin" valueType="num">
                                      <p:cBhvr additive="base">
                                        <p:cTn dur="500"/>
                                        <p:tgtEl>
                                          <p:spTgt spid="809"/>
                                        </p:tgtEl>
                                        <p:attrNameLst>
                                          <p:attrName>ppt_w</p:attrName>
                                        </p:attrNameLst>
                                      </p:cBhvr>
                                      <p:tavLst>
                                        <p:tav fmla="" tm="0">
                                          <p:val>
                                            <p:strVal val="0"/>
                                          </p:val>
                                        </p:tav>
                                        <p:tav fmla="" tm="100000">
                                          <p:val>
                                            <p:strVal val="#ppt_w"/>
                                          </p:val>
                                        </p:tav>
                                      </p:tavLst>
                                    </p:anim>
                                    <p:anim calcmode="lin" valueType="num">
                                      <p:cBhvr additive="base">
                                        <p:cTn dur="500"/>
                                        <p:tgtEl>
                                          <p:spTgt spid="809"/>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806"/>
                                        </p:tgtEl>
                                        <p:attrNameLst>
                                          <p:attrName>style.visibility</p:attrName>
                                        </p:attrNameLst>
                                      </p:cBhvr>
                                      <p:to>
                                        <p:strVal val="visible"/>
                                      </p:to>
                                    </p:set>
                                    <p:animEffect filter="fade" transition="in">
                                      <p:cBhvr>
                                        <p:cTn dur="500"/>
                                        <p:tgtEl>
                                          <p:spTgt spid="806"/>
                                        </p:tgtEl>
                                      </p:cBhvr>
                                    </p:animEffect>
                                  </p:childTnLst>
                                </p:cTn>
                              </p:par>
                            </p:childTnLst>
                          </p:cTn>
                        </p:par>
                        <p:par>
                          <p:cTn fill="hold">
                            <p:stCondLst>
                              <p:cond delay="3500"/>
                            </p:stCondLst>
                            <p:childTnLst>
                              <p:par>
                                <p:cTn fill="hold" nodeType="afterEffect" presetClass="entr" presetID="23" presetSubtype="16">
                                  <p:stCondLst>
                                    <p:cond delay="0"/>
                                  </p:stCondLst>
                                  <p:childTnLst>
                                    <p:set>
                                      <p:cBhvr>
                                        <p:cTn dur="1" fill="hold">
                                          <p:stCondLst>
                                            <p:cond delay="0"/>
                                          </p:stCondLst>
                                        </p:cTn>
                                        <p:tgtEl>
                                          <p:spTgt spid="812"/>
                                        </p:tgtEl>
                                        <p:attrNameLst>
                                          <p:attrName>style.visibility</p:attrName>
                                        </p:attrNameLst>
                                      </p:cBhvr>
                                      <p:to>
                                        <p:strVal val="visible"/>
                                      </p:to>
                                    </p:set>
                                    <p:anim calcmode="lin" valueType="num">
                                      <p:cBhvr additive="base">
                                        <p:cTn dur="500"/>
                                        <p:tgtEl>
                                          <p:spTgt spid="812"/>
                                        </p:tgtEl>
                                        <p:attrNameLst>
                                          <p:attrName>ppt_w</p:attrName>
                                        </p:attrNameLst>
                                      </p:cBhvr>
                                      <p:tavLst>
                                        <p:tav fmla="" tm="0">
                                          <p:val>
                                            <p:strVal val="0"/>
                                          </p:val>
                                        </p:tav>
                                        <p:tav fmla="" tm="100000">
                                          <p:val>
                                            <p:strVal val="#ppt_w"/>
                                          </p:val>
                                        </p:tav>
                                      </p:tavLst>
                                    </p:anim>
                                    <p:anim calcmode="lin" valueType="num">
                                      <p:cBhvr additive="base">
                                        <p:cTn dur="500"/>
                                        <p:tgtEl>
                                          <p:spTgt spid="812"/>
                                        </p:tgtEl>
                                        <p:attrNameLst>
                                          <p:attrName>ppt_h</p:attrName>
                                        </p:attrNameLst>
                                      </p:cBhvr>
                                      <p:tavLst>
                                        <p:tav fmla="" tm="0">
                                          <p:val>
                                            <p:strVal val="0"/>
                                          </p:val>
                                        </p:tav>
                                        <p:tav fmla="" tm="100000">
                                          <p:val>
                                            <p:strVal val="#ppt_h"/>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94"/>
                                        </p:tgtEl>
                                        <p:attrNameLst>
                                          <p:attrName>style.visibility</p:attrName>
                                        </p:attrNameLst>
                                      </p:cBhvr>
                                      <p:to>
                                        <p:strVal val="visible"/>
                                      </p:to>
                                    </p:set>
                                    <p:animEffect filter="fade" transition="in">
                                      <p:cBhvr>
                                        <p:cTn dur="500"/>
                                        <p:tgtEl>
                                          <p:spTgt spid="794"/>
                                        </p:tgtEl>
                                      </p:cBhvr>
                                    </p:animEffect>
                                  </p:childTnLst>
                                </p:cTn>
                              </p:par>
                            </p:childTnLst>
                          </p:cTn>
                        </p:par>
                        <p:par>
                          <p:cTn fill="hold">
                            <p:stCondLst>
                              <p:cond delay="4500"/>
                            </p:stCondLst>
                            <p:childTnLst>
                              <p:par>
                                <p:cTn fill="hold" nodeType="afterEffect" presetClass="entr" presetID="23" presetSubtype="16">
                                  <p:stCondLst>
                                    <p:cond delay="0"/>
                                  </p:stCondLst>
                                  <p:childTnLst>
                                    <p:set>
                                      <p:cBhvr>
                                        <p:cTn dur="1" fill="hold">
                                          <p:stCondLst>
                                            <p:cond delay="0"/>
                                          </p:stCondLst>
                                        </p:cTn>
                                        <p:tgtEl>
                                          <p:spTgt spid="815"/>
                                        </p:tgtEl>
                                        <p:attrNameLst>
                                          <p:attrName>style.visibility</p:attrName>
                                        </p:attrNameLst>
                                      </p:cBhvr>
                                      <p:to>
                                        <p:strVal val="visible"/>
                                      </p:to>
                                    </p:set>
                                    <p:anim calcmode="lin" valueType="num">
                                      <p:cBhvr additive="base">
                                        <p:cTn dur="500"/>
                                        <p:tgtEl>
                                          <p:spTgt spid="815"/>
                                        </p:tgtEl>
                                        <p:attrNameLst>
                                          <p:attrName>ppt_w</p:attrName>
                                        </p:attrNameLst>
                                      </p:cBhvr>
                                      <p:tavLst>
                                        <p:tav fmla="" tm="0">
                                          <p:val>
                                            <p:strVal val="0"/>
                                          </p:val>
                                        </p:tav>
                                        <p:tav fmla="" tm="100000">
                                          <p:val>
                                            <p:strVal val="#ppt_w"/>
                                          </p:val>
                                        </p:tav>
                                      </p:tavLst>
                                    </p:anim>
                                    <p:anim calcmode="lin" valueType="num">
                                      <p:cBhvr additive="base">
                                        <p:cTn dur="500"/>
                                        <p:tgtEl>
                                          <p:spTgt spid="815"/>
                                        </p:tgtEl>
                                        <p:attrNameLst>
                                          <p:attrName>ppt_h</p:attrName>
                                        </p:attrNameLst>
                                      </p:cBhvr>
                                      <p:tavLst>
                                        <p:tav fmla="" tm="0">
                                          <p:val>
                                            <p:strVal val="0"/>
                                          </p:val>
                                        </p:tav>
                                        <p:tav fmla="" tm="100000">
                                          <p:val>
                                            <p:strVal val="#ppt_h"/>
                                          </p:val>
                                        </p:tav>
                                      </p:tavLst>
                                    </p:anim>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797"/>
                                        </p:tgtEl>
                                        <p:attrNameLst>
                                          <p:attrName>style.visibility</p:attrName>
                                        </p:attrNameLst>
                                      </p:cBhvr>
                                      <p:to>
                                        <p:strVal val="visible"/>
                                      </p:to>
                                    </p:set>
                                    <p:animEffect filter="fade" transition="in">
                                      <p:cBhvr>
                                        <p:cTn dur="500"/>
                                        <p:tgtEl>
                                          <p:spTgt spid="7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16"/>
          <p:cNvSpPr/>
          <p:nvPr/>
        </p:nvSpPr>
        <p:spPr>
          <a:xfrm rot="2686645">
            <a:off x="3499777" y="1809241"/>
            <a:ext cx="1072548" cy="1082750"/>
          </a:xfrm>
          <a:prstGeom prst="corner">
            <a:avLst>
              <a:gd fmla="val 50000" name="adj1"/>
              <a:gd fmla="val 50000" name="adj2"/>
            </a:avLst>
          </a:prstGeom>
          <a:solidFill>
            <a:schemeClr val="accent1"/>
          </a:solidFill>
          <a:ln>
            <a:noFill/>
          </a:ln>
          <a:effectLst>
            <a:outerShdw blurRad="50800" rotWithShape="0" algn="t" dir="5400000" dist="38100">
              <a:srgbClr val="000000">
                <a:alpha val="40000"/>
              </a:srgbClr>
            </a:outerShdw>
          </a:effectLst>
        </p:spPr>
        <p:txBody>
          <a:bodyPr anchorCtr="0" anchor="ctr" bIns="34275" lIns="68575" spcFirstLastPara="1" rIns="68575" wrap="square" tIns="34275">
            <a:noAutofit/>
          </a:bodyPr>
          <a:lstStyle/>
          <a:p>
            <a:pPr indent="0" lvl="0" marL="0" marR="0" rtl="0" algn="ctr">
              <a:lnSpc>
                <a:spcPct val="130000"/>
              </a:lnSpc>
              <a:spcBef>
                <a:spcPts val="0"/>
              </a:spcBef>
              <a:spcAft>
                <a:spcPts val="0"/>
              </a:spcAft>
              <a:buNone/>
            </a:pPr>
            <a:r>
              <a:t/>
            </a:r>
            <a:endParaRPr sz="2700">
              <a:solidFill>
                <a:schemeClr val="lt1"/>
              </a:solidFill>
              <a:latin typeface="Calibri"/>
              <a:ea typeface="Calibri"/>
              <a:cs typeface="Calibri"/>
              <a:sym typeface="Calibri"/>
            </a:endParaRPr>
          </a:p>
        </p:txBody>
      </p:sp>
      <p:sp>
        <p:nvSpPr>
          <p:cNvPr id="843" name="Google Shape;843;p16"/>
          <p:cNvSpPr/>
          <p:nvPr/>
        </p:nvSpPr>
        <p:spPr>
          <a:xfrm rot="8086645">
            <a:off x="4410050" y="1812411"/>
            <a:ext cx="1065517" cy="1044228"/>
          </a:xfrm>
          <a:prstGeom prst="corner">
            <a:avLst>
              <a:gd fmla="val 50000" name="adj1"/>
              <a:gd fmla="val 50000" name="adj2"/>
            </a:avLst>
          </a:prstGeom>
          <a:solidFill>
            <a:schemeClr val="accent2">
              <a:alpha val="60000"/>
            </a:schemeClr>
          </a:solidFill>
          <a:ln>
            <a:noFill/>
          </a:ln>
          <a:effectLst>
            <a:outerShdw blurRad="50800" rotWithShape="0" algn="t" dir="5400000" dist="38100">
              <a:srgbClr val="000000">
                <a:alpha val="40000"/>
              </a:srgbClr>
            </a:outerShdw>
          </a:effectLst>
        </p:spPr>
        <p:txBody>
          <a:bodyPr anchorCtr="0" anchor="ctr" bIns="34275" lIns="68575" spcFirstLastPara="1" rIns="68575" wrap="square" tIns="34275">
            <a:noAutofit/>
          </a:bodyPr>
          <a:lstStyle/>
          <a:p>
            <a:pPr indent="0" lvl="0" marL="0" marR="0" rtl="0" algn="ctr">
              <a:lnSpc>
                <a:spcPct val="130000"/>
              </a:lnSpc>
              <a:spcBef>
                <a:spcPts val="0"/>
              </a:spcBef>
              <a:spcAft>
                <a:spcPts val="0"/>
              </a:spcAft>
              <a:buNone/>
            </a:pPr>
            <a:r>
              <a:t/>
            </a:r>
            <a:endParaRPr sz="2700">
              <a:solidFill>
                <a:schemeClr val="lt1"/>
              </a:solidFill>
              <a:latin typeface="Calibri"/>
              <a:ea typeface="Calibri"/>
              <a:cs typeface="Calibri"/>
              <a:sym typeface="Calibri"/>
            </a:endParaRPr>
          </a:p>
        </p:txBody>
      </p:sp>
      <p:sp>
        <p:nvSpPr>
          <p:cNvPr id="844" name="Google Shape;844;p16"/>
          <p:cNvSpPr/>
          <p:nvPr/>
        </p:nvSpPr>
        <p:spPr>
          <a:xfrm rot="-8113355">
            <a:off x="4418869" y="2707923"/>
            <a:ext cx="1071614" cy="1071614"/>
          </a:xfrm>
          <a:prstGeom prst="corner">
            <a:avLst>
              <a:gd fmla="val 50000" name="adj1"/>
              <a:gd fmla="val 50000" name="adj2"/>
            </a:avLst>
          </a:prstGeom>
          <a:solidFill>
            <a:schemeClr val="accent1"/>
          </a:solidFill>
          <a:ln>
            <a:noFill/>
          </a:ln>
          <a:effectLst>
            <a:outerShdw blurRad="50800" rotWithShape="0" algn="t" dir="5400000" dist="38100">
              <a:srgbClr val="000000">
                <a:alpha val="40000"/>
              </a:srgbClr>
            </a:outerShdw>
          </a:effectLst>
        </p:spPr>
        <p:txBody>
          <a:bodyPr anchorCtr="0" anchor="ctr" bIns="34275" lIns="68575" spcFirstLastPara="1" rIns="68575" wrap="square" tIns="34275">
            <a:noAutofit/>
          </a:bodyPr>
          <a:lstStyle/>
          <a:p>
            <a:pPr indent="0" lvl="0" marL="0" marR="0" rtl="0" algn="ctr">
              <a:lnSpc>
                <a:spcPct val="130000"/>
              </a:lnSpc>
              <a:spcBef>
                <a:spcPts val="0"/>
              </a:spcBef>
              <a:spcAft>
                <a:spcPts val="0"/>
              </a:spcAft>
              <a:buNone/>
            </a:pPr>
            <a:r>
              <a:t/>
            </a:r>
            <a:endParaRPr sz="2700">
              <a:solidFill>
                <a:schemeClr val="lt1"/>
              </a:solidFill>
              <a:latin typeface="Calibri"/>
              <a:ea typeface="Calibri"/>
              <a:cs typeface="Calibri"/>
              <a:sym typeface="Calibri"/>
            </a:endParaRPr>
          </a:p>
        </p:txBody>
      </p:sp>
      <p:sp>
        <p:nvSpPr>
          <p:cNvPr id="845" name="Google Shape;845;p16"/>
          <p:cNvSpPr/>
          <p:nvPr/>
        </p:nvSpPr>
        <p:spPr>
          <a:xfrm rot="-2713355">
            <a:off x="3518716" y="2730387"/>
            <a:ext cx="1071614" cy="1071614"/>
          </a:xfrm>
          <a:prstGeom prst="corner">
            <a:avLst>
              <a:gd fmla="val 50000" name="adj1"/>
              <a:gd fmla="val 50000" name="adj2"/>
            </a:avLst>
          </a:prstGeom>
          <a:solidFill>
            <a:schemeClr val="accent2">
              <a:alpha val="60000"/>
            </a:schemeClr>
          </a:solidFill>
          <a:ln>
            <a:noFill/>
          </a:ln>
          <a:effectLst>
            <a:outerShdw blurRad="50800" rotWithShape="0" algn="t" dir="5400000" dist="38100">
              <a:srgbClr val="000000">
                <a:alpha val="40000"/>
              </a:srgbClr>
            </a:outerShdw>
          </a:effectLst>
        </p:spPr>
        <p:txBody>
          <a:bodyPr anchorCtr="0" anchor="ctr" bIns="34275" lIns="68575" spcFirstLastPara="1" rIns="68575" wrap="square" tIns="34275">
            <a:noAutofit/>
          </a:bodyPr>
          <a:lstStyle/>
          <a:p>
            <a:pPr indent="0" lvl="0" marL="0" marR="0" rtl="0" algn="ctr">
              <a:lnSpc>
                <a:spcPct val="130000"/>
              </a:lnSpc>
              <a:spcBef>
                <a:spcPts val="0"/>
              </a:spcBef>
              <a:spcAft>
                <a:spcPts val="0"/>
              </a:spcAft>
              <a:buNone/>
            </a:pPr>
            <a:r>
              <a:t/>
            </a:r>
            <a:endParaRPr sz="2700">
              <a:solidFill>
                <a:schemeClr val="lt1"/>
              </a:solidFill>
              <a:latin typeface="Calibri"/>
              <a:ea typeface="Calibri"/>
              <a:cs typeface="Calibri"/>
              <a:sym typeface="Calibri"/>
            </a:endParaRPr>
          </a:p>
        </p:txBody>
      </p:sp>
      <p:sp>
        <p:nvSpPr>
          <p:cNvPr id="846" name="Google Shape;846;p16"/>
          <p:cNvSpPr txBox="1"/>
          <p:nvPr/>
        </p:nvSpPr>
        <p:spPr>
          <a:xfrm>
            <a:off x="3520220" y="1853959"/>
            <a:ext cx="405486" cy="894474"/>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4125">
                <a:solidFill>
                  <a:schemeClr val="lt1"/>
                </a:solidFill>
                <a:latin typeface="Open Sans Light"/>
                <a:ea typeface="Open Sans Light"/>
                <a:cs typeface="Open Sans Light"/>
                <a:sym typeface="Open Sans Light"/>
              </a:rPr>
              <a:t>S</a:t>
            </a:r>
            <a:endParaRPr sz="4125">
              <a:solidFill>
                <a:schemeClr val="lt1"/>
              </a:solidFill>
              <a:latin typeface="Open Sans Light"/>
              <a:ea typeface="Open Sans Light"/>
              <a:cs typeface="Open Sans Light"/>
              <a:sym typeface="Open Sans Light"/>
            </a:endParaRPr>
          </a:p>
        </p:txBody>
      </p:sp>
      <p:sp>
        <p:nvSpPr>
          <p:cNvPr id="847" name="Google Shape;847;p16"/>
          <p:cNvSpPr txBox="1"/>
          <p:nvPr/>
        </p:nvSpPr>
        <p:spPr>
          <a:xfrm>
            <a:off x="4645840" y="1470367"/>
            <a:ext cx="405486" cy="894474"/>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4125">
                <a:solidFill>
                  <a:schemeClr val="lt1"/>
                </a:solidFill>
                <a:latin typeface="Open Sans Light"/>
                <a:ea typeface="Open Sans Light"/>
                <a:cs typeface="Open Sans Light"/>
                <a:sym typeface="Open Sans Light"/>
              </a:rPr>
              <a:t>w</a:t>
            </a:r>
            <a:endParaRPr sz="4125">
              <a:solidFill>
                <a:schemeClr val="lt1"/>
              </a:solidFill>
              <a:latin typeface="Open Sans Light"/>
              <a:ea typeface="Open Sans Light"/>
              <a:cs typeface="Open Sans Light"/>
              <a:sym typeface="Open Sans Light"/>
            </a:endParaRPr>
          </a:p>
        </p:txBody>
      </p:sp>
      <p:sp>
        <p:nvSpPr>
          <p:cNvPr id="848" name="Google Shape;848;p16"/>
          <p:cNvSpPr txBox="1"/>
          <p:nvPr/>
        </p:nvSpPr>
        <p:spPr>
          <a:xfrm>
            <a:off x="5058425" y="2769538"/>
            <a:ext cx="405486" cy="894474"/>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4125">
                <a:solidFill>
                  <a:schemeClr val="lt1"/>
                </a:solidFill>
                <a:latin typeface="Open Sans Light"/>
                <a:ea typeface="Open Sans Light"/>
                <a:cs typeface="Open Sans Light"/>
                <a:sym typeface="Open Sans Light"/>
              </a:rPr>
              <a:t>T</a:t>
            </a:r>
            <a:endParaRPr sz="4125">
              <a:solidFill>
                <a:schemeClr val="lt1"/>
              </a:solidFill>
              <a:latin typeface="Open Sans Light"/>
              <a:ea typeface="Open Sans Light"/>
              <a:cs typeface="Open Sans Light"/>
              <a:sym typeface="Open Sans Light"/>
            </a:endParaRPr>
          </a:p>
        </p:txBody>
      </p:sp>
      <p:sp>
        <p:nvSpPr>
          <p:cNvPr id="849" name="Google Shape;849;p16"/>
          <p:cNvSpPr txBox="1"/>
          <p:nvPr/>
        </p:nvSpPr>
        <p:spPr>
          <a:xfrm>
            <a:off x="3820775" y="3072109"/>
            <a:ext cx="405486" cy="894474"/>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4125">
                <a:solidFill>
                  <a:schemeClr val="lt1"/>
                </a:solidFill>
                <a:latin typeface="Open Sans Light"/>
                <a:ea typeface="Open Sans Light"/>
                <a:cs typeface="Open Sans Light"/>
                <a:sym typeface="Open Sans Light"/>
              </a:rPr>
              <a:t>o</a:t>
            </a:r>
            <a:endParaRPr sz="4125">
              <a:solidFill>
                <a:schemeClr val="lt1"/>
              </a:solidFill>
              <a:latin typeface="Open Sans Light"/>
              <a:ea typeface="Open Sans Light"/>
              <a:cs typeface="Open Sans Light"/>
              <a:sym typeface="Open Sans Light"/>
            </a:endParaRPr>
          </a:p>
        </p:txBody>
      </p:sp>
      <p:sp>
        <p:nvSpPr>
          <p:cNvPr id="850" name="Google Shape;850;p16"/>
          <p:cNvSpPr/>
          <p:nvPr/>
        </p:nvSpPr>
        <p:spPr>
          <a:xfrm flipH="1">
            <a:off x="2592690" y="1635605"/>
            <a:ext cx="204178" cy="207057"/>
          </a:xfrm>
          <a:prstGeom prst="roundRect">
            <a:avLst>
              <a:gd fmla="val 5039" name="adj"/>
            </a:avLst>
          </a:prstGeom>
          <a:solidFill>
            <a:schemeClr val="accent1"/>
          </a:solidFill>
          <a:ln>
            <a:noFill/>
          </a:ln>
          <a:effectLst>
            <a:outerShdw blurRad="50800" rotWithShape="0" algn="t" dir="5400000" dist="38100">
              <a:srgbClr val="000000">
                <a:alpha val="40000"/>
              </a:srgbClr>
            </a:outerShdw>
          </a:effectLst>
        </p:spPr>
        <p:txBody>
          <a:bodyPr anchorCtr="0" anchor="ctr" bIns="34275" lIns="68575" spcFirstLastPara="1" rIns="68575" wrap="square" tIns="34275">
            <a:noAutofit/>
          </a:bodyPr>
          <a:lstStyle/>
          <a:p>
            <a:pPr indent="0" lvl="0" marL="0" marR="0" rtl="0" algn="ctr">
              <a:lnSpc>
                <a:spcPct val="130000"/>
              </a:lnSpc>
              <a:spcBef>
                <a:spcPts val="0"/>
              </a:spcBef>
              <a:spcAft>
                <a:spcPts val="0"/>
              </a:spcAft>
              <a:buNone/>
            </a:pPr>
            <a:r>
              <a:t/>
            </a:r>
            <a:endParaRPr sz="2700">
              <a:solidFill>
                <a:schemeClr val="lt1"/>
              </a:solidFill>
              <a:latin typeface="Calibri"/>
              <a:ea typeface="Calibri"/>
              <a:cs typeface="Calibri"/>
              <a:sym typeface="Calibri"/>
            </a:endParaRPr>
          </a:p>
        </p:txBody>
      </p:sp>
      <p:sp>
        <p:nvSpPr>
          <p:cNvPr id="851" name="Google Shape;851;p16"/>
          <p:cNvSpPr txBox="1"/>
          <p:nvPr/>
        </p:nvSpPr>
        <p:spPr>
          <a:xfrm>
            <a:off x="1246291" y="1522868"/>
            <a:ext cx="789317" cy="342336"/>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1500">
                <a:solidFill>
                  <a:schemeClr val="accent1"/>
                </a:solidFill>
                <a:latin typeface="Arial"/>
                <a:ea typeface="Arial"/>
                <a:cs typeface="Arial"/>
                <a:sym typeface="Arial"/>
              </a:rPr>
              <a:t>Strengths</a:t>
            </a:r>
            <a:endParaRPr sz="1500">
              <a:solidFill>
                <a:schemeClr val="accent1"/>
              </a:solidFill>
              <a:latin typeface="Arial"/>
              <a:ea typeface="Arial"/>
              <a:cs typeface="Arial"/>
              <a:sym typeface="Arial"/>
            </a:endParaRPr>
          </a:p>
        </p:txBody>
      </p:sp>
      <p:cxnSp>
        <p:nvCxnSpPr>
          <p:cNvPr id="852" name="Google Shape;852;p16"/>
          <p:cNvCxnSpPr/>
          <p:nvPr/>
        </p:nvCxnSpPr>
        <p:spPr>
          <a:xfrm>
            <a:off x="735415" y="1842664"/>
            <a:ext cx="1672100" cy="10970"/>
          </a:xfrm>
          <a:prstGeom prst="straightConnector1">
            <a:avLst/>
          </a:prstGeom>
          <a:noFill/>
          <a:ln cap="flat" cmpd="sng" w="9525">
            <a:solidFill>
              <a:srgbClr val="8D8D8D">
                <a:alpha val="32941"/>
              </a:srgbClr>
            </a:solidFill>
            <a:prstDash val="solid"/>
            <a:round/>
            <a:headEnd len="med" w="med" type="diamond"/>
            <a:tailEnd len="med" w="med" type="diamond"/>
          </a:ln>
        </p:spPr>
      </p:cxnSp>
      <p:sp>
        <p:nvSpPr>
          <p:cNvPr id="853" name="Google Shape;853;p16"/>
          <p:cNvSpPr/>
          <p:nvPr/>
        </p:nvSpPr>
        <p:spPr>
          <a:xfrm>
            <a:off x="699162" y="1912649"/>
            <a:ext cx="1797914" cy="969494"/>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900">
                <a:solidFill>
                  <a:srgbClr val="7F7F7F"/>
                </a:solidFill>
                <a:latin typeface="Microsoft Yahei"/>
                <a:ea typeface="Microsoft Yahei"/>
                <a:cs typeface="Microsoft Yahei"/>
                <a:sym typeface="Microsoft Yahei"/>
              </a:rPr>
              <a:t>The paper is an article used to conduct scientific research and describe scientific research results. It is not only a means to</a:t>
            </a:r>
            <a:endParaRPr/>
          </a:p>
        </p:txBody>
      </p:sp>
      <p:sp>
        <p:nvSpPr>
          <p:cNvPr id="854" name="Google Shape;854;p16"/>
          <p:cNvSpPr/>
          <p:nvPr/>
        </p:nvSpPr>
        <p:spPr>
          <a:xfrm flipH="1">
            <a:off x="6263210" y="1646576"/>
            <a:ext cx="204178" cy="207057"/>
          </a:xfrm>
          <a:prstGeom prst="roundRect">
            <a:avLst>
              <a:gd fmla="val 5039" name="adj"/>
            </a:avLst>
          </a:prstGeom>
          <a:solidFill>
            <a:srgbClr val="8BCFFF"/>
          </a:solidFill>
          <a:ln>
            <a:noFill/>
          </a:ln>
          <a:effectLst>
            <a:outerShdw blurRad="50800" rotWithShape="0" algn="t" dir="5400000" dist="38100">
              <a:srgbClr val="000000">
                <a:alpha val="40000"/>
              </a:srgbClr>
            </a:outerShdw>
          </a:effectLst>
        </p:spPr>
        <p:txBody>
          <a:bodyPr anchorCtr="0" anchor="ctr" bIns="34275" lIns="68575" spcFirstLastPara="1" rIns="68575" wrap="square" tIns="34275">
            <a:noAutofit/>
          </a:bodyPr>
          <a:lstStyle/>
          <a:p>
            <a:pPr indent="0" lvl="0" marL="0" marR="0" rtl="0" algn="ctr">
              <a:lnSpc>
                <a:spcPct val="130000"/>
              </a:lnSpc>
              <a:spcBef>
                <a:spcPts val="0"/>
              </a:spcBef>
              <a:spcAft>
                <a:spcPts val="0"/>
              </a:spcAft>
              <a:buNone/>
            </a:pPr>
            <a:r>
              <a:t/>
            </a:r>
            <a:endParaRPr sz="2700">
              <a:solidFill>
                <a:schemeClr val="lt1"/>
              </a:solidFill>
              <a:latin typeface="Calibri"/>
              <a:ea typeface="Calibri"/>
              <a:cs typeface="Calibri"/>
              <a:sym typeface="Calibri"/>
            </a:endParaRPr>
          </a:p>
        </p:txBody>
      </p:sp>
      <p:sp>
        <p:nvSpPr>
          <p:cNvPr id="855" name="Google Shape;855;p16"/>
          <p:cNvSpPr txBox="1"/>
          <p:nvPr/>
        </p:nvSpPr>
        <p:spPr>
          <a:xfrm>
            <a:off x="6586557" y="1580089"/>
            <a:ext cx="944808" cy="642418"/>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1500">
                <a:solidFill>
                  <a:srgbClr val="8BCFFF"/>
                </a:solidFill>
                <a:latin typeface="Arial"/>
                <a:ea typeface="Arial"/>
                <a:cs typeface="Arial"/>
                <a:sym typeface="Arial"/>
              </a:rPr>
              <a:t>Weaknesses</a:t>
            </a:r>
            <a:endParaRPr sz="1500">
              <a:solidFill>
                <a:srgbClr val="8BCFFF"/>
              </a:solidFill>
              <a:latin typeface="Arial"/>
              <a:ea typeface="Arial"/>
              <a:cs typeface="Arial"/>
              <a:sym typeface="Arial"/>
            </a:endParaRPr>
          </a:p>
          <a:p>
            <a:pPr indent="0" lvl="0" marL="0" marR="0" rtl="0" algn="l">
              <a:lnSpc>
                <a:spcPct val="130000"/>
              </a:lnSpc>
              <a:spcBef>
                <a:spcPts val="0"/>
              </a:spcBef>
              <a:spcAft>
                <a:spcPts val="0"/>
              </a:spcAft>
              <a:buNone/>
            </a:pPr>
            <a:r>
              <a:t/>
            </a:r>
            <a:endParaRPr sz="1500">
              <a:solidFill>
                <a:srgbClr val="8BCFFF"/>
              </a:solidFill>
              <a:latin typeface="Arial"/>
              <a:ea typeface="Arial"/>
              <a:cs typeface="Arial"/>
              <a:sym typeface="Arial"/>
            </a:endParaRPr>
          </a:p>
        </p:txBody>
      </p:sp>
      <p:cxnSp>
        <p:nvCxnSpPr>
          <p:cNvPr id="856" name="Google Shape;856;p16"/>
          <p:cNvCxnSpPr/>
          <p:nvPr/>
        </p:nvCxnSpPr>
        <p:spPr>
          <a:xfrm>
            <a:off x="6647761" y="1888914"/>
            <a:ext cx="1672100" cy="10970"/>
          </a:xfrm>
          <a:prstGeom prst="straightConnector1">
            <a:avLst/>
          </a:prstGeom>
          <a:noFill/>
          <a:ln cap="flat" cmpd="sng" w="9525">
            <a:solidFill>
              <a:srgbClr val="8D8D8D">
                <a:alpha val="32941"/>
              </a:srgbClr>
            </a:solidFill>
            <a:prstDash val="solid"/>
            <a:round/>
            <a:headEnd len="med" w="med" type="diamond"/>
            <a:tailEnd len="med" w="med" type="diamond"/>
          </a:ln>
        </p:spPr>
      </p:cxnSp>
      <p:sp>
        <p:nvSpPr>
          <p:cNvPr id="857" name="Google Shape;857;p16"/>
          <p:cNvSpPr/>
          <p:nvPr/>
        </p:nvSpPr>
        <p:spPr>
          <a:xfrm>
            <a:off x="6584854" y="1947329"/>
            <a:ext cx="1797914" cy="969494"/>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900">
                <a:solidFill>
                  <a:srgbClr val="7F7F7F"/>
                </a:solidFill>
                <a:latin typeface="Microsoft Yahei"/>
                <a:ea typeface="Microsoft Yahei"/>
                <a:cs typeface="Microsoft Yahei"/>
                <a:sym typeface="Microsoft Yahei"/>
              </a:rPr>
              <a:t>The paper is an article used to conduct scientific research and describe scientific research results. It is not only a means to</a:t>
            </a:r>
            <a:endParaRPr/>
          </a:p>
        </p:txBody>
      </p:sp>
      <p:sp>
        <p:nvSpPr>
          <p:cNvPr id="858" name="Google Shape;858;p16"/>
          <p:cNvSpPr/>
          <p:nvPr/>
        </p:nvSpPr>
        <p:spPr>
          <a:xfrm flipH="1">
            <a:off x="2587989" y="3184142"/>
            <a:ext cx="204178" cy="207057"/>
          </a:xfrm>
          <a:prstGeom prst="roundRect">
            <a:avLst>
              <a:gd fmla="val 5039" name="adj"/>
            </a:avLst>
          </a:prstGeom>
          <a:solidFill>
            <a:srgbClr val="8BCFFF"/>
          </a:solidFill>
          <a:ln>
            <a:noFill/>
          </a:ln>
          <a:effectLst>
            <a:outerShdw blurRad="50800" rotWithShape="0" algn="t" dir="5400000" dist="38100">
              <a:srgbClr val="000000">
                <a:alpha val="40000"/>
              </a:srgbClr>
            </a:outerShdw>
          </a:effectLst>
        </p:spPr>
        <p:txBody>
          <a:bodyPr anchorCtr="0" anchor="ctr" bIns="34275" lIns="68575" spcFirstLastPara="1" rIns="68575" wrap="square" tIns="34275">
            <a:noAutofit/>
          </a:bodyPr>
          <a:lstStyle/>
          <a:p>
            <a:pPr indent="0" lvl="0" marL="0" marR="0" rtl="0" algn="ctr">
              <a:lnSpc>
                <a:spcPct val="130000"/>
              </a:lnSpc>
              <a:spcBef>
                <a:spcPts val="0"/>
              </a:spcBef>
              <a:spcAft>
                <a:spcPts val="0"/>
              </a:spcAft>
              <a:buNone/>
            </a:pPr>
            <a:r>
              <a:t/>
            </a:r>
            <a:endParaRPr sz="2700">
              <a:solidFill>
                <a:schemeClr val="lt1"/>
              </a:solidFill>
              <a:latin typeface="Calibri"/>
              <a:ea typeface="Calibri"/>
              <a:cs typeface="Calibri"/>
              <a:sym typeface="Calibri"/>
            </a:endParaRPr>
          </a:p>
        </p:txBody>
      </p:sp>
      <p:sp>
        <p:nvSpPr>
          <p:cNvPr id="859" name="Google Shape;859;p16"/>
          <p:cNvSpPr txBox="1"/>
          <p:nvPr/>
        </p:nvSpPr>
        <p:spPr>
          <a:xfrm>
            <a:off x="1084709" y="3080355"/>
            <a:ext cx="981677" cy="342336"/>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1500">
                <a:solidFill>
                  <a:srgbClr val="8BCFFF"/>
                </a:solidFill>
                <a:latin typeface="Arial"/>
                <a:ea typeface="Arial"/>
                <a:cs typeface="Arial"/>
                <a:sym typeface="Arial"/>
              </a:rPr>
              <a:t>Opportunity</a:t>
            </a:r>
            <a:endParaRPr sz="1500">
              <a:solidFill>
                <a:srgbClr val="8BCFFF"/>
              </a:solidFill>
              <a:latin typeface="Arial"/>
              <a:ea typeface="Arial"/>
              <a:cs typeface="Arial"/>
              <a:sym typeface="Arial"/>
            </a:endParaRPr>
          </a:p>
        </p:txBody>
      </p:sp>
      <p:cxnSp>
        <p:nvCxnSpPr>
          <p:cNvPr id="860" name="Google Shape;860;p16"/>
          <p:cNvCxnSpPr/>
          <p:nvPr/>
        </p:nvCxnSpPr>
        <p:spPr>
          <a:xfrm>
            <a:off x="735417" y="3389637"/>
            <a:ext cx="1672100" cy="10970"/>
          </a:xfrm>
          <a:prstGeom prst="straightConnector1">
            <a:avLst/>
          </a:prstGeom>
          <a:noFill/>
          <a:ln cap="flat" cmpd="sng" w="9525">
            <a:solidFill>
              <a:srgbClr val="8D8D8D">
                <a:alpha val="32941"/>
              </a:srgbClr>
            </a:solidFill>
            <a:prstDash val="solid"/>
            <a:round/>
            <a:headEnd len="med" w="med" type="diamond"/>
            <a:tailEnd len="med" w="med" type="diamond"/>
          </a:ln>
        </p:spPr>
      </p:cxnSp>
      <p:sp>
        <p:nvSpPr>
          <p:cNvPr id="861" name="Google Shape;861;p16"/>
          <p:cNvSpPr/>
          <p:nvPr/>
        </p:nvSpPr>
        <p:spPr>
          <a:xfrm>
            <a:off x="672508" y="3448052"/>
            <a:ext cx="1797914" cy="969494"/>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900">
                <a:solidFill>
                  <a:srgbClr val="7F7F7F"/>
                </a:solidFill>
                <a:latin typeface="Microsoft Yahei"/>
                <a:ea typeface="Microsoft Yahei"/>
                <a:cs typeface="Microsoft Yahei"/>
                <a:sym typeface="Microsoft Yahei"/>
              </a:rPr>
              <a:t>The paper is an article used to conduct scientific research and describe scientific research results. It is not only a means to</a:t>
            </a:r>
            <a:endParaRPr/>
          </a:p>
        </p:txBody>
      </p:sp>
      <p:sp>
        <p:nvSpPr>
          <p:cNvPr id="862" name="Google Shape;862;p16"/>
          <p:cNvSpPr/>
          <p:nvPr/>
        </p:nvSpPr>
        <p:spPr>
          <a:xfrm flipH="1">
            <a:off x="6263208" y="3210214"/>
            <a:ext cx="204178" cy="207057"/>
          </a:xfrm>
          <a:prstGeom prst="roundRect">
            <a:avLst>
              <a:gd fmla="val 5039" name="adj"/>
            </a:avLst>
          </a:prstGeom>
          <a:solidFill>
            <a:schemeClr val="accent1"/>
          </a:solidFill>
          <a:ln>
            <a:noFill/>
          </a:ln>
          <a:effectLst>
            <a:outerShdw blurRad="50800" rotWithShape="0" algn="t" dir="5400000" dist="38100">
              <a:srgbClr val="000000">
                <a:alpha val="40000"/>
              </a:srgbClr>
            </a:outerShdw>
          </a:effectLst>
        </p:spPr>
        <p:txBody>
          <a:bodyPr anchorCtr="0" anchor="ctr" bIns="34275" lIns="68575" spcFirstLastPara="1" rIns="68575" wrap="square" tIns="34275">
            <a:noAutofit/>
          </a:bodyPr>
          <a:lstStyle/>
          <a:p>
            <a:pPr indent="0" lvl="0" marL="0" marR="0" rtl="0" algn="ctr">
              <a:lnSpc>
                <a:spcPct val="130000"/>
              </a:lnSpc>
              <a:spcBef>
                <a:spcPts val="0"/>
              </a:spcBef>
              <a:spcAft>
                <a:spcPts val="0"/>
              </a:spcAft>
              <a:buNone/>
            </a:pPr>
            <a:r>
              <a:t/>
            </a:r>
            <a:endParaRPr sz="2700">
              <a:solidFill>
                <a:schemeClr val="lt1"/>
              </a:solidFill>
              <a:latin typeface="Calibri"/>
              <a:ea typeface="Calibri"/>
              <a:cs typeface="Calibri"/>
              <a:sym typeface="Calibri"/>
            </a:endParaRPr>
          </a:p>
        </p:txBody>
      </p:sp>
      <p:sp>
        <p:nvSpPr>
          <p:cNvPr id="863" name="Google Shape;863;p16"/>
          <p:cNvSpPr txBox="1"/>
          <p:nvPr/>
        </p:nvSpPr>
        <p:spPr>
          <a:xfrm>
            <a:off x="6586554" y="3142962"/>
            <a:ext cx="672298" cy="342336"/>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1500">
                <a:solidFill>
                  <a:schemeClr val="accent1"/>
                </a:solidFill>
                <a:latin typeface="Arial"/>
                <a:ea typeface="Arial"/>
                <a:cs typeface="Arial"/>
                <a:sym typeface="Arial"/>
              </a:rPr>
              <a:t>Threats</a:t>
            </a:r>
            <a:endParaRPr sz="1500">
              <a:solidFill>
                <a:schemeClr val="accent1"/>
              </a:solidFill>
              <a:latin typeface="Arial"/>
              <a:ea typeface="Arial"/>
              <a:cs typeface="Arial"/>
              <a:sym typeface="Arial"/>
            </a:endParaRPr>
          </a:p>
        </p:txBody>
      </p:sp>
      <p:cxnSp>
        <p:nvCxnSpPr>
          <p:cNvPr id="864" name="Google Shape;864;p16"/>
          <p:cNvCxnSpPr/>
          <p:nvPr/>
        </p:nvCxnSpPr>
        <p:spPr>
          <a:xfrm>
            <a:off x="6647761" y="3451786"/>
            <a:ext cx="1672100" cy="10970"/>
          </a:xfrm>
          <a:prstGeom prst="straightConnector1">
            <a:avLst/>
          </a:prstGeom>
          <a:noFill/>
          <a:ln cap="flat" cmpd="sng" w="9525">
            <a:solidFill>
              <a:srgbClr val="8D8D8D">
                <a:alpha val="32941"/>
              </a:srgbClr>
            </a:solidFill>
            <a:prstDash val="solid"/>
            <a:round/>
            <a:headEnd len="med" w="med" type="diamond"/>
            <a:tailEnd len="med" w="med" type="diamond"/>
          </a:ln>
        </p:spPr>
      </p:cxnSp>
      <p:sp>
        <p:nvSpPr>
          <p:cNvPr id="865" name="Google Shape;865;p16"/>
          <p:cNvSpPr/>
          <p:nvPr/>
        </p:nvSpPr>
        <p:spPr>
          <a:xfrm>
            <a:off x="6584852" y="3510203"/>
            <a:ext cx="1797915" cy="969494"/>
          </a:xfrm>
          <a:prstGeom prst="rect">
            <a:avLst/>
          </a:prstGeom>
          <a:noFill/>
          <a:ln>
            <a:noFill/>
          </a:ln>
        </p:spPr>
        <p:txBody>
          <a:bodyPr anchorCtr="0" anchor="t" bIns="34275" lIns="68575" spcFirstLastPara="1" rIns="68575" wrap="square" tIns="34275">
            <a:spAutoFit/>
          </a:bodyPr>
          <a:lstStyle/>
          <a:p>
            <a:pPr indent="0" lvl="0" marL="0" marR="0" rtl="0" algn="l">
              <a:lnSpc>
                <a:spcPct val="130000"/>
              </a:lnSpc>
              <a:spcBef>
                <a:spcPts val="0"/>
              </a:spcBef>
              <a:spcAft>
                <a:spcPts val="0"/>
              </a:spcAft>
              <a:buNone/>
            </a:pPr>
            <a:r>
              <a:rPr lang="en-US" sz="900">
                <a:solidFill>
                  <a:srgbClr val="7F7F7F"/>
                </a:solidFill>
                <a:latin typeface="Microsoft Yahei"/>
                <a:ea typeface="Microsoft Yahei"/>
                <a:cs typeface="Microsoft Yahei"/>
                <a:sym typeface="Microsoft Yahei"/>
              </a:rPr>
              <a:t>The paper is an article used to conduct scientific research and describe scientific research results. It is not only a means to</a:t>
            </a:r>
            <a:endParaRPr/>
          </a:p>
        </p:txBody>
      </p:sp>
      <p:grpSp>
        <p:nvGrpSpPr>
          <p:cNvPr id="866" name="Google Shape;866;p16"/>
          <p:cNvGrpSpPr/>
          <p:nvPr/>
        </p:nvGrpSpPr>
        <p:grpSpPr>
          <a:xfrm>
            <a:off x="2714538" y="340191"/>
            <a:ext cx="6139049" cy="129804"/>
            <a:chOff x="2713964" y="340296"/>
            <a:chExt cx="6140944" cy="129844"/>
          </a:xfrm>
        </p:grpSpPr>
        <p:cxnSp>
          <p:nvCxnSpPr>
            <p:cNvPr id="867" name="Google Shape;867;p16"/>
            <p:cNvCxnSpPr>
              <a:endCxn id="868"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868" name="Google Shape;868;p16"/>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869" name="Google Shape;869;p16"/>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870" name="Google Shape;870;p16"/>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871" name="Google Shape;871;p16"/>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872" name="Google Shape;872;p16"/>
          <p:cNvSpPr/>
          <p:nvPr/>
        </p:nvSpPr>
        <p:spPr>
          <a:xfrm>
            <a:off x="-28575" y="4446775"/>
            <a:ext cx="9191625" cy="712478"/>
          </a:xfrm>
          <a:custGeom>
            <a:rect b="b" l="l" r="r" t="t"/>
            <a:pathLst>
              <a:path extrusionOk="0" h="41339" w="367665">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008DEE">
              <a:alpha val="81568"/>
            </a:srgbClr>
          </a:solidFill>
          <a:ln>
            <a:noFill/>
          </a:ln>
        </p:spPr>
      </p:sp>
      <p:sp>
        <p:nvSpPr>
          <p:cNvPr id="873" name="Google Shape;873;p16"/>
          <p:cNvSpPr/>
          <p:nvPr/>
        </p:nvSpPr>
        <p:spPr>
          <a:xfrm>
            <a:off x="-28575" y="4578111"/>
            <a:ext cx="9191625" cy="584439"/>
          </a:xfrm>
          <a:custGeom>
            <a:rect b="b" l="l" r="r" t="t"/>
            <a:pathLst>
              <a:path extrusionOk="0" h="33910" w="367665">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333"/>
            </a:srgbClr>
          </a:solidFill>
          <a:ln>
            <a:noFill/>
          </a:ln>
        </p:spPr>
      </p:sp>
      <p:sp>
        <p:nvSpPr>
          <p:cNvPr id="874" name="Google Shape;874;p16"/>
          <p:cNvSpPr/>
          <p:nvPr/>
        </p:nvSpPr>
        <p:spPr>
          <a:xfrm rot="8100000">
            <a:off x="1847981" y="4252969"/>
            <a:ext cx="122612" cy="122612"/>
          </a:xfrm>
          <a:prstGeom prst="teardrop">
            <a:avLst>
              <a:gd fmla="val 100000" name="adj"/>
            </a:avLst>
          </a:prstGeom>
          <a:solidFill>
            <a:srgbClr val="AFF0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75" name="Google Shape;875;p16"/>
          <p:cNvSpPr/>
          <p:nvPr/>
        </p:nvSpPr>
        <p:spPr>
          <a:xfrm rot="8100000">
            <a:off x="6038981" y="4536819"/>
            <a:ext cx="122612" cy="122612"/>
          </a:xfrm>
          <a:prstGeom prst="teardrop">
            <a:avLst>
              <a:gd fmla="val 100000" name="adj"/>
            </a:avLst>
          </a:prstGeom>
          <a:noFill/>
          <a:ln cap="flat" cmpd="sng" w="28575">
            <a:solidFill>
              <a:srgbClr val="00CEF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76" name="Google Shape;876;p16"/>
          <p:cNvSpPr/>
          <p:nvPr/>
        </p:nvSpPr>
        <p:spPr>
          <a:xfrm rot="8100000">
            <a:off x="7181981" y="4570169"/>
            <a:ext cx="122612" cy="122612"/>
          </a:xfrm>
          <a:prstGeom prst="teardrop">
            <a:avLst>
              <a:gd fmla="val 100000" name="adj"/>
            </a:avLst>
          </a:prstGeom>
          <a:solidFill>
            <a:srgbClr val="00CEF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nvGrpSpPr>
          <p:cNvPr id="877" name="Google Shape;877;p16"/>
          <p:cNvGrpSpPr/>
          <p:nvPr/>
        </p:nvGrpSpPr>
        <p:grpSpPr>
          <a:xfrm>
            <a:off x="-9525" y="4462475"/>
            <a:ext cx="9167825" cy="595300"/>
            <a:chOff x="-9525" y="4462475"/>
            <a:chExt cx="9167825" cy="595300"/>
          </a:xfrm>
        </p:grpSpPr>
        <p:sp>
          <p:nvSpPr>
            <p:cNvPr id="878" name="Google Shape;878;p16"/>
            <p:cNvSpPr/>
            <p:nvPr/>
          </p:nvSpPr>
          <p:spPr>
            <a:xfrm>
              <a:off x="-9525" y="4581525"/>
              <a:ext cx="4205300" cy="476250"/>
            </a:xfrm>
            <a:custGeom>
              <a:rect b="b" l="l" r="r" t="t"/>
              <a:pathLst>
                <a:path extrusionOk="0" h="19050" w="168212">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cap="flat" cmpd="sng" w="9525">
              <a:solidFill>
                <a:srgbClr val="3C78D8"/>
              </a:solidFill>
              <a:prstDash val="solid"/>
              <a:round/>
              <a:headEnd len="sm" w="sm" type="none"/>
              <a:tailEnd len="sm" w="sm" type="none"/>
            </a:ln>
          </p:spPr>
        </p:sp>
        <p:sp>
          <p:nvSpPr>
            <p:cNvPr id="879" name="Google Shape;879;p16"/>
            <p:cNvSpPr/>
            <p:nvPr/>
          </p:nvSpPr>
          <p:spPr>
            <a:xfrm>
              <a:off x="4195775" y="4462475"/>
              <a:ext cx="3424225" cy="590550"/>
            </a:xfrm>
            <a:custGeom>
              <a:rect b="b" l="l" r="r" t="t"/>
              <a:pathLst>
                <a:path extrusionOk="0" h="23622" w="136969">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cap="flat" cmpd="sng" w="9525">
              <a:solidFill>
                <a:srgbClr val="3C78D8"/>
              </a:solidFill>
              <a:prstDash val="solid"/>
              <a:round/>
              <a:headEnd len="sm" w="sm" type="none"/>
              <a:tailEnd len="sm" w="sm" type="none"/>
            </a:ln>
          </p:spPr>
        </p:sp>
        <p:sp>
          <p:nvSpPr>
            <p:cNvPr id="880" name="Google Shape;880;p16"/>
            <p:cNvSpPr/>
            <p:nvPr/>
          </p:nvSpPr>
          <p:spPr>
            <a:xfrm>
              <a:off x="7624775" y="4472000"/>
              <a:ext cx="1533525" cy="414325"/>
            </a:xfrm>
            <a:custGeom>
              <a:rect b="b" l="l" r="r" t="t"/>
              <a:pathLst>
                <a:path extrusionOk="0" h="16573" w="61341">
                  <a:moveTo>
                    <a:pt x="0" y="0"/>
                  </a:moveTo>
                  <a:lnTo>
                    <a:pt x="15049" y="4762"/>
                  </a:lnTo>
                  <a:lnTo>
                    <a:pt x="30670" y="4762"/>
                  </a:lnTo>
                  <a:lnTo>
                    <a:pt x="45910" y="4762"/>
                  </a:lnTo>
                  <a:lnTo>
                    <a:pt x="61341" y="16573"/>
                  </a:lnTo>
                </a:path>
              </a:pathLst>
            </a:custGeom>
            <a:noFill/>
            <a:ln cap="flat" cmpd="sng" w="9525">
              <a:solidFill>
                <a:srgbClr val="3C78D8"/>
              </a:solidFill>
              <a:prstDash val="solid"/>
              <a:round/>
              <a:headEnd len="sm" w="sm" type="none"/>
              <a:tailEnd len="sm" w="sm" type="none"/>
            </a:ln>
          </p:spPr>
        </p:sp>
      </p:grpSp>
      <p:grpSp>
        <p:nvGrpSpPr>
          <p:cNvPr id="881" name="Google Shape;881;p16"/>
          <p:cNvGrpSpPr/>
          <p:nvPr/>
        </p:nvGrpSpPr>
        <p:grpSpPr>
          <a:xfrm>
            <a:off x="-42837" y="4443488"/>
            <a:ext cx="9229575" cy="642787"/>
            <a:chOff x="-42837" y="4443488"/>
            <a:chExt cx="9229575" cy="642787"/>
          </a:xfrm>
        </p:grpSpPr>
        <p:sp>
          <p:nvSpPr>
            <p:cNvPr id="882" name="Google Shape;882;p16"/>
            <p:cNvSpPr/>
            <p:nvPr/>
          </p:nvSpPr>
          <p:spPr>
            <a:xfrm>
              <a:off x="1114450" y="49006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83" name="Google Shape;883;p16"/>
            <p:cNvSpPr/>
            <p:nvPr/>
          </p:nvSpPr>
          <p:spPr>
            <a:xfrm>
              <a:off x="1495450" y="502927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84" name="Google Shape;884;p16"/>
            <p:cNvSpPr/>
            <p:nvPr/>
          </p:nvSpPr>
          <p:spPr>
            <a:xfrm>
              <a:off x="733450" y="49721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85" name="Google Shape;885;p16"/>
            <p:cNvSpPr/>
            <p:nvPr/>
          </p:nvSpPr>
          <p:spPr>
            <a:xfrm>
              <a:off x="352450" y="49626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86" name="Google Shape;886;p16"/>
            <p:cNvSpPr/>
            <p:nvPr/>
          </p:nvSpPr>
          <p:spPr>
            <a:xfrm>
              <a:off x="-42837" y="46054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87" name="Google Shape;887;p16"/>
            <p:cNvSpPr/>
            <p:nvPr/>
          </p:nvSpPr>
          <p:spPr>
            <a:xfrm>
              <a:off x="1876450" y="48340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88" name="Google Shape;888;p16"/>
            <p:cNvSpPr/>
            <p:nvPr/>
          </p:nvSpPr>
          <p:spPr>
            <a:xfrm>
              <a:off x="2257450" y="48292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89" name="Google Shape;889;p16"/>
            <p:cNvSpPr/>
            <p:nvPr/>
          </p:nvSpPr>
          <p:spPr>
            <a:xfrm>
              <a:off x="2638450" y="454826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0" name="Google Shape;890;p16"/>
            <p:cNvSpPr/>
            <p:nvPr/>
          </p:nvSpPr>
          <p:spPr>
            <a:xfrm>
              <a:off x="3019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1" name="Google Shape;891;p16"/>
            <p:cNvSpPr/>
            <p:nvPr/>
          </p:nvSpPr>
          <p:spPr>
            <a:xfrm>
              <a:off x="3400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2" name="Google Shape;892;p16"/>
            <p:cNvSpPr/>
            <p:nvPr/>
          </p:nvSpPr>
          <p:spPr>
            <a:xfrm>
              <a:off x="3781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3" name="Google Shape;893;p16"/>
            <p:cNvSpPr/>
            <p:nvPr/>
          </p:nvSpPr>
          <p:spPr>
            <a:xfrm>
              <a:off x="4162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4" name="Google Shape;894;p16"/>
            <p:cNvSpPr/>
            <p:nvPr/>
          </p:nvSpPr>
          <p:spPr>
            <a:xfrm>
              <a:off x="4543450" y="46673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5" name="Google Shape;895;p16"/>
            <p:cNvSpPr/>
            <p:nvPr/>
          </p:nvSpPr>
          <p:spPr>
            <a:xfrm>
              <a:off x="4924450" y="45435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6" name="Google Shape;896;p16"/>
            <p:cNvSpPr/>
            <p:nvPr/>
          </p:nvSpPr>
          <p:spPr>
            <a:xfrm>
              <a:off x="5305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7" name="Google Shape;897;p16"/>
            <p:cNvSpPr/>
            <p:nvPr/>
          </p:nvSpPr>
          <p:spPr>
            <a:xfrm>
              <a:off x="5686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8" name="Google Shape;898;p16"/>
            <p:cNvSpPr/>
            <p:nvPr/>
          </p:nvSpPr>
          <p:spPr>
            <a:xfrm>
              <a:off x="6067450" y="48483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899" name="Google Shape;899;p16"/>
            <p:cNvSpPr/>
            <p:nvPr/>
          </p:nvSpPr>
          <p:spPr>
            <a:xfrm>
              <a:off x="6448450" y="47292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0" name="Google Shape;900;p16"/>
            <p:cNvSpPr/>
            <p:nvPr/>
          </p:nvSpPr>
          <p:spPr>
            <a:xfrm>
              <a:off x="6829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1" name="Google Shape;901;p16"/>
            <p:cNvSpPr/>
            <p:nvPr/>
          </p:nvSpPr>
          <p:spPr>
            <a:xfrm>
              <a:off x="7210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2" name="Google Shape;902;p16"/>
            <p:cNvSpPr/>
            <p:nvPr/>
          </p:nvSpPr>
          <p:spPr>
            <a:xfrm>
              <a:off x="7591450" y="44434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3" name="Google Shape;903;p16"/>
            <p:cNvSpPr/>
            <p:nvPr/>
          </p:nvSpPr>
          <p:spPr>
            <a:xfrm>
              <a:off x="7972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4" name="Google Shape;904;p16"/>
            <p:cNvSpPr/>
            <p:nvPr/>
          </p:nvSpPr>
          <p:spPr>
            <a:xfrm>
              <a:off x="8353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5" name="Google Shape;905;p16"/>
            <p:cNvSpPr/>
            <p:nvPr/>
          </p:nvSpPr>
          <p:spPr>
            <a:xfrm>
              <a:off x="8734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6" name="Google Shape;906;p16"/>
            <p:cNvSpPr/>
            <p:nvPr/>
          </p:nvSpPr>
          <p:spPr>
            <a:xfrm>
              <a:off x="9129738" y="48673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sp>
        <p:nvSpPr>
          <p:cNvPr id="907" name="Google Shape;907;p16"/>
          <p:cNvSpPr/>
          <p:nvPr/>
        </p:nvSpPr>
        <p:spPr>
          <a:xfrm>
            <a:off x="2990700" y="458620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8" name="Google Shape;908;p16"/>
          <p:cNvSpPr/>
          <p:nvPr/>
        </p:nvSpPr>
        <p:spPr>
          <a:xfrm>
            <a:off x="1085700" y="487195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09" name="Google Shape;909;p16"/>
          <p:cNvSpPr/>
          <p:nvPr/>
        </p:nvSpPr>
        <p:spPr>
          <a:xfrm>
            <a:off x="4895700" y="4516032"/>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10" name="Google Shape;910;p16"/>
          <p:cNvSpPr/>
          <p:nvPr/>
        </p:nvSpPr>
        <p:spPr>
          <a:xfrm rot="8100000">
            <a:off x="8699949" y="4329169"/>
            <a:ext cx="122612" cy="122612"/>
          </a:xfrm>
          <a:prstGeom prst="teardrop">
            <a:avLst>
              <a:gd fmla="val 100000" name="adj"/>
            </a:avLst>
          </a:prstGeom>
          <a:noFill/>
          <a:ln cap="flat" cmpd="sng" w="28575">
            <a:solidFill>
              <a:srgbClr val="AFF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911" name="Google Shape;911;p16"/>
          <p:cNvSpPr txBox="1"/>
          <p:nvPr>
            <p:ph idx="12" type="sldNum"/>
          </p:nvPr>
        </p:nvSpPr>
        <p:spPr>
          <a:xfrm>
            <a:off x="8556775" y="4826200"/>
            <a:ext cx="548700" cy="317400"/>
          </a:xfrm>
          <a:prstGeom prst="rect">
            <a:avLst/>
          </a:prstGeom>
          <a:noFill/>
          <a:ln>
            <a:noFill/>
          </a:ln>
        </p:spPr>
        <p:txBody>
          <a:bodyPr anchorCtr="0" anchor="t" bIns="91425" lIns="91425" spcFirstLastPara="1" rIns="91425" wrap="square" tIns="91425">
            <a:noAutofit/>
          </a:bodyPr>
          <a:lstStyle/>
          <a:p>
            <a:pPr indent="0" lvl="0" marL="0" marR="0" rtl="0" algn="r">
              <a:spcBef>
                <a:spcPts val="0"/>
              </a:spcBef>
              <a:spcAft>
                <a:spcPts val="0"/>
              </a:spcAft>
              <a:buClr>
                <a:schemeClr val="dk1"/>
              </a:buClr>
              <a:buSzPts val="1350"/>
              <a:buFont typeface="Calibri"/>
              <a:buNone/>
            </a:pPr>
            <a:fld id="{00000000-1234-1234-1234-123412341234}" type="slidenum">
              <a:rPr lang="en-US" sz="1350">
                <a:solidFill>
                  <a:schemeClr val="dk1"/>
                </a:solidFill>
                <a:latin typeface="Calibri"/>
                <a:ea typeface="Calibri"/>
                <a:cs typeface="Calibri"/>
                <a:sym typeface="Calibri"/>
              </a:rPr>
              <a:t>‹#›</a:t>
            </a:fld>
            <a:endParaRPr sz="1350">
              <a:solidFill>
                <a:schemeClr val="dk1"/>
              </a:solidFill>
              <a:latin typeface="Calibri"/>
              <a:ea typeface="Calibri"/>
              <a:cs typeface="Calibri"/>
              <a:sym typeface="Calibri"/>
            </a:endParaRPr>
          </a:p>
        </p:txBody>
      </p:sp>
    </p:spTree>
  </p:cSld>
  <p:clrMapOvr>
    <a:masterClrMapping/>
  </p:clrMapOvr>
  <p:transition spd="slow" p14:dur="1500">
    <p:random/>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grpSp>
        <p:nvGrpSpPr>
          <p:cNvPr id="917" name="Google Shape;917;p17"/>
          <p:cNvGrpSpPr/>
          <p:nvPr/>
        </p:nvGrpSpPr>
        <p:grpSpPr>
          <a:xfrm>
            <a:off x="7558358" y="2241948"/>
            <a:ext cx="664164" cy="664369"/>
            <a:chOff x="10436024" y="1937451"/>
            <a:chExt cx="885961" cy="885961"/>
          </a:xfrm>
        </p:grpSpPr>
        <p:sp>
          <p:nvSpPr>
            <p:cNvPr id="918" name="Google Shape;918;p17"/>
            <p:cNvSpPr/>
            <p:nvPr/>
          </p:nvSpPr>
          <p:spPr>
            <a:xfrm>
              <a:off x="10436024" y="1937451"/>
              <a:ext cx="885961" cy="885961"/>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919" name="Google Shape;919;p17"/>
            <p:cNvSpPr txBox="1"/>
            <p:nvPr/>
          </p:nvSpPr>
          <p:spPr>
            <a:xfrm>
              <a:off x="10492234" y="2279591"/>
              <a:ext cx="815856" cy="338502"/>
            </a:xfrm>
            <a:prstGeom prst="rect">
              <a:avLst/>
            </a:prstGeom>
            <a:noFill/>
            <a:ln>
              <a:noFill/>
            </a:ln>
          </p:spPr>
          <p:txBody>
            <a:bodyPr anchorCtr="0" anchor="t" bIns="45700" lIns="91425" spcFirstLastPara="1" rIns="91425" wrap="square" tIns="45700">
              <a:spAutoFit/>
            </a:bodyPr>
            <a:lstStyle/>
            <a:p>
              <a:pPr indent="0" lvl="0" marL="0" marR="0" rtl="0" algn="ctr">
                <a:lnSpc>
                  <a:spcPct val="70000"/>
                </a:lnSpc>
                <a:spcBef>
                  <a:spcPts val="0"/>
                </a:spcBef>
                <a:spcAft>
                  <a:spcPts val="0"/>
                </a:spcAft>
                <a:buNone/>
              </a:pPr>
              <a:r>
                <a:rPr b="1" lang="en-US" sz="1500">
                  <a:solidFill>
                    <a:srgbClr val="FFFFFF"/>
                  </a:solidFill>
                  <a:latin typeface="Fira Sans SemiBold"/>
                  <a:ea typeface="Fira Sans SemiBold"/>
                  <a:cs typeface="Fira Sans SemiBold"/>
                  <a:sym typeface="Fira Sans SemiBold"/>
                </a:rPr>
                <a:t>100%</a:t>
              </a:r>
              <a:endParaRPr/>
            </a:p>
          </p:txBody>
        </p:sp>
      </p:grpSp>
      <p:grpSp>
        <p:nvGrpSpPr>
          <p:cNvPr id="920" name="Google Shape;920;p17"/>
          <p:cNvGrpSpPr/>
          <p:nvPr/>
        </p:nvGrpSpPr>
        <p:grpSpPr>
          <a:xfrm>
            <a:off x="7558358" y="3171826"/>
            <a:ext cx="664164" cy="664369"/>
            <a:chOff x="10436024" y="1937451"/>
            <a:chExt cx="885961" cy="885961"/>
          </a:xfrm>
        </p:grpSpPr>
        <p:sp>
          <p:nvSpPr>
            <p:cNvPr id="921" name="Google Shape;921;p17"/>
            <p:cNvSpPr/>
            <p:nvPr/>
          </p:nvSpPr>
          <p:spPr>
            <a:xfrm>
              <a:off x="10436024" y="1937451"/>
              <a:ext cx="885961" cy="885961"/>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922" name="Google Shape;922;p17"/>
            <p:cNvSpPr txBox="1"/>
            <p:nvPr/>
          </p:nvSpPr>
          <p:spPr>
            <a:xfrm>
              <a:off x="10530334" y="2279591"/>
              <a:ext cx="716388" cy="338502"/>
            </a:xfrm>
            <a:prstGeom prst="rect">
              <a:avLst/>
            </a:prstGeom>
            <a:noFill/>
            <a:ln>
              <a:noFill/>
            </a:ln>
          </p:spPr>
          <p:txBody>
            <a:bodyPr anchorCtr="0" anchor="t" bIns="45700" lIns="91425" spcFirstLastPara="1" rIns="91425" wrap="square" tIns="45700">
              <a:spAutoFit/>
            </a:bodyPr>
            <a:lstStyle/>
            <a:p>
              <a:pPr indent="0" lvl="0" marL="0" marR="0" rtl="0" algn="ctr">
                <a:lnSpc>
                  <a:spcPct val="70000"/>
                </a:lnSpc>
                <a:spcBef>
                  <a:spcPts val="0"/>
                </a:spcBef>
                <a:spcAft>
                  <a:spcPts val="0"/>
                </a:spcAft>
                <a:buNone/>
              </a:pPr>
              <a:r>
                <a:rPr b="1" lang="en-US" sz="1500">
                  <a:solidFill>
                    <a:srgbClr val="FFFFFF"/>
                  </a:solidFill>
                  <a:latin typeface="Fira Sans SemiBold"/>
                  <a:ea typeface="Fira Sans SemiBold"/>
                  <a:cs typeface="Fira Sans SemiBold"/>
                  <a:sym typeface="Fira Sans SemiBold"/>
                </a:rPr>
                <a:t>90%</a:t>
              </a:r>
              <a:endParaRPr/>
            </a:p>
          </p:txBody>
        </p:sp>
      </p:grpSp>
      <p:grpSp>
        <p:nvGrpSpPr>
          <p:cNvPr id="923" name="Google Shape;923;p17"/>
          <p:cNvGrpSpPr/>
          <p:nvPr/>
        </p:nvGrpSpPr>
        <p:grpSpPr>
          <a:xfrm>
            <a:off x="925051" y="2220515"/>
            <a:ext cx="6436913" cy="775453"/>
            <a:chOff x="1232629" y="2960211"/>
            <a:chExt cx="8584487" cy="1034445"/>
          </a:xfrm>
        </p:grpSpPr>
        <p:grpSp>
          <p:nvGrpSpPr>
            <p:cNvPr id="924" name="Google Shape;924;p17"/>
            <p:cNvGrpSpPr/>
            <p:nvPr/>
          </p:nvGrpSpPr>
          <p:grpSpPr>
            <a:xfrm>
              <a:off x="3943854" y="3044390"/>
              <a:ext cx="5873262" cy="679783"/>
              <a:chOff x="4158174" y="3272998"/>
              <a:chExt cx="5873262" cy="679783"/>
            </a:xfrm>
          </p:grpSpPr>
          <p:sp>
            <p:nvSpPr>
              <p:cNvPr id="925" name="Google Shape;925;p17"/>
              <p:cNvSpPr/>
              <p:nvPr/>
            </p:nvSpPr>
            <p:spPr>
              <a:xfrm>
                <a:off x="4158174" y="3272998"/>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26" name="Google Shape;926;p17"/>
              <p:cNvSpPr/>
              <p:nvPr/>
            </p:nvSpPr>
            <p:spPr>
              <a:xfrm>
                <a:off x="7090043" y="3272998"/>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27" name="Google Shape;927;p17"/>
              <p:cNvSpPr/>
              <p:nvPr/>
            </p:nvSpPr>
            <p:spPr>
              <a:xfrm>
                <a:off x="5328065" y="3272998"/>
                <a:ext cx="277789"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28" name="Google Shape;928;p17"/>
              <p:cNvSpPr/>
              <p:nvPr/>
            </p:nvSpPr>
            <p:spPr>
              <a:xfrm>
                <a:off x="4747088" y="3272998"/>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29" name="Google Shape;929;p17"/>
              <p:cNvSpPr/>
              <p:nvPr/>
            </p:nvSpPr>
            <p:spPr>
              <a:xfrm>
                <a:off x="7675782" y="3272998"/>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4" y="133"/>
                      <a:pt x="44" y="133"/>
                      <a:pt x="44" y="133"/>
                    </a:cubicBezTo>
                    <a:cubicBezTo>
                      <a:pt x="44" y="224"/>
                      <a:pt x="44" y="224"/>
                      <a:pt x="44" y="224"/>
                    </a:cubicBezTo>
                    <a:cubicBezTo>
                      <a:pt x="44"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0" name="Google Shape;930;p17"/>
              <p:cNvSpPr/>
              <p:nvPr/>
            </p:nvSpPr>
            <p:spPr>
              <a:xfrm>
                <a:off x="5915391" y="3272998"/>
                <a:ext cx="279377"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1" name="Google Shape;931;p17"/>
              <p:cNvSpPr/>
              <p:nvPr/>
            </p:nvSpPr>
            <p:spPr>
              <a:xfrm>
                <a:off x="6501129" y="3272998"/>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2" name="Google Shape;932;p17"/>
              <p:cNvSpPr/>
              <p:nvPr/>
            </p:nvSpPr>
            <p:spPr>
              <a:xfrm>
                <a:off x="4455012" y="3272998"/>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3" name="Google Shape;933;p17"/>
              <p:cNvSpPr/>
              <p:nvPr/>
            </p:nvSpPr>
            <p:spPr>
              <a:xfrm>
                <a:off x="7385294" y="3272998"/>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4" name="Google Shape;934;p17"/>
              <p:cNvSpPr/>
              <p:nvPr/>
            </p:nvSpPr>
            <p:spPr>
              <a:xfrm>
                <a:off x="5626490" y="3272998"/>
                <a:ext cx="276202" cy="679783"/>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5" name="Google Shape;935;p17"/>
              <p:cNvSpPr/>
              <p:nvPr/>
            </p:nvSpPr>
            <p:spPr>
              <a:xfrm>
                <a:off x="5042339" y="3272998"/>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6" name="Google Shape;936;p17"/>
              <p:cNvSpPr/>
              <p:nvPr/>
            </p:nvSpPr>
            <p:spPr>
              <a:xfrm>
                <a:off x="7972620" y="3272998"/>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7" name="Google Shape;937;p17"/>
              <p:cNvSpPr/>
              <p:nvPr/>
            </p:nvSpPr>
            <p:spPr>
              <a:xfrm>
                <a:off x="6213816" y="3272998"/>
                <a:ext cx="276202"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8" name="Google Shape;938;p17"/>
              <p:cNvSpPr/>
              <p:nvPr/>
            </p:nvSpPr>
            <p:spPr>
              <a:xfrm>
                <a:off x="6799555" y="3272998"/>
                <a:ext cx="277790" cy="679783"/>
              </a:xfrm>
              <a:custGeom>
                <a:rect b="b" l="l" r="r" t="t"/>
                <a:pathLst>
                  <a:path extrusionOk="0" h="234" w="96">
                    <a:moveTo>
                      <a:pt x="67" y="19"/>
                    </a:moveTo>
                    <a:cubicBezTo>
                      <a:pt x="67" y="25"/>
                      <a:pt x="66"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39" name="Google Shape;939;p17"/>
              <p:cNvSpPr/>
              <p:nvPr/>
            </p:nvSpPr>
            <p:spPr>
              <a:xfrm>
                <a:off x="8286919" y="3272998"/>
                <a:ext cx="277789"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40" name="Google Shape;940;p17"/>
              <p:cNvSpPr/>
              <p:nvPr/>
            </p:nvSpPr>
            <p:spPr>
              <a:xfrm>
                <a:off x="9458397" y="3272998"/>
                <a:ext cx="276202"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41" name="Google Shape;941;p17"/>
              <p:cNvSpPr/>
              <p:nvPr/>
            </p:nvSpPr>
            <p:spPr>
              <a:xfrm>
                <a:off x="8875832" y="3272998"/>
                <a:ext cx="274615"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42" name="Google Shape;942;p17"/>
              <p:cNvSpPr/>
              <p:nvPr/>
            </p:nvSpPr>
            <p:spPr>
              <a:xfrm>
                <a:off x="8583756" y="3272998"/>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43" name="Google Shape;943;p17"/>
              <p:cNvSpPr/>
              <p:nvPr/>
            </p:nvSpPr>
            <p:spPr>
              <a:xfrm>
                <a:off x="9756822" y="3272998"/>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44" name="Google Shape;944;p17"/>
              <p:cNvSpPr/>
              <p:nvPr/>
            </p:nvSpPr>
            <p:spPr>
              <a:xfrm>
                <a:off x="9172670" y="3272998"/>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945" name="Google Shape;945;p17"/>
            <p:cNvGrpSpPr/>
            <p:nvPr/>
          </p:nvGrpSpPr>
          <p:grpSpPr>
            <a:xfrm>
              <a:off x="1232629" y="2960211"/>
              <a:ext cx="2530265" cy="1034445"/>
              <a:chOff x="1603804" y="2220559"/>
              <a:chExt cx="2530265" cy="1034445"/>
            </a:xfrm>
          </p:grpSpPr>
          <p:sp>
            <p:nvSpPr>
              <p:cNvPr id="946" name="Google Shape;946;p17"/>
              <p:cNvSpPr txBox="1"/>
              <p:nvPr/>
            </p:nvSpPr>
            <p:spPr>
              <a:xfrm>
                <a:off x="1603804" y="2220559"/>
                <a:ext cx="2014371" cy="26206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200">
                    <a:solidFill>
                      <a:srgbClr val="7F7F7F"/>
                    </a:solidFill>
                    <a:latin typeface="Microsoft Yahei"/>
                    <a:ea typeface="Microsoft Yahei"/>
                    <a:cs typeface="Microsoft Yahei"/>
                    <a:sym typeface="Microsoft Yahei"/>
                  </a:rPr>
                  <a:t>Enter the title here</a:t>
                </a:r>
                <a:endParaRPr/>
              </a:p>
            </p:txBody>
          </p:sp>
          <p:sp>
            <p:nvSpPr>
              <p:cNvPr id="947" name="Google Shape;947;p17"/>
              <p:cNvSpPr txBox="1"/>
              <p:nvPr/>
            </p:nvSpPr>
            <p:spPr>
              <a:xfrm>
                <a:off x="1679999" y="2515978"/>
                <a:ext cx="2454070" cy="73902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grpSp>
        <p:nvGrpSpPr>
          <p:cNvPr id="948" name="Google Shape;948;p17"/>
          <p:cNvGrpSpPr/>
          <p:nvPr/>
        </p:nvGrpSpPr>
        <p:grpSpPr>
          <a:xfrm>
            <a:off x="925051" y="3176588"/>
            <a:ext cx="6436913" cy="775453"/>
            <a:chOff x="1232629" y="4235182"/>
            <a:chExt cx="8584487" cy="1034445"/>
          </a:xfrm>
        </p:grpSpPr>
        <p:grpSp>
          <p:nvGrpSpPr>
            <p:cNvPr id="949" name="Google Shape;949;p17"/>
            <p:cNvGrpSpPr/>
            <p:nvPr/>
          </p:nvGrpSpPr>
          <p:grpSpPr>
            <a:xfrm>
              <a:off x="3943854" y="4289184"/>
              <a:ext cx="5873262" cy="679783"/>
              <a:chOff x="4158174" y="4517792"/>
              <a:chExt cx="5873262" cy="679783"/>
            </a:xfrm>
          </p:grpSpPr>
          <p:sp>
            <p:nvSpPr>
              <p:cNvPr id="950" name="Google Shape;950;p17"/>
              <p:cNvSpPr/>
              <p:nvPr/>
            </p:nvSpPr>
            <p:spPr>
              <a:xfrm>
                <a:off x="4158174" y="4517792"/>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1" name="Google Shape;951;p17"/>
              <p:cNvSpPr/>
              <p:nvPr/>
            </p:nvSpPr>
            <p:spPr>
              <a:xfrm>
                <a:off x="7090043" y="4517792"/>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2" name="Google Shape;952;p17"/>
              <p:cNvSpPr/>
              <p:nvPr/>
            </p:nvSpPr>
            <p:spPr>
              <a:xfrm>
                <a:off x="5328065" y="4517792"/>
                <a:ext cx="277789"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3" name="Google Shape;953;p17"/>
              <p:cNvSpPr/>
              <p:nvPr/>
            </p:nvSpPr>
            <p:spPr>
              <a:xfrm>
                <a:off x="4747088" y="4517792"/>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4" name="Google Shape;954;p17"/>
              <p:cNvSpPr/>
              <p:nvPr/>
            </p:nvSpPr>
            <p:spPr>
              <a:xfrm>
                <a:off x="7675782" y="4517792"/>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4" y="133"/>
                      <a:pt x="44" y="133"/>
                      <a:pt x="44" y="133"/>
                    </a:cubicBezTo>
                    <a:cubicBezTo>
                      <a:pt x="44" y="224"/>
                      <a:pt x="44" y="224"/>
                      <a:pt x="44" y="224"/>
                    </a:cubicBezTo>
                    <a:cubicBezTo>
                      <a:pt x="44"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5" name="Google Shape;955;p17"/>
              <p:cNvSpPr/>
              <p:nvPr/>
            </p:nvSpPr>
            <p:spPr>
              <a:xfrm>
                <a:off x="5915391" y="4517792"/>
                <a:ext cx="279377"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6" name="Google Shape;956;p17"/>
              <p:cNvSpPr/>
              <p:nvPr/>
            </p:nvSpPr>
            <p:spPr>
              <a:xfrm>
                <a:off x="6501129" y="4517792"/>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7" name="Google Shape;957;p17"/>
              <p:cNvSpPr/>
              <p:nvPr/>
            </p:nvSpPr>
            <p:spPr>
              <a:xfrm>
                <a:off x="4455012" y="4517792"/>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8" name="Google Shape;958;p17"/>
              <p:cNvSpPr/>
              <p:nvPr/>
            </p:nvSpPr>
            <p:spPr>
              <a:xfrm>
                <a:off x="7385294" y="4517792"/>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59" name="Google Shape;959;p17"/>
              <p:cNvSpPr/>
              <p:nvPr/>
            </p:nvSpPr>
            <p:spPr>
              <a:xfrm>
                <a:off x="5626490" y="4517792"/>
                <a:ext cx="276202" cy="679783"/>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0" name="Google Shape;960;p17"/>
              <p:cNvSpPr/>
              <p:nvPr/>
            </p:nvSpPr>
            <p:spPr>
              <a:xfrm>
                <a:off x="5042339" y="4517792"/>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1" name="Google Shape;961;p17"/>
              <p:cNvSpPr/>
              <p:nvPr/>
            </p:nvSpPr>
            <p:spPr>
              <a:xfrm>
                <a:off x="7972620" y="4517792"/>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2" name="Google Shape;962;p17"/>
              <p:cNvSpPr/>
              <p:nvPr/>
            </p:nvSpPr>
            <p:spPr>
              <a:xfrm>
                <a:off x="6213816" y="4517792"/>
                <a:ext cx="276202"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3" name="Google Shape;963;p17"/>
              <p:cNvSpPr/>
              <p:nvPr/>
            </p:nvSpPr>
            <p:spPr>
              <a:xfrm>
                <a:off x="6799555" y="4517792"/>
                <a:ext cx="277790" cy="679783"/>
              </a:xfrm>
              <a:custGeom>
                <a:rect b="b" l="l" r="r" t="t"/>
                <a:pathLst>
                  <a:path extrusionOk="0" h="234" w="96">
                    <a:moveTo>
                      <a:pt x="67" y="19"/>
                    </a:moveTo>
                    <a:cubicBezTo>
                      <a:pt x="67" y="25"/>
                      <a:pt x="66"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4" name="Google Shape;964;p17"/>
              <p:cNvSpPr/>
              <p:nvPr/>
            </p:nvSpPr>
            <p:spPr>
              <a:xfrm>
                <a:off x="8286919" y="4517792"/>
                <a:ext cx="277789"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5" name="Google Shape;965;p17"/>
              <p:cNvSpPr/>
              <p:nvPr/>
            </p:nvSpPr>
            <p:spPr>
              <a:xfrm>
                <a:off x="9458397" y="4517792"/>
                <a:ext cx="276202"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6" name="Google Shape;966;p17"/>
              <p:cNvSpPr/>
              <p:nvPr/>
            </p:nvSpPr>
            <p:spPr>
              <a:xfrm>
                <a:off x="8875832" y="4517792"/>
                <a:ext cx="274615"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7" name="Google Shape;967;p17"/>
              <p:cNvSpPr/>
              <p:nvPr/>
            </p:nvSpPr>
            <p:spPr>
              <a:xfrm>
                <a:off x="8583756" y="4517792"/>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8" name="Google Shape;968;p17"/>
              <p:cNvSpPr/>
              <p:nvPr/>
            </p:nvSpPr>
            <p:spPr>
              <a:xfrm>
                <a:off x="9756822" y="4517792"/>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69" name="Google Shape;969;p17"/>
              <p:cNvSpPr/>
              <p:nvPr/>
            </p:nvSpPr>
            <p:spPr>
              <a:xfrm>
                <a:off x="9172670" y="4517792"/>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970" name="Google Shape;970;p17"/>
            <p:cNvGrpSpPr/>
            <p:nvPr/>
          </p:nvGrpSpPr>
          <p:grpSpPr>
            <a:xfrm>
              <a:off x="1232629" y="4235182"/>
              <a:ext cx="2530265" cy="1034445"/>
              <a:chOff x="1603804" y="2220559"/>
              <a:chExt cx="2530265" cy="1034445"/>
            </a:xfrm>
          </p:grpSpPr>
          <p:sp>
            <p:nvSpPr>
              <p:cNvPr id="971" name="Google Shape;971;p17"/>
              <p:cNvSpPr txBox="1"/>
              <p:nvPr/>
            </p:nvSpPr>
            <p:spPr>
              <a:xfrm>
                <a:off x="1603804" y="2220559"/>
                <a:ext cx="2014371" cy="26206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200">
                    <a:solidFill>
                      <a:srgbClr val="7F7F7F"/>
                    </a:solidFill>
                    <a:latin typeface="Microsoft Yahei"/>
                    <a:ea typeface="Microsoft Yahei"/>
                    <a:cs typeface="Microsoft Yahei"/>
                    <a:sym typeface="Microsoft Yahei"/>
                  </a:rPr>
                  <a:t>Enter the title here</a:t>
                </a:r>
                <a:endParaRPr/>
              </a:p>
            </p:txBody>
          </p:sp>
          <p:sp>
            <p:nvSpPr>
              <p:cNvPr id="972" name="Google Shape;972;p17"/>
              <p:cNvSpPr txBox="1"/>
              <p:nvPr/>
            </p:nvSpPr>
            <p:spPr>
              <a:xfrm>
                <a:off x="1679999" y="2515978"/>
                <a:ext cx="2454070" cy="73902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grpSp>
        <p:nvGrpSpPr>
          <p:cNvPr id="973" name="Google Shape;973;p17"/>
          <p:cNvGrpSpPr/>
          <p:nvPr/>
        </p:nvGrpSpPr>
        <p:grpSpPr>
          <a:xfrm>
            <a:off x="925051" y="1301353"/>
            <a:ext cx="6436913" cy="775456"/>
            <a:chOff x="1232629" y="1734564"/>
            <a:chExt cx="8584487" cy="1034449"/>
          </a:xfrm>
        </p:grpSpPr>
        <p:grpSp>
          <p:nvGrpSpPr>
            <p:cNvPr id="974" name="Google Shape;974;p17"/>
            <p:cNvGrpSpPr/>
            <p:nvPr/>
          </p:nvGrpSpPr>
          <p:grpSpPr>
            <a:xfrm>
              <a:off x="3943854" y="1801272"/>
              <a:ext cx="5873262" cy="679783"/>
              <a:chOff x="4158174" y="2029880"/>
              <a:chExt cx="5873262" cy="679783"/>
            </a:xfrm>
          </p:grpSpPr>
          <p:sp>
            <p:nvSpPr>
              <p:cNvPr id="975" name="Google Shape;975;p17"/>
              <p:cNvSpPr/>
              <p:nvPr/>
            </p:nvSpPr>
            <p:spPr>
              <a:xfrm>
                <a:off x="4158174" y="2029880"/>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76" name="Google Shape;976;p17"/>
              <p:cNvSpPr/>
              <p:nvPr/>
            </p:nvSpPr>
            <p:spPr>
              <a:xfrm>
                <a:off x="7090043" y="2029880"/>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77" name="Google Shape;977;p17"/>
              <p:cNvSpPr/>
              <p:nvPr/>
            </p:nvSpPr>
            <p:spPr>
              <a:xfrm>
                <a:off x="5328065" y="2029880"/>
                <a:ext cx="277789"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78" name="Google Shape;978;p17"/>
              <p:cNvSpPr/>
              <p:nvPr/>
            </p:nvSpPr>
            <p:spPr>
              <a:xfrm>
                <a:off x="4747088" y="2029880"/>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79" name="Google Shape;979;p17"/>
              <p:cNvSpPr/>
              <p:nvPr/>
            </p:nvSpPr>
            <p:spPr>
              <a:xfrm>
                <a:off x="7675782" y="2029880"/>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4" y="133"/>
                      <a:pt x="44" y="133"/>
                      <a:pt x="44" y="133"/>
                    </a:cubicBezTo>
                    <a:cubicBezTo>
                      <a:pt x="44" y="224"/>
                      <a:pt x="44" y="224"/>
                      <a:pt x="44" y="224"/>
                    </a:cubicBezTo>
                    <a:cubicBezTo>
                      <a:pt x="44"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0" name="Google Shape;980;p17"/>
              <p:cNvSpPr/>
              <p:nvPr/>
            </p:nvSpPr>
            <p:spPr>
              <a:xfrm>
                <a:off x="5915391" y="2029880"/>
                <a:ext cx="279377"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1" name="Google Shape;981;p17"/>
              <p:cNvSpPr/>
              <p:nvPr/>
            </p:nvSpPr>
            <p:spPr>
              <a:xfrm>
                <a:off x="6501129" y="2029880"/>
                <a:ext cx="277790"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2" name="Google Shape;982;p17"/>
              <p:cNvSpPr/>
              <p:nvPr/>
            </p:nvSpPr>
            <p:spPr>
              <a:xfrm>
                <a:off x="4455012" y="2029880"/>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3" name="Google Shape;983;p17"/>
              <p:cNvSpPr/>
              <p:nvPr/>
            </p:nvSpPr>
            <p:spPr>
              <a:xfrm>
                <a:off x="7385294" y="2029880"/>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4" name="Google Shape;984;p17"/>
              <p:cNvSpPr/>
              <p:nvPr/>
            </p:nvSpPr>
            <p:spPr>
              <a:xfrm>
                <a:off x="5626490" y="2029880"/>
                <a:ext cx="276202" cy="679783"/>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5" name="Google Shape;985;p17"/>
              <p:cNvSpPr/>
              <p:nvPr/>
            </p:nvSpPr>
            <p:spPr>
              <a:xfrm>
                <a:off x="5088372" y="2029880"/>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6" name="Google Shape;986;p17"/>
              <p:cNvSpPr/>
              <p:nvPr/>
            </p:nvSpPr>
            <p:spPr>
              <a:xfrm>
                <a:off x="7972620" y="2029880"/>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7" name="Google Shape;987;p17"/>
              <p:cNvSpPr/>
              <p:nvPr/>
            </p:nvSpPr>
            <p:spPr>
              <a:xfrm>
                <a:off x="6213816" y="2029880"/>
                <a:ext cx="276202"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8" name="Google Shape;988;p17"/>
              <p:cNvSpPr/>
              <p:nvPr/>
            </p:nvSpPr>
            <p:spPr>
              <a:xfrm>
                <a:off x="6799555" y="2029880"/>
                <a:ext cx="277790" cy="679783"/>
              </a:xfrm>
              <a:custGeom>
                <a:rect b="b" l="l" r="r" t="t"/>
                <a:pathLst>
                  <a:path extrusionOk="0" h="234" w="96">
                    <a:moveTo>
                      <a:pt x="67" y="19"/>
                    </a:moveTo>
                    <a:cubicBezTo>
                      <a:pt x="67" y="25"/>
                      <a:pt x="66"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89" name="Google Shape;989;p17"/>
              <p:cNvSpPr/>
              <p:nvPr/>
            </p:nvSpPr>
            <p:spPr>
              <a:xfrm>
                <a:off x="8286919" y="2029880"/>
                <a:ext cx="277789"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90" name="Google Shape;990;p17"/>
              <p:cNvSpPr/>
              <p:nvPr/>
            </p:nvSpPr>
            <p:spPr>
              <a:xfrm>
                <a:off x="9458397" y="2029880"/>
                <a:ext cx="276202" cy="679783"/>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91" name="Google Shape;991;p17"/>
              <p:cNvSpPr/>
              <p:nvPr/>
            </p:nvSpPr>
            <p:spPr>
              <a:xfrm>
                <a:off x="8875832" y="2029880"/>
                <a:ext cx="274615" cy="679783"/>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92" name="Google Shape;992;p17"/>
              <p:cNvSpPr/>
              <p:nvPr/>
            </p:nvSpPr>
            <p:spPr>
              <a:xfrm>
                <a:off x="8583756" y="2029880"/>
                <a:ext cx="279377" cy="679783"/>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93" name="Google Shape;993;p17"/>
              <p:cNvSpPr/>
              <p:nvPr/>
            </p:nvSpPr>
            <p:spPr>
              <a:xfrm>
                <a:off x="9756822" y="2029880"/>
                <a:ext cx="274614" cy="679783"/>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994" name="Google Shape;994;p17"/>
              <p:cNvSpPr/>
              <p:nvPr/>
            </p:nvSpPr>
            <p:spPr>
              <a:xfrm>
                <a:off x="9172670" y="2029880"/>
                <a:ext cx="279377" cy="679783"/>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rgbClr val="BFBFB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995" name="Google Shape;995;p17"/>
            <p:cNvGrpSpPr/>
            <p:nvPr/>
          </p:nvGrpSpPr>
          <p:grpSpPr>
            <a:xfrm>
              <a:off x="1232629" y="1734564"/>
              <a:ext cx="2530265" cy="1034449"/>
              <a:chOff x="1603804" y="2220559"/>
              <a:chExt cx="2530265" cy="1034449"/>
            </a:xfrm>
          </p:grpSpPr>
          <p:sp>
            <p:nvSpPr>
              <p:cNvPr id="996" name="Google Shape;996;p17"/>
              <p:cNvSpPr txBox="1"/>
              <p:nvPr/>
            </p:nvSpPr>
            <p:spPr>
              <a:xfrm>
                <a:off x="1603804" y="2220559"/>
                <a:ext cx="2014371" cy="26206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200">
                    <a:solidFill>
                      <a:srgbClr val="7F7F7F"/>
                    </a:solidFill>
                    <a:latin typeface="Microsoft Yahei"/>
                    <a:ea typeface="Microsoft Yahei"/>
                    <a:cs typeface="Microsoft Yahei"/>
                    <a:sym typeface="Microsoft Yahei"/>
                  </a:rPr>
                  <a:t>Enter the title here</a:t>
                </a:r>
                <a:endParaRPr/>
              </a:p>
            </p:txBody>
          </p:sp>
          <p:sp>
            <p:nvSpPr>
              <p:cNvPr id="997" name="Google Shape;997;p17"/>
              <p:cNvSpPr txBox="1"/>
              <p:nvPr/>
            </p:nvSpPr>
            <p:spPr>
              <a:xfrm>
                <a:off x="1679999" y="2515981"/>
                <a:ext cx="2454070" cy="73902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grpSp>
        <p:nvGrpSpPr>
          <p:cNvPr id="998" name="Google Shape;998;p17"/>
          <p:cNvGrpSpPr/>
          <p:nvPr/>
        </p:nvGrpSpPr>
        <p:grpSpPr>
          <a:xfrm>
            <a:off x="7558358" y="1281114"/>
            <a:ext cx="664164" cy="665560"/>
            <a:chOff x="10436024" y="1937451"/>
            <a:chExt cx="885961" cy="885961"/>
          </a:xfrm>
        </p:grpSpPr>
        <p:sp>
          <p:nvSpPr>
            <p:cNvPr id="999" name="Google Shape;999;p17"/>
            <p:cNvSpPr/>
            <p:nvPr/>
          </p:nvSpPr>
          <p:spPr>
            <a:xfrm>
              <a:off x="10436024" y="1937451"/>
              <a:ext cx="885961" cy="885961"/>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000" name="Google Shape;1000;p17"/>
            <p:cNvSpPr txBox="1"/>
            <p:nvPr/>
          </p:nvSpPr>
          <p:spPr>
            <a:xfrm>
              <a:off x="10530334" y="2279591"/>
              <a:ext cx="716388" cy="337897"/>
            </a:xfrm>
            <a:prstGeom prst="rect">
              <a:avLst/>
            </a:prstGeom>
            <a:noFill/>
            <a:ln>
              <a:noFill/>
            </a:ln>
          </p:spPr>
          <p:txBody>
            <a:bodyPr anchorCtr="0" anchor="t" bIns="45700" lIns="91425" spcFirstLastPara="1" rIns="91425" wrap="square" tIns="45700">
              <a:spAutoFit/>
            </a:bodyPr>
            <a:lstStyle/>
            <a:p>
              <a:pPr indent="0" lvl="0" marL="0" marR="0" rtl="0" algn="ctr">
                <a:lnSpc>
                  <a:spcPct val="70000"/>
                </a:lnSpc>
                <a:spcBef>
                  <a:spcPts val="0"/>
                </a:spcBef>
                <a:spcAft>
                  <a:spcPts val="0"/>
                </a:spcAft>
                <a:buNone/>
              </a:pPr>
              <a:r>
                <a:rPr b="1" lang="en-US" sz="1500">
                  <a:solidFill>
                    <a:srgbClr val="FFFFFF"/>
                  </a:solidFill>
                  <a:latin typeface="Fira Sans SemiBold"/>
                  <a:ea typeface="Fira Sans SemiBold"/>
                  <a:cs typeface="Fira Sans SemiBold"/>
                  <a:sym typeface="Fira Sans SemiBold"/>
                </a:rPr>
                <a:t>95%</a:t>
              </a:r>
              <a:endParaRPr/>
            </a:p>
          </p:txBody>
        </p:sp>
      </p:grpSp>
      <p:sp>
        <p:nvSpPr>
          <p:cNvPr id="1001" name="Google Shape;1001;p17"/>
          <p:cNvSpPr txBox="1"/>
          <p:nvPr/>
        </p:nvSpPr>
        <p:spPr>
          <a:xfrm>
            <a:off x="1140488" y="4020741"/>
            <a:ext cx="6855884" cy="484584"/>
          </a:xfrm>
          <a:prstGeom prst="rect">
            <a:avLst/>
          </a:prstGeom>
          <a:noFill/>
          <a:ln>
            <a:noFill/>
          </a:ln>
        </p:spPr>
        <p:txBody>
          <a:bodyPr anchorCtr="0" anchor="t" bIns="34275" lIns="68550" spcFirstLastPara="1" rIns="68550" wrap="square" tIns="34275">
            <a:spAutoFit/>
          </a:bodyPr>
          <a:lstStyle/>
          <a:p>
            <a:pPr indent="0" lvl="0" marL="0" marR="0" rtl="0" algn="ctr">
              <a:lnSpc>
                <a:spcPct val="150000"/>
              </a:lnSpc>
              <a:spcBef>
                <a:spcPts val="0"/>
              </a:spcBef>
              <a:spcAft>
                <a:spcPts val="0"/>
              </a:spcAft>
              <a:buNone/>
            </a:pPr>
            <a:r>
              <a:rPr lang="en-US" sz="900">
                <a:solidFill>
                  <a:srgbClr val="7F7F7F"/>
                </a:solidFill>
                <a:latin typeface="Open Sans"/>
                <a:ea typeface="Open Sans"/>
                <a:cs typeface="Open Sans"/>
                <a:sym typeface="Open Sans"/>
              </a:rPr>
              <a:t>Lorem stebus danaime lovera donWakamare dimasa quosam santLoirem ipsume koler sit denimaOstebus daname lovera don yakamare dimasa qm santLorem ipsume denimaOstebus daname lovera dono pakama dalaman.</a:t>
            </a:r>
            <a:endParaRPr sz="900">
              <a:solidFill>
                <a:srgbClr val="7F7F7F"/>
              </a:solidFill>
              <a:latin typeface="Open Sans"/>
              <a:ea typeface="Open Sans"/>
              <a:cs typeface="Open Sans"/>
              <a:sym typeface="Open Sans"/>
            </a:endParaRPr>
          </a:p>
        </p:txBody>
      </p:sp>
      <p:grpSp>
        <p:nvGrpSpPr>
          <p:cNvPr id="1002" name="Google Shape;1002;p17"/>
          <p:cNvGrpSpPr/>
          <p:nvPr/>
        </p:nvGrpSpPr>
        <p:grpSpPr>
          <a:xfrm>
            <a:off x="2958023" y="2274269"/>
            <a:ext cx="4403953" cy="509589"/>
            <a:chOff x="4157687" y="3273763"/>
            <a:chExt cx="5873749" cy="679451"/>
          </a:xfrm>
        </p:grpSpPr>
        <p:sp>
          <p:nvSpPr>
            <p:cNvPr id="1003" name="Google Shape;1003;p17"/>
            <p:cNvSpPr/>
            <p:nvPr/>
          </p:nvSpPr>
          <p:spPr>
            <a:xfrm>
              <a:off x="4157687" y="3273763"/>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04" name="Google Shape;1004;p17"/>
            <p:cNvSpPr/>
            <p:nvPr/>
          </p:nvSpPr>
          <p:spPr>
            <a:xfrm>
              <a:off x="7089270" y="3273763"/>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05" name="Google Shape;1005;p17"/>
            <p:cNvSpPr/>
            <p:nvPr/>
          </p:nvSpPr>
          <p:spPr>
            <a:xfrm>
              <a:off x="5328203" y="3273763"/>
              <a:ext cx="277284" cy="679451"/>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06" name="Google Shape;1006;p17"/>
            <p:cNvSpPr/>
            <p:nvPr/>
          </p:nvSpPr>
          <p:spPr>
            <a:xfrm>
              <a:off x="4746120" y="3273763"/>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07" name="Google Shape;1007;p17"/>
            <p:cNvSpPr/>
            <p:nvPr/>
          </p:nvSpPr>
          <p:spPr>
            <a:xfrm>
              <a:off x="7675587" y="3273763"/>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4" y="133"/>
                    <a:pt x="44" y="133"/>
                    <a:pt x="44" y="133"/>
                  </a:cubicBezTo>
                  <a:cubicBezTo>
                    <a:pt x="44" y="224"/>
                    <a:pt x="44" y="224"/>
                    <a:pt x="44" y="224"/>
                  </a:cubicBezTo>
                  <a:cubicBezTo>
                    <a:pt x="44"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08" name="Google Shape;1008;p17"/>
            <p:cNvSpPr/>
            <p:nvPr/>
          </p:nvSpPr>
          <p:spPr>
            <a:xfrm>
              <a:off x="5914520" y="3273763"/>
              <a:ext cx="279400" cy="679451"/>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09" name="Google Shape;1009;p17"/>
            <p:cNvSpPr/>
            <p:nvPr/>
          </p:nvSpPr>
          <p:spPr>
            <a:xfrm>
              <a:off x="6500836" y="3273763"/>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0" name="Google Shape;1010;p17"/>
            <p:cNvSpPr/>
            <p:nvPr/>
          </p:nvSpPr>
          <p:spPr>
            <a:xfrm>
              <a:off x="4454020" y="3273763"/>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1" name="Google Shape;1011;p17"/>
            <p:cNvSpPr/>
            <p:nvPr/>
          </p:nvSpPr>
          <p:spPr>
            <a:xfrm>
              <a:off x="7385603" y="3273763"/>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2" name="Google Shape;1012;p17"/>
            <p:cNvSpPr/>
            <p:nvPr/>
          </p:nvSpPr>
          <p:spPr>
            <a:xfrm>
              <a:off x="5626654" y="3273763"/>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3" name="Google Shape;1013;p17"/>
            <p:cNvSpPr/>
            <p:nvPr/>
          </p:nvSpPr>
          <p:spPr>
            <a:xfrm>
              <a:off x="5042454" y="3273763"/>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4" name="Google Shape;1014;p17"/>
            <p:cNvSpPr/>
            <p:nvPr/>
          </p:nvSpPr>
          <p:spPr>
            <a:xfrm>
              <a:off x="7971920" y="3273763"/>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5" name="Google Shape;1015;p17"/>
            <p:cNvSpPr/>
            <p:nvPr/>
          </p:nvSpPr>
          <p:spPr>
            <a:xfrm>
              <a:off x="6212970" y="3273763"/>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6" name="Google Shape;1016;p17"/>
            <p:cNvSpPr/>
            <p:nvPr/>
          </p:nvSpPr>
          <p:spPr>
            <a:xfrm>
              <a:off x="6799287" y="3273763"/>
              <a:ext cx="277284" cy="679451"/>
            </a:xfrm>
            <a:custGeom>
              <a:rect b="b" l="l" r="r" t="t"/>
              <a:pathLst>
                <a:path extrusionOk="0" h="234" w="96">
                  <a:moveTo>
                    <a:pt x="67" y="19"/>
                  </a:moveTo>
                  <a:cubicBezTo>
                    <a:pt x="67" y="25"/>
                    <a:pt x="66"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7" name="Google Shape;1017;p17"/>
            <p:cNvSpPr/>
            <p:nvPr/>
          </p:nvSpPr>
          <p:spPr>
            <a:xfrm>
              <a:off x="8287303" y="3273763"/>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8" name="Google Shape;1018;p17"/>
            <p:cNvSpPr/>
            <p:nvPr/>
          </p:nvSpPr>
          <p:spPr>
            <a:xfrm>
              <a:off x="9457819" y="3273763"/>
              <a:ext cx="277284" cy="679451"/>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19" name="Google Shape;1019;p17"/>
            <p:cNvSpPr/>
            <p:nvPr/>
          </p:nvSpPr>
          <p:spPr>
            <a:xfrm>
              <a:off x="8875736" y="3273763"/>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20" name="Google Shape;1020;p17"/>
            <p:cNvSpPr/>
            <p:nvPr/>
          </p:nvSpPr>
          <p:spPr>
            <a:xfrm>
              <a:off x="8583636" y="3273763"/>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21" name="Google Shape;1021;p17"/>
            <p:cNvSpPr/>
            <p:nvPr/>
          </p:nvSpPr>
          <p:spPr>
            <a:xfrm>
              <a:off x="9756269" y="3273763"/>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22" name="Google Shape;1022;p17"/>
            <p:cNvSpPr/>
            <p:nvPr/>
          </p:nvSpPr>
          <p:spPr>
            <a:xfrm>
              <a:off x="9172069" y="3273763"/>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023" name="Google Shape;1023;p17"/>
          <p:cNvGrpSpPr/>
          <p:nvPr/>
        </p:nvGrpSpPr>
        <p:grpSpPr>
          <a:xfrm>
            <a:off x="2958023" y="1349496"/>
            <a:ext cx="4181771" cy="509589"/>
            <a:chOff x="4157687" y="2030580"/>
            <a:chExt cx="5577416" cy="679452"/>
          </a:xfrm>
        </p:grpSpPr>
        <p:sp>
          <p:nvSpPr>
            <p:cNvPr id="1024" name="Google Shape;1024;p17"/>
            <p:cNvSpPr/>
            <p:nvPr/>
          </p:nvSpPr>
          <p:spPr>
            <a:xfrm>
              <a:off x="4157687" y="2030581"/>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25" name="Google Shape;1025;p17"/>
            <p:cNvSpPr/>
            <p:nvPr/>
          </p:nvSpPr>
          <p:spPr>
            <a:xfrm>
              <a:off x="7089270" y="2030581"/>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26" name="Google Shape;1026;p17"/>
            <p:cNvSpPr/>
            <p:nvPr/>
          </p:nvSpPr>
          <p:spPr>
            <a:xfrm>
              <a:off x="5328203" y="2030581"/>
              <a:ext cx="277284" cy="679451"/>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27" name="Google Shape;1027;p17"/>
            <p:cNvSpPr/>
            <p:nvPr/>
          </p:nvSpPr>
          <p:spPr>
            <a:xfrm>
              <a:off x="4746120" y="2030581"/>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28" name="Google Shape;1028;p17"/>
            <p:cNvSpPr/>
            <p:nvPr/>
          </p:nvSpPr>
          <p:spPr>
            <a:xfrm>
              <a:off x="7675587" y="2030581"/>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4" y="133"/>
                    <a:pt x="44" y="133"/>
                    <a:pt x="44" y="133"/>
                  </a:cubicBezTo>
                  <a:cubicBezTo>
                    <a:pt x="44" y="224"/>
                    <a:pt x="44" y="224"/>
                    <a:pt x="44" y="224"/>
                  </a:cubicBezTo>
                  <a:cubicBezTo>
                    <a:pt x="44"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29" name="Google Shape;1029;p17"/>
            <p:cNvSpPr/>
            <p:nvPr/>
          </p:nvSpPr>
          <p:spPr>
            <a:xfrm>
              <a:off x="5914520" y="2030581"/>
              <a:ext cx="279400" cy="679451"/>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0" name="Google Shape;1030;p17"/>
            <p:cNvSpPr/>
            <p:nvPr/>
          </p:nvSpPr>
          <p:spPr>
            <a:xfrm>
              <a:off x="6500836" y="2030581"/>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1" name="Google Shape;1031;p17"/>
            <p:cNvSpPr/>
            <p:nvPr/>
          </p:nvSpPr>
          <p:spPr>
            <a:xfrm>
              <a:off x="4454020" y="2030581"/>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2" name="Google Shape;1032;p17"/>
            <p:cNvSpPr/>
            <p:nvPr/>
          </p:nvSpPr>
          <p:spPr>
            <a:xfrm>
              <a:off x="7385603" y="2030581"/>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3" name="Google Shape;1033;p17"/>
            <p:cNvSpPr/>
            <p:nvPr/>
          </p:nvSpPr>
          <p:spPr>
            <a:xfrm>
              <a:off x="5626654" y="2030581"/>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4" name="Google Shape;1034;p17"/>
            <p:cNvSpPr/>
            <p:nvPr/>
          </p:nvSpPr>
          <p:spPr>
            <a:xfrm>
              <a:off x="5087457" y="2030580"/>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5" name="Google Shape;1035;p17"/>
            <p:cNvSpPr/>
            <p:nvPr/>
          </p:nvSpPr>
          <p:spPr>
            <a:xfrm>
              <a:off x="7971920" y="2030581"/>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6" name="Google Shape;1036;p17"/>
            <p:cNvSpPr/>
            <p:nvPr/>
          </p:nvSpPr>
          <p:spPr>
            <a:xfrm>
              <a:off x="6212970" y="2030581"/>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7" name="Google Shape;1037;p17"/>
            <p:cNvSpPr/>
            <p:nvPr/>
          </p:nvSpPr>
          <p:spPr>
            <a:xfrm>
              <a:off x="6799287" y="2030581"/>
              <a:ext cx="277284" cy="679451"/>
            </a:xfrm>
            <a:custGeom>
              <a:rect b="b" l="l" r="r" t="t"/>
              <a:pathLst>
                <a:path extrusionOk="0" h="234" w="96">
                  <a:moveTo>
                    <a:pt x="67" y="19"/>
                  </a:moveTo>
                  <a:cubicBezTo>
                    <a:pt x="67" y="25"/>
                    <a:pt x="66"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8" name="Google Shape;1038;p17"/>
            <p:cNvSpPr/>
            <p:nvPr/>
          </p:nvSpPr>
          <p:spPr>
            <a:xfrm>
              <a:off x="8287303" y="2030581"/>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39" name="Google Shape;1039;p17"/>
            <p:cNvSpPr/>
            <p:nvPr/>
          </p:nvSpPr>
          <p:spPr>
            <a:xfrm>
              <a:off x="9457819" y="2030581"/>
              <a:ext cx="277284" cy="679451"/>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40" name="Google Shape;1040;p17"/>
            <p:cNvSpPr/>
            <p:nvPr/>
          </p:nvSpPr>
          <p:spPr>
            <a:xfrm>
              <a:off x="8875736" y="2030581"/>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41" name="Google Shape;1041;p17"/>
            <p:cNvSpPr/>
            <p:nvPr/>
          </p:nvSpPr>
          <p:spPr>
            <a:xfrm>
              <a:off x="8583636" y="2030581"/>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42" name="Google Shape;1042;p17"/>
            <p:cNvSpPr/>
            <p:nvPr/>
          </p:nvSpPr>
          <p:spPr>
            <a:xfrm>
              <a:off x="9172069" y="2030581"/>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043" name="Google Shape;1043;p17"/>
          <p:cNvGrpSpPr/>
          <p:nvPr/>
        </p:nvGrpSpPr>
        <p:grpSpPr>
          <a:xfrm>
            <a:off x="2958024" y="3222905"/>
            <a:ext cx="3969112" cy="509589"/>
            <a:chOff x="4157687" y="4517956"/>
            <a:chExt cx="5293782" cy="679451"/>
          </a:xfrm>
        </p:grpSpPr>
        <p:sp>
          <p:nvSpPr>
            <p:cNvPr id="1044" name="Google Shape;1044;p17"/>
            <p:cNvSpPr/>
            <p:nvPr/>
          </p:nvSpPr>
          <p:spPr>
            <a:xfrm>
              <a:off x="4157687" y="4517956"/>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45" name="Google Shape;1045;p17"/>
            <p:cNvSpPr/>
            <p:nvPr/>
          </p:nvSpPr>
          <p:spPr>
            <a:xfrm>
              <a:off x="7089270" y="4517956"/>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46" name="Google Shape;1046;p17"/>
            <p:cNvSpPr/>
            <p:nvPr/>
          </p:nvSpPr>
          <p:spPr>
            <a:xfrm>
              <a:off x="5328203" y="4517956"/>
              <a:ext cx="277284" cy="679451"/>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3"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9" y="69"/>
                    <a:pt x="19" y="69"/>
                    <a:pt x="19" y="69"/>
                  </a:cubicBezTo>
                  <a:cubicBezTo>
                    <a:pt x="19" y="134"/>
                    <a:pt x="19" y="134"/>
                    <a:pt x="19" y="134"/>
                  </a:cubicBezTo>
                  <a:cubicBezTo>
                    <a:pt x="19"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47" name="Google Shape;1047;p17"/>
            <p:cNvSpPr/>
            <p:nvPr/>
          </p:nvSpPr>
          <p:spPr>
            <a:xfrm>
              <a:off x="4746120" y="4517956"/>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48" name="Google Shape;1048;p17"/>
            <p:cNvSpPr/>
            <p:nvPr/>
          </p:nvSpPr>
          <p:spPr>
            <a:xfrm>
              <a:off x="7675587" y="4517956"/>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4" y="133"/>
                    <a:pt x="44" y="133"/>
                    <a:pt x="44" y="133"/>
                  </a:cubicBezTo>
                  <a:cubicBezTo>
                    <a:pt x="44" y="224"/>
                    <a:pt x="44" y="224"/>
                    <a:pt x="44" y="224"/>
                  </a:cubicBezTo>
                  <a:cubicBezTo>
                    <a:pt x="44"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49" name="Google Shape;1049;p17"/>
            <p:cNvSpPr/>
            <p:nvPr/>
          </p:nvSpPr>
          <p:spPr>
            <a:xfrm>
              <a:off x="5914520" y="4517956"/>
              <a:ext cx="279400" cy="679451"/>
            </a:xfrm>
            <a:custGeom>
              <a:rect b="b" l="l" r="r" t="t"/>
              <a:pathLst>
                <a:path extrusionOk="0" h="234" w="96">
                  <a:moveTo>
                    <a:pt x="68" y="19"/>
                  </a:moveTo>
                  <a:cubicBezTo>
                    <a:pt x="68" y="25"/>
                    <a:pt x="66" y="29"/>
                    <a:pt x="62" y="34"/>
                  </a:cubicBezTo>
                  <a:cubicBezTo>
                    <a:pt x="58" y="38"/>
                    <a:pt x="53" y="40"/>
                    <a:pt x="48" y="40"/>
                  </a:cubicBezTo>
                  <a:cubicBezTo>
                    <a:pt x="43"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8" y="14"/>
                    <a:pt x="68"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70" y="234"/>
                    <a:pt x="62" y="234"/>
                  </a:cubicBezTo>
                  <a:cubicBezTo>
                    <a:pt x="55" y="234"/>
                    <a:pt x="51" y="231"/>
                    <a:pt x="51" y="224"/>
                  </a:cubicBezTo>
                  <a:cubicBezTo>
                    <a:pt x="51" y="133"/>
                    <a:pt x="51" y="133"/>
                    <a:pt x="51" y="133"/>
                  </a:cubicBezTo>
                  <a:cubicBezTo>
                    <a:pt x="45" y="133"/>
                    <a:pt x="45" y="133"/>
                    <a:pt x="45" y="133"/>
                  </a:cubicBezTo>
                  <a:cubicBezTo>
                    <a:pt x="45" y="224"/>
                    <a:pt x="45" y="224"/>
                    <a:pt x="45" y="224"/>
                  </a:cubicBezTo>
                  <a:cubicBezTo>
                    <a:pt x="45" y="231"/>
                    <a:pt x="42" y="234"/>
                    <a:pt x="34" y="234"/>
                  </a:cubicBezTo>
                  <a:cubicBezTo>
                    <a:pt x="27"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9" y="42"/>
                    <a:pt x="25" y="42"/>
                  </a:cubicBezTo>
                  <a:cubicBezTo>
                    <a:pt x="71" y="42"/>
                    <a:pt x="71" y="42"/>
                    <a:pt x="71" y="42"/>
                  </a:cubicBezTo>
                  <a:cubicBezTo>
                    <a:pt x="88"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0" name="Google Shape;1050;p17"/>
            <p:cNvSpPr/>
            <p:nvPr/>
          </p:nvSpPr>
          <p:spPr>
            <a:xfrm>
              <a:off x="6500836" y="4517956"/>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1" name="Google Shape;1051;p17"/>
            <p:cNvSpPr/>
            <p:nvPr/>
          </p:nvSpPr>
          <p:spPr>
            <a:xfrm>
              <a:off x="4454020" y="4517956"/>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2" name="Google Shape;1052;p17"/>
            <p:cNvSpPr/>
            <p:nvPr/>
          </p:nvSpPr>
          <p:spPr>
            <a:xfrm>
              <a:off x="7385603" y="4517956"/>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3" name="Google Shape;1053;p17"/>
            <p:cNvSpPr/>
            <p:nvPr/>
          </p:nvSpPr>
          <p:spPr>
            <a:xfrm>
              <a:off x="5626654" y="4517956"/>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4"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4" name="Google Shape;1054;p17"/>
            <p:cNvSpPr/>
            <p:nvPr/>
          </p:nvSpPr>
          <p:spPr>
            <a:xfrm>
              <a:off x="5042454" y="4517956"/>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5" name="Google Shape;1055;p17"/>
            <p:cNvSpPr/>
            <p:nvPr/>
          </p:nvSpPr>
          <p:spPr>
            <a:xfrm>
              <a:off x="7971920" y="4517956"/>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6" name="Google Shape;1056;p17"/>
            <p:cNvSpPr/>
            <p:nvPr/>
          </p:nvSpPr>
          <p:spPr>
            <a:xfrm>
              <a:off x="6212970" y="4517956"/>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30" y="29"/>
                    <a:pt x="28" y="25"/>
                    <a:pt x="28" y="19"/>
                  </a:cubicBezTo>
                  <a:cubicBezTo>
                    <a:pt x="28" y="14"/>
                    <a:pt x="30"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7" name="Google Shape;1057;p17"/>
            <p:cNvSpPr/>
            <p:nvPr/>
          </p:nvSpPr>
          <p:spPr>
            <a:xfrm>
              <a:off x="6799287" y="4517956"/>
              <a:ext cx="277284" cy="679451"/>
            </a:xfrm>
            <a:custGeom>
              <a:rect b="b" l="l" r="r" t="t"/>
              <a:pathLst>
                <a:path extrusionOk="0" h="234" w="96">
                  <a:moveTo>
                    <a:pt x="67" y="19"/>
                  </a:moveTo>
                  <a:cubicBezTo>
                    <a:pt x="67" y="25"/>
                    <a:pt x="66"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6"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8" name="Google Shape;1058;p17"/>
            <p:cNvSpPr/>
            <p:nvPr/>
          </p:nvSpPr>
          <p:spPr>
            <a:xfrm>
              <a:off x="8287303" y="4517956"/>
              <a:ext cx="277284"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8" y="25"/>
                    <a:pt x="28" y="19"/>
                  </a:cubicBezTo>
                  <a:cubicBezTo>
                    <a:pt x="28"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59" name="Google Shape;1059;p17"/>
            <p:cNvSpPr/>
            <p:nvPr/>
          </p:nvSpPr>
          <p:spPr>
            <a:xfrm>
              <a:off x="8875736" y="4517956"/>
              <a:ext cx="275167" cy="679451"/>
            </a:xfrm>
            <a:custGeom>
              <a:rect b="b" l="l" r="r" t="t"/>
              <a:pathLst>
                <a:path extrusionOk="0" h="234" w="95">
                  <a:moveTo>
                    <a:pt x="67" y="19"/>
                  </a:moveTo>
                  <a:cubicBezTo>
                    <a:pt x="67" y="25"/>
                    <a:pt x="65" y="29"/>
                    <a:pt x="61" y="34"/>
                  </a:cubicBezTo>
                  <a:cubicBezTo>
                    <a:pt x="57" y="38"/>
                    <a:pt x="53" y="40"/>
                    <a:pt x="47" y="40"/>
                  </a:cubicBezTo>
                  <a:cubicBezTo>
                    <a:pt x="42" y="40"/>
                    <a:pt x="37" y="38"/>
                    <a:pt x="33" y="34"/>
                  </a:cubicBezTo>
                  <a:cubicBezTo>
                    <a:pt x="29" y="29"/>
                    <a:pt x="27" y="25"/>
                    <a:pt x="27" y="19"/>
                  </a:cubicBezTo>
                  <a:cubicBezTo>
                    <a:pt x="27" y="14"/>
                    <a:pt x="29" y="9"/>
                    <a:pt x="33" y="6"/>
                  </a:cubicBezTo>
                  <a:cubicBezTo>
                    <a:pt x="37" y="2"/>
                    <a:pt x="42" y="0"/>
                    <a:pt x="47" y="0"/>
                  </a:cubicBezTo>
                  <a:cubicBezTo>
                    <a:pt x="53" y="0"/>
                    <a:pt x="57" y="2"/>
                    <a:pt x="61" y="6"/>
                  </a:cubicBezTo>
                  <a:cubicBezTo>
                    <a:pt x="65" y="9"/>
                    <a:pt x="67" y="14"/>
                    <a:pt x="67" y="19"/>
                  </a:cubicBezTo>
                  <a:close/>
                  <a:moveTo>
                    <a:pt x="95" y="134"/>
                  </a:moveTo>
                  <a:cubicBezTo>
                    <a:pt x="95" y="140"/>
                    <a:pt x="92" y="143"/>
                    <a:pt x="86" y="143"/>
                  </a:cubicBezTo>
                  <a:cubicBezTo>
                    <a:pt x="80" y="143"/>
                    <a:pt x="77" y="140"/>
                    <a:pt x="77" y="134"/>
                  </a:cubicBezTo>
                  <a:cubicBezTo>
                    <a:pt x="77" y="69"/>
                    <a:pt x="77" y="69"/>
                    <a:pt x="77" y="69"/>
                  </a:cubicBezTo>
                  <a:cubicBezTo>
                    <a:pt x="73" y="69"/>
                    <a:pt x="73" y="69"/>
                    <a:pt x="73" y="69"/>
                  </a:cubicBezTo>
                  <a:cubicBezTo>
                    <a:pt x="73" y="224"/>
                    <a:pt x="73" y="224"/>
                    <a:pt x="73" y="224"/>
                  </a:cubicBezTo>
                  <a:cubicBezTo>
                    <a:pt x="73" y="231"/>
                    <a:pt x="69" y="234"/>
                    <a:pt x="61" y="234"/>
                  </a:cubicBezTo>
                  <a:cubicBezTo>
                    <a:pt x="54" y="234"/>
                    <a:pt x="50" y="231"/>
                    <a:pt x="50" y="224"/>
                  </a:cubicBezTo>
                  <a:cubicBezTo>
                    <a:pt x="50" y="133"/>
                    <a:pt x="50" y="133"/>
                    <a:pt x="50" y="133"/>
                  </a:cubicBezTo>
                  <a:cubicBezTo>
                    <a:pt x="45" y="133"/>
                    <a:pt x="45" y="133"/>
                    <a:pt x="45" y="133"/>
                  </a:cubicBezTo>
                  <a:cubicBezTo>
                    <a:pt x="45" y="224"/>
                    <a:pt x="45" y="224"/>
                    <a:pt x="45" y="224"/>
                  </a:cubicBezTo>
                  <a:cubicBezTo>
                    <a:pt x="45" y="231"/>
                    <a:pt x="41" y="234"/>
                    <a:pt x="33" y="234"/>
                  </a:cubicBezTo>
                  <a:cubicBezTo>
                    <a:pt x="26" y="234"/>
                    <a:pt x="22" y="231"/>
                    <a:pt x="22" y="224"/>
                  </a:cubicBezTo>
                  <a:cubicBezTo>
                    <a:pt x="22" y="69"/>
                    <a:pt x="22" y="69"/>
                    <a:pt x="22"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4" y="42"/>
                  </a:cubicBezTo>
                  <a:cubicBezTo>
                    <a:pt x="71" y="42"/>
                    <a:pt x="71" y="42"/>
                    <a:pt x="71" y="42"/>
                  </a:cubicBezTo>
                  <a:cubicBezTo>
                    <a:pt x="87" y="42"/>
                    <a:pt x="95" y="48"/>
                    <a:pt x="95" y="60"/>
                  </a:cubicBezTo>
                  <a:lnTo>
                    <a:pt x="95"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60" name="Google Shape;1060;p17"/>
            <p:cNvSpPr/>
            <p:nvPr/>
          </p:nvSpPr>
          <p:spPr>
            <a:xfrm>
              <a:off x="8583636" y="4517956"/>
              <a:ext cx="279400" cy="679451"/>
            </a:xfrm>
            <a:custGeom>
              <a:rect b="b" l="l" r="r" t="t"/>
              <a:pathLst>
                <a:path extrusionOk="0" h="234" w="96">
                  <a:moveTo>
                    <a:pt x="67" y="19"/>
                  </a:moveTo>
                  <a:cubicBezTo>
                    <a:pt x="67" y="25"/>
                    <a:pt x="65" y="29"/>
                    <a:pt x="62" y="34"/>
                  </a:cubicBezTo>
                  <a:cubicBezTo>
                    <a:pt x="58" y="38"/>
                    <a:pt x="53" y="40"/>
                    <a:pt x="48" y="40"/>
                  </a:cubicBezTo>
                  <a:cubicBezTo>
                    <a:pt x="42" y="40"/>
                    <a:pt x="38" y="38"/>
                    <a:pt x="34" y="34"/>
                  </a:cubicBezTo>
                  <a:cubicBezTo>
                    <a:pt x="30" y="29"/>
                    <a:pt x="28" y="25"/>
                    <a:pt x="28" y="19"/>
                  </a:cubicBezTo>
                  <a:cubicBezTo>
                    <a:pt x="28" y="14"/>
                    <a:pt x="30" y="9"/>
                    <a:pt x="34" y="6"/>
                  </a:cubicBezTo>
                  <a:cubicBezTo>
                    <a:pt x="38" y="2"/>
                    <a:pt x="42" y="0"/>
                    <a:pt x="48" y="0"/>
                  </a:cubicBezTo>
                  <a:cubicBezTo>
                    <a:pt x="53" y="0"/>
                    <a:pt x="58" y="2"/>
                    <a:pt x="62" y="6"/>
                  </a:cubicBezTo>
                  <a:cubicBezTo>
                    <a:pt x="65" y="9"/>
                    <a:pt x="67" y="14"/>
                    <a:pt x="67" y="19"/>
                  </a:cubicBezTo>
                  <a:close/>
                  <a:moveTo>
                    <a:pt x="96" y="134"/>
                  </a:moveTo>
                  <a:cubicBezTo>
                    <a:pt x="96" y="140"/>
                    <a:pt x="93" y="143"/>
                    <a:pt x="87" y="143"/>
                  </a:cubicBezTo>
                  <a:cubicBezTo>
                    <a:pt x="81" y="143"/>
                    <a:pt x="78" y="140"/>
                    <a:pt x="78" y="134"/>
                  </a:cubicBezTo>
                  <a:cubicBezTo>
                    <a:pt x="78" y="69"/>
                    <a:pt x="78" y="69"/>
                    <a:pt x="78"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61" name="Google Shape;1061;p17"/>
            <p:cNvSpPr/>
            <p:nvPr/>
          </p:nvSpPr>
          <p:spPr>
            <a:xfrm>
              <a:off x="9172069" y="4517956"/>
              <a:ext cx="279400" cy="679451"/>
            </a:xfrm>
            <a:custGeom>
              <a:rect b="b" l="l" r="r" t="t"/>
              <a:pathLst>
                <a:path extrusionOk="0" h="234" w="96">
                  <a:moveTo>
                    <a:pt x="67" y="19"/>
                  </a:moveTo>
                  <a:cubicBezTo>
                    <a:pt x="67" y="25"/>
                    <a:pt x="65" y="29"/>
                    <a:pt x="61" y="34"/>
                  </a:cubicBezTo>
                  <a:cubicBezTo>
                    <a:pt x="58" y="38"/>
                    <a:pt x="53" y="40"/>
                    <a:pt x="48" y="40"/>
                  </a:cubicBezTo>
                  <a:cubicBezTo>
                    <a:pt x="42" y="40"/>
                    <a:pt x="38" y="38"/>
                    <a:pt x="34" y="34"/>
                  </a:cubicBezTo>
                  <a:cubicBezTo>
                    <a:pt x="30" y="29"/>
                    <a:pt x="28" y="25"/>
                    <a:pt x="28" y="19"/>
                  </a:cubicBezTo>
                  <a:cubicBezTo>
                    <a:pt x="28" y="14"/>
                    <a:pt x="30" y="9"/>
                    <a:pt x="34" y="6"/>
                  </a:cubicBezTo>
                  <a:cubicBezTo>
                    <a:pt x="37" y="2"/>
                    <a:pt x="42" y="0"/>
                    <a:pt x="48" y="0"/>
                  </a:cubicBezTo>
                  <a:cubicBezTo>
                    <a:pt x="53" y="0"/>
                    <a:pt x="58" y="2"/>
                    <a:pt x="61" y="6"/>
                  </a:cubicBezTo>
                  <a:cubicBezTo>
                    <a:pt x="65" y="9"/>
                    <a:pt x="67" y="14"/>
                    <a:pt x="67" y="19"/>
                  </a:cubicBezTo>
                  <a:close/>
                  <a:moveTo>
                    <a:pt x="96" y="134"/>
                  </a:moveTo>
                  <a:cubicBezTo>
                    <a:pt x="96" y="140"/>
                    <a:pt x="93" y="143"/>
                    <a:pt x="87" y="143"/>
                  </a:cubicBezTo>
                  <a:cubicBezTo>
                    <a:pt x="81" y="143"/>
                    <a:pt x="77" y="140"/>
                    <a:pt x="77" y="134"/>
                  </a:cubicBezTo>
                  <a:cubicBezTo>
                    <a:pt x="77" y="69"/>
                    <a:pt x="77" y="69"/>
                    <a:pt x="77" y="69"/>
                  </a:cubicBezTo>
                  <a:cubicBezTo>
                    <a:pt x="73" y="69"/>
                    <a:pt x="73" y="69"/>
                    <a:pt x="73" y="69"/>
                  </a:cubicBezTo>
                  <a:cubicBezTo>
                    <a:pt x="73" y="224"/>
                    <a:pt x="73" y="224"/>
                    <a:pt x="73" y="224"/>
                  </a:cubicBezTo>
                  <a:cubicBezTo>
                    <a:pt x="73" y="231"/>
                    <a:pt x="69" y="234"/>
                    <a:pt x="62" y="234"/>
                  </a:cubicBezTo>
                  <a:cubicBezTo>
                    <a:pt x="54" y="234"/>
                    <a:pt x="51" y="231"/>
                    <a:pt x="51" y="224"/>
                  </a:cubicBezTo>
                  <a:cubicBezTo>
                    <a:pt x="51" y="133"/>
                    <a:pt x="51" y="133"/>
                    <a:pt x="51" y="133"/>
                  </a:cubicBezTo>
                  <a:cubicBezTo>
                    <a:pt x="45" y="133"/>
                    <a:pt x="45" y="133"/>
                    <a:pt x="45" y="133"/>
                  </a:cubicBezTo>
                  <a:cubicBezTo>
                    <a:pt x="45" y="224"/>
                    <a:pt x="45" y="224"/>
                    <a:pt x="45" y="224"/>
                  </a:cubicBezTo>
                  <a:cubicBezTo>
                    <a:pt x="45" y="231"/>
                    <a:pt x="41" y="234"/>
                    <a:pt x="34" y="234"/>
                  </a:cubicBezTo>
                  <a:cubicBezTo>
                    <a:pt x="26" y="234"/>
                    <a:pt x="23" y="231"/>
                    <a:pt x="23" y="224"/>
                  </a:cubicBezTo>
                  <a:cubicBezTo>
                    <a:pt x="23" y="69"/>
                    <a:pt x="23" y="69"/>
                    <a:pt x="23" y="69"/>
                  </a:cubicBezTo>
                  <a:cubicBezTo>
                    <a:pt x="18" y="69"/>
                    <a:pt x="18" y="69"/>
                    <a:pt x="18" y="69"/>
                  </a:cubicBezTo>
                  <a:cubicBezTo>
                    <a:pt x="18" y="134"/>
                    <a:pt x="18" y="134"/>
                    <a:pt x="18" y="134"/>
                  </a:cubicBezTo>
                  <a:cubicBezTo>
                    <a:pt x="18" y="140"/>
                    <a:pt x="15" y="143"/>
                    <a:pt x="9" y="143"/>
                  </a:cubicBezTo>
                  <a:cubicBezTo>
                    <a:pt x="3" y="143"/>
                    <a:pt x="0" y="140"/>
                    <a:pt x="0" y="134"/>
                  </a:cubicBezTo>
                  <a:cubicBezTo>
                    <a:pt x="0" y="60"/>
                    <a:pt x="0" y="60"/>
                    <a:pt x="0" y="60"/>
                  </a:cubicBezTo>
                  <a:cubicBezTo>
                    <a:pt x="0" y="48"/>
                    <a:pt x="8" y="42"/>
                    <a:pt x="25" y="42"/>
                  </a:cubicBezTo>
                  <a:cubicBezTo>
                    <a:pt x="71" y="42"/>
                    <a:pt x="71" y="42"/>
                    <a:pt x="71" y="42"/>
                  </a:cubicBezTo>
                  <a:cubicBezTo>
                    <a:pt x="87" y="42"/>
                    <a:pt x="96" y="48"/>
                    <a:pt x="96" y="60"/>
                  </a:cubicBezTo>
                  <a:lnTo>
                    <a:pt x="96" y="134"/>
                  </a:lnTo>
                  <a:close/>
                </a:path>
              </a:pathLst>
            </a:cu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062" name="Google Shape;1062;p17"/>
          <p:cNvGrpSpPr/>
          <p:nvPr/>
        </p:nvGrpSpPr>
        <p:grpSpPr>
          <a:xfrm>
            <a:off x="2714538" y="340191"/>
            <a:ext cx="6139049" cy="129804"/>
            <a:chOff x="2713964" y="340296"/>
            <a:chExt cx="6140944" cy="129844"/>
          </a:xfrm>
        </p:grpSpPr>
        <p:cxnSp>
          <p:nvCxnSpPr>
            <p:cNvPr id="1063" name="Google Shape;1063;p17"/>
            <p:cNvCxnSpPr>
              <a:endCxn id="1064"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064" name="Google Shape;1064;p17"/>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065" name="Google Shape;1065;p17"/>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066" name="Google Shape;1066;p17"/>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067" name="Google Shape;1067;p17"/>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73"/>
                                        </p:tgtEl>
                                        <p:attrNameLst>
                                          <p:attrName>style.visibility</p:attrName>
                                        </p:attrNameLst>
                                      </p:cBhvr>
                                      <p:to>
                                        <p:strVal val="visible"/>
                                      </p:to>
                                    </p:set>
                                    <p:animEffect filter="fade" transition="in">
                                      <p:cBhvr>
                                        <p:cTn dur="500"/>
                                        <p:tgtEl>
                                          <p:spTgt spid="97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23"/>
                                        </p:tgtEl>
                                        <p:attrNameLst>
                                          <p:attrName>style.visibility</p:attrName>
                                        </p:attrNameLst>
                                      </p:cBhvr>
                                      <p:to>
                                        <p:strVal val="visible"/>
                                      </p:to>
                                    </p:set>
                                    <p:animEffect filter="fade" transition="in">
                                      <p:cBhvr>
                                        <p:cTn dur="500"/>
                                        <p:tgtEl>
                                          <p:spTgt spid="102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923"/>
                                        </p:tgtEl>
                                        <p:attrNameLst>
                                          <p:attrName>style.visibility</p:attrName>
                                        </p:attrNameLst>
                                      </p:cBhvr>
                                      <p:to>
                                        <p:strVal val="visible"/>
                                      </p:to>
                                    </p:set>
                                    <p:animEffect filter="fade" transition="in">
                                      <p:cBhvr>
                                        <p:cTn dur="500"/>
                                        <p:tgtEl>
                                          <p:spTgt spid="92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002"/>
                                        </p:tgtEl>
                                        <p:attrNameLst>
                                          <p:attrName>style.visibility</p:attrName>
                                        </p:attrNameLst>
                                      </p:cBhvr>
                                      <p:to>
                                        <p:strVal val="visible"/>
                                      </p:to>
                                    </p:set>
                                    <p:animEffect filter="fade" transition="in">
                                      <p:cBhvr>
                                        <p:cTn dur="500"/>
                                        <p:tgtEl>
                                          <p:spTgt spid="1002"/>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917"/>
                                        </p:tgtEl>
                                        <p:attrNameLst>
                                          <p:attrName>style.visibility</p:attrName>
                                        </p:attrNameLst>
                                      </p:cBhvr>
                                      <p:to>
                                        <p:strVal val="visible"/>
                                      </p:to>
                                    </p:set>
                                    <p:animEffect filter="fade" transition="in">
                                      <p:cBhvr>
                                        <p:cTn dur="500"/>
                                        <p:tgtEl>
                                          <p:spTgt spid="91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948"/>
                                        </p:tgtEl>
                                        <p:attrNameLst>
                                          <p:attrName>style.visibility</p:attrName>
                                        </p:attrNameLst>
                                      </p:cBhvr>
                                      <p:to>
                                        <p:strVal val="visible"/>
                                      </p:to>
                                    </p:set>
                                    <p:animEffect filter="fade" transition="in">
                                      <p:cBhvr>
                                        <p:cTn dur="500"/>
                                        <p:tgtEl>
                                          <p:spTgt spid="948"/>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043"/>
                                        </p:tgtEl>
                                        <p:attrNameLst>
                                          <p:attrName>style.visibility</p:attrName>
                                        </p:attrNameLst>
                                      </p:cBhvr>
                                      <p:to>
                                        <p:strVal val="visible"/>
                                      </p:to>
                                    </p:set>
                                    <p:animEffect filter="fade" transition="in">
                                      <p:cBhvr>
                                        <p:cTn dur="500"/>
                                        <p:tgtEl>
                                          <p:spTgt spid="1043"/>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920"/>
                                        </p:tgtEl>
                                        <p:attrNameLst>
                                          <p:attrName>style.visibility</p:attrName>
                                        </p:attrNameLst>
                                      </p:cBhvr>
                                      <p:to>
                                        <p:strVal val="visible"/>
                                      </p:to>
                                    </p:set>
                                    <p:animEffect filter="fade" transition="in">
                                      <p:cBhvr>
                                        <p:cTn dur="500"/>
                                        <p:tgtEl>
                                          <p:spTgt spid="920"/>
                                        </p:tgtEl>
                                      </p:cBhvr>
                                    </p:animEffect>
                                  </p:childTnLst>
                                </p:cTn>
                              </p:par>
                            </p:childTnLst>
                          </p:cTn>
                        </p:par>
                        <p:par>
                          <p:cTn fill="hold">
                            <p:stCondLst>
                              <p:cond delay="4500"/>
                            </p:stCondLst>
                            <p:childTnLst>
                              <p:par>
                                <p:cTn fill="hold" nodeType="afterEffect" presetClass="entr" presetID="23" presetSubtype="16">
                                  <p:stCondLst>
                                    <p:cond delay="0"/>
                                  </p:stCondLst>
                                  <p:childTnLst>
                                    <p:set>
                                      <p:cBhvr>
                                        <p:cTn dur="1" fill="hold">
                                          <p:stCondLst>
                                            <p:cond delay="0"/>
                                          </p:stCondLst>
                                        </p:cTn>
                                        <p:tgtEl>
                                          <p:spTgt spid="1001"/>
                                        </p:tgtEl>
                                        <p:attrNameLst>
                                          <p:attrName>style.visibility</p:attrName>
                                        </p:attrNameLst>
                                      </p:cBhvr>
                                      <p:to>
                                        <p:strVal val="visible"/>
                                      </p:to>
                                    </p:set>
                                    <p:anim calcmode="lin" valueType="num">
                                      <p:cBhvr additive="base">
                                        <p:cTn dur="500"/>
                                        <p:tgtEl>
                                          <p:spTgt spid="1001"/>
                                        </p:tgtEl>
                                        <p:attrNameLst>
                                          <p:attrName>ppt_w</p:attrName>
                                        </p:attrNameLst>
                                      </p:cBhvr>
                                      <p:tavLst>
                                        <p:tav fmla="" tm="0">
                                          <p:val>
                                            <p:strVal val="0"/>
                                          </p:val>
                                        </p:tav>
                                        <p:tav fmla="" tm="100000">
                                          <p:val>
                                            <p:strVal val="#ppt_w"/>
                                          </p:val>
                                        </p:tav>
                                      </p:tavLst>
                                    </p:anim>
                                    <p:anim calcmode="lin" valueType="num">
                                      <p:cBhvr additive="base">
                                        <p:cTn dur="500"/>
                                        <p:tgtEl>
                                          <p:spTgt spid="100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cxnSp>
        <p:nvCxnSpPr>
          <p:cNvPr id="1073" name="Google Shape;1073;p18"/>
          <p:cNvCxnSpPr/>
          <p:nvPr/>
        </p:nvCxnSpPr>
        <p:spPr>
          <a:xfrm>
            <a:off x="5264730" y="1760934"/>
            <a:ext cx="1485300" cy="647700"/>
          </a:xfrm>
          <a:prstGeom prst="bentConnector3">
            <a:avLst>
              <a:gd fmla="val 50005" name="adj1"/>
            </a:avLst>
          </a:prstGeom>
          <a:noFill/>
          <a:ln cap="flat" cmpd="sng" w="38100">
            <a:solidFill>
              <a:srgbClr val="004677"/>
            </a:solidFill>
            <a:prstDash val="solid"/>
            <a:round/>
            <a:headEnd len="med" w="med" type="oval"/>
            <a:tailEnd len="med" w="med" type="triangle"/>
          </a:ln>
        </p:spPr>
      </p:cxnSp>
      <p:cxnSp>
        <p:nvCxnSpPr>
          <p:cNvPr id="1074" name="Google Shape;1074;p18"/>
          <p:cNvCxnSpPr/>
          <p:nvPr/>
        </p:nvCxnSpPr>
        <p:spPr>
          <a:xfrm flipH="1" rot="10800000">
            <a:off x="5264730" y="3167062"/>
            <a:ext cx="1485300" cy="647700"/>
          </a:xfrm>
          <a:prstGeom prst="bentConnector3">
            <a:avLst>
              <a:gd fmla="val 50005" name="adj1"/>
            </a:avLst>
          </a:prstGeom>
          <a:noFill/>
          <a:ln cap="flat" cmpd="sng" w="38100">
            <a:solidFill>
              <a:schemeClr val="accent5"/>
            </a:solidFill>
            <a:prstDash val="solid"/>
            <a:round/>
            <a:headEnd len="med" w="med" type="oval"/>
            <a:tailEnd len="med" w="med" type="triangle"/>
          </a:ln>
        </p:spPr>
      </p:cxnSp>
      <p:cxnSp>
        <p:nvCxnSpPr>
          <p:cNvPr id="1075" name="Google Shape;1075;p18"/>
          <p:cNvCxnSpPr/>
          <p:nvPr/>
        </p:nvCxnSpPr>
        <p:spPr>
          <a:xfrm>
            <a:off x="5264730" y="2794398"/>
            <a:ext cx="1485442" cy="1191"/>
          </a:xfrm>
          <a:prstGeom prst="straightConnector1">
            <a:avLst/>
          </a:prstGeom>
          <a:noFill/>
          <a:ln cap="flat" cmpd="sng" w="38100">
            <a:solidFill>
              <a:srgbClr val="0069B2"/>
            </a:solidFill>
            <a:prstDash val="solid"/>
            <a:round/>
            <a:headEnd len="med" w="med" type="oval"/>
            <a:tailEnd len="med" w="med" type="triangle"/>
          </a:ln>
        </p:spPr>
      </p:cxnSp>
      <p:cxnSp>
        <p:nvCxnSpPr>
          <p:cNvPr id="1076" name="Google Shape;1076;p18"/>
          <p:cNvCxnSpPr/>
          <p:nvPr/>
        </p:nvCxnSpPr>
        <p:spPr>
          <a:xfrm flipH="1" rot="10800000">
            <a:off x="2165300" y="1760898"/>
            <a:ext cx="1046100" cy="804900"/>
          </a:xfrm>
          <a:prstGeom prst="bentConnector3">
            <a:avLst>
              <a:gd fmla="val -930" name="adj1"/>
            </a:avLst>
          </a:prstGeom>
          <a:noFill/>
          <a:ln cap="flat" cmpd="sng" w="38100">
            <a:solidFill>
              <a:srgbClr val="004677"/>
            </a:solidFill>
            <a:prstDash val="solid"/>
            <a:round/>
            <a:headEnd len="med" w="med" type="oval"/>
            <a:tailEnd len="med" w="med" type="triangle"/>
          </a:ln>
        </p:spPr>
      </p:cxnSp>
      <p:cxnSp>
        <p:nvCxnSpPr>
          <p:cNvPr id="1077" name="Google Shape;1077;p18"/>
          <p:cNvCxnSpPr/>
          <p:nvPr/>
        </p:nvCxnSpPr>
        <p:spPr>
          <a:xfrm>
            <a:off x="2165300" y="3009900"/>
            <a:ext cx="1046100" cy="804900"/>
          </a:xfrm>
          <a:prstGeom prst="bentConnector3">
            <a:avLst>
              <a:gd fmla="val -930" name="adj1"/>
            </a:avLst>
          </a:prstGeom>
          <a:noFill/>
          <a:ln cap="flat" cmpd="sng" w="38100">
            <a:solidFill>
              <a:schemeClr val="accent5"/>
            </a:solidFill>
            <a:prstDash val="solid"/>
            <a:round/>
            <a:headEnd len="med" w="med" type="oval"/>
            <a:tailEnd len="med" w="med" type="triangle"/>
          </a:ln>
        </p:spPr>
      </p:cxnSp>
      <p:cxnSp>
        <p:nvCxnSpPr>
          <p:cNvPr id="1078" name="Google Shape;1078;p18"/>
          <p:cNvCxnSpPr/>
          <p:nvPr/>
        </p:nvCxnSpPr>
        <p:spPr>
          <a:xfrm>
            <a:off x="2165299" y="2795588"/>
            <a:ext cx="905786" cy="2381"/>
          </a:xfrm>
          <a:prstGeom prst="straightConnector1">
            <a:avLst/>
          </a:prstGeom>
          <a:noFill/>
          <a:ln cap="flat" cmpd="sng" w="38100">
            <a:solidFill>
              <a:srgbClr val="0069B2"/>
            </a:solidFill>
            <a:prstDash val="solid"/>
            <a:round/>
            <a:headEnd len="med" w="med" type="oval"/>
            <a:tailEnd len="med" w="med" type="triangle"/>
          </a:ln>
        </p:spPr>
      </p:cxnSp>
      <p:grpSp>
        <p:nvGrpSpPr>
          <p:cNvPr id="1079" name="Google Shape;1079;p18"/>
          <p:cNvGrpSpPr/>
          <p:nvPr/>
        </p:nvGrpSpPr>
        <p:grpSpPr>
          <a:xfrm>
            <a:off x="7017980" y="2099074"/>
            <a:ext cx="1029572" cy="1064418"/>
            <a:chOff x="3975101" y="1854200"/>
            <a:chExt cx="4476751" cy="4622802"/>
          </a:xfrm>
        </p:grpSpPr>
        <p:grpSp>
          <p:nvGrpSpPr>
            <p:cNvPr id="1080" name="Google Shape;1080;p18"/>
            <p:cNvGrpSpPr/>
            <p:nvPr/>
          </p:nvGrpSpPr>
          <p:grpSpPr>
            <a:xfrm>
              <a:off x="3975101" y="1854201"/>
              <a:ext cx="4476751" cy="4622801"/>
              <a:chOff x="2981325" y="1390650"/>
              <a:chExt cx="3357563" cy="3467101"/>
            </a:xfrm>
          </p:grpSpPr>
          <p:sp>
            <p:nvSpPr>
              <p:cNvPr id="1081" name="Google Shape;1081;p18"/>
              <p:cNvSpPr/>
              <p:nvPr/>
            </p:nvSpPr>
            <p:spPr>
              <a:xfrm>
                <a:off x="4223430" y="3876568"/>
                <a:ext cx="857827" cy="659292"/>
              </a:xfrm>
              <a:custGeom>
                <a:rect b="b" l="l" r="r" t="t"/>
                <a:pathLst>
                  <a:path extrusionOk="0" h="90" w="117">
                    <a:moveTo>
                      <a:pt x="58" y="3"/>
                    </a:moveTo>
                    <a:cubicBezTo>
                      <a:pt x="53" y="3"/>
                      <a:pt x="48" y="2"/>
                      <a:pt x="43" y="0"/>
                    </a:cubicBezTo>
                    <a:cubicBezTo>
                      <a:pt x="33" y="38"/>
                      <a:pt x="8" y="77"/>
                      <a:pt x="0" y="90"/>
                    </a:cubicBezTo>
                    <a:cubicBezTo>
                      <a:pt x="58" y="90"/>
                      <a:pt x="58" y="90"/>
                      <a:pt x="58" y="90"/>
                    </a:cubicBezTo>
                    <a:cubicBezTo>
                      <a:pt x="117" y="90"/>
                      <a:pt x="117" y="90"/>
                      <a:pt x="117" y="90"/>
                    </a:cubicBezTo>
                    <a:cubicBezTo>
                      <a:pt x="108" y="77"/>
                      <a:pt x="85" y="38"/>
                      <a:pt x="74" y="0"/>
                    </a:cubicBezTo>
                    <a:cubicBezTo>
                      <a:pt x="69" y="2"/>
                      <a:pt x="64" y="3"/>
                      <a:pt x="58" y="3"/>
                    </a:cubicBez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82" name="Google Shape;1082;p18"/>
              <p:cNvSpPr/>
              <p:nvPr/>
            </p:nvSpPr>
            <p:spPr>
              <a:xfrm>
                <a:off x="4405863" y="3725320"/>
                <a:ext cx="492962" cy="174517"/>
              </a:xfrm>
              <a:custGeom>
                <a:rect b="b" l="l" r="r" t="t"/>
                <a:pathLst>
                  <a:path extrusionOk="0" h="24" w="67">
                    <a:moveTo>
                      <a:pt x="0" y="0"/>
                    </a:moveTo>
                    <a:cubicBezTo>
                      <a:pt x="0" y="9"/>
                      <a:pt x="7" y="17"/>
                      <a:pt x="18" y="21"/>
                    </a:cubicBezTo>
                    <a:cubicBezTo>
                      <a:pt x="23" y="23"/>
                      <a:pt x="28" y="24"/>
                      <a:pt x="33" y="24"/>
                    </a:cubicBezTo>
                    <a:cubicBezTo>
                      <a:pt x="39" y="24"/>
                      <a:pt x="44" y="23"/>
                      <a:pt x="49" y="21"/>
                    </a:cubicBezTo>
                    <a:cubicBezTo>
                      <a:pt x="60" y="17"/>
                      <a:pt x="67" y="9"/>
                      <a:pt x="67" y="0"/>
                    </a:cubicBezTo>
                    <a:cubicBezTo>
                      <a:pt x="45" y="0"/>
                      <a:pt x="45" y="0"/>
                      <a:pt x="45" y="0"/>
                    </a:cubicBezTo>
                    <a:cubicBezTo>
                      <a:pt x="33" y="0"/>
                      <a:pt x="33" y="0"/>
                      <a:pt x="33" y="0"/>
                    </a:cubicBezTo>
                    <a:cubicBezTo>
                      <a:pt x="22" y="0"/>
                      <a:pt x="22" y="0"/>
                      <a:pt x="22" y="0"/>
                    </a:cubicBezTo>
                    <a:lnTo>
                      <a:pt x="0" y="0"/>
                    </a:ln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83" name="Google Shape;1083;p18"/>
              <p:cNvSpPr/>
              <p:nvPr/>
            </p:nvSpPr>
            <p:spPr>
              <a:xfrm>
                <a:off x="3633430" y="4535860"/>
                <a:ext cx="2041710" cy="321891"/>
              </a:xfrm>
              <a:custGeom>
                <a:rect b="b" l="l" r="r" t="t"/>
                <a:pathLst>
                  <a:path extrusionOk="0" h="44" w="279">
                    <a:moveTo>
                      <a:pt x="67" y="0"/>
                    </a:moveTo>
                    <a:cubicBezTo>
                      <a:pt x="23" y="0"/>
                      <a:pt x="23" y="0"/>
                      <a:pt x="23" y="0"/>
                    </a:cubicBezTo>
                    <a:cubicBezTo>
                      <a:pt x="11" y="0"/>
                      <a:pt x="0" y="11"/>
                      <a:pt x="0" y="23"/>
                    </a:cubicBezTo>
                    <a:cubicBezTo>
                      <a:pt x="0" y="35"/>
                      <a:pt x="11" y="44"/>
                      <a:pt x="23" y="44"/>
                    </a:cubicBezTo>
                    <a:cubicBezTo>
                      <a:pt x="67" y="44"/>
                      <a:pt x="67" y="44"/>
                      <a:pt x="67" y="44"/>
                    </a:cubicBezTo>
                    <a:moveTo>
                      <a:pt x="256" y="0"/>
                    </a:moveTo>
                    <a:cubicBezTo>
                      <a:pt x="198" y="0"/>
                      <a:pt x="198" y="0"/>
                      <a:pt x="198" y="0"/>
                    </a:cubicBezTo>
                    <a:cubicBezTo>
                      <a:pt x="174" y="0"/>
                      <a:pt x="174" y="0"/>
                      <a:pt x="174" y="0"/>
                    </a:cubicBezTo>
                    <a:cubicBezTo>
                      <a:pt x="173" y="0"/>
                      <a:pt x="173" y="0"/>
                      <a:pt x="173" y="0"/>
                    </a:cubicBezTo>
                    <a:cubicBezTo>
                      <a:pt x="171" y="0"/>
                      <a:pt x="171" y="0"/>
                      <a:pt x="171" y="0"/>
                    </a:cubicBezTo>
                    <a:cubicBezTo>
                      <a:pt x="169" y="0"/>
                      <a:pt x="169" y="0"/>
                      <a:pt x="169" y="0"/>
                    </a:cubicBezTo>
                    <a:cubicBezTo>
                      <a:pt x="167" y="0"/>
                      <a:pt x="167" y="0"/>
                      <a:pt x="167" y="0"/>
                    </a:cubicBezTo>
                    <a:cubicBezTo>
                      <a:pt x="166" y="0"/>
                      <a:pt x="166" y="0"/>
                      <a:pt x="166" y="0"/>
                    </a:cubicBezTo>
                    <a:cubicBezTo>
                      <a:pt x="164" y="0"/>
                      <a:pt x="164" y="0"/>
                      <a:pt x="164" y="0"/>
                    </a:cubicBezTo>
                    <a:cubicBezTo>
                      <a:pt x="163" y="0"/>
                      <a:pt x="163" y="0"/>
                      <a:pt x="163" y="0"/>
                    </a:cubicBezTo>
                    <a:cubicBezTo>
                      <a:pt x="161" y="0"/>
                      <a:pt x="161" y="0"/>
                      <a:pt x="161" y="0"/>
                    </a:cubicBezTo>
                    <a:cubicBezTo>
                      <a:pt x="160" y="0"/>
                      <a:pt x="160" y="0"/>
                      <a:pt x="160" y="0"/>
                    </a:cubicBezTo>
                    <a:cubicBezTo>
                      <a:pt x="158" y="0"/>
                      <a:pt x="158" y="0"/>
                      <a:pt x="158" y="0"/>
                    </a:cubicBezTo>
                    <a:cubicBezTo>
                      <a:pt x="157" y="0"/>
                      <a:pt x="157" y="0"/>
                      <a:pt x="157" y="0"/>
                    </a:cubicBezTo>
                    <a:cubicBezTo>
                      <a:pt x="156" y="0"/>
                      <a:pt x="156" y="0"/>
                      <a:pt x="156" y="0"/>
                    </a:cubicBezTo>
                    <a:cubicBezTo>
                      <a:pt x="155" y="0"/>
                      <a:pt x="155" y="0"/>
                      <a:pt x="155" y="0"/>
                    </a:cubicBezTo>
                    <a:cubicBezTo>
                      <a:pt x="154" y="0"/>
                      <a:pt x="154" y="0"/>
                      <a:pt x="154" y="0"/>
                    </a:cubicBezTo>
                    <a:cubicBezTo>
                      <a:pt x="153" y="0"/>
                      <a:pt x="153" y="0"/>
                      <a:pt x="153" y="0"/>
                    </a:cubicBezTo>
                    <a:cubicBezTo>
                      <a:pt x="152" y="0"/>
                      <a:pt x="152" y="0"/>
                      <a:pt x="152" y="0"/>
                    </a:cubicBezTo>
                    <a:cubicBezTo>
                      <a:pt x="151" y="0"/>
                      <a:pt x="151" y="0"/>
                      <a:pt x="151" y="0"/>
                    </a:cubicBezTo>
                    <a:cubicBezTo>
                      <a:pt x="150" y="0"/>
                      <a:pt x="150" y="0"/>
                      <a:pt x="150" y="0"/>
                    </a:cubicBezTo>
                    <a:cubicBezTo>
                      <a:pt x="149" y="0"/>
                      <a:pt x="149" y="0"/>
                      <a:pt x="149" y="0"/>
                    </a:cubicBezTo>
                    <a:cubicBezTo>
                      <a:pt x="148" y="0"/>
                      <a:pt x="148" y="0"/>
                      <a:pt x="148" y="0"/>
                    </a:cubicBezTo>
                    <a:cubicBezTo>
                      <a:pt x="147" y="0"/>
                      <a:pt x="147" y="0"/>
                      <a:pt x="147" y="0"/>
                    </a:cubicBezTo>
                    <a:cubicBezTo>
                      <a:pt x="147" y="0"/>
                      <a:pt x="147" y="0"/>
                      <a:pt x="147" y="0"/>
                    </a:cubicBezTo>
                    <a:cubicBezTo>
                      <a:pt x="146" y="0"/>
                      <a:pt x="146" y="0"/>
                      <a:pt x="146" y="0"/>
                    </a:cubicBezTo>
                    <a:cubicBezTo>
                      <a:pt x="145" y="0"/>
                      <a:pt x="145" y="0"/>
                      <a:pt x="145" y="0"/>
                    </a:cubicBezTo>
                    <a:cubicBezTo>
                      <a:pt x="145" y="0"/>
                      <a:pt x="145" y="0"/>
                      <a:pt x="145" y="0"/>
                    </a:cubicBezTo>
                    <a:cubicBezTo>
                      <a:pt x="144" y="0"/>
                      <a:pt x="144" y="0"/>
                      <a:pt x="144" y="0"/>
                    </a:cubicBezTo>
                    <a:cubicBezTo>
                      <a:pt x="144" y="0"/>
                      <a:pt x="144" y="0"/>
                      <a:pt x="144" y="0"/>
                    </a:cubicBezTo>
                    <a:cubicBezTo>
                      <a:pt x="143" y="0"/>
                      <a:pt x="143" y="0"/>
                      <a:pt x="143" y="0"/>
                    </a:cubicBezTo>
                    <a:cubicBezTo>
                      <a:pt x="143" y="0"/>
                      <a:pt x="143" y="0"/>
                      <a:pt x="143" y="0"/>
                    </a:cubicBezTo>
                    <a:cubicBezTo>
                      <a:pt x="143" y="0"/>
                      <a:pt x="143" y="0"/>
                      <a:pt x="143" y="0"/>
                    </a:cubicBezTo>
                    <a:cubicBezTo>
                      <a:pt x="142" y="0"/>
                      <a:pt x="142" y="0"/>
                      <a:pt x="142" y="0"/>
                    </a:cubicBezTo>
                    <a:cubicBezTo>
                      <a:pt x="142" y="0"/>
                      <a:pt x="142" y="0"/>
                      <a:pt x="142" y="0"/>
                    </a:cubicBezTo>
                    <a:cubicBezTo>
                      <a:pt x="142" y="0"/>
                      <a:pt x="142" y="0"/>
                      <a:pt x="142" y="0"/>
                    </a:cubicBezTo>
                    <a:cubicBezTo>
                      <a:pt x="141" y="0"/>
                      <a:pt x="141" y="0"/>
                      <a:pt x="141" y="0"/>
                    </a:cubicBezTo>
                    <a:cubicBezTo>
                      <a:pt x="141" y="0"/>
                      <a:pt x="141" y="0"/>
                      <a:pt x="141" y="0"/>
                    </a:cubicBezTo>
                    <a:cubicBezTo>
                      <a:pt x="141" y="0"/>
                      <a:pt x="141" y="0"/>
                      <a:pt x="141" y="0"/>
                    </a:cubicBezTo>
                    <a:cubicBezTo>
                      <a:pt x="140" y="0"/>
                      <a:pt x="140" y="0"/>
                      <a:pt x="140" y="0"/>
                    </a:cubicBezTo>
                    <a:cubicBezTo>
                      <a:pt x="140" y="0"/>
                      <a:pt x="140" y="0"/>
                      <a:pt x="140" y="0"/>
                    </a:cubicBezTo>
                    <a:cubicBezTo>
                      <a:pt x="140" y="0"/>
                      <a:pt x="140" y="0"/>
                      <a:pt x="140" y="0"/>
                    </a:cubicBezTo>
                    <a:cubicBezTo>
                      <a:pt x="140" y="0"/>
                      <a:pt x="140" y="0"/>
                      <a:pt x="140" y="0"/>
                    </a:cubicBezTo>
                    <a:cubicBezTo>
                      <a:pt x="140" y="0"/>
                      <a:pt x="140" y="0"/>
                      <a:pt x="140" y="0"/>
                    </a:cubicBezTo>
                    <a:cubicBezTo>
                      <a:pt x="140" y="0"/>
                      <a:pt x="140" y="0"/>
                      <a:pt x="140" y="0"/>
                    </a:cubicBezTo>
                    <a:cubicBezTo>
                      <a:pt x="140" y="0"/>
                      <a:pt x="140" y="0"/>
                      <a:pt x="140" y="0"/>
                    </a:cubicBezTo>
                    <a:cubicBezTo>
                      <a:pt x="140" y="0"/>
                      <a:pt x="140" y="0"/>
                      <a:pt x="140" y="0"/>
                    </a:cubicBezTo>
                    <a:cubicBezTo>
                      <a:pt x="140" y="0"/>
                      <a:pt x="140" y="0"/>
                      <a:pt x="140" y="0"/>
                    </a:cubicBezTo>
                    <a:cubicBezTo>
                      <a:pt x="140" y="0"/>
                      <a:pt x="140" y="0"/>
                      <a:pt x="140" y="0"/>
                    </a:cubicBezTo>
                    <a:cubicBezTo>
                      <a:pt x="139" y="0"/>
                      <a:pt x="139" y="0"/>
                      <a:pt x="139" y="0"/>
                    </a:cubicBezTo>
                    <a:cubicBezTo>
                      <a:pt x="139" y="0"/>
                      <a:pt x="139" y="0"/>
                      <a:pt x="139" y="0"/>
                    </a:cubicBezTo>
                    <a:cubicBezTo>
                      <a:pt x="139" y="0"/>
                      <a:pt x="139" y="0"/>
                      <a:pt x="139" y="0"/>
                    </a:cubicBezTo>
                    <a:cubicBezTo>
                      <a:pt x="139" y="0"/>
                      <a:pt x="139" y="0"/>
                      <a:pt x="139" y="0"/>
                    </a:cubicBezTo>
                    <a:cubicBezTo>
                      <a:pt x="139" y="0"/>
                      <a:pt x="139" y="0"/>
                      <a:pt x="139" y="0"/>
                    </a:cubicBezTo>
                    <a:cubicBezTo>
                      <a:pt x="139" y="0"/>
                      <a:pt x="139" y="0"/>
                      <a:pt x="139" y="0"/>
                    </a:cubicBezTo>
                    <a:cubicBezTo>
                      <a:pt x="139" y="0"/>
                      <a:pt x="139" y="0"/>
                      <a:pt x="139" y="0"/>
                    </a:cubicBezTo>
                    <a:cubicBezTo>
                      <a:pt x="137" y="0"/>
                      <a:pt x="137" y="0"/>
                      <a:pt x="137" y="0"/>
                    </a:cubicBezTo>
                    <a:cubicBezTo>
                      <a:pt x="134" y="0"/>
                      <a:pt x="134" y="0"/>
                      <a:pt x="134" y="0"/>
                    </a:cubicBezTo>
                    <a:cubicBezTo>
                      <a:pt x="132" y="0"/>
                      <a:pt x="132" y="0"/>
                      <a:pt x="132" y="0"/>
                    </a:cubicBezTo>
                    <a:cubicBezTo>
                      <a:pt x="129" y="0"/>
                      <a:pt x="129" y="0"/>
                      <a:pt x="129" y="0"/>
                    </a:cubicBezTo>
                    <a:cubicBezTo>
                      <a:pt x="127" y="0"/>
                      <a:pt x="127" y="0"/>
                      <a:pt x="127" y="0"/>
                    </a:cubicBezTo>
                    <a:cubicBezTo>
                      <a:pt x="124" y="0"/>
                      <a:pt x="124" y="0"/>
                      <a:pt x="124" y="0"/>
                    </a:cubicBezTo>
                    <a:cubicBezTo>
                      <a:pt x="122" y="0"/>
                      <a:pt x="122" y="0"/>
                      <a:pt x="122" y="0"/>
                    </a:cubicBezTo>
                    <a:cubicBezTo>
                      <a:pt x="120" y="0"/>
                      <a:pt x="120" y="0"/>
                      <a:pt x="120" y="0"/>
                    </a:cubicBezTo>
                    <a:cubicBezTo>
                      <a:pt x="118" y="0"/>
                      <a:pt x="118" y="0"/>
                      <a:pt x="118" y="0"/>
                    </a:cubicBezTo>
                    <a:cubicBezTo>
                      <a:pt x="116" y="0"/>
                      <a:pt x="116" y="0"/>
                      <a:pt x="116" y="0"/>
                    </a:cubicBezTo>
                    <a:cubicBezTo>
                      <a:pt x="114" y="0"/>
                      <a:pt x="114" y="0"/>
                      <a:pt x="114" y="0"/>
                    </a:cubicBezTo>
                    <a:cubicBezTo>
                      <a:pt x="112" y="0"/>
                      <a:pt x="112" y="0"/>
                      <a:pt x="112" y="0"/>
                    </a:cubicBezTo>
                    <a:cubicBezTo>
                      <a:pt x="111" y="0"/>
                      <a:pt x="111" y="0"/>
                      <a:pt x="111" y="0"/>
                    </a:cubicBezTo>
                    <a:cubicBezTo>
                      <a:pt x="109" y="0"/>
                      <a:pt x="109" y="0"/>
                      <a:pt x="109" y="0"/>
                    </a:cubicBezTo>
                    <a:cubicBezTo>
                      <a:pt x="107" y="0"/>
                      <a:pt x="107" y="0"/>
                      <a:pt x="107" y="0"/>
                    </a:cubicBezTo>
                    <a:cubicBezTo>
                      <a:pt x="106" y="0"/>
                      <a:pt x="106" y="0"/>
                      <a:pt x="106" y="0"/>
                    </a:cubicBezTo>
                    <a:cubicBezTo>
                      <a:pt x="104" y="0"/>
                      <a:pt x="104" y="0"/>
                      <a:pt x="104" y="0"/>
                    </a:cubicBezTo>
                    <a:cubicBezTo>
                      <a:pt x="103" y="0"/>
                      <a:pt x="103" y="0"/>
                      <a:pt x="103" y="0"/>
                    </a:cubicBezTo>
                    <a:cubicBezTo>
                      <a:pt x="101" y="0"/>
                      <a:pt x="101" y="0"/>
                      <a:pt x="101" y="0"/>
                    </a:cubicBezTo>
                    <a:cubicBezTo>
                      <a:pt x="100" y="0"/>
                      <a:pt x="100" y="0"/>
                      <a:pt x="100" y="0"/>
                    </a:cubicBezTo>
                    <a:cubicBezTo>
                      <a:pt x="99" y="0"/>
                      <a:pt x="99" y="0"/>
                      <a:pt x="99" y="0"/>
                    </a:cubicBezTo>
                    <a:cubicBezTo>
                      <a:pt x="98" y="0"/>
                      <a:pt x="98" y="0"/>
                      <a:pt x="98" y="0"/>
                    </a:cubicBezTo>
                    <a:cubicBezTo>
                      <a:pt x="96" y="0"/>
                      <a:pt x="96" y="0"/>
                      <a:pt x="96" y="0"/>
                    </a:cubicBezTo>
                    <a:cubicBezTo>
                      <a:pt x="95" y="0"/>
                      <a:pt x="95" y="0"/>
                      <a:pt x="95" y="0"/>
                    </a:cubicBezTo>
                    <a:cubicBezTo>
                      <a:pt x="94" y="0"/>
                      <a:pt x="94" y="0"/>
                      <a:pt x="94" y="0"/>
                    </a:cubicBezTo>
                    <a:cubicBezTo>
                      <a:pt x="93" y="0"/>
                      <a:pt x="93" y="0"/>
                      <a:pt x="93" y="0"/>
                    </a:cubicBezTo>
                    <a:cubicBezTo>
                      <a:pt x="92" y="0"/>
                      <a:pt x="92" y="0"/>
                      <a:pt x="92" y="0"/>
                    </a:cubicBezTo>
                    <a:cubicBezTo>
                      <a:pt x="91" y="0"/>
                      <a:pt x="91" y="0"/>
                      <a:pt x="91" y="0"/>
                    </a:cubicBezTo>
                    <a:cubicBezTo>
                      <a:pt x="91" y="0"/>
                      <a:pt x="91" y="0"/>
                      <a:pt x="91" y="0"/>
                    </a:cubicBezTo>
                    <a:cubicBezTo>
                      <a:pt x="90" y="0"/>
                      <a:pt x="90" y="0"/>
                      <a:pt x="90" y="0"/>
                    </a:cubicBezTo>
                    <a:cubicBezTo>
                      <a:pt x="89" y="0"/>
                      <a:pt x="89" y="0"/>
                      <a:pt x="89" y="0"/>
                    </a:cubicBezTo>
                    <a:cubicBezTo>
                      <a:pt x="88" y="0"/>
                      <a:pt x="88" y="0"/>
                      <a:pt x="88" y="0"/>
                    </a:cubicBezTo>
                    <a:cubicBezTo>
                      <a:pt x="88" y="0"/>
                      <a:pt x="88" y="0"/>
                      <a:pt x="88" y="0"/>
                    </a:cubicBezTo>
                    <a:cubicBezTo>
                      <a:pt x="87" y="0"/>
                      <a:pt x="87" y="0"/>
                      <a:pt x="87" y="0"/>
                    </a:cubicBezTo>
                    <a:cubicBezTo>
                      <a:pt x="87" y="0"/>
                      <a:pt x="87" y="0"/>
                      <a:pt x="87" y="0"/>
                    </a:cubicBezTo>
                    <a:cubicBezTo>
                      <a:pt x="86" y="0"/>
                      <a:pt x="86" y="0"/>
                      <a:pt x="86" y="0"/>
                    </a:cubicBezTo>
                    <a:cubicBezTo>
                      <a:pt x="86" y="0"/>
                      <a:pt x="86" y="0"/>
                      <a:pt x="86" y="0"/>
                    </a:cubicBezTo>
                    <a:cubicBezTo>
                      <a:pt x="85" y="0"/>
                      <a:pt x="85" y="0"/>
                      <a:pt x="85" y="0"/>
                    </a:cubicBezTo>
                    <a:cubicBezTo>
                      <a:pt x="85" y="0"/>
                      <a:pt x="85" y="0"/>
                      <a:pt x="85" y="0"/>
                    </a:cubicBezTo>
                    <a:cubicBezTo>
                      <a:pt x="84" y="0"/>
                      <a:pt x="84" y="0"/>
                      <a:pt x="84" y="0"/>
                    </a:cubicBezTo>
                    <a:cubicBezTo>
                      <a:pt x="84" y="0"/>
                      <a:pt x="84" y="0"/>
                      <a:pt x="84" y="0"/>
                    </a:cubicBezTo>
                    <a:cubicBezTo>
                      <a:pt x="83" y="0"/>
                      <a:pt x="83" y="0"/>
                      <a:pt x="83" y="0"/>
                    </a:cubicBezTo>
                    <a:cubicBezTo>
                      <a:pt x="83" y="0"/>
                      <a:pt x="83" y="0"/>
                      <a:pt x="83" y="0"/>
                    </a:cubicBezTo>
                    <a:cubicBezTo>
                      <a:pt x="83" y="0"/>
                      <a:pt x="83" y="0"/>
                      <a:pt x="83" y="0"/>
                    </a:cubicBezTo>
                    <a:cubicBezTo>
                      <a:pt x="83" y="0"/>
                      <a:pt x="83" y="0"/>
                      <a:pt x="83" y="0"/>
                    </a:cubicBezTo>
                    <a:cubicBezTo>
                      <a:pt x="82" y="0"/>
                      <a:pt x="82" y="0"/>
                      <a:pt x="82" y="0"/>
                    </a:cubicBezTo>
                    <a:cubicBezTo>
                      <a:pt x="82" y="0"/>
                      <a:pt x="82" y="0"/>
                      <a:pt x="82" y="0"/>
                    </a:cubicBezTo>
                    <a:cubicBezTo>
                      <a:pt x="82" y="0"/>
                      <a:pt x="82" y="0"/>
                      <a:pt x="82" y="0"/>
                    </a:cubicBezTo>
                    <a:cubicBezTo>
                      <a:pt x="82" y="0"/>
                      <a:pt x="82" y="0"/>
                      <a:pt x="82" y="0"/>
                    </a:cubicBezTo>
                    <a:cubicBezTo>
                      <a:pt x="82" y="0"/>
                      <a:pt x="82" y="0"/>
                      <a:pt x="82" y="0"/>
                    </a:cubicBezTo>
                    <a:cubicBezTo>
                      <a:pt x="82" y="0"/>
                      <a:pt x="82" y="0"/>
                      <a:pt x="82" y="0"/>
                    </a:cubicBezTo>
                    <a:cubicBezTo>
                      <a:pt x="82" y="0"/>
                      <a:pt x="82" y="0"/>
                      <a:pt x="82" y="0"/>
                    </a:cubicBezTo>
                    <a:cubicBezTo>
                      <a:pt x="81" y="0"/>
                      <a:pt x="81" y="0"/>
                      <a:pt x="81" y="0"/>
                    </a:cubicBezTo>
                    <a:cubicBezTo>
                      <a:pt x="81" y="0"/>
                      <a:pt x="81" y="0"/>
                      <a:pt x="81" y="0"/>
                    </a:cubicBezTo>
                    <a:cubicBezTo>
                      <a:pt x="81" y="0"/>
                      <a:pt x="81" y="0"/>
                      <a:pt x="81" y="0"/>
                    </a:cubicBezTo>
                    <a:cubicBezTo>
                      <a:pt x="81" y="0"/>
                      <a:pt x="81" y="0"/>
                      <a:pt x="81" y="0"/>
                    </a:cubicBezTo>
                    <a:cubicBezTo>
                      <a:pt x="81" y="0"/>
                      <a:pt x="81" y="0"/>
                      <a:pt x="81" y="0"/>
                    </a:cubicBezTo>
                    <a:cubicBezTo>
                      <a:pt x="81" y="0"/>
                      <a:pt x="81" y="0"/>
                      <a:pt x="81" y="0"/>
                    </a:cubicBezTo>
                    <a:cubicBezTo>
                      <a:pt x="81" y="0"/>
                      <a:pt x="81" y="0"/>
                      <a:pt x="81" y="0"/>
                    </a:cubicBezTo>
                    <a:cubicBezTo>
                      <a:pt x="81" y="0"/>
                      <a:pt x="81" y="0"/>
                      <a:pt x="81" y="0"/>
                    </a:cubicBezTo>
                    <a:cubicBezTo>
                      <a:pt x="81" y="0"/>
                      <a:pt x="81" y="0"/>
                      <a:pt x="81" y="0"/>
                    </a:cubicBezTo>
                    <a:cubicBezTo>
                      <a:pt x="81" y="0"/>
                      <a:pt x="81" y="0"/>
                      <a:pt x="81" y="0"/>
                    </a:cubicBezTo>
                    <a:cubicBezTo>
                      <a:pt x="81" y="0"/>
                      <a:pt x="81" y="0"/>
                      <a:pt x="81" y="0"/>
                    </a:cubicBezTo>
                    <a:cubicBezTo>
                      <a:pt x="81" y="0"/>
                      <a:pt x="81" y="0"/>
                      <a:pt x="81" y="0"/>
                    </a:cubicBezTo>
                    <a:cubicBezTo>
                      <a:pt x="78" y="0"/>
                      <a:pt x="78" y="0"/>
                      <a:pt x="78" y="0"/>
                    </a:cubicBezTo>
                    <a:cubicBezTo>
                      <a:pt x="76" y="0"/>
                      <a:pt x="76" y="0"/>
                      <a:pt x="76" y="0"/>
                    </a:cubicBezTo>
                    <a:cubicBezTo>
                      <a:pt x="73" y="0"/>
                      <a:pt x="73" y="0"/>
                      <a:pt x="73" y="0"/>
                    </a:cubicBezTo>
                    <a:cubicBezTo>
                      <a:pt x="71" y="0"/>
                      <a:pt x="71" y="0"/>
                      <a:pt x="71" y="0"/>
                    </a:cubicBezTo>
                    <a:cubicBezTo>
                      <a:pt x="68" y="0"/>
                      <a:pt x="68" y="0"/>
                      <a:pt x="68" y="0"/>
                    </a:cubicBezTo>
                    <a:cubicBezTo>
                      <a:pt x="67" y="0"/>
                      <a:pt x="67" y="0"/>
                      <a:pt x="67" y="0"/>
                    </a:cubicBezTo>
                    <a:cubicBezTo>
                      <a:pt x="67" y="15"/>
                      <a:pt x="67" y="29"/>
                      <a:pt x="67" y="44"/>
                    </a:cubicBezTo>
                    <a:cubicBezTo>
                      <a:pt x="69" y="44"/>
                      <a:pt x="69" y="44"/>
                      <a:pt x="69" y="44"/>
                    </a:cubicBezTo>
                    <a:cubicBezTo>
                      <a:pt x="73" y="44"/>
                      <a:pt x="73" y="44"/>
                      <a:pt x="73" y="44"/>
                    </a:cubicBezTo>
                    <a:cubicBezTo>
                      <a:pt x="77" y="44"/>
                      <a:pt x="77" y="44"/>
                      <a:pt x="77" y="44"/>
                    </a:cubicBezTo>
                    <a:cubicBezTo>
                      <a:pt x="80" y="44"/>
                      <a:pt x="80" y="44"/>
                      <a:pt x="80" y="44"/>
                    </a:cubicBezTo>
                    <a:cubicBezTo>
                      <a:pt x="84" y="44"/>
                      <a:pt x="84" y="44"/>
                      <a:pt x="84" y="44"/>
                    </a:cubicBezTo>
                    <a:cubicBezTo>
                      <a:pt x="87" y="44"/>
                      <a:pt x="87" y="44"/>
                      <a:pt x="87" y="44"/>
                    </a:cubicBezTo>
                    <a:cubicBezTo>
                      <a:pt x="90" y="44"/>
                      <a:pt x="90" y="44"/>
                      <a:pt x="90" y="44"/>
                    </a:cubicBezTo>
                    <a:cubicBezTo>
                      <a:pt x="93" y="44"/>
                      <a:pt x="93" y="44"/>
                      <a:pt x="93" y="44"/>
                    </a:cubicBezTo>
                    <a:cubicBezTo>
                      <a:pt x="96" y="44"/>
                      <a:pt x="96" y="44"/>
                      <a:pt x="96" y="44"/>
                    </a:cubicBezTo>
                    <a:cubicBezTo>
                      <a:pt x="99" y="44"/>
                      <a:pt x="99" y="44"/>
                      <a:pt x="99" y="44"/>
                    </a:cubicBezTo>
                    <a:cubicBezTo>
                      <a:pt x="102" y="44"/>
                      <a:pt x="102" y="44"/>
                      <a:pt x="102" y="44"/>
                    </a:cubicBezTo>
                    <a:cubicBezTo>
                      <a:pt x="104" y="44"/>
                      <a:pt x="104" y="44"/>
                      <a:pt x="104" y="44"/>
                    </a:cubicBezTo>
                    <a:cubicBezTo>
                      <a:pt x="106" y="44"/>
                      <a:pt x="106" y="44"/>
                      <a:pt x="106" y="44"/>
                    </a:cubicBezTo>
                    <a:cubicBezTo>
                      <a:pt x="109" y="44"/>
                      <a:pt x="109" y="44"/>
                      <a:pt x="109" y="44"/>
                    </a:cubicBezTo>
                    <a:cubicBezTo>
                      <a:pt x="111" y="44"/>
                      <a:pt x="111" y="44"/>
                      <a:pt x="111" y="44"/>
                    </a:cubicBezTo>
                    <a:cubicBezTo>
                      <a:pt x="113" y="44"/>
                      <a:pt x="113" y="44"/>
                      <a:pt x="113" y="44"/>
                    </a:cubicBezTo>
                    <a:cubicBezTo>
                      <a:pt x="115" y="44"/>
                      <a:pt x="115" y="44"/>
                      <a:pt x="115" y="44"/>
                    </a:cubicBezTo>
                    <a:cubicBezTo>
                      <a:pt x="117" y="44"/>
                      <a:pt x="117" y="44"/>
                      <a:pt x="117" y="44"/>
                    </a:cubicBezTo>
                    <a:cubicBezTo>
                      <a:pt x="119" y="44"/>
                      <a:pt x="119" y="44"/>
                      <a:pt x="119" y="44"/>
                    </a:cubicBezTo>
                    <a:cubicBezTo>
                      <a:pt x="120" y="44"/>
                      <a:pt x="120" y="44"/>
                      <a:pt x="120" y="44"/>
                    </a:cubicBezTo>
                    <a:cubicBezTo>
                      <a:pt x="122" y="44"/>
                      <a:pt x="122" y="44"/>
                      <a:pt x="122" y="44"/>
                    </a:cubicBezTo>
                    <a:cubicBezTo>
                      <a:pt x="123" y="44"/>
                      <a:pt x="123" y="44"/>
                      <a:pt x="123" y="44"/>
                    </a:cubicBezTo>
                    <a:cubicBezTo>
                      <a:pt x="125" y="44"/>
                      <a:pt x="125" y="44"/>
                      <a:pt x="125" y="44"/>
                    </a:cubicBezTo>
                    <a:cubicBezTo>
                      <a:pt x="126" y="44"/>
                      <a:pt x="126" y="44"/>
                      <a:pt x="126" y="44"/>
                    </a:cubicBezTo>
                    <a:cubicBezTo>
                      <a:pt x="127" y="44"/>
                      <a:pt x="127" y="44"/>
                      <a:pt x="127" y="44"/>
                    </a:cubicBezTo>
                    <a:cubicBezTo>
                      <a:pt x="129" y="44"/>
                      <a:pt x="129" y="44"/>
                      <a:pt x="129" y="44"/>
                    </a:cubicBezTo>
                    <a:cubicBezTo>
                      <a:pt x="130" y="44"/>
                      <a:pt x="130" y="44"/>
                      <a:pt x="130" y="44"/>
                    </a:cubicBezTo>
                    <a:cubicBezTo>
                      <a:pt x="131" y="44"/>
                      <a:pt x="131" y="44"/>
                      <a:pt x="131" y="44"/>
                    </a:cubicBezTo>
                    <a:cubicBezTo>
                      <a:pt x="132" y="44"/>
                      <a:pt x="132" y="44"/>
                      <a:pt x="132" y="44"/>
                    </a:cubicBezTo>
                    <a:cubicBezTo>
                      <a:pt x="132" y="44"/>
                      <a:pt x="132" y="44"/>
                      <a:pt x="132" y="44"/>
                    </a:cubicBezTo>
                    <a:cubicBezTo>
                      <a:pt x="133" y="44"/>
                      <a:pt x="133" y="44"/>
                      <a:pt x="133" y="44"/>
                    </a:cubicBezTo>
                    <a:cubicBezTo>
                      <a:pt x="134" y="44"/>
                      <a:pt x="134" y="44"/>
                      <a:pt x="134" y="44"/>
                    </a:cubicBezTo>
                    <a:cubicBezTo>
                      <a:pt x="135" y="44"/>
                      <a:pt x="135" y="44"/>
                      <a:pt x="135" y="44"/>
                    </a:cubicBezTo>
                    <a:cubicBezTo>
                      <a:pt x="135" y="44"/>
                      <a:pt x="135" y="44"/>
                      <a:pt x="135" y="44"/>
                    </a:cubicBezTo>
                    <a:cubicBezTo>
                      <a:pt x="136" y="44"/>
                      <a:pt x="136" y="44"/>
                      <a:pt x="136" y="44"/>
                    </a:cubicBezTo>
                    <a:cubicBezTo>
                      <a:pt x="136" y="44"/>
                      <a:pt x="136" y="44"/>
                      <a:pt x="136" y="44"/>
                    </a:cubicBezTo>
                    <a:cubicBezTo>
                      <a:pt x="137" y="44"/>
                      <a:pt x="137" y="44"/>
                      <a:pt x="137" y="44"/>
                    </a:cubicBezTo>
                    <a:cubicBezTo>
                      <a:pt x="137" y="44"/>
                      <a:pt x="137" y="44"/>
                      <a:pt x="137" y="44"/>
                    </a:cubicBezTo>
                    <a:cubicBezTo>
                      <a:pt x="138" y="44"/>
                      <a:pt x="138" y="44"/>
                      <a:pt x="138" y="44"/>
                    </a:cubicBezTo>
                    <a:cubicBezTo>
                      <a:pt x="138" y="44"/>
                      <a:pt x="138" y="44"/>
                      <a:pt x="138" y="44"/>
                    </a:cubicBezTo>
                    <a:cubicBezTo>
                      <a:pt x="138" y="44"/>
                      <a:pt x="138" y="44"/>
                      <a:pt x="138" y="44"/>
                    </a:cubicBezTo>
                    <a:cubicBezTo>
                      <a:pt x="138" y="44"/>
                      <a:pt x="138" y="44"/>
                      <a:pt x="138"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45" y="44"/>
                      <a:pt x="145" y="44"/>
                      <a:pt x="145" y="44"/>
                    </a:cubicBezTo>
                    <a:cubicBezTo>
                      <a:pt x="150" y="44"/>
                      <a:pt x="150" y="44"/>
                      <a:pt x="150" y="44"/>
                    </a:cubicBezTo>
                    <a:cubicBezTo>
                      <a:pt x="155" y="44"/>
                      <a:pt x="155" y="44"/>
                      <a:pt x="155" y="44"/>
                    </a:cubicBezTo>
                    <a:cubicBezTo>
                      <a:pt x="160" y="44"/>
                      <a:pt x="160" y="44"/>
                      <a:pt x="160" y="44"/>
                    </a:cubicBezTo>
                    <a:cubicBezTo>
                      <a:pt x="165" y="44"/>
                      <a:pt x="165" y="44"/>
                      <a:pt x="165" y="44"/>
                    </a:cubicBezTo>
                    <a:cubicBezTo>
                      <a:pt x="169" y="44"/>
                      <a:pt x="169" y="44"/>
                      <a:pt x="169" y="44"/>
                    </a:cubicBezTo>
                    <a:cubicBezTo>
                      <a:pt x="174" y="44"/>
                      <a:pt x="174" y="44"/>
                      <a:pt x="174" y="44"/>
                    </a:cubicBezTo>
                    <a:cubicBezTo>
                      <a:pt x="174" y="44"/>
                      <a:pt x="174" y="44"/>
                      <a:pt x="174" y="44"/>
                    </a:cubicBezTo>
                    <a:cubicBezTo>
                      <a:pt x="256" y="44"/>
                      <a:pt x="256" y="44"/>
                      <a:pt x="256" y="44"/>
                    </a:cubicBezTo>
                    <a:cubicBezTo>
                      <a:pt x="269" y="44"/>
                      <a:pt x="279" y="35"/>
                      <a:pt x="279" y="23"/>
                    </a:cubicBezTo>
                    <a:cubicBezTo>
                      <a:pt x="279" y="11"/>
                      <a:pt x="269" y="0"/>
                      <a:pt x="256" y="0"/>
                    </a:cubicBez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84" name="Google Shape;1084;p18"/>
              <p:cNvSpPr/>
              <p:nvPr/>
            </p:nvSpPr>
            <p:spPr>
              <a:xfrm>
                <a:off x="2981325" y="1390650"/>
                <a:ext cx="853947" cy="1733549"/>
              </a:xfrm>
              <a:custGeom>
                <a:rect b="b" l="l" r="r" t="t"/>
                <a:pathLst>
                  <a:path extrusionOk="0" h="237" w="117">
                    <a:moveTo>
                      <a:pt x="93" y="0"/>
                    </a:moveTo>
                    <a:cubicBezTo>
                      <a:pt x="93" y="0"/>
                      <a:pt x="93" y="0"/>
                      <a:pt x="93" y="0"/>
                    </a:cubicBezTo>
                    <a:cubicBezTo>
                      <a:pt x="3" y="0"/>
                      <a:pt x="3" y="0"/>
                      <a:pt x="3" y="0"/>
                    </a:cubicBezTo>
                    <a:cubicBezTo>
                      <a:pt x="3" y="0"/>
                      <a:pt x="0" y="214"/>
                      <a:pt x="117" y="237"/>
                    </a:cubicBezTo>
                    <a:cubicBezTo>
                      <a:pt x="115" y="227"/>
                      <a:pt x="113" y="218"/>
                      <a:pt x="109" y="207"/>
                    </a:cubicBezTo>
                    <a:cubicBezTo>
                      <a:pt x="100" y="204"/>
                      <a:pt x="91" y="198"/>
                      <a:pt x="83" y="190"/>
                    </a:cubicBezTo>
                    <a:cubicBezTo>
                      <a:pt x="46" y="151"/>
                      <a:pt x="33" y="74"/>
                      <a:pt x="31" y="26"/>
                    </a:cubicBezTo>
                    <a:cubicBezTo>
                      <a:pt x="93" y="26"/>
                      <a:pt x="93" y="26"/>
                      <a:pt x="93" y="26"/>
                    </a:cubicBezTo>
                    <a:lnTo>
                      <a:pt x="93" y="0"/>
                    </a:ln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85" name="Google Shape;1085;p18"/>
              <p:cNvSpPr/>
              <p:nvPr/>
            </p:nvSpPr>
            <p:spPr>
              <a:xfrm>
                <a:off x="5484941" y="1390650"/>
                <a:ext cx="853947" cy="1733549"/>
              </a:xfrm>
              <a:custGeom>
                <a:rect b="b" l="l" r="r" t="t"/>
                <a:pathLst>
                  <a:path extrusionOk="0" h="237" w="117">
                    <a:moveTo>
                      <a:pt x="24" y="0"/>
                    </a:moveTo>
                    <a:cubicBezTo>
                      <a:pt x="24" y="0"/>
                      <a:pt x="24" y="0"/>
                      <a:pt x="24" y="0"/>
                    </a:cubicBezTo>
                    <a:cubicBezTo>
                      <a:pt x="114" y="0"/>
                      <a:pt x="114" y="0"/>
                      <a:pt x="114" y="0"/>
                    </a:cubicBezTo>
                    <a:cubicBezTo>
                      <a:pt x="114" y="0"/>
                      <a:pt x="117" y="214"/>
                      <a:pt x="0" y="237"/>
                    </a:cubicBezTo>
                    <a:cubicBezTo>
                      <a:pt x="2" y="227"/>
                      <a:pt x="4" y="218"/>
                      <a:pt x="8" y="207"/>
                    </a:cubicBezTo>
                    <a:cubicBezTo>
                      <a:pt x="17" y="204"/>
                      <a:pt x="25" y="198"/>
                      <a:pt x="34" y="190"/>
                    </a:cubicBezTo>
                    <a:cubicBezTo>
                      <a:pt x="71" y="151"/>
                      <a:pt x="84" y="74"/>
                      <a:pt x="86" y="26"/>
                    </a:cubicBezTo>
                    <a:cubicBezTo>
                      <a:pt x="24" y="26"/>
                      <a:pt x="24" y="26"/>
                      <a:pt x="24" y="26"/>
                    </a:cubicBezTo>
                    <a:lnTo>
                      <a:pt x="24" y="0"/>
                    </a:ln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sp>
          <p:nvSpPr>
            <p:cNvPr id="1086" name="Google Shape;1086;p18"/>
            <p:cNvSpPr/>
            <p:nvPr/>
          </p:nvSpPr>
          <p:spPr>
            <a:xfrm>
              <a:off x="6205713" y="3415818"/>
              <a:ext cx="1283508" cy="1551276"/>
            </a:xfrm>
            <a:custGeom>
              <a:rect b="b" l="l" r="r" t="t"/>
              <a:pathLst>
                <a:path extrusionOk="0" h="159" w="131">
                  <a:moveTo>
                    <a:pt x="0" y="159"/>
                  </a:moveTo>
                  <a:cubicBezTo>
                    <a:pt x="0" y="0"/>
                    <a:pt x="0" y="0"/>
                    <a:pt x="0" y="0"/>
                  </a:cubicBezTo>
                  <a:cubicBezTo>
                    <a:pt x="131" y="0"/>
                    <a:pt x="131" y="0"/>
                    <a:pt x="131" y="0"/>
                  </a:cubicBezTo>
                  <a:cubicBezTo>
                    <a:pt x="129" y="17"/>
                    <a:pt x="126" y="33"/>
                    <a:pt x="122" y="47"/>
                  </a:cubicBezTo>
                  <a:cubicBezTo>
                    <a:pt x="119" y="58"/>
                    <a:pt x="116" y="67"/>
                    <a:pt x="114" y="77"/>
                  </a:cubicBezTo>
                  <a:cubicBezTo>
                    <a:pt x="114" y="77"/>
                    <a:pt x="114" y="77"/>
                    <a:pt x="114" y="77"/>
                  </a:cubicBezTo>
                  <a:cubicBezTo>
                    <a:pt x="104" y="100"/>
                    <a:pt x="92" y="115"/>
                    <a:pt x="77" y="119"/>
                  </a:cubicBezTo>
                  <a:cubicBezTo>
                    <a:pt x="80" y="121"/>
                    <a:pt x="83" y="126"/>
                    <a:pt x="83" y="130"/>
                  </a:cubicBezTo>
                  <a:cubicBezTo>
                    <a:pt x="83" y="137"/>
                    <a:pt x="77" y="143"/>
                    <a:pt x="70" y="143"/>
                  </a:cubicBezTo>
                  <a:cubicBezTo>
                    <a:pt x="62" y="143"/>
                    <a:pt x="62" y="143"/>
                    <a:pt x="62" y="143"/>
                  </a:cubicBezTo>
                  <a:cubicBezTo>
                    <a:pt x="62" y="144"/>
                    <a:pt x="62" y="145"/>
                    <a:pt x="62" y="146"/>
                  </a:cubicBezTo>
                  <a:cubicBezTo>
                    <a:pt x="62" y="153"/>
                    <a:pt x="56" y="159"/>
                    <a:pt x="49" y="159"/>
                  </a:cubicBezTo>
                  <a:cubicBezTo>
                    <a:pt x="34" y="159"/>
                    <a:pt x="34" y="159"/>
                    <a:pt x="34" y="159"/>
                  </a:cubicBezTo>
                  <a:cubicBezTo>
                    <a:pt x="12" y="159"/>
                    <a:pt x="12" y="159"/>
                    <a:pt x="12" y="159"/>
                  </a:cubicBezTo>
                  <a:lnTo>
                    <a:pt x="0" y="159"/>
                  </a:ln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87" name="Google Shape;1087;p18"/>
            <p:cNvSpPr/>
            <p:nvPr/>
          </p:nvSpPr>
          <p:spPr>
            <a:xfrm>
              <a:off x="6205713" y="1854200"/>
              <a:ext cx="1361141" cy="1561618"/>
            </a:xfrm>
            <a:custGeom>
              <a:rect b="b" l="l" r="r" t="t"/>
              <a:pathLst>
                <a:path extrusionOk="0" h="160" w="139">
                  <a:moveTo>
                    <a:pt x="0" y="160"/>
                  </a:moveTo>
                  <a:cubicBezTo>
                    <a:pt x="0" y="0"/>
                    <a:pt x="0" y="0"/>
                    <a:pt x="0" y="0"/>
                  </a:cubicBezTo>
                  <a:cubicBezTo>
                    <a:pt x="0" y="0"/>
                    <a:pt x="0" y="0"/>
                    <a:pt x="0" y="0"/>
                  </a:cubicBezTo>
                  <a:cubicBezTo>
                    <a:pt x="115" y="0"/>
                    <a:pt x="115" y="0"/>
                    <a:pt x="115" y="0"/>
                  </a:cubicBezTo>
                  <a:cubicBezTo>
                    <a:pt x="129" y="0"/>
                    <a:pt x="135" y="0"/>
                    <a:pt x="137" y="0"/>
                  </a:cubicBezTo>
                  <a:cubicBezTo>
                    <a:pt x="138" y="0"/>
                    <a:pt x="138" y="0"/>
                    <a:pt x="138" y="0"/>
                  </a:cubicBezTo>
                  <a:cubicBezTo>
                    <a:pt x="139" y="26"/>
                    <a:pt x="139" y="26"/>
                    <a:pt x="139" y="26"/>
                  </a:cubicBezTo>
                  <a:cubicBezTo>
                    <a:pt x="139" y="57"/>
                    <a:pt x="138" y="110"/>
                    <a:pt x="131" y="160"/>
                  </a:cubicBezTo>
                  <a:lnTo>
                    <a:pt x="0" y="160"/>
                  </a:ln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88" name="Google Shape;1088;p18"/>
            <p:cNvSpPr/>
            <p:nvPr/>
          </p:nvSpPr>
          <p:spPr>
            <a:xfrm>
              <a:off x="4860099" y="1854200"/>
              <a:ext cx="1345614" cy="1561618"/>
            </a:xfrm>
            <a:custGeom>
              <a:rect b="b" l="l" r="r" t="t"/>
              <a:pathLst>
                <a:path extrusionOk="0" h="160" w="138">
                  <a:moveTo>
                    <a:pt x="138" y="160"/>
                  </a:moveTo>
                  <a:cubicBezTo>
                    <a:pt x="138" y="0"/>
                    <a:pt x="138" y="0"/>
                    <a:pt x="138" y="0"/>
                  </a:cubicBezTo>
                  <a:cubicBezTo>
                    <a:pt x="138" y="0"/>
                    <a:pt x="138" y="0"/>
                    <a:pt x="138" y="0"/>
                  </a:cubicBezTo>
                  <a:cubicBezTo>
                    <a:pt x="24" y="0"/>
                    <a:pt x="24" y="0"/>
                    <a:pt x="24" y="0"/>
                  </a:cubicBezTo>
                  <a:cubicBezTo>
                    <a:pt x="10" y="0"/>
                    <a:pt x="4" y="0"/>
                    <a:pt x="2" y="0"/>
                  </a:cubicBezTo>
                  <a:cubicBezTo>
                    <a:pt x="0" y="0"/>
                    <a:pt x="0" y="0"/>
                    <a:pt x="0" y="0"/>
                  </a:cubicBezTo>
                  <a:cubicBezTo>
                    <a:pt x="0" y="26"/>
                    <a:pt x="0" y="26"/>
                    <a:pt x="0" y="26"/>
                  </a:cubicBezTo>
                  <a:cubicBezTo>
                    <a:pt x="0" y="57"/>
                    <a:pt x="1" y="110"/>
                    <a:pt x="8" y="160"/>
                  </a:cubicBezTo>
                  <a:lnTo>
                    <a:pt x="138" y="160"/>
                  </a:ln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89" name="Google Shape;1089;p18"/>
            <p:cNvSpPr/>
            <p:nvPr/>
          </p:nvSpPr>
          <p:spPr>
            <a:xfrm>
              <a:off x="4937732" y="3415818"/>
              <a:ext cx="1267980" cy="1551276"/>
            </a:xfrm>
            <a:custGeom>
              <a:rect b="b" l="l" r="r" t="t"/>
              <a:pathLst>
                <a:path extrusionOk="0" h="159" w="130">
                  <a:moveTo>
                    <a:pt x="130" y="159"/>
                  </a:moveTo>
                  <a:cubicBezTo>
                    <a:pt x="130" y="0"/>
                    <a:pt x="130" y="0"/>
                    <a:pt x="130" y="0"/>
                  </a:cubicBezTo>
                  <a:cubicBezTo>
                    <a:pt x="0" y="0"/>
                    <a:pt x="0" y="0"/>
                    <a:pt x="0" y="0"/>
                  </a:cubicBezTo>
                  <a:cubicBezTo>
                    <a:pt x="2" y="17"/>
                    <a:pt x="5" y="33"/>
                    <a:pt x="9" y="47"/>
                  </a:cubicBezTo>
                  <a:cubicBezTo>
                    <a:pt x="12" y="58"/>
                    <a:pt x="15" y="67"/>
                    <a:pt x="17" y="77"/>
                  </a:cubicBezTo>
                  <a:cubicBezTo>
                    <a:pt x="17" y="77"/>
                    <a:pt x="17" y="77"/>
                    <a:pt x="17" y="77"/>
                  </a:cubicBezTo>
                  <a:cubicBezTo>
                    <a:pt x="27" y="100"/>
                    <a:pt x="39" y="115"/>
                    <a:pt x="54" y="119"/>
                  </a:cubicBezTo>
                  <a:cubicBezTo>
                    <a:pt x="51" y="121"/>
                    <a:pt x="48" y="126"/>
                    <a:pt x="48" y="130"/>
                  </a:cubicBezTo>
                  <a:cubicBezTo>
                    <a:pt x="48" y="137"/>
                    <a:pt x="54" y="143"/>
                    <a:pt x="61" y="143"/>
                  </a:cubicBezTo>
                  <a:cubicBezTo>
                    <a:pt x="69" y="143"/>
                    <a:pt x="69" y="143"/>
                    <a:pt x="69" y="143"/>
                  </a:cubicBezTo>
                  <a:cubicBezTo>
                    <a:pt x="69" y="144"/>
                    <a:pt x="69" y="145"/>
                    <a:pt x="69" y="146"/>
                  </a:cubicBezTo>
                  <a:cubicBezTo>
                    <a:pt x="69" y="153"/>
                    <a:pt x="74" y="159"/>
                    <a:pt x="82" y="159"/>
                  </a:cubicBezTo>
                  <a:cubicBezTo>
                    <a:pt x="97" y="159"/>
                    <a:pt x="97" y="159"/>
                    <a:pt x="97" y="159"/>
                  </a:cubicBezTo>
                  <a:cubicBezTo>
                    <a:pt x="118" y="159"/>
                    <a:pt x="118" y="159"/>
                    <a:pt x="118" y="159"/>
                  </a:cubicBezTo>
                  <a:lnTo>
                    <a:pt x="130" y="159"/>
                  </a:lnTo>
                  <a:close/>
                </a:path>
              </a:pathLst>
            </a:cu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090" name="Google Shape;1090;p18"/>
          <p:cNvGrpSpPr/>
          <p:nvPr/>
        </p:nvGrpSpPr>
        <p:grpSpPr>
          <a:xfrm>
            <a:off x="1198810" y="1857374"/>
            <a:ext cx="552280" cy="1957388"/>
            <a:chOff x="5885820" y="2998041"/>
            <a:chExt cx="592553" cy="2095444"/>
          </a:xfrm>
        </p:grpSpPr>
        <p:sp>
          <p:nvSpPr>
            <p:cNvPr id="1091" name="Google Shape;1091;p18"/>
            <p:cNvSpPr/>
            <p:nvPr/>
          </p:nvSpPr>
          <p:spPr>
            <a:xfrm>
              <a:off x="5885820" y="2998041"/>
              <a:ext cx="592553" cy="2095444"/>
            </a:xfrm>
            <a:custGeom>
              <a:rect b="b" l="l" r="r" t="t"/>
              <a:pathLst>
                <a:path extrusionOk="0" h="21597" w="20942">
                  <a:moveTo>
                    <a:pt x="8563" y="0"/>
                  </a:moveTo>
                  <a:cubicBezTo>
                    <a:pt x="10027" y="-3"/>
                    <a:pt x="12311" y="423"/>
                    <a:pt x="12311" y="1065"/>
                  </a:cubicBezTo>
                  <a:cubicBezTo>
                    <a:pt x="12311" y="1707"/>
                    <a:pt x="12132" y="1985"/>
                    <a:pt x="11954" y="2193"/>
                  </a:cubicBezTo>
                  <a:cubicBezTo>
                    <a:pt x="11775" y="2401"/>
                    <a:pt x="11537" y="2367"/>
                    <a:pt x="11537" y="2367"/>
                  </a:cubicBezTo>
                  <a:cubicBezTo>
                    <a:pt x="11537" y="2367"/>
                    <a:pt x="11597" y="2801"/>
                    <a:pt x="11121" y="2905"/>
                  </a:cubicBezTo>
                  <a:cubicBezTo>
                    <a:pt x="10645" y="3009"/>
                    <a:pt x="10526" y="3043"/>
                    <a:pt x="10526" y="3182"/>
                  </a:cubicBezTo>
                  <a:cubicBezTo>
                    <a:pt x="10526" y="3321"/>
                    <a:pt x="10823" y="3425"/>
                    <a:pt x="11240" y="3564"/>
                  </a:cubicBezTo>
                  <a:cubicBezTo>
                    <a:pt x="11656" y="3703"/>
                    <a:pt x="13442" y="3859"/>
                    <a:pt x="14393" y="3963"/>
                  </a:cubicBezTo>
                  <a:cubicBezTo>
                    <a:pt x="15346" y="4067"/>
                    <a:pt x="16119" y="4241"/>
                    <a:pt x="16654" y="4588"/>
                  </a:cubicBezTo>
                  <a:cubicBezTo>
                    <a:pt x="17190" y="4935"/>
                    <a:pt x="17963" y="5369"/>
                    <a:pt x="18975" y="5664"/>
                  </a:cubicBezTo>
                  <a:cubicBezTo>
                    <a:pt x="19986" y="5959"/>
                    <a:pt x="21236" y="6427"/>
                    <a:pt x="20879" y="6878"/>
                  </a:cubicBezTo>
                  <a:cubicBezTo>
                    <a:pt x="20522" y="7329"/>
                    <a:pt x="18380" y="7676"/>
                    <a:pt x="17190" y="7486"/>
                  </a:cubicBezTo>
                  <a:cubicBezTo>
                    <a:pt x="16000" y="7295"/>
                    <a:pt x="15524" y="7277"/>
                    <a:pt x="15524" y="7277"/>
                  </a:cubicBezTo>
                  <a:cubicBezTo>
                    <a:pt x="15524" y="7277"/>
                    <a:pt x="16297" y="8266"/>
                    <a:pt x="16654" y="9255"/>
                  </a:cubicBezTo>
                  <a:cubicBezTo>
                    <a:pt x="17011" y="10245"/>
                    <a:pt x="17963" y="11199"/>
                    <a:pt x="17428" y="11286"/>
                  </a:cubicBezTo>
                  <a:cubicBezTo>
                    <a:pt x="16893" y="11372"/>
                    <a:pt x="16119" y="11477"/>
                    <a:pt x="16119" y="11477"/>
                  </a:cubicBezTo>
                  <a:cubicBezTo>
                    <a:pt x="16119" y="11477"/>
                    <a:pt x="15958" y="12874"/>
                    <a:pt x="15107" y="14083"/>
                  </a:cubicBezTo>
                  <a:cubicBezTo>
                    <a:pt x="14257" y="15292"/>
                    <a:pt x="13947" y="15840"/>
                    <a:pt x="13838" y="16560"/>
                  </a:cubicBezTo>
                  <a:cubicBezTo>
                    <a:pt x="13728" y="17279"/>
                    <a:pt x="13454" y="17807"/>
                    <a:pt x="13673" y="18111"/>
                  </a:cubicBezTo>
                  <a:cubicBezTo>
                    <a:pt x="13893" y="18415"/>
                    <a:pt x="15318" y="19006"/>
                    <a:pt x="16141" y="19118"/>
                  </a:cubicBezTo>
                  <a:cubicBezTo>
                    <a:pt x="16963" y="19230"/>
                    <a:pt x="18444" y="19230"/>
                    <a:pt x="19047" y="19310"/>
                  </a:cubicBezTo>
                  <a:cubicBezTo>
                    <a:pt x="19650" y="19390"/>
                    <a:pt x="20089" y="19614"/>
                    <a:pt x="18718" y="19678"/>
                  </a:cubicBezTo>
                  <a:cubicBezTo>
                    <a:pt x="17347" y="19742"/>
                    <a:pt x="14770" y="19630"/>
                    <a:pt x="14112" y="19566"/>
                  </a:cubicBezTo>
                  <a:cubicBezTo>
                    <a:pt x="13454" y="19502"/>
                    <a:pt x="12412" y="19358"/>
                    <a:pt x="12412" y="19358"/>
                  </a:cubicBezTo>
                  <a:cubicBezTo>
                    <a:pt x="12412" y="19358"/>
                    <a:pt x="12741" y="19598"/>
                    <a:pt x="11261" y="19598"/>
                  </a:cubicBezTo>
                  <a:cubicBezTo>
                    <a:pt x="9780" y="19598"/>
                    <a:pt x="9506" y="19566"/>
                    <a:pt x="9451" y="19294"/>
                  </a:cubicBezTo>
                  <a:cubicBezTo>
                    <a:pt x="9397" y="19022"/>
                    <a:pt x="9451" y="18655"/>
                    <a:pt x="9232" y="18463"/>
                  </a:cubicBezTo>
                  <a:cubicBezTo>
                    <a:pt x="9012" y="18271"/>
                    <a:pt x="10109" y="17775"/>
                    <a:pt x="9561" y="17503"/>
                  </a:cubicBezTo>
                  <a:cubicBezTo>
                    <a:pt x="9012" y="17231"/>
                    <a:pt x="8464" y="16528"/>
                    <a:pt x="8958" y="16112"/>
                  </a:cubicBezTo>
                  <a:cubicBezTo>
                    <a:pt x="9451" y="15696"/>
                    <a:pt x="8793" y="15281"/>
                    <a:pt x="8958" y="15009"/>
                  </a:cubicBezTo>
                  <a:cubicBezTo>
                    <a:pt x="9122" y="14737"/>
                    <a:pt x="9341" y="14369"/>
                    <a:pt x="9341" y="13953"/>
                  </a:cubicBezTo>
                  <a:cubicBezTo>
                    <a:pt x="9341" y="13538"/>
                    <a:pt x="9287" y="13234"/>
                    <a:pt x="9287" y="13234"/>
                  </a:cubicBezTo>
                  <a:cubicBezTo>
                    <a:pt x="9287" y="13234"/>
                    <a:pt x="8245" y="14801"/>
                    <a:pt x="7971" y="15217"/>
                  </a:cubicBezTo>
                  <a:cubicBezTo>
                    <a:pt x="7696" y="15632"/>
                    <a:pt x="7258" y="17119"/>
                    <a:pt x="7258" y="17567"/>
                  </a:cubicBezTo>
                  <a:cubicBezTo>
                    <a:pt x="7258" y="18015"/>
                    <a:pt x="6107" y="18623"/>
                    <a:pt x="6052" y="19022"/>
                  </a:cubicBezTo>
                  <a:cubicBezTo>
                    <a:pt x="5997" y="19422"/>
                    <a:pt x="5942" y="19662"/>
                    <a:pt x="5558" y="19662"/>
                  </a:cubicBezTo>
                  <a:cubicBezTo>
                    <a:pt x="5174" y="19662"/>
                    <a:pt x="5942" y="20110"/>
                    <a:pt x="6216" y="20462"/>
                  </a:cubicBezTo>
                  <a:cubicBezTo>
                    <a:pt x="6490" y="20813"/>
                    <a:pt x="7313" y="21597"/>
                    <a:pt x="5723" y="21597"/>
                  </a:cubicBezTo>
                  <a:cubicBezTo>
                    <a:pt x="4132" y="21597"/>
                    <a:pt x="2323" y="21405"/>
                    <a:pt x="2268" y="20909"/>
                  </a:cubicBezTo>
                  <a:cubicBezTo>
                    <a:pt x="2213" y="20414"/>
                    <a:pt x="2432" y="19982"/>
                    <a:pt x="1994" y="19790"/>
                  </a:cubicBezTo>
                  <a:cubicBezTo>
                    <a:pt x="1555" y="19598"/>
                    <a:pt x="1500" y="19182"/>
                    <a:pt x="1555" y="18927"/>
                  </a:cubicBezTo>
                  <a:cubicBezTo>
                    <a:pt x="1610" y="18671"/>
                    <a:pt x="1336" y="18239"/>
                    <a:pt x="1555" y="17695"/>
                  </a:cubicBezTo>
                  <a:cubicBezTo>
                    <a:pt x="1775" y="17152"/>
                    <a:pt x="1775" y="16240"/>
                    <a:pt x="2213" y="15552"/>
                  </a:cubicBezTo>
                  <a:cubicBezTo>
                    <a:pt x="2652" y="14865"/>
                    <a:pt x="2761" y="13809"/>
                    <a:pt x="2981" y="12978"/>
                  </a:cubicBezTo>
                  <a:cubicBezTo>
                    <a:pt x="3200" y="12146"/>
                    <a:pt x="3365" y="11730"/>
                    <a:pt x="3090" y="11603"/>
                  </a:cubicBezTo>
                  <a:cubicBezTo>
                    <a:pt x="2816" y="11475"/>
                    <a:pt x="1172" y="11363"/>
                    <a:pt x="733" y="11331"/>
                  </a:cubicBezTo>
                  <a:cubicBezTo>
                    <a:pt x="294" y="11299"/>
                    <a:pt x="1281" y="10435"/>
                    <a:pt x="1610" y="9716"/>
                  </a:cubicBezTo>
                  <a:cubicBezTo>
                    <a:pt x="1939" y="8996"/>
                    <a:pt x="2542" y="8564"/>
                    <a:pt x="2871" y="8053"/>
                  </a:cubicBezTo>
                  <a:cubicBezTo>
                    <a:pt x="3200" y="7541"/>
                    <a:pt x="3200" y="7301"/>
                    <a:pt x="2487" y="6933"/>
                  </a:cubicBezTo>
                  <a:cubicBezTo>
                    <a:pt x="1775" y="6565"/>
                    <a:pt x="897" y="6326"/>
                    <a:pt x="513" y="5494"/>
                  </a:cubicBezTo>
                  <a:cubicBezTo>
                    <a:pt x="130" y="4663"/>
                    <a:pt x="-364" y="4119"/>
                    <a:pt x="404" y="3911"/>
                  </a:cubicBezTo>
                  <a:cubicBezTo>
                    <a:pt x="1172" y="3703"/>
                    <a:pt x="2652" y="3815"/>
                    <a:pt x="3748" y="3559"/>
                  </a:cubicBezTo>
                  <a:cubicBezTo>
                    <a:pt x="4845" y="3303"/>
                    <a:pt x="5010" y="3015"/>
                    <a:pt x="5503" y="2983"/>
                  </a:cubicBezTo>
                  <a:cubicBezTo>
                    <a:pt x="5997" y="2951"/>
                    <a:pt x="6106" y="2920"/>
                    <a:pt x="6106" y="2744"/>
                  </a:cubicBezTo>
                  <a:cubicBezTo>
                    <a:pt x="6106" y="2568"/>
                    <a:pt x="5942" y="2392"/>
                    <a:pt x="5942" y="2392"/>
                  </a:cubicBezTo>
                  <a:cubicBezTo>
                    <a:pt x="5942" y="2392"/>
                    <a:pt x="5174" y="2248"/>
                    <a:pt x="5010" y="2024"/>
                  </a:cubicBezTo>
                  <a:cubicBezTo>
                    <a:pt x="4845" y="1800"/>
                    <a:pt x="4681" y="1240"/>
                    <a:pt x="4900" y="857"/>
                  </a:cubicBezTo>
                  <a:cubicBezTo>
                    <a:pt x="5119" y="473"/>
                    <a:pt x="6318" y="5"/>
                    <a:pt x="8563" y="0"/>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2399">
                <a:solidFill>
                  <a:srgbClr val="FFFFFF"/>
                </a:solidFill>
                <a:latin typeface="Helvetica Neue Light"/>
                <a:ea typeface="Helvetica Neue Light"/>
                <a:cs typeface="Helvetica Neue Light"/>
                <a:sym typeface="Helvetica Neue Light"/>
              </a:endParaRPr>
            </a:p>
          </p:txBody>
        </p:sp>
        <p:sp>
          <p:nvSpPr>
            <p:cNvPr id="1092" name="Google Shape;1092;p18"/>
            <p:cNvSpPr/>
            <p:nvPr/>
          </p:nvSpPr>
          <p:spPr>
            <a:xfrm>
              <a:off x="6044928" y="3266536"/>
              <a:ext cx="152772" cy="118030"/>
            </a:xfrm>
            <a:custGeom>
              <a:rect b="b" l="l" r="r" t="t"/>
              <a:pathLst>
                <a:path extrusionOk="0" h="21600" w="21600">
                  <a:moveTo>
                    <a:pt x="20143" y="9828"/>
                  </a:moveTo>
                  <a:cubicBezTo>
                    <a:pt x="20503" y="10692"/>
                    <a:pt x="21004" y="11543"/>
                    <a:pt x="21600" y="12462"/>
                  </a:cubicBezTo>
                  <a:cubicBezTo>
                    <a:pt x="20797" y="15394"/>
                    <a:pt x="20629" y="18810"/>
                    <a:pt x="20550" y="21600"/>
                  </a:cubicBezTo>
                  <a:cubicBezTo>
                    <a:pt x="17285" y="18886"/>
                    <a:pt x="18957" y="12766"/>
                    <a:pt x="16102" y="12414"/>
                  </a:cubicBezTo>
                  <a:cubicBezTo>
                    <a:pt x="13346" y="12074"/>
                    <a:pt x="12988" y="13608"/>
                    <a:pt x="12526" y="15998"/>
                  </a:cubicBezTo>
                  <a:cubicBezTo>
                    <a:pt x="12064" y="18387"/>
                    <a:pt x="11785" y="20178"/>
                    <a:pt x="11785" y="20178"/>
                  </a:cubicBezTo>
                  <a:cubicBezTo>
                    <a:pt x="11785" y="20178"/>
                    <a:pt x="2700" y="7597"/>
                    <a:pt x="0" y="3147"/>
                  </a:cubicBezTo>
                  <a:cubicBezTo>
                    <a:pt x="1311" y="2680"/>
                    <a:pt x="1742" y="2046"/>
                    <a:pt x="1827" y="0"/>
                  </a:cubicBezTo>
                  <a:cubicBezTo>
                    <a:pt x="4847" y="4160"/>
                    <a:pt x="12262" y="11667"/>
                    <a:pt x="15756" y="11667"/>
                  </a:cubicBezTo>
                  <a:cubicBezTo>
                    <a:pt x="17415" y="11667"/>
                    <a:pt x="18853" y="10951"/>
                    <a:pt x="20143" y="9828"/>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93" name="Google Shape;1093;p18"/>
            <p:cNvSpPr/>
            <p:nvPr/>
          </p:nvSpPr>
          <p:spPr>
            <a:xfrm>
              <a:off x="6204036" y="3584752"/>
              <a:ext cx="63807" cy="88944"/>
            </a:xfrm>
            <a:custGeom>
              <a:rect b="b" l="l" r="r" t="t"/>
              <a:pathLst>
                <a:path extrusionOk="0" h="21600" w="20108">
                  <a:moveTo>
                    <a:pt x="11314" y="594"/>
                  </a:moveTo>
                  <a:lnTo>
                    <a:pt x="0" y="0"/>
                  </a:lnTo>
                  <a:cubicBezTo>
                    <a:pt x="0" y="0"/>
                    <a:pt x="10284" y="5549"/>
                    <a:pt x="10284" y="11495"/>
                  </a:cubicBezTo>
                  <a:cubicBezTo>
                    <a:pt x="10284" y="17438"/>
                    <a:pt x="9772" y="20013"/>
                    <a:pt x="9772" y="20013"/>
                  </a:cubicBezTo>
                  <a:lnTo>
                    <a:pt x="18772" y="21600"/>
                  </a:lnTo>
                  <a:cubicBezTo>
                    <a:pt x="18772" y="21600"/>
                    <a:pt x="21600" y="15655"/>
                    <a:pt x="19026" y="9907"/>
                  </a:cubicBezTo>
                  <a:cubicBezTo>
                    <a:pt x="16457" y="4162"/>
                    <a:pt x="13629" y="2575"/>
                    <a:pt x="11314" y="594"/>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094" name="Google Shape;1094;p18"/>
            <p:cNvSpPr/>
            <p:nvPr/>
          </p:nvSpPr>
          <p:spPr>
            <a:xfrm>
              <a:off x="6243813" y="3793582"/>
              <a:ext cx="27989" cy="76476"/>
            </a:xfrm>
            <a:custGeom>
              <a:rect b="b" l="l" r="r" t="t"/>
              <a:pathLst>
                <a:path extrusionOk="0" h="21600" w="21600">
                  <a:moveTo>
                    <a:pt x="6479" y="0"/>
                  </a:moveTo>
                  <a:cubicBezTo>
                    <a:pt x="6479" y="0"/>
                    <a:pt x="2878" y="12381"/>
                    <a:pt x="1439" y="16334"/>
                  </a:cubicBezTo>
                  <a:cubicBezTo>
                    <a:pt x="0" y="20286"/>
                    <a:pt x="0" y="21600"/>
                    <a:pt x="0" y="21600"/>
                  </a:cubicBezTo>
                  <a:lnTo>
                    <a:pt x="21600" y="20286"/>
                  </a:lnTo>
                  <a:cubicBezTo>
                    <a:pt x="21600" y="20286"/>
                    <a:pt x="16556" y="10275"/>
                    <a:pt x="6479" y="0"/>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095" name="Google Shape;1095;p18"/>
          <p:cNvGrpSpPr/>
          <p:nvPr/>
        </p:nvGrpSpPr>
        <p:grpSpPr>
          <a:xfrm>
            <a:off x="3211536" y="2355055"/>
            <a:ext cx="1963925" cy="858585"/>
            <a:chOff x="4282132" y="3140249"/>
            <a:chExt cx="2619090" cy="1144481"/>
          </a:xfrm>
        </p:grpSpPr>
        <p:sp>
          <p:nvSpPr>
            <p:cNvPr id="1096" name="Google Shape;1096;p18"/>
            <p:cNvSpPr/>
            <p:nvPr/>
          </p:nvSpPr>
          <p:spPr>
            <a:xfrm>
              <a:off x="4282132" y="3140249"/>
              <a:ext cx="2619090" cy="1083979"/>
            </a:xfrm>
            <a:prstGeom prst="roundRect">
              <a:avLst>
                <a:gd fmla="val 10132"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1097" name="Google Shape;1097;p18"/>
            <p:cNvGrpSpPr/>
            <p:nvPr/>
          </p:nvGrpSpPr>
          <p:grpSpPr>
            <a:xfrm>
              <a:off x="4343323" y="3270362"/>
              <a:ext cx="2499254" cy="1014368"/>
              <a:chOff x="1603804" y="2220559"/>
              <a:chExt cx="2214846" cy="1185947"/>
            </a:xfrm>
          </p:grpSpPr>
          <p:sp>
            <p:nvSpPr>
              <p:cNvPr id="1098" name="Google Shape;1098;p18"/>
              <p:cNvSpPr txBox="1"/>
              <p:nvPr/>
            </p:nvSpPr>
            <p:spPr>
              <a:xfrm>
                <a:off x="1603804" y="2220559"/>
                <a:ext cx="2013460" cy="26178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EAEAEA"/>
                  </a:buClr>
                  <a:buSzPts val="1100"/>
                  <a:buFont typeface="Arial"/>
                  <a:buNone/>
                </a:pPr>
                <a:r>
                  <a:rPr lang="en-US" sz="1100">
                    <a:solidFill>
                      <a:srgbClr val="EAEAEA"/>
                    </a:solidFill>
                    <a:latin typeface="Microsoft Yahei"/>
                    <a:ea typeface="Microsoft Yahei"/>
                    <a:cs typeface="Microsoft Yahei"/>
                    <a:sym typeface="Microsoft Yahei"/>
                  </a:rPr>
                  <a:t>Enter the title here</a:t>
                </a:r>
                <a:endParaRPr/>
              </a:p>
            </p:txBody>
          </p:sp>
          <p:sp>
            <p:nvSpPr>
              <p:cNvPr id="1099" name="Google Shape;1099;p18"/>
              <p:cNvSpPr txBox="1"/>
              <p:nvPr/>
            </p:nvSpPr>
            <p:spPr>
              <a:xfrm>
                <a:off x="1679272" y="2543125"/>
                <a:ext cx="2139378" cy="863381"/>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US" sz="900">
                    <a:solidFill>
                      <a:srgbClr val="FFFFF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grpSp>
        <p:nvGrpSpPr>
          <p:cNvPr id="1100" name="Google Shape;1100;p18"/>
          <p:cNvGrpSpPr/>
          <p:nvPr/>
        </p:nvGrpSpPr>
        <p:grpSpPr>
          <a:xfrm>
            <a:off x="3211536" y="1354931"/>
            <a:ext cx="1963925" cy="846014"/>
            <a:chOff x="4282132" y="1805825"/>
            <a:chExt cx="2619090" cy="1129278"/>
          </a:xfrm>
        </p:grpSpPr>
        <p:sp>
          <p:nvSpPr>
            <p:cNvPr id="1101" name="Google Shape;1101;p18"/>
            <p:cNvSpPr/>
            <p:nvPr/>
          </p:nvSpPr>
          <p:spPr>
            <a:xfrm>
              <a:off x="4282132" y="1805825"/>
              <a:ext cx="2619090" cy="1083883"/>
            </a:xfrm>
            <a:prstGeom prst="roundRect">
              <a:avLst>
                <a:gd fmla="val 10132"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1102" name="Google Shape;1102;p18"/>
            <p:cNvGrpSpPr/>
            <p:nvPr/>
          </p:nvGrpSpPr>
          <p:grpSpPr>
            <a:xfrm>
              <a:off x="4343323" y="1919716"/>
              <a:ext cx="2499254" cy="1015387"/>
              <a:chOff x="1603804" y="2220558"/>
              <a:chExt cx="2214846" cy="1187138"/>
            </a:xfrm>
          </p:grpSpPr>
          <p:sp>
            <p:nvSpPr>
              <p:cNvPr id="1103" name="Google Shape;1103;p18"/>
              <p:cNvSpPr txBox="1"/>
              <p:nvPr/>
            </p:nvSpPr>
            <p:spPr>
              <a:xfrm>
                <a:off x="1603804" y="2220558"/>
                <a:ext cx="2013461" cy="26178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EAEAEA"/>
                  </a:buClr>
                  <a:buSzPts val="1100"/>
                  <a:buFont typeface="Arial"/>
                  <a:buNone/>
                </a:pPr>
                <a:r>
                  <a:rPr lang="en-US" sz="1100">
                    <a:solidFill>
                      <a:srgbClr val="EAEAEA"/>
                    </a:solidFill>
                    <a:latin typeface="Microsoft Yahei"/>
                    <a:ea typeface="Microsoft Yahei"/>
                    <a:cs typeface="Microsoft Yahei"/>
                    <a:sym typeface="Microsoft Yahei"/>
                  </a:rPr>
                  <a:t>Enter the title here</a:t>
                </a:r>
                <a:endParaRPr/>
              </a:p>
            </p:txBody>
          </p:sp>
          <p:sp>
            <p:nvSpPr>
              <p:cNvPr id="1104" name="Google Shape;1104;p18"/>
              <p:cNvSpPr txBox="1"/>
              <p:nvPr/>
            </p:nvSpPr>
            <p:spPr>
              <a:xfrm>
                <a:off x="1679272" y="2543125"/>
                <a:ext cx="2139378" cy="864571"/>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US" sz="900">
                    <a:solidFill>
                      <a:srgbClr val="FFFFF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grpSp>
        <p:nvGrpSpPr>
          <p:cNvPr id="1105" name="Google Shape;1105;p18"/>
          <p:cNvGrpSpPr/>
          <p:nvPr/>
        </p:nvGrpSpPr>
        <p:grpSpPr>
          <a:xfrm>
            <a:off x="3211536" y="3356372"/>
            <a:ext cx="1963925" cy="843756"/>
            <a:chOff x="4282132" y="4474673"/>
            <a:chExt cx="2619090" cy="1124715"/>
          </a:xfrm>
        </p:grpSpPr>
        <p:sp>
          <p:nvSpPr>
            <p:cNvPr id="1106" name="Google Shape;1106;p18"/>
            <p:cNvSpPr/>
            <p:nvPr/>
          </p:nvSpPr>
          <p:spPr>
            <a:xfrm>
              <a:off x="4282132" y="4474673"/>
              <a:ext cx="2619090" cy="1083979"/>
            </a:xfrm>
            <a:prstGeom prst="roundRect">
              <a:avLst>
                <a:gd fmla="val 10132"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1107" name="Google Shape;1107;p18"/>
            <p:cNvGrpSpPr/>
            <p:nvPr/>
          </p:nvGrpSpPr>
          <p:grpSpPr>
            <a:xfrm>
              <a:off x="4343323" y="4585019"/>
              <a:ext cx="2499254" cy="1014369"/>
              <a:chOff x="1603804" y="2220559"/>
              <a:chExt cx="2214846" cy="1185948"/>
            </a:xfrm>
          </p:grpSpPr>
          <p:sp>
            <p:nvSpPr>
              <p:cNvPr id="1108" name="Google Shape;1108;p18"/>
              <p:cNvSpPr txBox="1"/>
              <p:nvPr/>
            </p:nvSpPr>
            <p:spPr>
              <a:xfrm>
                <a:off x="1603804" y="2220559"/>
                <a:ext cx="2013460" cy="26178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EAEAEA"/>
                  </a:buClr>
                  <a:buSzPts val="1100"/>
                  <a:buFont typeface="Arial"/>
                  <a:buNone/>
                </a:pPr>
                <a:r>
                  <a:rPr lang="en-US" sz="1100">
                    <a:solidFill>
                      <a:srgbClr val="EAEAEA"/>
                    </a:solidFill>
                    <a:latin typeface="Microsoft Yahei"/>
                    <a:ea typeface="Microsoft Yahei"/>
                    <a:cs typeface="Microsoft Yahei"/>
                    <a:sym typeface="Microsoft Yahei"/>
                  </a:rPr>
                  <a:t>Enter the title here</a:t>
                </a:r>
                <a:endParaRPr/>
              </a:p>
            </p:txBody>
          </p:sp>
          <p:sp>
            <p:nvSpPr>
              <p:cNvPr id="1109" name="Google Shape;1109;p18"/>
              <p:cNvSpPr txBox="1"/>
              <p:nvPr/>
            </p:nvSpPr>
            <p:spPr>
              <a:xfrm>
                <a:off x="1679272" y="2543124"/>
                <a:ext cx="2139378" cy="863383"/>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US" sz="900">
                    <a:solidFill>
                      <a:srgbClr val="FFFFF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sp>
        <p:nvSpPr>
          <p:cNvPr id="1110" name="Google Shape;1110;p18"/>
          <p:cNvSpPr/>
          <p:nvPr/>
        </p:nvSpPr>
        <p:spPr>
          <a:xfrm>
            <a:off x="6665664" y="3265885"/>
            <a:ext cx="1728255" cy="623225"/>
          </a:xfrm>
          <a:prstGeom prst="rect">
            <a:avLst/>
          </a:prstGeom>
          <a:noFill/>
          <a:ln>
            <a:noFill/>
          </a:ln>
        </p:spPr>
        <p:txBody>
          <a:bodyPr anchorCtr="0" anchor="t" bIns="34275" lIns="68550" spcFirstLastPara="1" rIns="68550" wrap="square" tIns="34275">
            <a:spAutoFit/>
          </a:bodyPr>
          <a:lstStyle/>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nvGrpSpPr>
          <p:cNvPr id="1111" name="Google Shape;1111;p18"/>
          <p:cNvGrpSpPr/>
          <p:nvPr/>
        </p:nvGrpSpPr>
        <p:grpSpPr>
          <a:xfrm>
            <a:off x="2714538" y="340191"/>
            <a:ext cx="6139049" cy="129804"/>
            <a:chOff x="2713964" y="340296"/>
            <a:chExt cx="6140944" cy="129844"/>
          </a:xfrm>
        </p:grpSpPr>
        <p:cxnSp>
          <p:nvCxnSpPr>
            <p:cNvPr id="1112" name="Google Shape;1112;p18"/>
            <p:cNvCxnSpPr>
              <a:endCxn id="1113"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113" name="Google Shape;1113;p18"/>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114" name="Google Shape;1114;p18"/>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115" name="Google Shape;1115;p18"/>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116" name="Google Shape;1116;p18"/>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90"/>
                                        </p:tgtEl>
                                        <p:attrNameLst>
                                          <p:attrName>style.visibility</p:attrName>
                                        </p:attrNameLst>
                                      </p:cBhvr>
                                      <p:to>
                                        <p:strVal val="visible"/>
                                      </p:to>
                                    </p:set>
                                    <p:animEffect filter="fade" transition="in">
                                      <p:cBhvr>
                                        <p:cTn dur="500"/>
                                        <p:tgtEl>
                                          <p:spTgt spid="109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76"/>
                                        </p:tgtEl>
                                        <p:attrNameLst>
                                          <p:attrName>style.visibility</p:attrName>
                                        </p:attrNameLst>
                                      </p:cBhvr>
                                      <p:to>
                                        <p:strVal val="visible"/>
                                      </p:to>
                                    </p:set>
                                    <p:animEffect filter="fade" transition="in">
                                      <p:cBhvr>
                                        <p:cTn dur="500"/>
                                        <p:tgtEl>
                                          <p:spTgt spid="1076"/>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1100"/>
                                        </p:tgtEl>
                                        <p:attrNameLst>
                                          <p:attrName>style.visibility</p:attrName>
                                        </p:attrNameLst>
                                      </p:cBhvr>
                                      <p:to>
                                        <p:strVal val="visible"/>
                                      </p:to>
                                    </p:set>
                                    <p:anim calcmode="lin" valueType="num">
                                      <p:cBhvr additive="base">
                                        <p:cTn dur="500"/>
                                        <p:tgtEl>
                                          <p:spTgt spid="1100"/>
                                        </p:tgtEl>
                                        <p:attrNameLst>
                                          <p:attrName>ppt_w</p:attrName>
                                        </p:attrNameLst>
                                      </p:cBhvr>
                                      <p:tavLst>
                                        <p:tav fmla="" tm="0">
                                          <p:val>
                                            <p:strVal val="0"/>
                                          </p:val>
                                        </p:tav>
                                        <p:tav fmla="" tm="100000">
                                          <p:val>
                                            <p:strVal val="#ppt_w"/>
                                          </p:val>
                                        </p:tav>
                                      </p:tavLst>
                                    </p:anim>
                                    <p:anim calcmode="lin" valueType="num">
                                      <p:cBhvr additive="base">
                                        <p:cTn dur="500"/>
                                        <p:tgtEl>
                                          <p:spTgt spid="1100"/>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078"/>
                                        </p:tgtEl>
                                        <p:attrNameLst>
                                          <p:attrName>style.visibility</p:attrName>
                                        </p:attrNameLst>
                                      </p:cBhvr>
                                      <p:to>
                                        <p:strVal val="visible"/>
                                      </p:to>
                                    </p:set>
                                    <p:animEffect filter="fade" transition="in">
                                      <p:cBhvr>
                                        <p:cTn dur="500"/>
                                        <p:tgtEl>
                                          <p:spTgt spid="1078"/>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1095"/>
                                        </p:tgtEl>
                                        <p:attrNameLst>
                                          <p:attrName>style.visibility</p:attrName>
                                        </p:attrNameLst>
                                      </p:cBhvr>
                                      <p:to>
                                        <p:strVal val="visible"/>
                                      </p:to>
                                    </p:set>
                                    <p:anim calcmode="lin" valueType="num">
                                      <p:cBhvr additive="base">
                                        <p:cTn dur="500"/>
                                        <p:tgtEl>
                                          <p:spTgt spid="1095"/>
                                        </p:tgtEl>
                                        <p:attrNameLst>
                                          <p:attrName>ppt_w</p:attrName>
                                        </p:attrNameLst>
                                      </p:cBhvr>
                                      <p:tavLst>
                                        <p:tav fmla="" tm="0">
                                          <p:val>
                                            <p:strVal val="0"/>
                                          </p:val>
                                        </p:tav>
                                        <p:tav fmla="" tm="100000">
                                          <p:val>
                                            <p:strVal val="#ppt_w"/>
                                          </p:val>
                                        </p:tav>
                                      </p:tavLst>
                                    </p:anim>
                                    <p:anim calcmode="lin" valueType="num">
                                      <p:cBhvr additive="base">
                                        <p:cTn dur="500"/>
                                        <p:tgtEl>
                                          <p:spTgt spid="1095"/>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077"/>
                                        </p:tgtEl>
                                        <p:attrNameLst>
                                          <p:attrName>style.visibility</p:attrName>
                                        </p:attrNameLst>
                                      </p:cBhvr>
                                      <p:to>
                                        <p:strVal val="visible"/>
                                      </p:to>
                                    </p:set>
                                    <p:animEffect filter="fade" transition="in">
                                      <p:cBhvr>
                                        <p:cTn dur="500"/>
                                        <p:tgtEl>
                                          <p:spTgt spid="1077"/>
                                        </p:tgtEl>
                                      </p:cBhvr>
                                    </p:animEffect>
                                  </p:childTnLst>
                                </p:cTn>
                              </p:par>
                            </p:childTnLst>
                          </p:cTn>
                        </p:par>
                        <p:par>
                          <p:cTn fill="hold">
                            <p:stCondLst>
                              <p:cond delay="3000"/>
                            </p:stCondLst>
                            <p:childTnLst>
                              <p:par>
                                <p:cTn fill="hold" nodeType="afterEffect" presetClass="entr" presetID="23" presetSubtype="16">
                                  <p:stCondLst>
                                    <p:cond delay="0"/>
                                  </p:stCondLst>
                                  <p:childTnLst>
                                    <p:set>
                                      <p:cBhvr>
                                        <p:cTn dur="1" fill="hold">
                                          <p:stCondLst>
                                            <p:cond delay="0"/>
                                          </p:stCondLst>
                                        </p:cTn>
                                        <p:tgtEl>
                                          <p:spTgt spid="1105"/>
                                        </p:tgtEl>
                                        <p:attrNameLst>
                                          <p:attrName>style.visibility</p:attrName>
                                        </p:attrNameLst>
                                      </p:cBhvr>
                                      <p:to>
                                        <p:strVal val="visible"/>
                                      </p:to>
                                    </p:set>
                                    <p:anim calcmode="lin" valueType="num">
                                      <p:cBhvr additive="base">
                                        <p:cTn dur="500"/>
                                        <p:tgtEl>
                                          <p:spTgt spid="1105"/>
                                        </p:tgtEl>
                                        <p:attrNameLst>
                                          <p:attrName>ppt_w</p:attrName>
                                        </p:attrNameLst>
                                      </p:cBhvr>
                                      <p:tavLst>
                                        <p:tav fmla="" tm="0">
                                          <p:val>
                                            <p:strVal val="0"/>
                                          </p:val>
                                        </p:tav>
                                        <p:tav fmla="" tm="100000">
                                          <p:val>
                                            <p:strVal val="#ppt_w"/>
                                          </p:val>
                                        </p:tav>
                                      </p:tavLst>
                                    </p:anim>
                                    <p:anim calcmode="lin" valueType="num">
                                      <p:cBhvr additive="base">
                                        <p:cTn dur="500"/>
                                        <p:tgtEl>
                                          <p:spTgt spid="1105"/>
                                        </p:tgtEl>
                                        <p:attrNameLst>
                                          <p:attrName>ppt_h</p:attrName>
                                        </p:attrNameLst>
                                      </p:cBhvr>
                                      <p:tavLst>
                                        <p:tav fmla="" tm="0">
                                          <p:val>
                                            <p:strVal val="0"/>
                                          </p:val>
                                        </p:tav>
                                        <p:tav fmla="" tm="100000">
                                          <p:val>
                                            <p:strVal val="#ppt_h"/>
                                          </p:val>
                                        </p:tav>
                                      </p:tavLst>
                                    </p:anim>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073"/>
                                        </p:tgtEl>
                                        <p:attrNameLst>
                                          <p:attrName>style.visibility</p:attrName>
                                        </p:attrNameLst>
                                      </p:cBhvr>
                                      <p:to>
                                        <p:strVal val="visible"/>
                                      </p:to>
                                    </p:set>
                                    <p:animEffect filter="fade" transition="in">
                                      <p:cBhvr>
                                        <p:cTn dur="500"/>
                                        <p:tgtEl>
                                          <p:spTgt spid="1073"/>
                                        </p:tgtEl>
                                      </p:cBhvr>
                                    </p:animEffect>
                                  </p:childTnLst>
                                </p:cTn>
                              </p:par>
                              <p:par>
                                <p:cTn fill="hold" nodeType="withEffect" presetClass="entr" presetID="10" presetSubtype="0">
                                  <p:stCondLst>
                                    <p:cond delay="0"/>
                                  </p:stCondLst>
                                  <p:childTnLst>
                                    <p:set>
                                      <p:cBhvr>
                                        <p:cTn dur="1" fill="hold">
                                          <p:stCondLst>
                                            <p:cond delay="0"/>
                                          </p:stCondLst>
                                        </p:cTn>
                                        <p:tgtEl>
                                          <p:spTgt spid="1075"/>
                                        </p:tgtEl>
                                        <p:attrNameLst>
                                          <p:attrName>style.visibility</p:attrName>
                                        </p:attrNameLst>
                                      </p:cBhvr>
                                      <p:to>
                                        <p:strVal val="visible"/>
                                      </p:to>
                                    </p:set>
                                    <p:animEffect filter="fade" transition="in">
                                      <p:cBhvr>
                                        <p:cTn dur="500"/>
                                        <p:tgtEl>
                                          <p:spTgt spid="1075"/>
                                        </p:tgtEl>
                                      </p:cBhvr>
                                    </p:animEffect>
                                  </p:childTnLst>
                                </p:cTn>
                              </p:par>
                              <p:par>
                                <p:cTn fill="hold" nodeType="withEffect" presetClass="entr" presetID="10" presetSubtype="0">
                                  <p:stCondLst>
                                    <p:cond delay="0"/>
                                  </p:stCondLst>
                                  <p:childTnLst>
                                    <p:set>
                                      <p:cBhvr>
                                        <p:cTn dur="1" fill="hold">
                                          <p:stCondLst>
                                            <p:cond delay="0"/>
                                          </p:stCondLst>
                                        </p:cTn>
                                        <p:tgtEl>
                                          <p:spTgt spid="1074"/>
                                        </p:tgtEl>
                                        <p:attrNameLst>
                                          <p:attrName>style.visibility</p:attrName>
                                        </p:attrNameLst>
                                      </p:cBhvr>
                                      <p:to>
                                        <p:strVal val="visible"/>
                                      </p:to>
                                    </p:set>
                                    <p:animEffect filter="fade" transition="in">
                                      <p:cBhvr>
                                        <p:cTn dur="500"/>
                                        <p:tgtEl>
                                          <p:spTgt spid="1074"/>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079"/>
                                        </p:tgtEl>
                                        <p:attrNameLst>
                                          <p:attrName>style.visibility</p:attrName>
                                        </p:attrNameLst>
                                      </p:cBhvr>
                                      <p:to>
                                        <p:strVal val="visible"/>
                                      </p:to>
                                    </p:set>
                                    <p:animEffect filter="fade" transition="in">
                                      <p:cBhvr>
                                        <p:cTn dur="500"/>
                                        <p:tgtEl>
                                          <p:spTgt spid="1079"/>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110"/>
                                        </p:tgtEl>
                                        <p:attrNameLst>
                                          <p:attrName>style.visibility</p:attrName>
                                        </p:attrNameLst>
                                      </p:cBhvr>
                                      <p:to>
                                        <p:strVal val="visible"/>
                                      </p:to>
                                    </p:set>
                                    <p:animEffect filter="fade" transition="in">
                                      <p:cBhvr>
                                        <p:cTn dur="500"/>
                                        <p:tgtEl>
                                          <p:spTgt spid="1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19"/>
          <p:cNvSpPr/>
          <p:nvPr/>
        </p:nvSpPr>
        <p:spPr>
          <a:xfrm>
            <a:off x="0" y="0"/>
            <a:ext cx="3563888" cy="51450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123" name="Google Shape;1123;p19"/>
          <p:cNvSpPr/>
          <p:nvPr/>
        </p:nvSpPr>
        <p:spPr>
          <a:xfrm>
            <a:off x="0" y="0"/>
            <a:ext cx="3563888" cy="5145088"/>
          </a:xfrm>
          <a:prstGeom prst="rect">
            <a:avLst/>
          </a:pr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124" name="Google Shape;1124;p19"/>
          <p:cNvSpPr txBox="1"/>
          <p:nvPr/>
        </p:nvSpPr>
        <p:spPr>
          <a:xfrm>
            <a:off x="161365" y="1920734"/>
            <a:ext cx="3263338" cy="2235933"/>
          </a:xfrm>
          <a:prstGeom prst="rect">
            <a:avLst/>
          </a:prstGeom>
          <a:noFill/>
          <a:ln>
            <a:noFill/>
          </a:ln>
        </p:spPr>
        <p:txBody>
          <a:bodyPr anchorCtr="0" anchor="t" bIns="34275" lIns="68575" spcFirstLastPara="1" rIns="68575" wrap="square" tIns="34275">
            <a:spAutoFit/>
          </a:bodyPr>
          <a:lstStyle/>
          <a:p>
            <a:pPr indent="0" lvl="0" marL="0" marR="0" rtl="0" algn="ctr">
              <a:lnSpc>
                <a:spcPct val="130000"/>
              </a:lnSpc>
              <a:spcBef>
                <a:spcPts val="0"/>
              </a:spcBef>
              <a:spcAft>
                <a:spcPts val="0"/>
              </a:spcAft>
              <a:buNone/>
            </a:pPr>
            <a:r>
              <a:t/>
            </a:r>
            <a:endParaRPr b="1" sz="12000">
              <a:solidFill>
                <a:srgbClr val="9CC2E5"/>
              </a:solidFill>
              <a:latin typeface="Microsoft Yahei"/>
              <a:ea typeface="Microsoft Yahei"/>
              <a:cs typeface="Microsoft Yahei"/>
              <a:sym typeface="Microsoft Yahei"/>
            </a:endParaRPr>
          </a:p>
        </p:txBody>
      </p:sp>
      <p:sp>
        <p:nvSpPr>
          <p:cNvPr id="1125" name="Google Shape;1125;p19"/>
          <p:cNvSpPr txBox="1"/>
          <p:nvPr/>
        </p:nvSpPr>
        <p:spPr>
          <a:xfrm>
            <a:off x="0" y="3004539"/>
            <a:ext cx="3563888" cy="610873"/>
          </a:xfrm>
          <a:prstGeom prst="rect">
            <a:avLst/>
          </a:prstGeom>
          <a:solidFill>
            <a:schemeClr val="accent1"/>
          </a:solidFill>
          <a:ln>
            <a:noFill/>
          </a:ln>
        </p:spPr>
        <p:txBody>
          <a:bodyPr anchorCtr="0" anchor="t" bIns="34275" lIns="68575" spcFirstLastPara="1" rIns="68575" wrap="square" tIns="34275">
            <a:spAutoFit/>
          </a:bodyPr>
          <a:lstStyle/>
          <a:p>
            <a:pPr indent="0" lvl="0" marL="0" marR="0" rtl="0" algn="ctr">
              <a:lnSpc>
                <a:spcPct val="130000"/>
              </a:lnSpc>
              <a:spcBef>
                <a:spcPts val="0"/>
              </a:spcBef>
              <a:spcAft>
                <a:spcPts val="0"/>
              </a:spcAft>
              <a:buNone/>
            </a:pPr>
            <a:r>
              <a:rPr lang="en-US" sz="3000">
                <a:solidFill>
                  <a:schemeClr val="lt1"/>
                </a:solidFill>
                <a:latin typeface="Microsoft Yahei"/>
                <a:ea typeface="Microsoft Yahei"/>
                <a:cs typeface="Microsoft Yahei"/>
                <a:sym typeface="Microsoft Yahei"/>
              </a:rPr>
              <a:t>CONTENTS</a:t>
            </a:r>
            <a:endParaRPr/>
          </a:p>
        </p:txBody>
      </p:sp>
      <p:pic>
        <p:nvPicPr>
          <p:cNvPr id="1126" name="Google Shape;1126;p19"/>
          <p:cNvPicPr preferRelativeResize="0"/>
          <p:nvPr/>
        </p:nvPicPr>
        <p:blipFill rotWithShape="1">
          <a:blip r:embed="rId3">
            <a:alphaModFix/>
          </a:blip>
          <a:srcRect b="22341" l="-30" r="21" t="18378"/>
          <a:stretch/>
        </p:blipFill>
        <p:spPr>
          <a:xfrm>
            <a:off x="1411" y="511821"/>
            <a:ext cx="3562477" cy="1408913"/>
          </a:xfrm>
          <a:prstGeom prst="rect">
            <a:avLst/>
          </a:prstGeom>
          <a:noFill/>
          <a:ln>
            <a:noFill/>
          </a:ln>
        </p:spPr>
      </p:pic>
      <p:sp>
        <p:nvSpPr>
          <p:cNvPr id="1127" name="Google Shape;1127;p19"/>
          <p:cNvSpPr/>
          <p:nvPr/>
        </p:nvSpPr>
        <p:spPr>
          <a:xfrm>
            <a:off x="4179007" y="2260660"/>
            <a:ext cx="4413447" cy="931030"/>
          </a:xfrm>
          <a:prstGeom prst="rect">
            <a:avLst/>
          </a:prstGeom>
          <a:solidFill>
            <a:srgbClr val="0072BF"/>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Arial"/>
                <a:ea typeface="Arial"/>
                <a:cs typeface="Arial"/>
                <a:sym typeface="Arial"/>
              </a:rPr>
              <a:t>Please enter your title text here</a:t>
            </a:r>
            <a:endParaRPr b="0" i="0" sz="2800" u="none" cap="none" strike="noStrike">
              <a:solidFill>
                <a:srgbClr val="FFFFFF"/>
              </a:solidFill>
              <a:latin typeface="Arial"/>
              <a:ea typeface="Arial"/>
              <a:cs typeface="Arial"/>
              <a:sym typeface="Arial"/>
            </a:endParaRPr>
          </a:p>
        </p:txBody>
      </p:sp>
      <p:sp>
        <p:nvSpPr>
          <p:cNvPr id="1128" name="Google Shape;1128;p19"/>
          <p:cNvSpPr/>
          <p:nvPr/>
        </p:nvSpPr>
        <p:spPr>
          <a:xfrm>
            <a:off x="5822168" y="1241616"/>
            <a:ext cx="1127126" cy="911346"/>
          </a:xfrm>
          <a:custGeom>
            <a:rect b="b" l="l" r="r" t="t"/>
            <a:pathLst>
              <a:path extrusionOk="0" h="855095" w="855095">
                <a:moveTo>
                  <a:pt x="805897" y="427546"/>
                </a:moveTo>
                <a:lnTo>
                  <a:pt x="855095" y="427546"/>
                </a:lnTo>
                <a:lnTo>
                  <a:pt x="855095" y="855095"/>
                </a:lnTo>
                <a:lnTo>
                  <a:pt x="427546" y="855095"/>
                </a:lnTo>
                <a:lnTo>
                  <a:pt x="427546" y="805897"/>
                </a:lnTo>
                <a:lnTo>
                  <a:pt x="805897" y="805897"/>
                </a:lnTo>
                <a:lnTo>
                  <a:pt x="805897" y="427546"/>
                </a:lnTo>
                <a:close/>
                <a:moveTo>
                  <a:pt x="0" y="0"/>
                </a:moveTo>
                <a:lnTo>
                  <a:pt x="427546" y="0"/>
                </a:lnTo>
                <a:lnTo>
                  <a:pt x="427546" y="49196"/>
                </a:lnTo>
                <a:lnTo>
                  <a:pt x="49196" y="49196"/>
                </a:lnTo>
                <a:lnTo>
                  <a:pt x="49196" y="427546"/>
                </a:lnTo>
                <a:lnTo>
                  <a:pt x="0" y="427546"/>
                </a:lnTo>
                <a:lnTo>
                  <a:pt x="0" y="0"/>
                </a:lnTo>
                <a:close/>
              </a:path>
            </a:pathLst>
          </a:custGeom>
          <a:solidFill>
            <a:srgbClr val="0072B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72BF"/>
              </a:buClr>
              <a:buSzPts val="5400"/>
              <a:buFont typeface="Arial"/>
              <a:buNone/>
            </a:pPr>
            <a:r>
              <a:rPr b="0" i="0" lang="en-US" sz="5400" u="none" cap="none" strike="noStrike">
                <a:solidFill>
                  <a:srgbClr val="0072BF"/>
                </a:solidFill>
                <a:latin typeface="Impact"/>
                <a:ea typeface="Impact"/>
                <a:cs typeface="Impact"/>
                <a:sym typeface="Impact"/>
              </a:rPr>
              <a:t>03</a:t>
            </a:r>
            <a:endParaRPr b="0" i="0" sz="5400" u="none" cap="none" strike="noStrike">
              <a:solidFill>
                <a:srgbClr val="0072BF"/>
              </a:solidFill>
              <a:latin typeface="Impact"/>
              <a:ea typeface="Impact"/>
              <a:cs typeface="Impact"/>
              <a:sym typeface="Impact"/>
            </a:endParaRPr>
          </a:p>
        </p:txBody>
      </p:sp>
      <p:sp>
        <p:nvSpPr>
          <p:cNvPr id="1129" name="Google Shape;1129;p19"/>
          <p:cNvSpPr txBox="1"/>
          <p:nvPr/>
        </p:nvSpPr>
        <p:spPr>
          <a:xfrm>
            <a:off x="4368800" y="3195830"/>
            <a:ext cx="1314655" cy="33855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600"/>
              <a:buFont typeface="Noto Sans Symbols"/>
              <a:buChar char="⮚"/>
            </a:pPr>
            <a:r>
              <a:rPr lang="en-US" sz="1600">
                <a:solidFill>
                  <a:srgbClr val="0072BF"/>
                </a:solidFill>
                <a:latin typeface="Microsoft Yahei"/>
                <a:ea typeface="Microsoft Yahei"/>
                <a:cs typeface="Microsoft Yahei"/>
                <a:sym typeface="Microsoft Yahei"/>
              </a:rPr>
              <a:t>Add text</a:t>
            </a:r>
            <a:endParaRPr sz="1600">
              <a:solidFill>
                <a:srgbClr val="0072BF"/>
              </a:solidFill>
              <a:latin typeface="Microsoft Yahei"/>
              <a:ea typeface="Microsoft Yahei"/>
              <a:cs typeface="Microsoft Yahei"/>
              <a:sym typeface="Microsoft Yahei"/>
            </a:endParaRPr>
          </a:p>
        </p:txBody>
      </p:sp>
      <p:sp>
        <p:nvSpPr>
          <p:cNvPr id="1130" name="Google Shape;1130;p19"/>
          <p:cNvSpPr txBox="1"/>
          <p:nvPr/>
        </p:nvSpPr>
        <p:spPr>
          <a:xfrm>
            <a:off x="6400800" y="3195830"/>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
        <p:nvSpPr>
          <p:cNvPr id="1131" name="Google Shape;1131;p19"/>
          <p:cNvSpPr txBox="1"/>
          <p:nvPr/>
        </p:nvSpPr>
        <p:spPr>
          <a:xfrm>
            <a:off x="4368800" y="3615412"/>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
        <p:nvSpPr>
          <p:cNvPr id="1132" name="Google Shape;1132;p19"/>
          <p:cNvSpPr txBox="1"/>
          <p:nvPr/>
        </p:nvSpPr>
        <p:spPr>
          <a:xfrm>
            <a:off x="6400800" y="3615412"/>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26"/>
                                        </p:tgtEl>
                                        <p:attrNameLst>
                                          <p:attrName>style.visibility</p:attrName>
                                        </p:attrNameLst>
                                      </p:cBhvr>
                                      <p:to>
                                        <p:strVal val="visible"/>
                                      </p:to>
                                    </p:set>
                                    <p:animEffect filter="fade" transition="in">
                                      <p:cBhvr>
                                        <p:cTn dur="750"/>
                                        <p:tgtEl>
                                          <p:spTgt spid="1126"/>
                                        </p:tgtEl>
                                      </p:cBhvr>
                                    </p:animEffect>
                                  </p:childTnLst>
                                </p:cTn>
                              </p:par>
                              <p:par>
                                <p:cTn fill="hold" nodeType="withEffect" presetClass="entr" presetID="10" presetSubtype="0">
                                  <p:stCondLst>
                                    <p:cond delay="0"/>
                                  </p:stCondLst>
                                  <p:childTnLst>
                                    <p:set>
                                      <p:cBhvr>
                                        <p:cTn dur="1" fill="hold">
                                          <p:stCondLst>
                                            <p:cond delay="0"/>
                                          </p:stCondLst>
                                        </p:cTn>
                                        <p:tgtEl>
                                          <p:spTgt spid="1125"/>
                                        </p:tgtEl>
                                        <p:attrNameLst>
                                          <p:attrName>style.visibility</p:attrName>
                                        </p:attrNameLst>
                                      </p:cBhvr>
                                      <p:to>
                                        <p:strVal val="visible"/>
                                      </p:to>
                                    </p:set>
                                    <p:animEffect filter="fade" transition="in">
                                      <p:cBhvr>
                                        <p:cTn dur="500"/>
                                        <p:tgtEl>
                                          <p:spTgt spid="1125"/>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124"/>
                                        </p:tgtEl>
                                        <p:attrNameLst>
                                          <p:attrName>style.visibility</p:attrName>
                                        </p:attrNameLst>
                                      </p:cBhvr>
                                      <p:to>
                                        <p:strVal val="visible"/>
                                      </p:to>
                                    </p:set>
                                    <p:animEffect filter="fade" transition="in">
                                      <p:cBhvr>
                                        <p:cTn dur="500"/>
                                        <p:tgtEl>
                                          <p:spTgt spid="1124"/>
                                        </p:tgtEl>
                                      </p:cBhvr>
                                    </p:animEffect>
                                  </p:childTnLst>
                                </p:cTn>
                              </p:par>
                            </p:childTnLst>
                          </p:cTn>
                        </p:par>
                        <p:par>
                          <p:cTn fill="hold">
                            <p:stCondLst>
                              <p:cond delay="1250"/>
                            </p:stCondLst>
                            <p:childTnLst>
                              <p:par>
                                <p:cTn fill="hold" nodeType="afterEffect" presetClass="entr" presetID="2" presetSubtype="8">
                                  <p:stCondLst>
                                    <p:cond delay="0"/>
                                  </p:stCondLst>
                                  <p:childTnLst>
                                    <p:set>
                                      <p:cBhvr>
                                        <p:cTn dur="1" fill="hold">
                                          <p:stCondLst>
                                            <p:cond delay="0"/>
                                          </p:stCondLst>
                                        </p:cTn>
                                        <p:tgtEl>
                                          <p:spTgt spid="1128"/>
                                        </p:tgtEl>
                                        <p:attrNameLst>
                                          <p:attrName>style.visibility</p:attrName>
                                        </p:attrNameLst>
                                      </p:cBhvr>
                                      <p:to>
                                        <p:strVal val="visible"/>
                                      </p:to>
                                    </p:set>
                                    <p:anim calcmode="lin" valueType="num">
                                      <p:cBhvr additive="base">
                                        <p:cTn dur="500"/>
                                        <p:tgtEl>
                                          <p:spTgt spid="1128"/>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2" presetSubtype="2">
                                  <p:stCondLst>
                                    <p:cond delay="0"/>
                                  </p:stCondLst>
                                  <p:childTnLst>
                                    <p:set>
                                      <p:cBhvr>
                                        <p:cTn dur="1" fill="hold">
                                          <p:stCondLst>
                                            <p:cond delay="0"/>
                                          </p:stCondLst>
                                        </p:cTn>
                                        <p:tgtEl>
                                          <p:spTgt spid="1127"/>
                                        </p:tgtEl>
                                        <p:attrNameLst>
                                          <p:attrName>style.visibility</p:attrName>
                                        </p:attrNameLst>
                                      </p:cBhvr>
                                      <p:to>
                                        <p:strVal val="visible"/>
                                      </p:to>
                                    </p:set>
                                    <p:anim calcmode="lin" valueType="num">
                                      <p:cBhvr additive="base">
                                        <p:cTn dur="500"/>
                                        <p:tgtEl>
                                          <p:spTgt spid="1127"/>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1129"/>
                                        </p:tgtEl>
                                        <p:attrNameLst>
                                          <p:attrName>style.visibility</p:attrName>
                                        </p:attrNameLst>
                                      </p:cBhvr>
                                      <p:to>
                                        <p:strVal val="visible"/>
                                      </p:to>
                                    </p:set>
                                    <p:animEffect filter="fade" transition="in">
                                      <p:cBhvr>
                                        <p:cTn dur="500"/>
                                        <p:tgtEl>
                                          <p:spTgt spid="1129"/>
                                        </p:tgtEl>
                                      </p:cBhvr>
                                    </p:animEffect>
                                  </p:childTnLst>
                                </p:cTn>
                              </p:par>
                              <p:par>
                                <p:cTn fill="hold" nodeType="withEffect" presetClass="entr" presetID="10" presetSubtype="0">
                                  <p:stCondLst>
                                    <p:cond delay="0"/>
                                  </p:stCondLst>
                                  <p:childTnLst>
                                    <p:set>
                                      <p:cBhvr>
                                        <p:cTn dur="1" fill="hold">
                                          <p:stCondLst>
                                            <p:cond delay="0"/>
                                          </p:stCondLst>
                                        </p:cTn>
                                        <p:tgtEl>
                                          <p:spTgt spid="1130"/>
                                        </p:tgtEl>
                                        <p:attrNameLst>
                                          <p:attrName>style.visibility</p:attrName>
                                        </p:attrNameLst>
                                      </p:cBhvr>
                                      <p:to>
                                        <p:strVal val="visible"/>
                                      </p:to>
                                    </p:set>
                                    <p:animEffect filter="fade" transition="in">
                                      <p:cBhvr>
                                        <p:cTn dur="500"/>
                                        <p:tgtEl>
                                          <p:spTgt spid="1130"/>
                                        </p:tgtEl>
                                      </p:cBhvr>
                                    </p:animEffect>
                                  </p:childTnLst>
                                </p:cTn>
                              </p:par>
                              <p:par>
                                <p:cTn fill="hold" nodeType="withEffect" presetClass="entr" presetID="10" presetSubtype="0">
                                  <p:stCondLst>
                                    <p:cond delay="0"/>
                                  </p:stCondLst>
                                  <p:childTnLst>
                                    <p:set>
                                      <p:cBhvr>
                                        <p:cTn dur="1" fill="hold">
                                          <p:stCondLst>
                                            <p:cond delay="0"/>
                                          </p:stCondLst>
                                        </p:cTn>
                                        <p:tgtEl>
                                          <p:spTgt spid="1131"/>
                                        </p:tgtEl>
                                        <p:attrNameLst>
                                          <p:attrName>style.visibility</p:attrName>
                                        </p:attrNameLst>
                                      </p:cBhvr>
                                      <p:to>
                                        <p:strVal val="visible"/>
                                      </p:to>
                                    </p:set>
                                    <p:animEffect filter="fade" transition="in">
                                      <p:cBhvr>
                                        <p:cTn dur="500"/>
                                        <p:tgtEl>
                                          <p:spTgt spid="1131"/>
                                        </p:tgtEl>
                                      </p:cBhvr>
                                    </p:animEffect>
                                  </p:childTnLst>
                                </p:cTn>
                              </p:par>
                              <p:par>
                                <p:cTn fill="hold" nodeType="withEffect" presetClass="entr" presetID="10" presetSubtype="0">
                                  <p:stCondLst>
                                    <p:cond delay="0"/>
                                  </p:stCondLst>
                                  <p:childTnLst>
                                    <p:set>
                                      <p:cBhvr>
                                        <p:cTn dur="1" fill="hold">
                                          <p:stCondLst>
                                            <p:cond delay="0"/>
                                          </p:stCondLst>
                                        </p:cTn>
                                        <p:tgtEl>
                                          <p:spTgt spid="1132"/>
                                        </p:tgtEl>
                                        <p:attrNameLst>
                                          <p:attrName>style.visibility</p:attrName>
                                        </p:attrNameLst>
                                      </p:cBhvr>
                                      <p:to>
                                        <p:strVal val="visible"/>
                                      </p:to>
                                    </p:set>
                                    <p:animEffect filter="fade" transition="in">
                                      <p:cBhvr>
                                        <p:cTn dur="500"/>
                                        <p:tgtEl>
                                          <p:spTgt spid="1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
          <p:cNvSpPr/>
          <p:nvPr/>
        </p:nvSpPr>
        <p:spPr>
          <a:xfrm>
            <a:off x="0" y="0"/>
            <a:ext cx="3563888" cy="51450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98" name="Google Shape;198;p2"/>
          <p:cNvSpPr/>
          <p:nvPr/>
        </p:nvSpPr>
        <p:spPr>
          <a:xfrm>
            <a:off x="0" y="0"/>
            <a:ext cx="3563888" cy="5145088"/>
          </a:xfrm>
          <a:prstGeom prst="rect">
            <a:avLst/>
          </a:pr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99" name="Google Shape;199;p2"/>
          <p:cNvSpPr txBox="1"/>
          <p:nvPr/>
        </p:nvSpPr>
        <p:spPr>
          <a:xfrm>
            <a:off x="0" y="3004539"/>
            <a:ext cx="3563888" cy="610873"/>
          </a:xfrm>
          <a:prstGeom prst="rect">
            <a:avLst/>
          </a:prstGeom>
          <a:solidFill>
            <a:schemeClr val="accent1"/>
          </a:solidFill>
          <a:ln>
            <a:noFill/>
          </a:ln>
        </p:spPr>
        <p:txBody>
          <a:bodyPr anchorCtr="0" anchor="t" bIns="34275" lIns="68575" spcFirstLastPara="1" rIns="68575" wrap="square" tIns="34275">
            <a:spAutoFit/>
          </a:bodyPr>
          <a:lstStyle/>
          <a:p>
            <a:pPr indent="0" lvl="0" marL="0" marR="0" rtl="0" algn="ctr">
              <a:lnSpc>
                <a:spcPct val="130000"/>
              </a:lnSpc>
              <a:spcBef>
                <a:spcPts val="0"/>
              </a:spcBef>
              <a:spcAft>
                <a:spcPts val="0"/>
              </a:spcAft>
              <a:buNone/>
            </a:pPr>
            <a:r>
              <a:rPr lang="en-US" sz="3000">
                <a:solidFill>
                  <a:schemeClr val="lt1"/>
                </a:solidFill>
                <a:latin typeface="Microsoft Yahei"/>
                <a:ea typeface="Microsoft Yahei"/>
                <a:cs typeface="Microsoft Yahei"/>
                <a:sym typeface="Microsoft Yahei"/>
              </a:rPr>
              <a:t>CONTENTS</a:t>
            </a:r>
            <a:endParaRPr/>
          </a:p>
        </p:txBody>
      </p:sp>
      <p:pic>
        <p:nvPicPr>
          <p:cNvPr id="200" name="Google Shape;200;p2"/>
          <p:cNvPicPr preferRelativeResize="0"/>
          <p:nvPr/>
        </p:nvPicPr>
        <p:blipFill rotWithShape="1">
          <a:blip r:embed="rId3">
            <a:alphaModFix/>
          </a:blip>
          <a:srcRect b="22341" l="-30" r="21" t="18378"/>
          <a:stretch/>
        </p:blipFill>
        <p:spPr>
          <a:xfrm>
            <a:off x="1411" y="511821"/>
            <a:ext cx="3562477" cy="1408913"/>
          </a:xfrm>
          <a:prstGeom prst="rect">
            <a:avLst/>
          </a:prstGeom>
          <a:noFill/>
          <a:ln>
            <a:noFill/>
          </a:ln>
        </p:spPr>
      </p:pic>
      <p:sp>
        <p:nvSpPr>
          <p:cNvPr id="201" name="Google Shape;201;p2"/>
          <p:cNvSpPr/>
          <p:nvPr/>
        </p:nvSpPr>
        <p:spPr>
          <a:xfrm>
            <a:off x="5253067" y="1140906"/>
            <a:ext cx="3090657" cy="622997"/>
          </a:xfrm>
          <a:prstGeom prst="rect">
            <a:avLst/>
          </a:prstGeom>
          <a:solidFill>
            <a:srgbClr val="0072BF"/>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1799"/>
              <a:buFont typeface="Arial"/>
              <a:buNone/>
            </a:pPr>
            <a:r>
              <a:rPr b="0" i="0" lang="en-US" sz="1799" u="none" cap="none" strike="noStrike">
                <a:solidFill>
                  <a:srgbClr val="FFFFFF"/>
                </a:solidFill>
                <a:latin typeface="Arial"/>
                <a:ea typeface="Arial"/>
                <a:cs typeface="Arial"/>
                <a:sym typeface="Arial"/>
              </a:rPr>
              <a:t>Please enter your title text here</a:t>
            </a:r>
            <a:endParaRPr b="0" i="0" sz="1799" u="none" cap="none" strike="noStrike">
              <a:solidFill>
                <a:srgbClr val="FFFFFF"/>
              </a:solidFill>
              <a:latin typeface="Arial"/>
              <a:ea typeface="Arial"/>
              <a:cs typeface="Arial"/>
              <a:sym typeface="Arial"/>
            </a:endParaRPr>
          </a:p>
        </p:txBody>
      </p:sp>
      <p:sp>
        <p:nvSpPr>
          <p:cNvPr id="202" name="Google Shape;202;p2"/>
          <p:cNvSpPr/>
          <p:nvPr/>
        </p:nvSpPr>
        <p:spPr>
          <a:xfrm>
            <a:off x="4417614" y="1009388"/>
            <a:ext cx="601313" cy="486196"/>
          </a:xfrm>
          <a:custGeom>
            <a:rect b="b" l="l" r="r" t="t"/>
            <a:pathLst>
              <a:path extrusionOk="0" h="855095" w="855095">
                <a:moveTo>
                  <a:pt x="805897" y="427546"/>
                </a:moveTo>
                <a:lnTo>
                  <a:pt x="855095" y="427546"/>
                </a:lnTo>
                <a:lnTo>
                  <a:pt x="855095" y="855095"/>
                </a:lnTo>
                <a:lnTo>
                  <a:pt x="427546" y="855095"/>
                </a:lnTo>
                <a:lnTo>
                  <a:pt x="427546" y="805897"/>
                </a:lnTo>
                <a:lnTo>
                  <a:pt x="805897" y="805897"/>
                </a:lnTo>
                <a:lnTo>
                  <a:pt x="805897" y="427546"/>
                </a:lnTo>
                <a:close/>
                <a:moveTo>
                  <a:pt x="0" y="0"/>
                </a:moveTo>
                <a:lnTo>
                  <a:pt x="427546" y="0"/>
                </a:lnTo>
                <a:lnTo>
                  <a:pt x="427546" y="49196"/>
                </a:lnTo>
                <a:lnTo>
                  <a:pt x="49196" y="49196"/>
                </a:lnTo>
                <a:lnTo>
                  <a:pt x="49196" y="427546"/>
                </a:lnTo>
                <a:lnTo>
                  <a:pt x="0" y="427546"/>
                </a:lnTo>
                <a:lnTo>
                  <a:pt x="0" y="0"/>
                </a:lnTo>
                <a:close/>
              </a:path>
            </a:pathLst>
          </a:custGeom>
          <a:solidFill>
            <a:srgbClr val="0072B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72BF"/>
              </a:buClr>
              <a:buSzPts val="2399"/>
              <a:buFont typeface="Arial"/>
              <a:buNone/>
            </a:pPr>
            <a:r>
              <a:rPr b="0" i="0" lang="en-US" sz="2399" u="none" cap="none" strike="noStrike">
                <a:solidFill>
                  <a:srgbClr val="0072BF"/>
                </a:solidFill>
                <a:latin typeface="Impact"/>
                <a:ea typeface="Impact"/>
                <a:cs typeface="Impact"/>
                <a:sym typeface="Impact"/>
              </a:rPr>
              <a:t>01</a:t>
            </a:r>
            <a:endParaRPr b="0" i="0" sz="2399" u="none" cap="none" strike="noStrike">
              <a:solidFill>
                <a:srgbClr val="0072BF"/>
              </a:solidFill>
              <a:latin typeface="Impact"/>
              <a:ea typeface="Impact"/>
              <a:cs typeface="Impact"/>
              <a:sym typeface="Impact"/>
            </a:endParaRPr>
          </a:p>
        </p:txBody>
      </p:sp>
      <p:sp>
        <p:nvSpPr>
          <p:cNvPr id="203" name="Google Shape;203;p2"/>
          <p:cNvSpPr/>
          <p:nvPr/>
        </p:nvSpPr>
        <p:spPr>
          <a:xfrm>
            <a:off x="5263223" y="2008620"/>
            <a:ext cx="3082354" cy="622997"/>
          </a:xfrm>
          <a:prstGeom prst="rect">
            <a:avLst/>
          </a:prstGeom>
          <a:solidFill>
            <a:srgbClr val="3FB1FF"/>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1799"/>
              <a:buFont typeface="Arial"/>
              <a:buNone/>
            </a:pPr>
            <a:r>
              <a:rPr b="0" i="0" lang="en-US" sz="1799" u="none" cap="none" strike="noStrike">
                <a:solidFill>
                  <a:srgbClr val="FFFFFF"/>
                </a:solidFill>
                <a:latin typeface="Arial"/>
                <a:ea typeface="Arial"/>
                <a:cs typeface="Arial"/>
                <a:sym typeface="Arial"/>
              </a:rPr>
              <a:t>Please enter your title text here</a:t>
            </a:r>
            <a:endParaRPr b="0" i="0" sz="1799" u="none" cap="none" strike="noStrike">
              <a:solidFill>
                <a:srgbClr val="FFFFFF"/>
              </a:solidFill>
              <a:latin typeface="Arial"/>
              <a:ea typeface="Arial"/>
              <a:cs typeface="Arial"/>
              <a:sym typeface="Arial"/>
            </a:endParaRPr>
          </a:p>
        </p:txBody>
      </p:sp>
      <p:sp>
        <p:nvSpPr>
          <p:cNvPr id="204" name="Google Shape;204;p2"/>
          <p:cNvSpPr/>
          <p:nvPr/>
        </p:nvSpPr>
        <p:spPr>
          <a:xfrm>
            <a:off x="4421728" y="1877103"/>
            <a:ext cx="599322" cy="486196"/>
          </a:xfrm>
          <a:custGeom>
            <a:rect b="b" l="l" r="r" t="t"/>
            <a:pathLst>
              <a:path extrusionOk="0" h="855095" w="855095">
                <a:moveTo>
                  <a:pt x="805897" y="427546"/>
                </a:moveTo>
                <a:lnTo>
                  <a:pt x="855095" y="427546"/>
                </a:lnTo>
                <a:lnTo>
                  <a:pt x="855095" y="855095"/>
                </a:lnTo>
                <a:lnTo>
                  <a:pt x="427546" y="855095"/>
                </a:lnTo>
                <a:lnTo>
                  <a:pt x="427546" y="805897"/>
                </a:lnTo>
                <a:lnTo>
                  <a:pt x="805897" y="805897"/>
                </a:lnTo>
                <a:lnTo>
                  <a:pt x="805897" y="427546"/>
                </a:lnTo>
                <a:close/>
                <a:moveTo>
                  <a:pt x="0" y="0"/>
                </a:moveTo>
                <a:lnTo>
                  <a:pt x="427546" y="0"/>
                </a:lnTo>
                <a:lnTo>
                  <a:pt x="427546" y="49196"/>
                </a:lnTo>
                <a:lnTo>
                  <a:pt x="49196" y="49196"/>
                </a:lnTo>
                <a:lnTo>
                  <a:pt x="49196" y="427546"/>
                </a:lnTo>
                <a:lnTo>
                  <a:pt x="0" y="427546"/>
                </a:lnTo>
                <a:lnTo>
                  <a:pt x="0" y="0"/>
                </a:lnTo>
                <a:close/>
              </a:path>
            </a:pathLst>
          </a:custGeom>
          <a:solidFill>
            <a:srgbClr val="3FB1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3FB1FF"/>
              </a:buClr>
              <a:buSzPts val="2399"/>
              <a:buFont typeface="Arial"/>
              <a:buNone/>
            </a:pPr>
            <a:r>
              <a:rPr b="0" i="0" lang="en-US" sz="2399" u="none" cap="none" strike="noStrike">
                <a:solidFill>
                  <a:srgbClr val="3FB1FF"/>
                </a:solidFill>
                <a:latin typeface="Impact"/>
                <a:ea typeface="Impact"/>
                <a:cs typeface="Impact"/>
                <a:sym typeface="Impact"/>
              </a:rPr>
              <a:t>02</a:t>
            </a:r>
            <a:endParaRPr b="0" i="0" sz="2399" u="none" cap="none" strike="noStrike">
              <a:solidFill>
                <a:srgbClr val="3FB1FF"/>
              </a:solidFill>
              <a:latin typeface="Impact"/>
              <a:ea typeface="Impact"/>
              <a:cs typeface="Impact"/>
              <a:sym typeface="Impact"/>
            </a:endParaRPr>
          </a:p>
        </p:txBody>
      </p:sp>
      <p:sp>
        <p:nvSpPr>
          <p:cNvPr id="205" name="Google Shape;205;p2"/>
          <p:cNvSpPr/>
          <p:nvPr/>
        </p:nvSpPr>
        <p:spPr>
          <a:xfrm>
            <a:off x="5253067" y="2869939"/>
            <a:ext cx="3090657" cy="622997"/>
          </a:xfrm>
          <a:prstGeom prst="rect">
            <a:avLst/>
          </a:prstGeom>
          <a:solidFill>
            <a:srgbClr val="0072BF"/>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1799"/>
              <a:buFont typeface="Arial"/>
              <a:buNone/>
            </a:pPr>
            <a:r>
              <a:rPr b="0" i="0" lang="en-US" sz="1799" u="none" cap="none" strike="noStrike">
                <a:solidFill>
                  <a:srgbClr val="FFFFFF"/>
                </a:solidFill>
                <a:latin typeface="Arial"/>
                <a:ea typeface="Arial"/>
                <a:cs typeface="Arial"/>
                <a:sym typeface="Arial"/>
              </a:rPr>
              <a:t>Please enter your title text here</a:t>
            </a:r>
            <a:endParaRPr b="0" i="0" sz="1799" u="none" cap="none" strike="noStrike">
              <a:solidFill>
                <a:srgbClr val="FFFFFF"/>
              </a:solidFill>
              <a:latin typeface="Arial"/>
              <a:ea typeface="Arial"/>
              <a:cs typeface="Arial"/>
              <a:sym typeface="Arial"/>
            </a:endParaRPr>
          </a:p>
        </p:txBody>
      </p:sp>
      <p:sp>
        <p:nvSpPr>
          <p:cNvPr id="206" name="Google Shape;206;p2"/>
          <p:cNvSpPr/>
          <p:nvPr/>
        </p:nvSpPr>
        <p:spPr>
          <a:xfrm>
            <a:off x="4417614" y="2736432"/>
            <a:ext cx="601313" cy="488186"/>
          </a:xfrm>
          <a:custGeom>
            <a:rect b="b" l="l" r="r" t="t"/>
            <a:pathLst>
              <a:path extrusionOk="0" h="855095" w="855095">
                <a:moveTo>
                  <a:pt x="805897" y="427546"/>
                </a:moveTo>
                <a:lnTo>
                  <a:pt x="855095" y="427546"/>
                </a:lnTo>
                <a:lnTo>
                  <a:pt x="855095" y="855095"/>
                </a:lnTo>
                <a:lnTo>
                  <a:pt x="427546" y="855095"/>
                </a:lnTo>
                <a:lnTo>
                  <a:pt x="427546" y="805897"/>
                </a:lnTo>
                <a:lnTo>
                  <a:pt x="805897" y="805897"/>
                </a:lnTo>
                <a:lnTo>
                  <a:pt x="805897" y="427546"/>
                </a:lnTo>
                <a:close/>
                <a:moveTo>
                  <a:pt x="0" y="0"/>
                </a:moveTo>
                <a:lnTo>
                  <a:pt x="427546" y="0"/>
                </a:lnTo>
                <a:lnTo>
                  <a:pt x="427546" y="49196"/>
                </a:lnTo>
                <a:lnTo>
                  <a:pt x="49196" y="49196"/>
                </a:lnTo>
                <a:lnTo>
                  <a:pt x="49196" y="427546"/>
                </a:lnTo>
                <a:lnTo>
                  <a:pt x="0" y="427546"/>
                </a:lnTo>
                <a:lnTo>
                  <a:pt x="0" y="0"/>
                </a:lnTo>
                <a:close/>
              </a:path>
            </a:pathLst>
          </a:custGeom>
          <a:solidFill>
            <a:srgbClr val="0072B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72BF"/>
              </a:buClr>
              <a:buSzPts val="2399"/>
              <a:buFont typeface="Arial"/>
              <a:buNone/>
            </a:pPr>
            <a:r>
              <a:rPr b="0" i="0" lang="en-US" sz="2399" u="none" cap="none" strike="noStrike">
                <a:solidFill>
                  <a:srgbClr val="0072BF"/>
                </a:solidFill>
                <a:latin typeface="Impact"/>
                <a:ea typeface="Impact"/>
                <a:cs typeface="Impact"/>
                <a:sym typeface="Impact"/>
              </a:rPr>
              <a:t>03</a:t>
            </a:r>
            <a:endParaRPr b="0" i="0" sz="2399" u="none" cap="none" strike="noStrike">
              <a:solidFill>
                <a:srgbClr val="0072BF"/>
              </a:solidFill>
              <a:latin typeface="Impact"/>
              <a:ea typeface="Impact"/>
              <a:cs typeface="Impact"/>
              <a:sym typeface="Impact"/>
            </a:endParaRPr>
          </a:p>
        </p:txBody>
      </p:sp>
      <p:sp>
        <p:nvSpPr>
          <p:cNvPr id="207" name="Google Shape;207;p2"/>
          <p:cNvSpPr/>
          <p:nvPr/>
        </p:nvSpPr>
        <p:spPr>
          <a:xfrm>
            <a:off x="5263223" y="3808325"/>
            <a:ext cx="3082491" cy="622997"/>
          </a:xfrm>
          <a:prstGeom prst="rect">
            <a:avLst/>
          </a:prstGeom>
          <a:solidFill>
            <a:srgbClr val="3FB1FF"/>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1799"/>
              <a:buFont typeface="Arial"/>
              <a:buNone/>
            </a:pPr>
            <a:r>
              <a:rPr b="0" i="0" lang="en-US" sz="1799" u="none" cap="none" strike="noStrike">
                <a:solidFill>
                  <a:srgbClr val="FFFFFF"/>
                </a:solidFill>
                <a:latin typeface="Arial"/>
                <a:ea typeface="Arial"/>
                <a:cs typeface="Arial"/>
                <a:sym typeface="Arial"/>
              </a:rPr>
              <a:t>Please enter your title text here</a:t>
            </a:r>
            <a:endParaRPr b="0" i="0" sz="1799" u="none" cap="none" strike="noStrike">
              <a:solidFill>
                <a:srgbClr val="FFFFFF"/>
              </a:solidFill>
              <a:latin typeface="Arial"/>
              <a:ea typeface="Arial"/>
              <a:cs typeface="Arial"/>
              <a:sym typeface="Arial"/>
            </a:endParaRPr>
          </a:p>
        </p:txBody>
      </p:sp>
      <p:sp>
        <p:nvSpPr>
          <p:cNvPr id="208" name="Google Shape;208;p2"/>
          <p:cNvSpPr/>
          <p:nvPr/>
        </p:nvSpPr>
        <p:spPr>
          <a:xfrm>
            <a:off x="4417613" y="3688574"/>
            <a:ext cx="599324" cy="488189"/>
          </a:xfrm>
          <a:custGeom>
            <a:rect b="b" l="l" r="r" t="t"/>
            <a:pathLst>
              <a:path extrusionOk="0" h="855095" w="855095">
                <a:moveTo>
                  <a:pt x="805897" y="427546"/>
                </a:moveTo>
                <a:lnTo>
                  <a:pt x="855095" y="427546"/>
                </a:lnTo>
                <a:lnTo>
                  <a:pt x="855095" y="855095"/>
                </a:lnTo>
                <a:lnTo>
                  <a:pt x="427546" y="855095"/>
                </a:lnTo>
                <a:lnTo>
                  <a:pt x="427546" y="805897"/>
                </a:lnTo>
                <a:lnTo>
                  <a:pt x="805897" y="805897"/>
                </a:lnTo>
                <a:lnTo>
                  <a:pt x="805897" y="427546"/>
                </a:lnTo>
                <a:close/>
                <a:moveTo>
                  <a:pt x="0" y="0"/>
                </a:moveTo>
                <a:lnTo>
                  <a:pt x="427546" y="0"/>
                </a:lnTo>
                <a:lnTo>
                  <a:pt x="427546" y="49196"/>
                </a:lnTo>
                <a:lnTo>
                  <a:pt x="49196" y="49196"/>
                </a:lnTo>
                <a:lnTo>
                  <a:pt x="49196" y="427546"/>
                </a:lnTo>
                <a:lnTo>
                  <a:pt x="0" y="427546"/>
                </a:lnTo>
                <a:lnTo>
                  <a:pt x="0" y="0"/>
                </a:lnTo>
                <a:close/>
              </a:path>
            </a:pathLst>
          </a:custGeom>
          <a:solidFill>
            <a:srgbClr val="3FB1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3FB1FF"/>
              </a:buClr>
              <a:buSzPts val="2399"/>
              <a:buFont typeface="Arial"/>
              <a:buNone/>
            </a:pPr>
            <a:r>
              <a:rPr b="0" i="0" lang="en-US" sz="2399" u="none" cap="none" strike="noStrike">
                <a:solidFill>
                  <a:srgbClr val="3FB1FF"/>
                </a:solidFill>
                <a:latin typeface="Impact"/>
                <a:ea typeface="Impact"/>
                <a:cs typeface="Impact"/>
                <a:sym typeface="Impact"/>
              </a:rPr>
              <a:t>04</a:t>
            </a:r>
            <a:endParaRPr b="0" i="0" sz="2399" u="none" cap="none" strike="noStrike">
              <a:solidFill>
                <a:srgbClr val="3FB1FF"/>
              </a:solidFill>
              <a:latin typeface="Impact"/>
              <a:ea typeface="Impact"/>
              <a:cs typeface="Impact"/>
              <a:sym typeface="Impact"/>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750"/>
                                        <p:tgtEl>
                                          <p:spTgt spid="200"/>
                                        </p:tgtEl>
                                      </p:cBhvr>
                                    </p:animEffect>
                                  </p:childTnLst>
                                </p:cTn>
                              </p:par>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500"/>
                                        <p:tgtEl>
                                          <p:spTgt spid="199"/>
                                        </p:tgtEl>
                                      </p:cBhvr>
                                    </p:animEffect>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202"/>
                                        </p:tgtEl>
                                        <p:attrNameLst>
                                          <p:attrName>style.visibility</p:attrName>
                                        </p:attrNameLst>
                                      </p:cBhvr>
                                      <p:to>
                                        <p:strVal val="visible"/>
                                      </p:to>
                                    </p:set>
                                    <p:anim calcmode="lin" valueType="num">
                                      <p:cBhvr additive="base">
                                        <p:cTn dur="500"/>
                                        <p:tgtEl>
                                          <p:spTgt spid="202"/>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2" presetSubtype="2">
                                  <p:stCondLst>
                                    <p:cond delay="0"/>
                                  </p:stCondLst>
                                  <p:childTnLst>
                                    <p:set>
                                      <p:cBhvr>
                                        <p:cTn dur="1" fill="hold">
                                          <p:stCondLst>
                                            <p:cond delay="0"/>
                                          </p:stCondLst>
                                        </p:cTn>
                                        <p:tgtEl>
                                          <p:spTgt spid="201"/>
                                        </p:tgtEl>
                                        <p:attrNameLst>
                                          <p:attrName>style.visibility</p:attrName>
                                        </p:attrNameLst>
                                      </p:cBhvr>
                                      <p:to>
                                        <p:strVal val="visible"/>
                                      </p:to>
                                    </p:set>
                                    <p:anim calcmode="lin" valueType="num">
                                      <p:cBhvr additive="base">
                                        <p:cTn dur="500"/>
                                        <p:tgtEl>
                                          <p:spTgt spid="201"/>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2" presetSubtype="8">
                                  <p:stCondLst>
                                    <p:cond delay="0"/>
                                  </p:stCondLst>
                                  <p:childTnLst>
                                    <p:set>
                                      <p:cBhvr>
                                        <p:cTn dur="1" fill="hold">
                                          <p:stCondLst>
                                            <p:cond delay="0"/>
                                          </p:stCondLst>
                                        </p:cTn>
                                        <p:tgtEl>
                                          <p:spTgt spid="204"/>
                                        </p:tgtEl>
                                        <p:attrNameLst>
                                          <p:attrName>style.visibility</p:attrName>
                                        </p:attrNameLst>
                                      </p:cBhvr>
                                      <p:to>
                                        <p:strVal val="visible"/>
                                      </p:to>
                                    </p:set>
                                    <p:anim calcmode="lin" valueType="num">
                                      <p:cBhvr additive="base">
                                        <p:cTn dur="500"/>
                                        <p:tgtEl>
                                          <p:spTgt spid="204"/>
                                        </p:tgtEl>
                                        <p:attrNameLst>
                                          <p:attrName>ppt_x</p:attrName>
                                        </p:attrNameLst>
                                      </p:cBhvr>
                                      <p:tavLst>
                                        <p:tav fmla="" tm="0">
                                          <p:val>
                                            <p:strVal val="#ppt_x-1"/>
                                          </p:val>
                                        </p:tav>
                                        <p:tav fmla="" tm="100000">
                                          <p:val>
                                            <p:strVal val="#ppt_x"/>
                                          </p:val>
                                        </p:tav>
                                      </p:tavLst>
                                    </p:anim>
                                  </p:childTnLst>
                                </p:cTn>
                              </p:par>
                            </p:childTnLst>
                          </p:cTn>
                        </p:par>
                        <p:par>
                          <p:cTn fill="hold">
                            <p:stCondLst>
                              <p:cond delay="2250"/>
                            </p:stCondLst>
                            <p:childTnLst>
                              <p:par>
                                <p:cTn fill="hold" nodeType="afterEffect" presetClass="entr" presetID="2" presetSubtype="2">
                                  <p:stCondLst>
                                    <p:cond delay="0"/>
                                  </p:stCondLst>
                                  <p:childTnLst>
                                    <p:set>
                                      <p:cBhvr>
                                        <p:cTn dur="1" fill="hold">
                                          <p:stCondLst>
                                            <p:cond delay="0"/>
                                          </p:stCondLst>
                                        </p:cTn>
                                        <p:tgtEl>
                                          <p:spTgt spid="203"/>
                                        </p:tgtEl>
                                        <p:attrNameLst>
                                          <p:attrName>style.visibility</p:attrName>
                                        </p:attrNameLst>
                                      </p:cBhvr>
                                      <p:to>
                                        <p:strVal val="visible"/>
                                      </p:to>
                                    </p:set>
                                    <p:anim calcmode="lin" valueType="num">
                                      <p:cBhvr additive="base">
                                        <p:cTn dur="500"/>
                                        <p:tgtEl>
                                          <p:spTgt spid="203"/>
                                        </p:tgtEl>
                                        <p:attrNameLst>
                                          <p:attrName>ppt_x</p:attrName>
                                        </p:attrNameLst>
                                      </p:cBhvr>
                                      <p:tavLst>
                                        <p:tav fmla="" tm="0">
                                          <p:val>
                                            <p:strVal val="#ppt_x+1"/>
                                          </p:val>
                                        </p:tav>
                                        <p:tav fmla="" tm="100000">
                                          <p:val>
                                            <p:strVal val="#ppt_x"/>
                                          </p:val>
                                        </p:tav>
                                      </p:tavLst>
                                    </p:anim>
                                  </p:childTnLst>
                                </p:cTn>
                              </p:par>
                            </p:childTnLst>
                          </p:cTn>
                        </p:par>
                        <p:par>
                          <p:cTn fill="hold">
                            <p:stCondLst>
                              <p:cond delay="2750"/>
                            </p:stCondLst>
                            <p:childTnLst>
                              <p:par>
                                <p:cTn fill="hold" nodeType="afterEffect" presetClass="entr" presetID="2" presetSubtype="8">
                                  <p:stCondLst>
                                    <p:cond delay="0"/>
                                  </p:stCondLst>
                                  <p:childTnLst>
                                    <p:set>
                                      <p:cBhvr>
                                        <p:cTn dur="1" fill="hold">
                                          <p:stCondLst>
                                            <p:cond delay="0"/>
                                          </p:stCondLst>
                                        </p:cTn>
                                        <p:tgtEl>
                                          <p:spTgt spid="206"/>
                                        </p:tgtEl>
                                        <p:attrNameLst>
                                          <p:attrName>style.visibility</p:attrName>
                                        </p:attrNameLst>
                                      </p:cBhvr>
                                      <p:to>
                                        <p:strVal val="visible"/>
                                      </p:to>
                                    </p:set>
                                    <p:anim calcmode="lin" valueType="num">
                                      <p:cBhvr additive="base">
                                        <p:cTn dur="500"/>
                                        <p:tgtEl>
                                          <p:spTgt spid="206"/>
                                        </p:tgtEl>
                                        <p:attrNameLst>
                                          <p:attrName>ppt_x</p:attrName>
                                        </p:attrNameLst>
                                      </p:cBhvr>
                                      <p:tavLst>
                                        <p:tav fmla="" tm="0">
                                          <p:val>
                                            <p:strVal val="#ppt_x-1"/>
                                          </p:val>
                                        </p:tav>
                                        <p:tav fmla="" tm="100000">
                                          <p:val>
                                            <p:strVal val="#ppt_x"/>
                                          </p:val>
                                        </p:tav>
                                      </p:tavLst>
                                    </p:anim>
                                  </p:childTnLst>
                                </p:cTn>
                              </p:par>
                            </p:childTnLst>
                          </p:cTn>
                        </p:par>
                        <p:par>
                          <p:cTn fill="hold">
                            <p:stCondLst>
                              <p:cond delay="3250"/>
                            </p:stCondLst>
                            <p:childTnLst>
                              <p:par>
                                <p:cTn fill="hold" nodeType="afterEffect" presetClass="entr" presetID="2" presetSubtype="2">
                                  <p:stCondLst>
                                    <p:cond delay="0"/>
                                  </p:stCondLst>
                                  <p:childTnLst>
                                    <p:set>
                                      <p:cBhvr>
                                        <p:cTn dur="1" fill="hold">
                                          <p:stCondLst>
                                            <p:cond delay="0"/>
                                          </p:stCondLst>
                                        </p:cTn>
                                        <p:tgtEl>
                                          <p:spTgt spid="205"/>
                                        </p:tgtEl>
                                        <p:attrNameLst>
                                          <p:attrName>style.visibility</p:attrName>
                                        </p:attrNameLst>
                                      </p:cBhvr>
                                      <p:to>
                                        <p:strVal val="visible"/>
                                      </p:to>
                                    </p:set>
                                    <p:anim calcmode="lin" valueType="num">
                                      <p:cBhvr additive="base">
                                        <p:cTn dur="500"/>
                                        <p:tgtEl>
                                          <p:spTgt spid="205"/>
                                        </p:tgtEl>
                                        <p:attrNameLst>
                                          <p:attrName>ppt_x</p:attrName>
                                        </p:attrNameLst>
                                      </p:cBhvr>
                                      <p:tavLst>
                                        <p:tav fmla="" tm="0">
                                          <p:val>
                                            <p:strVal val="#ppt_x+1"/>
                                          </p:val>
                                        </p:tav>
                                        <p:tav fmla="" tm="100000">
                                          <p:val>
                                            <p:strVal val="#ppt_x"/>
                                          </p:val>
                                        </p:tav>
                                      </p:tavLst>
                                    </p:anim>
                                  </p:childTnLst>
                                </p:cTn>
                              </p:par>
                            </p:childTnLst>
                          </p:cTn>
                        </p:par>
                        <p:par>
                          <p:cTn fill="hold">
                            <p:stCondLst>
                              <p:cond delay="3750"/>
                            </p:stCondLst>
                            <p:childTnLst>
                              <p:par>
                                <p:cTn fill="hold" nodeType="afterEffect" presetClass="entr" presetID="2" presetSubtype="8">
                                  <p:stCondLst>
                                    <p:cond delay="0"/>
                                  </p:stCondLst>
                                  <p:childTnLst>
                                    <p:set>
                                      <p:cBhvr>
                                        <p:cTn dur="1" fill="hold">
                                          <p:stCondLst>
                                            <p:cond delay="0"/>
                                          </p:stCondLst>
                                        </p:cTn>
                                        <p:tgtEl>
                                          <p:spTgt spid="208"/>
                                        </p:tgtEl>
                                        <p:attrNameLst>
                                          <p:attrName>style.visibility</p:attrName>
                                        </p:attrNameLst>
                                      </p:cBhvr>
                                      <p:to>
                                        <p:strVal val="visible"/>
                                      </p:to>
                                    </p:set>
                                    <p:anim calcmode="lin" valueType="num">
                                      <p:cBhvr additive="base">
                                        <p:cTn dur="500"/>
                                        <p:tgtEl>
                                          <p:spTgt spid="208"/>
                                        </p:tgtEl>
                                        <p:attrNameLst>
                                          <p:attrName>ppt_x</p:attrName>
                                        </p:attrNameLst>
                                      </p:cBhvr>
                                      <p:tavLst>
                                        <p:tav fmla="" tm="0">
                                          <p:val>
                                            <p:strVal val="#ppt_x-1"/>
                                          </p:val>
                                        </p:tav>
                                        <p:tav fmla="" tm="100000">
                                          <p:val>
                                            <p:strVal val="#ppt_x"/>
                                          </p:val>
                                        </p:tav>
                                      </p:tavLst>
                                    </p:anim>
                                  </p:childTnLst>
                                </p:cTn>
                              </p:par>
                            </p:childTnLst>
                          </p:cTn>
                        </p:par>
                        <p:par>
                          <p:cTn fill="hold">
                            <p:stCondLst>
                              <p:cond delay="4250"/>
                            </p:stCondLst>
                            <p:childTnLst>
                              <p:par>
                                <p:cTn fill="hold" nodeType="afterEffect" presetClass="entr" presetID="2" presetSubtype="2">
                                  <p:stCondLst>
                                    <p:cond delay="0"/>
                                  </p:stCondLst>
                                  <p:childTnLst>
                                    <p:set>
                                      <p:cBhvr>
                                        <p:cTn dur="1" fill="hold">
                                          <p:stCondLst>
                                            <p:cond delay="0"/>
                                          </p:stCondLst>
                                        </p:cTn>
                                        <p:tgtEl>
                                          <p:spTgt spid="207"/>
                                        </p:tgtEl>
                                        <p:attrNameLst>
                                          <p:attrName>style.visibility</p:attrName>
                                        </p:attrNameLst>
                                      </p:cBhvr>
                                      <p:to>
                                        <p:strVal val="visible"/>
                                      </p:to>
                                    </p:set>
                                    <p:anim calcmode="lin" valueType="num">
                                      <p:cBhvr additive="base">
                                        <p:cTn dur="500"/>
                                        <p:tgtEl>
                                          <p:spTgt spid="20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20"/>
          <p:cNvSpPr/>
          <p:nvPr/>
        </p:nvSpPr>
        <p:spPr>
          <a:xfrm>
            <a:off x="4046230" y="1624586"/>
            <a:ext cx="2704351" cy="2704351"/>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600">
              <a:solidFill>
                <a:schemeClr val="lt1"/>
              </a:solidFill>
              <a:latin typeface="Arial"/>
              <a:ea typeface="Arial"/>
              <a:cs typeface="Arial"/>
              <a:sym typeface="Arial"/>
            </a:endParaRPr>
          </a:p>
        </p:txBody>
      </p:sp>
      <p:sp>
        <p:nvSpPr>
          <p:cNvPr id="1139" name="Google Shape;1139;p20"/>
          <p:cNvSpPr/>
          <p:nvPr/>
        </p:nvSpPr>
        <p:spPr>
          <a:xfrm>
            <a:off x="4414805" y="1995765"/>
            <a:ext cx="1967200" cy="19672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600">
              <a:solidFill>
                <a:schemeClr val="lt1"/>
              </a:solidFill>
              <a:latin typeface="Arial"/>
              <a:ea typeface="Arial"/>
              <a:cs typeface="Arial"/>
              <a:sym typeface="Arial"/>
            </a:endParaRPr>
          </a:p>
        </p:txBody>
      </p:sp>
      <p:sp>
        <p:nvSpPr>
          <p:cNvPr id="1140" name="Google Shape;1140;p20"/>
          <p:cNvSpPr/>
          <p:nvPr/>
        </p:nvSpPr>
        <p:spPr>
          <a:xfrm>
            <a:off x="4745579" y="2322832"/>
            <a:ext cx="1313720" cy="131372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600">
              <a:solidFill>
                <a:schemeClr val="lt1"/>
              </a:solidFill>
              <a:latin typeface="Arial"/>
              <a:ea typeface="Arial"/>
              <a:cs typeface="Arial"/>
              <a:sym typeface="Arial"/>
            </a:endParaRPr>
          </a:p>
        </p:txBody>
      </p:sp>
      <p:sp>
        <p:nvSpPr>
          <p:cNvPr id="1141" name="Google Shape;1141;p20"/>
          <p:cNvSpPr/>
          <p:nvPr/>
        </p:nvSpPr>
        <p:spPr>
          <a:xfrm>
            <a:off x="5131177" y="2712242"/>
            <a:ext cx="537300" cy="537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600">
              <a:solidFill>
                <a:schemeClr val="lt1"/>
              </a:solidFill>
              <a:latin typeface="Arial"/>
              <a:ea typeface="Arial"/>
              <a:cs typeface="Arial"/>
              <a:sym typeface="Arial"/>
            </a:endParaRPr>
          </a:p>
        </p:txBody>
      </p:sp>
      <p:sp>
        <p:nvSpPr>
          <p:cNvPr id="1142" name="Google Shape;1142;p20"/>
          <p:cNvSpPr/>
          <p:nvPr/>
        </p:nvSpPr>
        <p:spPr>
          <a:xfrm rot="10800000">
            <a:off x="4046230" y="1627189"/>
            <a:ext cx="2704351" cy="2704351"/>
          </a:xfrm>
          <a:prstGeom prst="blockArc">
            <a:avLst>
              <a:gd fmla="val 16158116" name="adj1"/>
              <a:gd fmla="val 5409154" name="adj2"/>
              <a:gd fmla="val 5869" name="adj3"/>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600">
              <a:solidFill>
                <a:schemeClr val="dk1"/>
              </a:solidFill>
              <a:latin typeface="Arial"/>
              <a:ea typeface="Arial"/>
              <a:cs typeface="Arial"/>
              <a:sym typeface="Arial"/>
            </a:endParaRPr>
          </a:p>
        </p:txBody>
      </p:sp>
      <p:sp>
        <p:nvSpPr>
          <p:cNvPr id="1143" name="Google Shape;1143;p20"/>
          <p:cNvSpPr/>
          <p:nvPr/>
        </p:nvSpPr>
        <p:spPr>
          <a:xfrm rot="10800000">
            <a:off x="4414806" y="1995766"/>
            <a:ext cx="1967198" cy="1967198"/>
          </a:xfrm>
          <a:prstGeom prst="blockArc">
            <a:avLst>
              <a:gd fmla="val 14698952" name="adj1"/>
              <a:gd fmla="val 5440372" name="adj2"/>
              <a:gd fmla="val 9948" name="adj3"/>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600">
              <a:solidFill>
                <a:schemeClr val="dk1"/>
              </a:solidFill>
              <a:latin typeface="Arial"/>
              <a:ea typeface="Arial"/>
              <a:cs typeface="Arial"/>
              <a:sym typeface="Arial"/>
            </a:endParaRPr>
          </a:p>
        </p:txBody>
      </p:sp>
      <p:sp>
        <p:nvSpPr>
          <p:cNvPr id="1144" name="Google Shape;1144;p20"/>
          <p:cNvSpPr/>
          <p:nvPr/>
        </p:nvSpPr>
        <p:spPr>
          <a:xfrm rot="10800000">
            <a:off x="4744126" y="2325086"/>
            <a:ext cx="1308557" cy="1308557"/>
          </a:xfrm>
          <a:prstGeom prst="blockArc">
            <a:avLst>
              <a:gd fmla="val 13629918" name="adj1"/>
              <a:gd fmla="val 5390526" name="adj2"/>
              <a:gd fmla="val 13480" name="adj3"/>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600">
              <a:solidFill>
                <a:schemeClr val="dk1"/>
              </a:solidFill>
              <a:latin typeface="Arial"/>
              <a:ea typeface="Arial"/>
              <a:cs typeface="Arial"/>
              <a:sym typeface="Arial"/>
            </a:endParaRPr>
          </a:p>
        </p:txBody>
      </p:sp>
      <p:sp>
        <p:nvSpPr>
          <p:cNvPr id="1145" name="Google Shape;1145;p20"/>
          <p:cNvSpPr/>
          <p:nvPr/>
        </p:nvSpPr>
        <p:spPr>
          <a:xfrm rot="10800000">
            <a:off x="5134152" y="2715111"/>
            <a:ext cx="528511" cy="528511"/>
          </a:xfrm>
          <a:prstGeom prst="blockArc">
            <a:avLst>
              <a:gd fmla="val 10800000" name="adj1"/>
              <a:gd fmla="val 5236583" name="adj2"/>
              <a:gd fmla="val 28287" name="adj3"/>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20000"/>
              </a:lnSpc>
              <a:spcBef>
                <a:spcPts val="0"/>
              </a:spcBef>
              <a:spcAft>
                <a:spcPts val="0"/>
              </a:spcAft>
              <a:buNone/>
            </a:pPr>
            <a:r>
              <a:t/>
            </a:r>
            <a:endParaRPr sz="600">
              <a:solidFill>
                <a:schemeClr val="dk1"/>
              </a:solidFill>
              <a:latin typeface="Arial"/>
              <a:ea typeface="Arial"/>
              <a:cs typeface="Arial"/>
              <a:sym typeface="Arial"/>
            </a:endParaRPr>
          </a:p>
        </p:txBody>
      </p:sp>
      <p:sp>
        <p:nvSpPr>
          <p:cNvPr id="1146" name="Google Shape;1146;p20"/>
          <p:cNvSpPr txBox="1"/>
          <p:nvPr/>
        </p:nvSpPr>
        <p:spPr>
          <a:xfrm>
            <a:off x="7363075" y="1277527"/>
            <a:ext cx="306174" cy="221599"/>
          </a:xfrm>
          <a:prstGeom prst="rect">
            <a:avLst/>
          </a:prstGeom>
          <a:noFill/>
          <a:ln>
            <a:noFill/>
          </a:ln>
        </p:spPr>
        <p:txBody>
          <a:bodyPr anchorCtr="0" anchor="b" bIns="0" lIns="0" spcFirstLastPara="1" rIns="0" wrap="square" tIns="0">
            <a:spAutoFit/>
          </a:bodyPr>
          <a:lstStyle/>
          <a:p>
            <a:pPr indent="0" lvl="0" marL="0" marR="0" rtl="0" algn="ctr">
              <a:lnSpc>
                <a:spcPct val="120000"/>
              </a:lnSpc>
              <a:spcBef>
                <a:spcPts val="0"/>
              </a:spcBef>
              <a:spcAft>
                <a:spcPts val="0"/>
              </a:spcAft>
              <a:buClr>
                <a:schemeClr val="accent1"/>
              </a:buClr>
              <a:buSzPts val="1200"/>
              <a:buFont typeface="Arial"/>
              <a:buNone/>
            </a:pPr>
            <a:r>
              <a:rPr b="0" lang="en-US" sz="1200">
                <a:solidFill>
                  <a:schemeClr val="accent1"/>
                </a:solidFill>
                <a:latin typeface="Arial"/>
                <a:ea typeface="Arial"/>
                <a:cs typeface="Arial"/>
                <a:sym typeface="Arial"/>
              </a:rPr>
              <a:t>50%</a:t>
            </a:r>
            <a:endParaRPr/>
          </a:p>
        </p:txBody>
      </p:sp>
      <p:sp>
        <p:nvSpPr>
          <p:cNvPr id="1147" name="Google Shape;1147;p20"/>
          <p:cNvSpPr txBox="1"/>
          <p:nvPr/>
        </p:nvSpPr>
        <p:spPr>
          <a:xfrm>
            <a:off x="7363075" y="2377204"/>
            <a:ext cx="306174" cy="221599"/>
          </a:xfrm>
          <a:prstGeom prst="rect">
            <a:avLst/>
          </a:prstGeom>
          <a:noFill/>
          <a:ln>
            <a:noFill/>
          </a:ln>
        </p:spPr>
        <p:txBody>
          <a:bodyPr anchorCtr="0" anchor="b" bIns="0" lIns="0" spcFirstLastPara="1" rIns="0" wrap="square" tIns="0">
            <a:spAutoFit/>
          </a:bodyPr>
          <a:lstStyle/>
          <a:p>
            <a:pPr indent="0" lvl="0" marL="0" marR="0" rtl="0" algn="ctr">
              <a:lnSpc>
                <a:spcPct val="120000"/>
              </a:lnSpc>
              <a:spcBef>
                <a:spcPts val="0"/>
              </a:spcBef>
              <a:spcAft>
                <a:spcPts val="0"/>
              </a:spcAft>
              <a:buClr>
                <a:schemeClr val="accent1"/>
              </a:buClr>
              <a:buSzPts val="1200"/>
              <a:buFont typeface="Arial"/>
              <a:buNone/>
            </a:pPr>
            <a:r>
              <a:rPr b="0" lang="en-US" sz="1200">
                <a:solidFill>
                  <a:schemeClr val="accent1"/>
                </a:solidFill>
                <a:latin typeface="Arial"/>
                <a:ea typeface="Arial"/>
                <a:cs typeface="Arial"/>
                <a:sym typeface="Arial"/>
              </a:rPr>
              <a:t>90%</a:t>
            </a:r>
            <a:endParaRPr/>
          </a:p>
        </p:txBody>
      </p:sp>
      <p:sp>
        <p:nvSpPr>
          <p:cNvPr id="1148" name="Google Shape;1148;p20"/>
          <p:cNvSpPr txBox="1"/>
          <p:nvPr/>
        </p:nvSpPr>
        <p:spPr>
          <a:xfrm>
            <a:off x="7363075" y="1644086"/>
            <a:ext cx="306174" cy="221599"/>
          </a:xfrm>
          <a:prstGeom prst="rect">
            <a:avLst/>
          </a:prstGeom>
          <a:noFill/>
          <a:ln>
            <a:noFill/>
          </a:ln>
        </p:spPr>
        <p:txBody>
          <a:bodyPr anchorCtr="0" anchor="b" bIns="0" lIns="0" spcFirstLastPara="1" rIns="0" wrap="square" tIns="0">
            <a:spAutoFit/>
          </a:bodyPr>
          <a:lstStyle/>
          <a:p>
            <a:pPr indent="0" lvl="0" marL="0" marR="0" rtl="0" algn="ctr">
              <a:lnSpc>
                <a:spcPct val="120000"/>
              </a:lnSpc>
              <a:spcBef>
                <a:spcPts val="0"/>
              </a:spcBef>
              <a:spcAft>
                <a:spcPts val="0"/>
              </a:spcAft>
              <a:buClr>
                <a:schemeClr val="accent1"/>
              </a:buClr>
              <a:buSzPts val="1200"/>
              <a:buFont typeface="Arial"/>
              <a:buNone/>
            </a:pPr>
            <a:r>
              <a:rPr b="0" lang="en-US" sz="1200">
                <a:solidFill>
                  <a:schemeClr val="accent1"/>
                </a:solidFill>
                <a:latin typeface="Arial"/>
                <a:ea typeface="Arial"/>
                <a:cs typeface="Arial"/>
                <a:sym typeface="Arial"/>
              </a:rPr>
              <a:t>60%</a:t>
            </a:r>
            <a:endParaRPr/>
          </a:p>
        </p:txBody>
      </p:sp>
      <p:sp>
        <p:nvSpPr>
          <p:cNvPr id="1149" name="Google Shape;1149;p20"/>
          <p:cNvSpPr txBox="1"/>
          <p:nvPr/>
        </p:nvSpPr>
        <p:spPr>
          <a:xfrm>
            <a:off x="7363075" y="2010644"/>
            <a:ext cx="306174" cy="221599"/>
          </a:xfrm>
          <a:prstGeom prst="rect">
            <a:avLst/>
          </a:prstGeom>
          <a:noFill/>
          <a:ln>
            <a:noFill/>
          </a:ln>
        </p:spPr>
        <p:txBody>
          <a:bodyPr anchorCtr="0" anchor="b" bIns="0" lIns="0" spcFirstLastPara="1" rIns="0" wrap="square" tIns="0">
            <a:spAutoFit/>
          </a:bodyPr>
          <a:lstStyle/>
          <a:p>
            <a:pPr indent="0" lvl="0" marL="0" marR="0" rtl="0" algn="ctr">
              <a:lnSpc>
                <a:spcPct val="120000"/>
              </a:lnSpc>
              <a:spcBef>
                <a:spcPts val="0"/>
              </a:spcBef>
              <a:spcAft>
                <a:spcPts val="0"/>
              </a:spcAft>
              <a:buClr>
                <a:schemeClr val="accent1"/>
              </a:buClr>
              <a:buSzPts val="1200"/>
              <a:buFont typeface="Arial"/>
              <a:buNone/>
            </a:pPr>
            <a:r>
              <a:rPr b="0" lang="en-US" sz="1200">
                <a:solidFill>
                  <a:schemeClr val="accent1"/>
                </a:solidFill>
                <a:latin typeface="Arial"/>
                <a:ea typeface="Arial"/>
                <a:cs typeface="Arial"/>
                <a:sym typeface="Arial"/>
              </a:rPr>
              <a:t>70%</a:t>
            </a:r>
            <a:endParaRPr/>
          </a:p>
        </p:txBody>
      </p:sp>
      <p:cxnSp>
        <p:nvCxnSpPr>
          <p:cNvPr id="1150" name="Google Shape;1150;p20"/>
          <p:cNvCxnSpPr/>
          <p:nvPr/>
        </p:nvCxnSpPr>
        <p:spPr>
          <a:xfrm flipH="1" rot="10800000">
            <a:off x="5448036" y="1405732"/>
            <a:ext cx="1761000" cy="306600"/>
          </a:xfrm>
          <a:prstGeom prst="bentConnector3">
            <a:avLst>
              <a:gd fmla="val 36922" name="adj1"/>
            </a:avLst>
          </a:prstGeom>
          <a:noFill/>
          <a:ln cap="flat" cmpd="sng" w="9525">
            <a:solidFill>
              <a:schemeClr val="accent1"/>
            </a:solidFill>
            <a:prstDash val="dot"/>
            <a:round/>
            <a:headEnd len="med" w="med" type="oval"/>
            <a:tailEnd len="med" w="med" type="oval"/>
          </a:ln>
        </p:spPr>
      </p:cxnSp>
      <p:cxnSp>
        <p:nvCxnSpPr>
          <p:cNvPr id="1151" name="Google Shape;1151;p20"/>
          <p:cNvCxnSpPr/>
          <p:nvPr/>
        </p:nvCxnSpPr>
        <p:spPr>
          <a:xfrm flipH="1" rot="10800000">
            <a:off x="5448036" y="1792955"/>
            <a:ext cx="1761000" cy="306600"/>
          </a:xfrm>
          <a:prstGeom prst="bentConnector3">
            <a:avLst>
              <a:gd fmla="val 46731" name="adj1"/>
            </a:avLst>
          </a:prstGeom>
          <a:noFill/>
          <a:ln cap="flat" cmpd="sng" w="9525">
            <a:solidFill>
              <a:schemeClr val="accent1"/>
            </a:solidFill>
            <a:prstDash val="dot"/>
            <a:round/>
            <a:headEnd len="med" w="med" type="oval"/>
            <a:tailEnd len="med" w="med" type="oval"/>
          </a:ln>
        </p:spPr>
      </p:cxnSp>
      <p:cxnSp>
        <p:nvCxnSpPr>
          <p:cNvPr id="1152" name="Google Shape;1152;p20"/>
          <p:cNvCxnSpPr/>
          <p:nvPr/>
        </p:nvCxnSpPr>
        <p:spPr>
          <a:xfrm flipH="1" rot="10800000">
            <a:off x="5439126" y="2119682"/>
            <a:ext cx="1761000" cy="306600"/>
          </a:xfrm>
          <a:prstGeom prst="bentConnector3">
            <a:avLst>
              <a:gd fmla="val 55558" name="adj1"/>
            </a:avLst>
          </a:prstGeom>
          <a:noFill/>
          <a:ln cap="flat" cmpd="sng" w="9525">
            <a:solidFill>
              <a:schemeClr val="accent1"/>
            </a:solidFill>
            <a:prstDash val="dot"/>
            <a:round/>
            <a:headEnd len="med" w="med" type="oval"/>
            <a:tailEnd len="med" w="med" type="oval"/>
          </a:ln>
        </p:spPr>
      </p:cxnSp>
      <p:cxnSp>
        <p:nvCxnSpPr>
          <p:cNvPr id="1153" name="Google Shape;1153;p20"/>
          <p:cNvCxnSpPr/>
          <p:nvPr/>
        </p:nvCxnSpPr>
        <p:spPr>
          <a:xfrm flipH="1" rot="10800000">
            <a:off x="5430217" y="2483364"/>
            <a:ext cx="1761000" cy="306600"/>
          </a:xfrm>
          <a:prstGeom prst="bentConnector3">
            <a:avLst>
              <a:gd fmla="val 67001" name="adj1"/>
            </a:avLst>
          </a:prstGeom>
          <a:noFill/>
          <a:ln cap="flat" cmpd="sng" w="9525">
            <a:solidFill>
              <a:schemeClr val="accent1"/>
            </a:solidFill>
            <a:prstDash val="dot"/>
            <a:round/>
            <a:headEnd len="med" w="med" type="oval"/>
            <a:tailEnd len="med" w="med" type="oval"/>
          </a:ln>
        </p:spPr>
      </p:cxnSp>
      <p:grpSp>
        <p:nvGrpSpPr>
          <p:cNvPr id="1154" name="Google Shape;1154;p20"/>
          <p:cNvGrpSpPr/>
          <p:nvPr/>
        </p:nvGrpSpPr>
        <p:grpSpPr>
          <a:xfrm>
            <a:off x="1799074" y="1535812"/>
            <a:ext cx="2072286" cy="539462"/>
            <a:chOff x="1270277" y="1192718"/>
            <a:chExt cx="3205532" cy="589014"/>
          </a:xfrm>
        </p:grpSpPr>
        <p:sp>
          <p:nvSpPr>
            <p:cNvPr id="1155" name="Google Shape;1155;p20"/>
            <p:cNvSpPr txBox="1"/>
            <p:nvPr/>
          </p:nvSpPr>
          <p:spPr>
            <a:xfrm>
              <a:off x="1270277" y="1192718"/>
              <a:ext cx="1901868" cy="19224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chemeClr val="accent1"/>
                </a:buClr>
                <a:buSzPts val="1050"/>
                <a:buFont typeface="Arial"/>
                <a:buNone/>
              </a:pPr>
              <a:r>
                <a:rPr lang="en-US" sz="1050">
                  <a:solidFill>
                    <a:schemeClr val="accent1"/>
                  </a:solidFill>
                  <a:latin typeface="Arial"/>
                  <a:ea typeface="Arial"/>
                  <a:cs typeface="Arial"/>
                  <a:sym typeface="Arial"/>
                </a:rPr>
                <a:t>Replace text content</a:t>
              </a:r>
              <a:endParaRPr sz="1050">
                <a:solidFill>
                  <a:schemeClr val="accent1"/>
                </a:solidFill>
                <a:latin typeface="Arial"/>
                <a:ea typeface="Arial"/>
                <a:cs typeface="Arial"/>
                <a:sym typeface="Arial"/>
              </a:endParaRPr>
            </a:p>
          </p:txBody>
        </p:sp>
        <p:sp>
          <p:nvSpPr>
            <p:cNvPr id="1156" name="Google Shape;1156;p20"/>
            <p:cNvSpPr txBox="1"/>
            <p:nvPr/>
          </p:nvSpPr>
          <p:spPr>
            <a:xfrm>
              <a:off x="1270277" y="1418801"/>
              <a:ext cx="3205532" cy="36293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545454"/>
                </a:buClr>
                <a:buSzPts val="600"/>
                <a:buFont typeface="Arial"/>
                <a:buNone/>
              </a:pPr>
              <a:r>
                <a:rPr lang="en-US" sz="600">
                  <a:solidFill>
                    <a:srgbClr val="545454"/>
                  </a:solidFill>
                  <a:latin typeface="Arial"/>
                  <a:ea typeface="Arial"/>
                  <a:cs typeface="Arial"/>
                  <a:sym typeface="Arial"/>
                </a:rPr>
                <a:t>Please replace the text content，Click to add the relevant title text, modify the text content, or you can copy your content directly here.</a:t>
              </a:r>
              <a:endParaRPr sz="600">
                <a:solidFill>
                  <a:schemeClr val="lt1"/>
                </a:solidFill>
                <a:latin typeface="Arial"/>
                <a:ea typeface="Arial"/>
                <a:cs typeface="Arial"/>
                <a:sym typeface="Arial"/>
              </a:endParaRPr>
            </a:p>
          </p:txBody>
        </p:sp>
      </p:grpSp>
      <p:grpSp>
        <p:nvGrpSpPr>
          <p:cNvPr id="1157" name="Google Shape;1157;p20"/>
          <p:cNvGrpSpPr/>
          <p:nvPr/>
        </p:nvGrpSpPr>
        <p:grpSpPr>
          <a:xfrm>
            <a:off x="1799074" y="2292876"/>
            <a:ext cx="2072286" cy="539462"/>
            <a:chOff x="1270277" y="2114430"/>
            <a:chExt cx="3205532" cy="589015"/>
          </a:xfrm>
        </p:grpSpPr>
        <p:sp>
          <p:nvSpPr>
            <p:cNvPr id="1158" name="Google Shape;1158;p20"/>
            <p:cNvSpPr txBox="1"/>
            <p:nvPr/>
          </p:nvSpPr>
          <p:spPr>
            <a:xfrm>
              <a:off x="1270277" y="2114430"/>
              <a:ext cx="1901868" cy="192248"/>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chemeClr val="accent1"/>
                </a:buClr>
                <a:buSzPts val="1050"/>
                <a:buFont typeface="Arial"/>
                <a:buNone/>
              </a:pPr>
              <a:r>
                <a:rPr lang="en-US" sz="1050">
                  <a:solidFill>
                    <a:schemeClr val="accent1"/>
                  </a:solidFill>
                  <a:latin typeface="Arial"/>
                  <a:ea typeface="Arial"/>
                  <a:cs typeface="Arial"/>
                  <a:sym typeface="Arial"/>
                </a:rPr>
                <a:t>Replace text content</a:t>
              </a:r>
              <a:endParaRPr sz="1050">
                <a:solidFill>
                  <a:schemeClr val="accent1"/>
                </a:solidFill>
                <a:latin typeface="Arial"/>
                <a:ea typeface="Arial"/>
                <a:cs typeface="Arial"/>
                <a:sym typeface="Arial"/>
              </a:endParaRPr>
            </a:p>
          </p:txBody>
        </p:sp>
        <p:sp>
          <p:nvSpPr>
            <p:cNvPr id="1159" name="Google Shape;1159;p20"/>
            <p:cNvSpPr txBox="1"/>
            <p:nvPr/>
          </p:nvSpPr>
          <p:spPr>
            <a:xfrm>
              <a:off x="1270277" y="2340513"/>
              <a:ext cx="3205532" cy="362932"/>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545454"/>
                </a:buClr>
                <a:buSzPts val="600"/>
                <a:buFont typeface="Arial"/>
                <a:buNone/>
              </a:pPr>
              <a:r>
                <a:rPr lang="en-US" sz="600">
                  <a:solidFill>
                    <a:srgbClr val="545454"/>
                  </a:solidFill>
                  <a:latin typeface="Arial"/>
                  <a:ea typeface="Arial"/>
                  <a:cs typeface="Arial"/>
                  <a:sym typeface="Arial"/>
                </a:rPr>
                <a:t>Please replace the text content，Click to add the relevant title text, modify the text content, or you can copy your content directly here.</a:t>
              </a:r>
              <a:endParaRPr sz="600">
                <a:solidFill>
                  <a:schemeClr val="lt1"/>
                </a:solidFill>
                <a:latin typeface="Arial"/>
                <a:ea typeface="Arial"/>
                <a:cs typeface="Arial"/>
                <a:sym typeface="Arial"/>
              </a:endParaRPr>
            </a:p>
          </p:txBody>
        </p:sp>
      </p:grpSp>
      <p:grpSp>
        <p:nvGrpSpPr>
          <p:cNvPr id="1160" name="Google Shape;1160;p20"/>
          <p:cNvGrpSpPr/>
          <p:nvPr/>
        </p:nvGrpSpPr>
        <p:grpSpPr>
          <a:xfrm>
            <a:off x="1799074" y="3042013"/>
            <a:ext cx="2072286" cy="539462"/>
            <a:chOff x="1270277" y="3036142"/>
            <a:chExt cx="3205532" cy="589014"/>
          </a:xfrm>
        </p:grpSpPr>
        <p:sp>
          <p:nvSpPr>
            <p:cNvPr id="1161" name="Google Shape;1161;p20"/>
            <p:cNvSpPr txBox="1"/>
            <p:nvPr/>
          </p:nvSpPr>
          <p:spPr>
            <a:xfrm>
              <a:off x="1270277" y="3036142"/>
              <a:ext cx="1901868" cy="19224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chemeClr val="accent1"/>
                </a:buClr>
                <a:buSzPts val="1050"/>
                <a:buFont typeface="Arial"/>
                <a:buNone/>
              </a:pPr>
              <a:r>
                <a:rPr lang="en-US" sz="1050">
                  <a:solidFill>
                    <a:schemeClr val="accent1"/>
                  </a:solidFill>
                  <a:latin typeface="Arial"/>
                  <a:ea typeface="Arial"/>
                  <a:cs typeface="Arial"/>
                  <a:sym typeface="Arial"/>
                </a:rPr>
                <a:t>Replace text content</a:t>
              </a:r>
              <a:endParaRPr sz="1050">
                <a:solidFill>
                  <a:schemeClr val="accent1"/>
                </a:solidFill>
                <a:latin typeface="Arial"/>
                <a:ea typeface="Arial"/>
                <a:cs typeface="Arial"/>
                <a:sym typeface="Arial"/>
              </a:endParaRPr>
            </a:p>
          </p:txBody>
        </p:sp>
        <p:sp>
          <p:nvSpPr>
            <p:cNvPr id="1162" name="Google Shape;1162;p20"/>
            <p:cNvSpPr txBox="1"/>
            <p:nvPr/>
          </p:nvSpPr>
          <p:spPr>
            <a:xfrm>
              <a:off x="1270277" y="3262225"/>
              <a:ext cx="3205532" cy="362931"/>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545454"/>
                </a:buClr>
                <a:buSzPts val="600"/>
                <a:buFont typeface="Arial"/>
                <a:buNone/>
              </a:pPr>
              <a:r>
                <a:rPr lang="en-US" sz="600">
                  <a:solidFill>
                    <a:srgbClr val="545454"/>
                  </a:solidFill>
                  <a:latin typeface="Arial"/>
                  <a:ea typeface="Arial"/>
                  <a:cs typeface="Arial"/>
                  <a:sym typeface="Arial"/>
                </a:rPr>
                <a:t>Please replace the text content，Click to add the relevant title text, modify the text content, or you can copy your content directly here.</a:t>
              </a:r>
              <a:endParaRPr sz="600">
                <a:solidFill>
                  <a:schemeClr val="lt1"/>
                </a:solidFill>
                <a:latin typeface="Arial"/>
                <a:ea typeface="Arial"/>
                <a:cs typeface="Arial"/>
                <a:sym typeface="Arial"/>
              </a:endParaRPr>
            </a:p>
          </p:txBody>
        </p:sp>
      </p:grpSp>
      <p:grpSp>
        <p:nvGrpSpPr>
          <p:cNvPr id="1163" name="Google Shape;1163;p20"/>
          <p:cNvGrpSpPr/>
          <p:nvPr/>
        </p:nvGrpSpPr>
        <p:grpSpPr>
          <a:xfrm>
            <a:off x="1799074" y="3770652"/>
            <a:ext cx="2072286" cy="528977"/>
            <a:chOff x="1270277" y="3047590"/>
            <a:chExt cx="3205532" cy="577567"/>
          </a:xfrm>
        </p:grpSpPr>
        <p:sp>
          <p:nvSpPr>
            <p:cNvPr id="1164" name="Google Shape;1164;p20"/>
            <p:cNvSpPr txBox="1"/>
            <p:nvPr/>
          </p:nvSpPr>
          <p:spPr>
            <a:xfrm>
              <a:off x="1270277" y="3047590"/>
              <a:ext cx="1901868" cy="192248"/>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chemeClr val="accent1"/>
                </a:buClr>
                <a:buSzPts val="1050"/>
                <a:buFont typeface="Arial"/>
                <a:buNone/>
              </a:pPr>
              <a:r>
                <a:rPr lang="en-US" sz="1050">
                  <a:solidFill>
                    <a:schemeClr val="accent1"/>
                  </a:solidFill>
                  <a:latin typeface="Arial"/>
                  <a:ea typeface="Arial"/>
                  <a:cs typeface="Arial"/>
                  <a:sym typeface="Arial"/>
                </a:rPr>
                <a:t>Replace text content</a:t>
              </a:r>
              <a:endParaRPr sz="1050">
                <a:solidFill>
                  <a:schemeClr val="accent1"/>
                </a:solidFill>
                <a:latin typeface="Arial"/>
                <a:ea typeface="Arial"/>
                <a:cs typeface="Arial"/>
                <a:sym typeface="Arial"/>
              </a:endParaRPr>
            </a:p>
          </p:txBody>
        </p:sp>
        <p:sp>
          <p:nvSpPr>
            <p:cNvPr id="1165" name="Google Shape;1165;p20"/>
            <p:cNvSpPr txBox="1"/>
            <p:nvPr/>
          </p:nvSpPr>
          <p:spPr>
            <a:xfrm>
              <a:off x="1270277" y="3262225"/>
              <a:ext cx="3205532" cy="362932"/>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545454"/>
                </a:buClr>
                <a:buSzPts val="600"/>
                <a:buFont typeface="Arial"/>
                <a:buNone/>
              </a:pPr>
              <a:r>
                <a:rPr lang="en-US" sz="600">
                  <a:solidFill>
                    <a:srgbClr val="545454"/>
                  </a:solidFill>
                  <a:latin typeface="Arial"/>
                  <a:ea typeface="Arial"/>
                  <a:cs typeface="Arial"/>
                  <a:sym typeface="Arial"/>
                </a:rPr>
                <a:t>Please replace the text content，Click to add the relevant title text, modify the text content, or you can copy your content directly here.</a:t>
              </a:r>
              <a:endParaRPr sz="600">
                <a:solidFill>
                  <a:schemeClr val="lt1"/>
                </a:solidFill>
                <a:latin typeface="Arial"/>
                <a:ea typeface="Arial"/>
                <a:cs typeface="Arial"/>
                <a:sym typeface="Arial"/>
              </a:endParaRPr>
            </a:p>
          </p:txBody>
        </p:sp>
      </p:grpSp>
      <p:sp>
        <p:nvSpPr>
          <p:cNvPr id="1166" name="Google Shape;1166;p20"/>
          <p:cNvSpPr/>
          <p:nvPr/>
        </p:nvSpPr>
        <p:spPr>
          <a:xfrm>
            <a:off x="1436252" y="1575932"/>
            <a:ext cx="284808" cy="284808"/>
          </a:xfrm>
          <a:custGeom>
            <a:rect b="b" l="l" r="r" t="t"/>
            <a:pathLst>
              <a:path extrusionOk="0" h="55" w="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a:noFill/>
          </a:ln>
        </p:spPr>
        <p:txBody>
          <a:bodyPr anchorCtr="0" anchor="t" bIns="41850" lIns="83725" spcFirstLastPara="1" rIns="83725" wrap="square" tIns="41850">
            <a:noAutofit/>
          </a:bodyPr>
          <a:lstStyle/>
          <a:p>
            <a:pPr indent="0" lvl="0" marL="0" marR="0" rtl="0" algn="l">
              <a:lnSpc>
                <a:spcPct val="120000"/>
              </a:lnSpc>
              <a:spcBef>
                <a:spcPts val="0"/>
              </a:spcBef>
              <a:spcAft>
                <a:spcPts val="0"/>
              </a:spcAft>
              <a:buNone/>
            </a:pPr>
            <a:r>
              <a:t/>
            </a:r>
            <a:endParaRPr sz="600">
              <a:solidFill>
                <a:schemeClr val="dk1"/>
              </a:solidFill>
              <a:latin typeface="Arial"/>
              <a:ea typeface="Arial"/>
              <a:cs typeface="Arial"/>
              <a:sym typeface="Arial"/>
            </a:endParaRPr>
          </a:p>
        </p:txBody>
      </p:sp>
      <p:sp>
        <p:nvSpPr>
          <p:cNvPr id="1167" name="Google Shape;1167;p20"/>
          <p:cNvSpPr/>
          <p:nvPr/>
        </p:nvSpPr>
        <p:spPr>
          <a:xfrm>
            <a:off x="1436252" y="2320388"/>
            <a:ext cx="284808" cy="284808"/>
          </a:xfrm>
          <a:custGeom>
            <a:rect b="b" l="l" r="r" t="t"/>
            <a:pathLst>
              <a:path extrusionOk="0" h="55" w="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a:noFill/>
          </a:ln>
        </p:spPr>
        <p:txBody>
          <a:bodyPr anchorCtr="0" anchor="t" bIns="41850" lIns="83725" spcFirstLastPara="1" rIns="83725" wrap="square" tIns="41850">
            <a:noAutofit/>
          </a:bodyPr>
          <a:lstStyle/>
          <a:p>
            <a:pPr indent="0" lvl="0" marL="0" marR="0" rtl="0" algn="l">
              <a:lnSpc>
                <a:spcPct val="120000"/>
              </a:lnSpc>
              <a:spcBef>
                <a:spcPts val="0"/>
              </a:spcBef>
              <a:spcAft>
                <a:spcPts val="0"/>
              </a:spcAft>
              <a:buNone/>
            </a:pPr>
            <a:r>
              <a:t/>
            </a:r>
            <a:endParaRPr sz="600">
              <a:solidFill>
                <a:schemeClr val="dk1"/>
              </a:solidFill>
              <a:latin typeface="Arial"/>
              <a:ea typeface="Arial"/>
              <a:cs typeface="Arial"/>
              <a:sym typeface="Arial"/>
            </a:endParaRPr>
          </a:p>
        </p:txBody>
      </p:sp>
      <p:sp>
        <p:nvSpPr>
          <p:cNvPr id="1168" name="Google Shape;1168;p20"/>
          <p:cNvSpPr/>
          <p:nvPr/>
        </p:nvSpPr>
        <p:spPr>
          <a:xfrm>
            <a:off x="1436252" y="3064841"/>
            <a:ext cx="284808" cy="284808"/>
          </a:xfrm>
          <a:custGeom>
            <a:rect b="b" l="l" r="r" t="t"/>
            <a:pathLst>
              <a:path extrusionOk="0" h="55" w="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a:noFill/>
          </a:ln>
        </p:spPr>
        <p:txBody>
          <a:bodyPr anchorCtr="0" anchor="t" bIns="41850" lIns="83725" spcFirstLastPara="1" rIns="83725" wrap="square" tIns="41850">
            <a:noAutofit/>
          </a:bodyPr>
          <a:lstStyle/>
          <a:p>
            <a:pPr indent="0" lvl="0" marL="0" marR="0" rtl="0" algn="l">
              <a:lnSpc>
                <a:spcPct val="120000"/>
              </a:lnSpc>
              <a:spcBef>
                <a:spcPts val="0"/>
              </a:spcBef>
              <a:spcAft>
                <a:spcPts val="0"/>
              </a:spcAft>
              <a:buNone/>
            </a:pPr>
            <a:r>
              <a:t/>
            </a:r>
            <a:endParaRPr sz="600">
              <a:solidFill>
                <a:schemeClr val="dk1"/>
              </a:solidFill>
              <a:latin typeface="Arial"/>
              <a:ea typeface="Arial"/>
              <a:cs typeface="Arial"/>
              <a:sym typeface="Arial"/>
            </a:endParaRPr>
          </a:p>
        </p:txBody>
      </p:sp>
      <p:sp>
        <p:nvSpPr>
          <p:cNvPr id="1169" name="Google Shape;1169;p20"/>
          <p:cNvSpPr/>
          <p:nvPr/>
        </p:nvSpPr>
        <p:spPr>
          <a:xfrm>
            <a:off x="1436252" y="3809295"/>
            <a:ext cx="284808" cy="284808"/>
          </a:xfrm>
          <a:custGeom>
            <a:rect b="b" l="l" r="r" t="t"/>
            <a:pathLst>
              <a:path extrusionOk="0" h="55" w="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a:noFill/>
          </a:ln>
        </p:spPr>
        <p:txBody>
          <a:bodyPr anchorCtr="0" anchor="t" bIns="41850" lIns="83725" spcFirstLastPara="1" rIns="83725" wrap="square" tIns="41850">
            <a:noAutofit/>
          </a:bodyPr>
          <a:lstStyle/>
          <a:p>
            <a:pPr indent="0" lvl="0" marL="0" marR="0" rtl="0" algn="l">
              <a:lnSpc>
                <a:spcPct val="120000"/>
              </a:lnSpc>
              <a:spcBef>
                <a:spcPts val="0"/>
              </a:spcBef>
              <a:spcAft>
                <a:spcPts val="0"/>
              </a:spcAft>
              <a:buNone/>
            </a:pPr>
            <a:r>
              <a:t/>
            </a:r>
            <a:endParaRPr sz="600">
              <a:solidFill>
                <a:schemeClr val="dk1"/>
              </a:solidFill>
              <a:latin typeface="Arial"/>
              <a:ea typeface="Arial"/>
              <a:cs typeface="Arial"/>
              <a:sym typeface="Arial"/>
            </a:endParaRPr>
          </a:p>
        </p:txBody>
      </p:sp>
      <p:grpSp>
        <p:nvGrpSpPr>
          <p:cNvPr id="1170" name="Google Shape;1170;p20"/>
          <p:cNvGrpSpPr/>
          <p:nvPr/>
        </p:nvGrpSpPr>
        <p:grpSpPr>
          <a:xfrm>
            <a:off x="2714538" y="340191"/>
            <a:ext cx="6139049" cy="129804"/>
            <a:chOff x="2713964" y="340296"/>
            <a:chExt cx="6140944" cy="129844"/>
          </a:xfrm>
        </p:grpSpPr>
        <p:cxnSp>
          <p:nvCxnSpPr>
            <p:cNvPr id="1171" name="Google Shape;1171;p20"/>
            <p:cNvCxnSpPr>
              <a:endCxn id="1172"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172" name="Google Shape;1172;p20"/>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173" name="Google Shape;1173;p20"/>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174" name="Google Shape;1174;p20"/>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175" name="Google Shape;1175;p20"/>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176" name="Google Shape;1176;p20"/>
          <p:cNvSpPr/>
          <p:nvPr/>
        </p:nvSpPr>
        <p:spPr>
          <a:xfrm>
            <a:off x="-28575" y="4446775"/>
            <a:ext cx="9191625" cy="712478"/>
          </a:xfrm>
          <a:custGeom>
            <a:rect b="b" l="l" r="r" t="t"/>
            <a:pathLst>
              <a:path extrusionOk="0" h="41339" w="367665">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008DEE">
              <a:alpha val="81568"/>
            </a:srgbClr>
          </a:solidFill>
          <a:ln>
            <a:noFill/>
          </a:ln>
        </p:spPr>
      </p:sp>
      <p:sp>
        <p:nvSpPr>
          <p:cNvPr id="1177" name="Google Shape;1177;p20"/>
          <p:cNvSpPr/>
          <p:nvPr/>
        </p:nvSpPr>
        <p:spPr>
          <a:xfrm>
            <a:off x="-28575" y="4578111"/>
            <a:ext cx="9191625" cy="584439"/>
          </a:xfrm>
          <a:custGeom>
            <a:rect b="b" l="l" r="r" t="t"/>
            <a:pathLst>
              <a:path extrusionOk="0" h="33910" w="367665">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333"/>
            </a:srgbClr>
          </a:solidFill>
          <a:ln>
            <a:noFill/>
          </a:ln>
        </p:spPr>
      </p:sp>
      <p:sp>
        <p:nvSpPr>
          <p:cNvPr id="1178" name="Google Shape;1178;p20"/>
          <p:cNvSpPr/>
          <p:nvPr/>
        </p:nvSpPr>
        <p:spPr>
          <a:xfrm rot="8100000">
            <a:off x="1847981" y="4252969"/>
            <a:ext cx="122612" cy="122612"/>
          </a:xfrm>
          <a:prstGeom prst="teardrop">
            <a:avLst>
              <a:gd fmla="val 100000" name="adj"/>
            </a:avLst>
          </a:prstGeom>
          <a:solidFill>
            <a:srgbClr val="AFF0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79" name="Google Shape;1179;p20"/>
          <p:cNvSpPr/>
          <p:nvPr/>
        </p:nvSpPr>
        <p:spPr>
          <a:xfrm rot="8100000">
            <a:off x="6038981" y="4536819"/>
            <a:ext cx="122612" cy="122612"/>
          </a:xfrm>
          <a:prstGeom prst="teardrop">
            <a:avLst>
              <a:gd fmla="val 100000" name="adj"/>
            </a:avLst>
          </a:prstGeom>
          <a:noFill/>
          <a:ln cap="flat" cmpd="sng" w="28575">
            <a:solidFill>
              <a:srgbClr val="00CEF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80" name="Google Shape;1180;p20"/>
          <p:cNvSpPr/>
          <p:nvPr/>
        </p:nvSpPr>
        <p:spPr>
          <a:xfrm rot="8100000">
            <a:off x="7181981" y="4570169"/>
            <a:ext cx="122612" cy="122612"/>
          </a:xfrm>
          <a:prstGeom prst="teardrop">
            <a:avLst>
              <a:gd fmla="val 100000" name="adj"/>
            </a:avLst>
          </a:prstGeom>
          <a:solidFill>
            <a:srgbClr val="00CEF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nvGrpSpPr>
          <p:cNvPr id="1181" name="Google Shape;1181;p20"/>
          <p:cNvGrpSpPr/>
          <p:nvPr/>
        </p:nvGrpSpPr>
        <p:grpSpPr>
          <a:xfrm>
            <a:off x="-9525" y="4462475"/>
            <a:ext cx="9167825" cy="595300"/>
            <a:chOff x="-9525" y="4462475"/>
            <a:chExt cx="9167825" cy="595300"/>
          </a:xfrm>
        </p:grpSpPr>
        <p:sp>
          <p:nvSpPr>
            <p:cNvPr id="1182" name="Google Shape;1182;p20"/>
            <p:cNvSpPr/>
            <p:nvPr/>
          </p:nvSpPr>
          <p:spPr>
            <a:xfrm>
              <a:off x="-9525" y="4581525"/>
              <a:ext cx="4205300" cy="476250"/>
            </a:xfrm>
            <a:custGeom>
              <a:rect b="b" l="l" r="r" t="t"/>
              <a:pathLst>
                <a:path extrusionOk="0" h="19050" w="168212">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cap="flat" cmpd="sng" w="9525">
              <a:solidFill>
                <a:srgbClr val="3C78D8"/>
              </a:solidFill>
              <a:prstDash val="solid"/>
              <a:round/>
              <a:headEnd len="sm" w="sm" type="none"/>
              <a:tailEnd len="sm" w="sm" type="none"/>
            </a:ln>
          </p:spPr>
        </p:sp>
        <p:sp>
          <p:nvSpPr>
            <p:cNvPr id="1183" name="Google Shape;1183;p20"/>
            <p:cNvSpPr/>
            <p:nvPr/>
          </p:nvSpPr>
          <p:spPr>
            <a:xfrm>
              <a:off x="4195775" y="4462475"/>
              <a:ext cx="3424225" cy="590550"/>
            </a:xfrm>
            <a:custGeom>
              <a:rect b="b" l="l" r="r" t="t"/>
              <a:pathLst>
                <a:path extrusionOk="0" h="23622" w="136969">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cap="flat" cmpd="sng" w="9525">
              <a:solidFill>
                <a:srgbClr val="3C78D8"/>
              </a:solidFill>
              <a:prstDash val="solid"/>
              <a:round/>
              <a:headEnd len="sm" w="sm" type="none"/>
              <a:tailEnd len="sm" w="sm" type="none"/>
            </a:ln>
          </p:spPr>
        </p:sp>
        <p:sp>
          <p:nvSpPr>
            <p:cNvPr id="1184" name="Google Shape;1184;p20"/>
            <p:cNvSpPr/>
            <p:nvPr/>
          </p:nvSpPr>
          <p:spPr>
            <a:xfrm>
              <a:off x="7624775" y="4472000"/>
              <a:ext cx="1533525" cy="414325"/>
            </a:xfrm>
            <a:custGeom>
              <a:rect b="b" l="l" r="r" t="t"/>
              <a:pathLst>
                <a:path extrusionOk="0" h="16573" w="61341">
                  <a:moveTo>
                    <a:pt x="0" y="0"/>
                  </a:moveTo>
                  <a:lnTo>
                    <a:pt x="15049" y="4762"/>
                  </a:lnTo>
                  <a:lnTo>
                    <a:pt x="30670" y="4762"/>
                  </a:lnTo>
                  <a:lnTo>
                    <a:pt x="45910" y="4762"/>
                  </a:lnTo>
                  <a:lnTo>
                    <a:pt x="61341" y="16573"/>
                  </a:lnTo>
                </a:path>
              </a:pathLst>
            </a:custGeom>
            <a:noFill/>
            <a:ln cap="flat" cmpd="sng" w="9525">
              <a:solidFill>
                <a:srgbClr val="3C78D8"/>
              </a:solidFill>
              <a:prstDash val="solid"/>
              <a:round/>
              <a:headEnd len="sm" w="sm" type="none"/>
              <a:tailEnd len="sm" w="sm" type="none"/>
            </a:ln>
          </p:spPr>
        </p:sp>
      </p:grpSp>
      <p:grpSp>
        <p:nvGrpSpPr>
          <p:cNvPr id="1185" name="Google Shape;1185;p20"/>
          <p:cNvGrpSpPr/>
          <p:nvPr/>
        </p:nvGrpSpPr>
        <p:grpSpPr>
          <a:xfrm>
            <a:off x="-42837" y="4443488"/>
            <a:ext cx="9229575" cy="642787"/>
            <a:chOff x="-42837" y="4443488"/>
            <a:chExt cx="9229575" cy="642787"/>
          </a:xfrm>
        </p:grpSpPr>
        <p:sp>
          <p:nvSpPr>
            <p:cNvPr id="1186" name="Google Shape;1186;p20"/>
            <p:cNvSpPr/>
            <p:nvPr/>
          </p:nvSpPr>
          <p:spPr>
            <a:xfrm>
              <a:off x="1114450" y="49006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87" name="Google Shape;1187;p20"/>
            <p:cNvSpPr/>
            <p:nvPr/>
          </p:nvSpPr>
          <p:spPr>
            <a:xfrm>
              <a:off x="1495450" y="502927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88" name="Google Shape;1188;p20"/>
            <p:cNvSpPr/>
            <p:nvPr/>
          </p:nvSpPr>
          <p:spPr>
            <a:xfrm>
              <a:off x="733450" y="49721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89" name="Google Shape;1189;p20"/>
            <p:cNvSpPr/>
            <p:nvPr/>
          </p:nvSpPr>
          <p:spPr>
            <a:xfrm>
              <a:off x="352450" y="49626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0" name="Google Shape;1190;p20"/>
            <p:cNvSpPr/>
            <p:nvPr/>
          </p:nvSpPr>
          <p:spPr>
            <a:xfrm>
              <a:off x="-42837" y="46054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1" name="Google Shape;1191;p20"/>
            <p:cNvSpPr/>
            <p:nvPr/>
          </p:nvSpPr>
          <p:spPr>
            <a:xfrm>
              <a:off x="1876450" y="48340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2" name="Google Shape;1192;p20"/>
            <p:cNvSpPr/>
            <p:nvPr/>
          </p:nvSpPr>
          <p:spPr>
            <a:xfrm>
              <a:off x="2257450" y="48292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3" name="Google Shape;1193;p20"/>
            <p:cNvSpPr/>
            <p:nvPr/>
          </p:nvSpPr>
          <p:spPr>
            <a:xfrm>
              <a:off x="2638450" y="454826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4" name="Google Shape;1194;p20"/>
            <p:cNvSpPr/>
            <p:nvPr/>
          </p:nvSpPr>
          <p:spPr>
            <a:xfrm>
              <a:off x="3019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5" name="Google Shape;1195;p20"/>
            <p:cNvSpPr/>
            <p:nvPr/>
          </p:nvSpPr>
          <p:spPr>
            <a:xfrm>
              <a:off x="3400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6" name="Google Shape;1196;p20"/>
            <p:cNvSpPr/>
            <p:nvPr/>
          </p:nvSpPr>
          <p:spPr>
            <a:xfrm>
              <a:off x="3781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7" name="Google Shape;1197;p20"/>
            <p:cNvSpPr/>
            <p:nvPr/>
          </p:nvSpPr>
          <p:spPr>
            <a:xfrm>
              <a:off x="4162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8" name="Google Shape;1198;p20"/>
            <p:cNvSpPr/>
            <p:nvPr/>
          </p:nvSpPr>
          <p:spPr>
            <a:xfrm>
              <a:off x="4543450" y="46673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199" name="Google Shape;1199;p20"/>
            <p:cNvSpPr/>
            <p:nvPr/>
          </p:nvSpPr>
          <p:spPr>
            <a:xfrm>
              <a:off x="4924450" y="45435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0" name="Google Shape;1200;p20"/>
            <p:cNvSpPr/>
            <p:nvPr/>
          </p:nvSpPr>
          <p:spPr>
            <a:xfrm>
              <a:off x="5305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1" name="Google Shape;1201;p20"/>
            <p:cNvSpPr/>
            <p:nvPr/>
          </p:nvSpPr>
          <p:spPr>
            <a:xfrm>
              <a:off x="5686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2" name="Google Shape;1202;p20"/>
            <p:cNvSpPr/>
            <p:nvPr/>
          </p:nvSpPr>
          <p:spPr>
            <a:xfrm>
              <a:off x="6067450" y="48483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3" name="Google Shape;1203;p20"/>
            <p:cNvSpPr/>
            <p:nvPr/>
          </p:nvSpPr>
          <p:spPr>
            <a:xfrm>
              <a:off x="6448450" y="47292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4" name="Google Shape;1204;p20"/>
            <p:cNvSpPr/>
            <p:nvPr/>
          </p:nvSpPr>
          <p:spPr>
            <a:xfrm>
              <a:off x="6829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5" name="Google Shape;1205;p20"/>
            <p:cNvSpPr/>
            <p:nvPr/>
          </p:nvSpPr>
          <p:spPr>
            <a:xfrm>
              <a:off x="7210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6" name="Google Shape;1206;p20"/>
            <p:cNvSpPr/>
            <p:nvPr/>
          </p:nvSpPr>
          <p:spPr>
            <a:xfrm>
              <a:off x="7591450" y="44434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7" name="Google Shape;1207;p20"/>
            <p:cNvSpPr/>
            <p:nvPr/>
          </p:nvSpPr>
          <p:spPr>
            <a:xfrm>
              <a:off x="7972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8" name="Google Shape;1208;p20"/>
            <p:cNvSpPr/>
            <p:nvPr/>
          </p:nvSpPr>
          <p:spPr>
            <a:xfrm>
              <a:off x="8353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09" name="Google Shape;1209;p20"/>
            <p:cNvSpPr/>
            <p:nvPr/>
          </p:nvSpPr>
          <p:spPr>
            <a:xfrm>
              <a:off x="8734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10" name="Google Shape;1210;p20"/>
            <p:cNvSpPr/>
            <p:nvPr/>
          </p:nvSpPr>
          <p:spPr>
            <a:xfrm>
              <a:off x="9129738" y="48673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sp>
        <p:nvSpPr>
          <p:cNvPr id="1211" name="Google Shape;1211;p20"/>
          <p:cNvSpPr/>
          <p:nvPr/>
        </p:nvSpPr>
        <p:spPr>
          <a:xfrm>
            <a:off x="2990700" y="458620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12" name="Google Shape;1212;p20"/>
          <p:cNvSpPr/>
          <p:nvPr/>
        </p:nvSpPr>
        <p:spPr>
          <a:xfrm>
            <a:off x="1085700" y="487195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13" name="Google Shape;1213;p20"/>
          <p:cNvSpPr/>
          <p:nvPr/>
        </p:nvSpPr>
        <p:spPr>
          <a:xfrm>
            <a:off x="4895700" y="4516032"/>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14" name="Google Shape;1214;p20"/>
          <p:cNvSpPr/>
          <p:nvPr/>
        </p:nvSpPr>
        <p:spPr>
          <a:xfrm rot="8100000">
            <a:off x="8699949" y="4329169"/>
            <a:ext cx="122612" cy="122612"/>
          </a:xfrm>
          <a:prstGeom prst="teardrop">
            <a:avLst>
              <a:gd fmla="val 100000" name="adj"/>
            </a:avLst>
          </a:prstGeom>
          <a:noFill/>
          <a:ln cap="flat" cmpd="sng" w="28575">
            <a:solidFill>
              <a:srgbClr val="AFF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215" name="Google Shape;1215;p20"/>
          <p:cNvSpPr txBox="1"/>
          <p:nvPr>
            <p:ph idx="12" type="sldNum"/>
          </p:nvPr>
        </p:nvSpPr>
        <p:spPr>
          <a:xfrm>
            <a:off x="8556775" y="4826200"/>
            <a:ext cx="548700" cy="317400"/>
          </a:xfrm>
          <a:prstGeom prst="rect">
            <a:avLst/>
          </a:prstGeom>
          <a:noFill/>
          <a:ln>
            <a:noFill/>
          </a:ln>
        </p:spPr>
        <p:txBody>
          <a:bodyPr anchorCtr="0" anchor="t" bIns="91425" lIns="91425" spcFirstLastPara="1" rIns="91425" wrap="square" tIns="91425">
            <a:noAutofit/>
          </a:bodyPr>
          <a:lstStyle/>
          <a:p>
            <a:pPr indent="0" lvl="0" marL="0" marR="0" rtl="0" algn="r">
              <a:spcBef>
                <a:spcPts val="0"/>
              </a:spcBef>
              <a:spcAft>
                <a:spcPts val="0"/>
              </a:spcAft>
              <a:buClr>
                <a:schemeClr val="dk1"/>
              </a:buClr>
              <a:buSzPts val="1350"/>
              <a:buFont typeface="Calibri"/>
              <a:buNone/>
            </a:pPr>
            <a:fld id="{00000000-1234-1234-1234-123412341234}" type="slidenum">
              <a:rPr lang="en-US" sz="1350">
                <a:solidFill>
                  <a:schemeClr val="dk1"/>
                </a:solidFill>
                <a:latin typeface="Calibri"/>
                <a:ea typeface="Calibri"/>
                <a:cs typeface="Calibri"/>
                <a:sym typeface="Calibri"/>
              </a:rPr>
              <a:t>‹#›</a:t>
            </a:fld>
            <a:endParaRPr sz="1350">
              <a:solidFill>
                <a:schemeClr val="dk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138"/>
                                        </p:tgtEl>
                                        <p:attrNameLst>
                                          <p:attrName>style.visibility</p:attrName>
                                        </p:attrNameLst>
                                      </p:cBhvr>
                                      <p:to>
                                        <p:strVal val="visible"/>
                                      </p:to>
                                    </p:set>
                                    <p:anim calcmode="lin" valueType="num">
                                      <p:cBhvr additive="base">
                                        <p:cTn dur="1000"/>
                                        <p:tgtEl>
                                          <p:spTgt spid="1138"/>
                                        </p:tgtEl>
                                        <p:attrNameLst>
                                          <p:attrName>ppt_w</p:attrName>
                                        </p:attrNameLst>
                                      </p:cBhvr>
                                      <p:tavLst>
                                        <p:tav fmla="" tm="0">
                                          <p:val>
                                            <p:strVal val="0"/>
                                          </p:val>
                                        </p:tav>
                                        <p:tav fmla="" tm="100000">
                                          <p:val>
                                            <p:strVal val="#ppt_w"/>
                                          </p:val>
                                        </p:tav>
                                      </p:tavLst>
                                    </p:anim>
                                    <p:anim calcmode="lin" valueType="num">
                                      <p:cBhvr additive="base">
                                        <p:cTn dur="1000"/>
                                        <p:tgtEl>
                                          <p:spTgt spid="1138"/>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42"/>
                                        </p:tgtEl>
                                        <p:attrNameLst>
                                          <p:attrName>style.visibility</p:attrName>
                                        </p:attrNameLst>
                                      </p:cBhvr>
                                      <p:to>
                                        <p:strVal val="visible"/>
                                      </p:to>
                                    </p:set>
                                    <p:animEffect filter="fade" transition="in">
                                      <p:cBhvr>
                                        <p:cTn dur="1000"/>
                                        <p:tgtEl>
                                          <p:spTgt spid="114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150"/>
                                        </p:tgtEl>
                                        <p:attrNameLst>
                                          <p:attrName>style.visibility</p:attrName>
                                        </p:attrNameLst>
                                      </p:cBhvr>
                                      <p:to>
                                        <p:strVal val="visible"/>
                                      </p:to>
                                    </p:set>
                                    <p:animEffect filter="fade" transition="in">
                                      <p:cBhvr>
                                        <p:cTn dur="500"/>
                                        <p:tgtEl>
                                          <p:spTgt spid="1150"/>
                                        </p:tgtEl>
                                      </p:cBhvr>
                                    </p:animEffect>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1146"/>
                                        </p:tgtEl>
                                        <p:attrNameLst>
                                          <p:attrName>style.visibility</p:attrName>
                                        </p:attrNameLst>
                                      </p:cBhvr>
                                      <p:to>
                                        <p:strVal val="visible"/>
                                      </p:to>
                                    </p:set>
                                    <p:anim calcmode="lin" valueType="num">
                                      <p:cBhvr additive="base">
                                        <p:cTn dur="500"/>
                                        <p:tgtEl>
                                          <p:spTgt spid="1146"/>
                                        </p:tgtEl>
                                        <p:attrNameLst>
                                          <p:attrName>ppt_w</p:attrName>
                                        </p:attrNameLst>
                                      </p:cBhvr>
                                      <p:tavLst>
                                        <p:tav fmla="" tm="0">
                                          <p:val>
                                            <p:strVal val="0"/>
                                          </p:val>
                                        </p:tav>
                                        <p:tav fmla="" tm="100000">
                                          <p:val>
                                            <p:strVal val="#ppt_w"/>
                                          </p:val>
                                        </p:tav>
                                      </p:tavLst>
                                    </p:anim>
                                    <p:anim calcmode="lin" valueType="num">
                                      <p:cBhvr additive="base">
                                        <p:cTn dur="500"/>
                                        <p:tgtEl>
                                          <p:spTgt spid="1146"/>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23" presetSubtype="16">
                                  <p:stCondLst>
                                    <p:cond delay="0"/>
                                  </p:stCondLst>
                                  <p:childTnLst>
                                    <p:set>
                                      <p:cBhvr>
                                        <p:cTn dur="1" fill="hold">
                                          <p:stCondLst>
                                            <p:cond delay="0"/>
                                          </p:stCondLst>
                                        </p:cTn>
                                        <p:tgtEl>
                                          <p:spTgt spid="1139"/>
                                        </p:tgtEl>
                                        <p:attrNameLst>
                                          <p:attrName>style.visibility</p:attrName>
                                        </p:attrNameLst>
                                      </p:cBhvr>
                                      <p:to>
                                        <p:strVal val="visible"/>
                                      </p:to>
                                    </p:set>
                                    <p:anim calcmode="lin" valueType="num">
                                      <p:cBhvr additive="base">
                                        <p:cTn dur="1000"/>
                                        <p:tgtEl>
                                          <p:spTgt spid="1139"/>
                                        </p:tgtEl>
                                        <p:attrNameLst>
                                          <p:attrName>ppt_w</p:attrName>
                                        </p:attrNameLst>
                                      </p:cBhvr>
                                      <p:tavLst>
                                        <p:tav fmla="" tm="0">
                                          <p:val>
                                            <p:strVal val="0"/>
                                          </p:val>
                                        </p:tav>
                                        <p:tav fmla="" tm="100000">
                                          <p:val>
                                            <p:strVal val="#ppt_w"/>
                                          </p:val>
                                        </p:tav>
                                      </p:tavLst>
                                    </p:anim>
                                    <p:anim calcmode="lin" valueType="num">
                                      <p:cBhvr additive="base">
                                        <p:cTn dur="1000"/>
                                        <p:tgtEl>
                                          <p:spTgt spid="1139"/>
                                        </p:tgtEl>
                                        <p:attrNameLst>
                                          <p:attrName>ppt_h</p:attrName>
                                        </p:attrNameLst>
                                      </p:cBhvr>
                                      <p:tavLst>
                                        <p:tav fmla="" tm="0">
                                          <p:val>
                                            <p:strVal val="0"/>
                                          </p:val>
                                        </p:tav>
                                        <p:tav fmla="" tm="100000">
                                          <p:val>
                                            <p:strVal val="#ppt_h"/>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143"/>
                                        </p:tgtEl>
                                        <p:attrNameLst>
                                          <p:attrName>style.visibility</p:attrName>
                                        </p:attrNameLst>
                                      </p:cBhvr>
                                      <p:to>
                                        <p:strVal val="visible"/>
                                      </p:to>
                                    </p:set>
                                    <p:animEffect filter="fade" transition="in">
                                      <p:cBhvr>
                                        <p:cTn dur="1000"/>
                                        <p:tgtEl>
                                          <p:spTgt spid="1143"/>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151"/>
                                        </p:tgtEl>
                                        <p:attrNameLst>
                                          <p:attrName>style.visibility</p:attrName>
                                        </p:attrNameLst>
                                      </p:cBhvr>
                                      <p:to>
                                        <p:strVal val="visible"/>
                                      </p:to>
                                    </p:set>
                                    <p:animEffect filter="fade" transition="in">
                                      <p:cBhvr>
                                        <p:cTn dur="500"/>
                                        <p:tgtEl>
                                          <p:spTgt spid="1151"/>
                                        </p:tgtEl>
                                      </p:cBhvr>
                                    </p:animEffect>
                                  </p:childTnLst>
                                </p:cTn>
                              </p:par>
                            </p:childTnLst>
                          </p:cTn>
                        </p:par>
                        <p:par>
                          <p:cTn fill="hold">
                            <p:stCondLst>
                              <p:cond delay="5500"/>
                            </p:stCondLst>
                            <p:childTnLst>
                              <p:par>
                                <p:cTn fill="hold" nodeType="afterEffect" presetClass="entr" presetID="23" presetSubtype="16">
                                  <p:stCondLst>
                                    <p:cond delay="0"/>
                                  </p:stCondLst>
                                  <p:childTnLst>
                                    <p:set>
                                      <p:cBhvr>
                                        <p:cTn dur="1" fill="hold">
                                          <p:stCondLst>
                                            <p:cond delay="0"/>
                                          </p:stCondLst>
                                        </p:cTn>
                                        <p:tgtEl>
                                          <p:spTgt spid="1148"/>
                                        </p:tgtEl>
                                        <p:attrNameLst>
                                          <p:attrName>style.visibility</p:attrName>
                                        </p:attrNameLst>
                                      </p:cBhvr>
                                      <p:to>
                                        <p:strVal val="visible"/>
                                      </p:to>
                                    </p:set>
                                    <p:anim calcmode="lin" valueType="num">
                                      <p:cBhvr additive="base">
                                        <p:cTn dur="500"/>
                                        <p:tgtEl>
                                          <p:spTgt spid="1148"/>
                                        </p:tgtEl>
                                        <p:attrNameLst>
                                          <p:attrName>ppt_w</p:attrName>
                                        </p:attrNameLst>
                                      </p:cBhvr>
                                      <p:tavLst>
                                        <p:tav fmla="" tm="0">
                                          <p:val>
                                            <p:strVal val="0"/>
                                          </p:val>
                                        </p:tav>
                                        <p:tav fmla="" tm="100000">
                                          <p:val>
                                            <p:strVal val="#ppt_w"/>
                                          </p:val>
                                        </p:tav>
                                      </p:tavLst>
                                    </p:anim>
                                    <p:anim calcmode="lin" valueType="num">
                                      <p:cBhvr additive="base">
                                        <p:cTn dur="500"/>
                                        <p:tgtEl>
                                          <p:spTgt spid="1148"/>
                                        </p:tgtEl>
                                        <p:attrNameLst>
                                          <p:attrName>ppt_h</p:attrName>
                                        </p:attrNameLst>
                                      </p:cBhvr>
                                      <p:tavLst>
                                        <p:tav fmla="" tm="0">
                                          <p:val>
                                            <p:strVal val="0"/>
                                          </p:val>
                                        </p:tav>
                                        <p:tav fmla="" tm="100000">
                                          <p:val>
                                            <p:strVal val="#ppt_h"/>
                                          </p:val>
                                        </p:tav>
                                      </p:tavLst>
                                    </p:anim>
                                  </p:childTnLst>
                                </p:cTn>
                              </p:par>
                            </p:childTnLst>
                          </p:cTn>
                        </p:par>
                        <p:par>
                          <p:cTn fill="hold">
                            <p:stCondLst>
                              <p:cond delay="6000"/>
                            </p:stCondLst>
                            <p:childTnLst>
                              <p:par>
                                <p:cTn fill="hold" nodeType="afterEffect" presetClass="entr" presetID="23" presetSubtype="16">
                                  <p:stCondLst>
                                    <p:cond delay="0"/>
                                  </p:stCondLst>
                                  <p:childTnLst>
                                    <p:set>
                                      <p:cBhvr>
                                        <p:cTn dur="1" fill="hold">
                                          <p:stCondLst>
                                            <p:cond delay="0"/>
                                          </p:stCondLst>
                                        </p:cTn>
                                        <p:tgtEl>
                                          <p:spTgt spid="1140"/>
                                        </p:tgtEl>
                                        <p:attrNameLst>
                                          <p:attrName>style.visibility</p:attrName>
                                        </p:attrNameLst>
                                      </p:cBhvr>
                                      <p:to>
                                        <p:strVal val="visible"/>
                                      </p:to>
                                    </p:set>
                                    <p:anim calcmode="lin" valueType="num">
                                      <p:cBhvr additive="base">
                                        <p:cTn dur="1000"/>
                                        <p:tgtEl>
                                          <p:spTgt spid="1140"/>
                                        </p:tgtEl>
                                        <p:attrNameLst>
                                          <p:attrName>ppt_w</p:attrName>
                                        </p:attrNameLst>
                                      </p:cBhvr>
                                      <p:tavLst>
                                        <p:tav fmla="" tm="0">
                                          <p:val>
                                            <p:strVal val="0"/>
                                          </p:val>
                                        </p:tav>
                                        <p:tav fmla="" tm="100000">
                                          <p:val>
                                            <p:strVal val="#ppt_w"/>
                                          </p:val>
                                        </p:tav>
                                      </p:tavLst>
                                    </p:anim>
                                    <p:anim calcmode="lin" valueType="num">
                                      <p:cBhvr additive="base">
                                        <p:cTn dur="1000"/>
                                        <p:tgtEl>
                                          <p:spTgt spid="1140"/>
                                        </p:tgtEl>
                                        <p:attrNameLst>
                                          <p:attrName>ppt_h</p:attrName>
                                        </p:attrNameLst>
                                      </p:cBhvr>
                                      <p:tavLst>
                                        <p:tav fmla="" tm="0">
                                          <p:val>
                                            <p:strVal val="0"/>
                                          </p:val>
                                        </p:tav>
                                        <p:tav fmla="" tm="100000">
                                          <p:val>
                                            <p:strVal val="#ppt_h"/>
                                          </p:val>
                                        </p:tav>
                                      </p:tavLst>
                                    </p:anim>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1144"/>
                                        </p:tgtEl>
                                        <p:attrNameLst>
                                          <p:attrName>style.visibility</p:attrName>
                                        </p:attrNameLst>
                                      </p:cBhvr>
                                      <p:to>
                                        <p:strVal val="visible"/>
                                      </p:to>
                                    </p:set>
                                    <p:animEffect filter="fade" transition="in">
                                      <p:cBhvr>
                                        <p:cTn dur="1000"/>
                                        <p:tgtEl>
                                          <p:spTgt spid="1144"/>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1152"/>
                                        </p:tgtEl>
                                        <p:attrNameLst>
                                          <p:attrName>style.visibility</p:attrName>
                                        </p:attrNameLst>
                                      </p:cBhvr>
                                      <p:to>
                                        <p:strVal val="visible"/>
                                      </p:to>
                                    </p:set>
                                    <p:animEffect filter="fade" transition="in">
                                      <p:cBhvr>
                                        <p:cTn dur="500"/>
                                        <p:tgtEl>
                                          <p:spTgt spid="1152"/>
                                        </p:tgtEl>
                                      </p:cBhvr>
                                    </p:animEffect>
                                  </p:childTnLst>
                                </p:cTn>
                              </p:par>
                            </p:childTnLst>
                          </p:cTn>
                        </p:par>
                        <p:par>
                          <p:cTn fill="hold">
                            <p:stCondLst>
                              <p:cond delay="8500"/>
                            </p:stCondLst>
                            <p:childTnLst>
                              <p:par>
                                <p:cTn fill="hold" nodeType="afterEffect" presetClass="entr" presetID="23" presetSubtype="16">
                                  <p:stCondLst>
                                    <p:cond delay="0"/>
                                  </p:stCondLst>
                                  <p:childTnLst>
                                    <p:set>
                                      <p:cBhvr>
                                        <p:cTn dur="1" fill="hold">
                                          <p:stCondLst>
                                            <p:cond delay="0"/>
                                          </p:stCondLst>
                                        </p:cTn>
                                        <p:tgtEl>
                                          <p:spTgt spid="1149"/>
                                        </p:tgtEl>
                                        <p:attrNameLst>
                                          <p:attrName>style.visibility</p:attrName>
                                        </p:attrNameLst>
                                      </p:cBhvr>
                                      <p:to>
                                        <p:strVal val="visible"/>
                                      </p:to>
                                    </p:set>
                                    <p:anim calcmode="lin" valueType="num">
                                      <p:cBhvr additive="base">
                                        <p:cTn dur="500"/>
                                        <p:tgtEl>
                                          <p:spTgt spid="1149"/>
                                        </p:tgtEl>
                                        <p:attrNameLst>
                                          <p:attrName>ppt_w</p:attrName>
                                        </p:attrNameLst>
                                      </p:cBhvr>
                                      <p:tavLst>
                                        <p:tav fmla="" tm="0">
                                          <p:val>
                                            <p:strVal val="0"/>
                                          </p:val>
                                        </p:tav>
                                        <p:tav fmla="" tm="100000">
                                          <p:val>
                                            <p:strVal val="#ppt_w"/>
                                          </p:val>
                                        </p:tav>
                                      </p:tavLst>
                                    </p:anim>
                                    <p:anim calcmode="lin" valueType="num">
                                      <p:cBhvr additive="base">
                                        <p:cTn dur="500"/>
                                        <p:tgtEl>
                                          <p:spTgt spid="1149"/>
                                        </p:tgtEl>
                                        <p:attrNameLst>
                                          <p:attrName>ppt_h</p:attrName>
                                        </p:attrNameLst>
                                      </p:cBhvr>
                                      <p:tavLst>
                                        <p:tav fmla="" tm="0">
                                          <p:val>
                                            <p:strVal val="0"/>
                                          </p:val>
                                        </p:tav>
                                        <p:tav fmla="" tm="100000">
                                          <p:val>
                                            <p:strVal val="#ppt_h"/>
                                          </p:val>
                                        </p:tav>
                                      </p:tavLst>
                                    </p:anim>
                                  </p:childTnLst>
                                </p:cTn>
                              </p:par>
                            </p:childTnLst>
                          </p:cTn>
                        </p:par>
                        <p:par>
                          <p:cTn fill="hold">
                            <p:stCondLst>
                              <p:cond delay="9000"/>
                            </p:stCondLst>
                            <p:childTnLst>
                              <p:par>
                                <p:cTn fill="hold" nodeType="afterEffect" presetClass="entr" presetID="23" presetSubtype="16">
                                  <p:stCondLst>
                                    <p:cond delay="0"/>
                                  </p:stCondLst>
                                  <p:childTnLst>
                                    <p:set>
                                      <p:cBhvr>
                                        <p:cTn dur="1" fill="hold">
                                          <p:stCondLst>
                                            <p:cond delay="0"/>
                                          </p:stCondLst>
                                        </p:cTn>
                                        <p:tgtEl>
                                          <p:spTgt spid="1141"/>
                                        </p:tgtEl>
                                        <p:attrNameLst>
                                          <p:attrName>style.visibility</p:attrName>
                                        </p:attrNameLst>
                                      </p:cBhvr>
                                      <p:to>
                                        <p:strVal val="visible"/>
                                      </p:to>
                                    </p:set>
                                    <p:anim calcmode="lin" valueType="num">
                                      <p:cBhvr additive="base">
                                        <p:cTn dur="1000"/>
                                        <p:tgtEl>
                                          <p:spTgt spid="1141"/>
                                        </p:tgtEl>
                                        <p:attrNameLst>
                                          <p:attrName>ppt_w</p:attrName>
                                        </p:attrNameLst>
                                      </p:cBhvr>
                                      <p:tavLst>
                                        <p:tav fmla="" tm="0">
                                          <p:val>
                                            <p:strVal val="0"/>
                                          </p:val>
                                        </p:tav>
                                        <p:tav fmla="" tm="100000">
                                          <p:val>
                                            <p:strVal val="#ppt_w"/>
                                          </p:val>
                                        </p:tav>
                                      </p:tavLst>
                                    </p:anim>
                                    <p:anim calcmode="lin" valueType="num">
                                      <p:cBhvr additive="base">
                                        <p:cTn dur="1000"/>
                                        <p:tgtEl>
                                          <p:spTgt spid="1141"/>
                                        </p:tgtEl>
                                        <p:attrNameLst>
                                          <p:attrName>ppt_h</p:attrName>
                                        </p:attrNameLst>
                                      </p:cBhvr>
                                      <p:tavLst>
                                        <p:tav fmla="" tm="0">
                                          <p:val>
                                            <p:strVal val="0"/>
                                          </p:val>
                                        </p:tav>
                                        <p:tav fmla="" tm="100000">
                                          <p:val>
                                            <p:strVal val="#ppt_h"/>
                                          </p:val>
                                        </p:tav>
                                      </p:tavLst>
                                    </p:anim>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1145"/>
                                        </p:tgtEl>
                                        <p:attrNameLst>
                                          <p:attrName>style.visibility</p:attrName>
                                        </p:attrNameLst>
                                      </p:cBhvr>
                                      <p:to>
                                        <p:strVal val="visible"/>
                                      </p:to>
                                    </p:set>
                                    <p:animEffect filter="fade" transition="in">
                                      <p:cBhvr>
                                        <p:cTn dur="1000"/>
                                        <p:tgtEl>
                                          <p:spTgt spid="1145"/>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1153"/>
                                        </p:tgtEl>
                                        <p:attrNameLst>
                                          <p:attrName>style.visibility</p:attrName>
                                        </p:attrNameLst>
                                      </p:cBhvr>
                                      <p:to>
                                        <p:strVal val="visible"/>
                                      </p:to>
                                    </p:set>
                                    <p:animEffect filter="fade" transition="in">
                                      <p:cBhvr>
                                        <p:cTn dur="500"/>
                                        <p:tgtEl>
                                          <p:spTgt spid="1153"/>
                                        </p:tgtEl>
                                      </p:cBhvr>
                                    </p:animEffect>
                                  </p:childTnLst>
                                </p:cTn>
                              </p:par>
                            </p:childTnLst>
                          </p:cTn>
                        </p:par>
                        <p:par>
                          <p:cTn fill="hold">
                            <p:stCondLst>
                              <p:cond delay="11500"/>
                            </p:stCondLst>
                            <p:childTnLst>
                              <p:par>
                                <p:cTn fill="hold" nodeType="afterEffect" presetClass="entr" presetID="23" presetSubtype="16">
                                  <p:stCondLst>
                                    <p:cond delay="0"/>
                                  </p:stCondLst>
                                  <p:childTnLst>
                                    <p:set>
                                      <p:cBhvr>
                                        <p:cTn dur="1" fill="hold">
                                          <p:stCondLst>
                                            <p:cond delay="0"/>
                                          </p:stCondLst>
                                        </p:cTn>
                                        <p:tgtEl>
                                          <p:spTgt spid="1147"/>
                                        </p:tgtEl>
                                        <p:attrNameLst>
                                          <p:attrName>style.visibility</p:attrName>
                                        </p:attrNameLst>
                                      </p:cBhvr>
                                      <p:to>
                                        <p:strVal val="visible"/>
                                      </p:to>
                                    </p:set>
                                    <p:anim calcmode="lin" valueType="num">
                                      <p:cBhvr additive="base">
                                        <p:cTn dur="500"/>
                                        <p:tgtEl>
                                          <p:spTgt spid="1147"/>
                                        </p:tgtEl>
                                        <p:attrNameLst>
                                          <p:attrName>ppt_w</p:attrName>
                                        </p:attrNameLst>
                                      </p:cBhvr>
                                      <p:tavLst>
                                        <p:tav fmla="" tm="0">
                                          <p:val>
                                            <p:strVal val="0"/>
                                          </p:val>
                                        </p:tav>
                                        <p:tav fmla="" tm="100000">
                                          <p:val>
                                            <p:strVal val="#ppt_w"/>
                                          </p:val>
                                        </p:tav>
                                      </p:tavLst>
                                    </p:anim>
                                    <p:anim calcmode="lin" valueType="num">
                                      <p:cBhvr additive="base">
                                        <p:cTn dur="500"/>
                                        <p:tgtEl>
                                          <p:spTgt spid="1147"/>
                                        </p:tgtEl>
                                        <p:attrNameLst>
                                          <p:attrName>ppt_h</p:attrName>
                                        </p:attrNameLst>
                                      </p:cBhvr>
                                      <p:tavLst>
                                        <p:tav fmla="" tm="0">
                                          <p:val>
                                            <p:strVal val="0"/>
                                          </p:val>
                                        </p:tav>
                                        <p:tav fmla="" tm="100000">
                                          <p:val>
                                            <p:strVal val="#ppt_h"/>
                                          </p:val>
                                        </p:tav>
                                      </p:tavLst>
                                    </p:anim>
                                  </p:childTnLst>
                                </p:cTn>
                              </p:par>
                            </p:childTnLst>
                          </p:cTn>
                        </p:par>
                        <p:par>
                          <p:cTn fill="hold">
                            <p:stCondLst>
                              <p:cond delay="12000"/>
                            </p:stCondLst>
                            <p:childTnLst>
                              <p:par>
                                <p:cTn fill="hold" nodeType="afterEffect" presetClass="entr" presetID="23" presetSubtype="16">
                                  <p:stCondLst>
                                    <p:cond delay="0"/>
                                  </p:stCondLst>
                                  <p:childTnLst>
                                    <p:set>
                                      <p:cBhvr>
                                        <p:cTn dur="1" fill="hold">
                                          <p:stCondLst>
                                            <p:cond delay="0"/>
                                          </p:stCondLst>
                                        </p:cTn>
                                        <p:tgtEl>
                                          <p:spTgt spid="1166"/>
                                        </p:tgtEl>
                                        <p:attrNameLst>
                                          <p:attrName>style.visibility</p:attrName>
                                        </p:attrNameLst>
                                      </p:cBhvr>
                                      <p:to>
                                        <p:strVal val="visible"/>
                                      </p:to>
                                    </p:set>
                                    <p:anim calcmode="lin" valueType="num">
                                      <p:cBhvr additive="base">
                                        <p:cTn dur="500"/>
                                        <p:tgtEl>
                                          <p:spTgt spid="1166"/>
                                        </p:tgtEl>
                                        <p:attrNameLst>
                                          <p:attrName>ppt_w</p:attrName>
                                        </p:attrNameLst>
                                      </p:cBhvr>
                                      <p:tavLst>
                                        <p:tav fmla="" tm="0">
                                          <p:val>
                                            <p:strVal val="0"/>
                                          </p:val>
                                        </p:tav>
                                        <p:tav fmla="" tm="100000">
                                          <p:val>
                                            <p:strVal val="#ppt_w"/>
                                          </p:val>
                                        </p:tav>
                                      </p:tavLst>
                                    </p:anim>
                                    <p:anim calcmode="lin" valueType="num">
                                      <p:cBhvr additive="base">
                                        <p:cTn dur="500"/>
                                        <p:tgtEl>
                                          <p:spTgt spid="1166"/>
                                        </p:tgtEl>
                                        <p:attrNameLst>
                                          <p:attrName>ppt_h</p:attrName>
                                        </p:attrNameLst>
                                      </p:cBhvr>
                                      <p:tavLst>
                                        <p:tav fmla="" tm="0">
                                          <p:val>
                                            <p:strVal val="0"/>
                                          </p:val>
                                        </p:tav>
                                        <p:tav fmla="" tm="100000">
                                          <p:val>
                                            <p:strVal val="#ppt_h"/>
                                          </p:val>
                                        </p:tav>
                                      </p:tavLst>
                                    </p:anim>
                                  </p:childTnLst>
                                </p:cTn>
                              </p:par>
                            </p:childTnLst>
                          </p:cTn>
                        </p:par>
                        <p:par>
                          <p:cTn fill="hold">
                            <p:stCondLst>
                              <p:cond delay="12500"/>
                            </p:stCondLst>
                            <p:childTnLst>
                              <p:par>
                                <p:cTn fill="hold" nodeType="afterEffect" presetClass="entr" presetID="2" presetSubtype="4">
                                  <p:stCondLst>
                                    <p:cond delay="0"/>
                                  </p:stCondLst>
                                  <p:childTnLst>
                                    <p:set>
                                      <p:cBhvr>
                                        <p:cTn dur="1" fill="hold">
                                          <p:stCondLst>
                                            <p:cond delay="0"/>
                                          </p:stCondLst>
                                        </p:cTn>
                                        <p:tgtEl>
                                          <p:spTgt spid="1154"/>
                                        </p:tgtEl>
                                        <p:attrNameLst>
                                          <p:attrName>style.visibility</p:attrName>
                                        </p:attrNameLst>
                                      </p:cBhvr>
                                      <p:to>
                                        <p:strVal val="visible"/>
                                      </p:to>
                                    </p:set>
                                    <p:anim calcmode="lin" valueType="num">
                                      <p:cBhvr additive="base">
                                        <p:cTn dur="500"/>
                                        <p:tgtEl>
                                          <p:spTgt spid="1154"/>
                                        </p:tgtEl>
                                        <p:attrNameLst>
                                          <p:attrName>ppt_y</p:attrName>
                                        </p:attrNameLst>
                                      </p:cBhvr>
                                      <p:tavLst>
                                        <p:tav fmla="" tm="0">
                                          <p:val>
                                            <p:strVal val="#ppt_y+1"/>
                                          </p:val>
                                        </p:tav>
                                        <p:tav fmla="" tm="100000">
                                          <p:val>
                                            <p:strVal val="#ppt_y"/>
                                          </p:val>
                                        </p:tav>
                                      </p:tavLst>
                                    </p:anim>
                                  </p:childTnLst>
                                </p:cTn>
                              </p:par>
                            </p:childTnLst>
                          </p:cTn>
                        </p:par>
                        <p:par>
                          <p:cTn fill="hold">
                            <p:stCondLst>
                              <p:cond delay="13000"/>
                            </p:stCondLst>
                            <p:childTnLst>
                              <p:par>
                                <p:cTn fill="hold" nodeType="afterEffect" presetClass="entr" presetID="23" presetSubtype="16">
                                  <p:stCondLst>
                                    <p:cond delay="0"/>
                                  </p:stCondLst>
                                  <p:childTnLst>
                                    <p:set>
                                      <p:cBhvr>
                                        <p:cTn dur="1" fill="hold">
                                          <p:stCondLst>
                                            <p:cond delay="0"/>
                                          </p:stCondLst>
                                        </p:cTn>
                                        <p:tgtEl>
                                          <p:spTgt spid="1167"/>
                                        </p:tgtEl>
                                        <p:attrNameLst>
                                          <p:attrName>style.visibility</p:attrName>
                                        </p:attrNameLst>
                                      </p:cBhvr>
                                      <p:to>
                                        <p:strVal val="visible"/>
                                      </p:to>
                                    </p:set>
                                    <p:anim calcmode="lin" valueType="num">
                                      <p:cBhvr additive="base">
                                        <p:cTn dur="500"/>
                                        <p:tgtEl>
                                          <p:spTgt spid="1167"/>
                                        </p:tgtEl>
                                        <p:attrNameLst>
                                          <p:attrName>ppt_w</p:attrName>
                                        </p:attrNameLst>
                                      </p:cBhvr>
                                      <p:tavLst>
                                        <p:tav fmla="" tm="0">
                                          <p:val>
                                            <p:strVal val="0"/>
                                          </p:val>
                                        </p:tav>
                                        <p:tav fmla="" tm="100000">
                                          <p:val>
                                            <p:strVal val="#ppt_w"/>
                                          </p:val>
                                        </p:tav>
                                      </p:tavLst>
                                    </p:anim>
                                    <p:anim calcmode="lin" valueType="num">
                                      <p:cBhvr additive="base">
                                        <p:cTn dur="500"/>
                                        <p:tgtEl>
                                          <p:spTgt spid="1167"/>
                                        </p:tgtEl>
                                        <p:attrNameLst>
                                          <p:attrName>ppt_h</p:attrName>
                                        </p:attrNameLst>
                                      </p:cBhvr>
                                      <p:tavLst>
                                        <p:tav fmla="" tm="0">
                                          <p:val>
                                            <p:strVal val="0"/>
                                          </p:val>
                                        </p:tav>
                                        <p:tav fmla="" tm="100000">
                                          <p:val>
                                            <p:strVal val="#ppt_h"/>
                                          </p:val>
                                        </p:tav>
                                      </p:tavLst>
                                    </p:anim>
                                  </p:childTnLst>
                                </p:cTn>
                              </p:par>
                            </p:childTnLst>
                          </p:cTn>
                        </p:par>
                        <p:par>
                          <p:cTn fill="hold">
                            <p:stCondLst>
                              <p:cond delay="13500"/>
                            </p:stCondLst>
                            <p:childTnLst>
                              <p:par>
                                <p:cTn fill="hold" nodeType="afterEffect" presetClass="entr" presetID="2" presetSubtype="4">
                                  <p:stCondLst>
                                    <p:cond delay="0"/>
                                  </p:stCondLst>
                                  <p:childTnLst>
                                    <p:set>
                                      <p:cBhvr>
                                        <p:cTn dur="1" fill="hold">
                                          <p:stCondLst>
                                            <p:cond delay="0"/>
                                          </p:stCondLst>
                                        </p:cTn>
                                        <p:tgtEl>
                                          <p:spTgt spid="1157"/>
                                        </p:tgtEl>
                                        <p:attrNameLst>
                                          <p:attrName>style.visibility</p:attrName>
                                        </p:attrNameLst>
                                      </p:cBhvr>
                                      <p:to>
                                        <p:strVal val="visible"/>
                                      </p:to>
                                    </p:set>
                                    <p:anim calcmode="lin" valueType="num">
                                      <p:cBhvr additive="base">
                                        <p:cTn dur="500"/>
                                        <p:tgtEl>
                                          <p:spTgt spid="1157"/>
                                        </p:tgtEl>
                                        <p:attrNameLst>
                                          <p:attrName>ppt_y</p:attrName>
                                        </p:attrNameLst>
                                      </p:cBhvr>
                                      <p:tavLst>
                                        <p:tav fmla="" tm="0">
                                          <p:val>
                                            <p:strVal val="#ppt_y+1"/>
                                          </p:val>
                                        </p:tav>
                                        <p:tav fmla="" tm="100000">
                                          <p:val>
                                            <p:strVal val="#ppt_y"/>
                                          </p:val>
                                        </p:tav>
                                      </p:tavLst>
                                    </p:anim>
                                  </p:childTnLst>
                                </p:cTn>
                              </p:par>
                            </p:childTnLst>
                          </p:cTn>
                        </p:par>
                        <p:par>
                          <p:cTn fill="hold">
                            <p:stCondLst>
                              <p:cond delay="14000"/>
                            </p:stCondLst>
                            <p:childTnLst>
                              <p:par>
                                <p:cTn fill="hold" nodeType="afterEffect" presetClass="entr" presetID="23" presetSubtype="16">
                                  <p:stCondLst>
                                    <p:cond delay="0"/>
                                  </p:stCondLst>
                                  <p:childTnLst>
                                    <p:set>
                                      <p:cBhvr>
                                        <p:cTn dur="1" fill="hold">
                                          <p:stCondLst>
                                            <p:cond delay="0"/>
                                          </p:stCondLst>
                                        </p:cTn>
                                        <p:tgtEl>
                                          <p:spTgt spid="1168"/>
                                        </p:tgtEl>
                                        <p:attrNameLst>
                                          <p:attrName>style.visibility</p:attrName>
                                        </p:attrNameLst>
                                      </p:cBhvr>
                                      <p:to>
                                        <p:strVal val="visible"/>
                                      </p:to>
                                    </p:set>
                                    <p:anim calcmode="lin" valueType="num">
                                      <p:cBhvr additive="base">
                                        <p:cTn dur="500"/>
                                        <p:tgtEl>
                                          <p:spTgt spid="1168"/>
                                        </p:tgtEl>
                                        <p:attrNameLst>
                                          <p:attrName>ppt_w</p:attrName>
                                        </p:attrNameLst>
                                      </p:cBhvr>
                                      <p:tavLst>
                                        <p:tav fmla="" tm="0">
                                          <p:val>
                                            <p:strVal val="0"/>
                                          </p:val>
                                        </p:tav>
                                        <p:tav fmla="" tm="100000">
                                          <p:val>
                                            <p:strVal val="#ppt_w"/>
                                          </p:val>
                                        </p:tav>
                                      </p:tavLst>
                                    </p:anim>
                                    <p:anim calcmode="lin" valueType="num">
                                      <p:cBhvr additive="base">
                                        <p:cTn dur="500"/>
                                        <p:tgtEl>
                                          <p:spTgt spid="1168"/>
                                        </p:tgtEl>
                                        <p:attrNameLst>
                                          <p:attrName>ppt_h</p:attrName>
                                        </p:attrNameLst>
                                      </p:cBhvr>
                                      <p:tavLst>
                                        <p:tav fmla="" tm="0">
                                          <p:val>
                                            <p:strVal val="0"/>
                                          </p:val>
                                        </p:tav>
                                        <p:tav fmla="" tm="100000">
                                          <p:val>
                                            <p:strVal val="#ppt_h"/>
                                          </p:val>
                                        </p:tav>
                                      </p:tavLst>
                                    </p:anim>
                                  </p:childTnLst>
                                </p:cTn>
                              </p:par>
                            </p:childTnLst>
                          </p:cTn>
                        </p:par>
                        <p:par>
                          <p:cTn fill="hold">
                            <p:stCondLst>
                              <p:cond delay="14500"/>
                            </p:stCondLst>
                            <p:childTnLst>
                              <p:par>
                                <p:cTn fill="hold" nodeType="afterEffect" presetClass="entr" presetID="2" presetSubtype="4">
                                  <p:stCondLst>
                                    <p:cond delay="0"/>
                                  </p:stCondLst>
                                  <p:childTnLst>
                                    <p:set>
                                      <p:cBhvr>
                                        <p:cTn dur="1" fill="hold">
                                          <p:stCondLst>
                                            <p:cond delay="0"/>
                                          </p:stCondLst>
                                        </p:cTn>
                                        <p:tgtEl>
                                          <p:spTgt spid="1160"/>
                                        </p:tgtEl>
                                        <p:attrNameLst>
                                          <p:attrName>style.visibility</p:attrName>
                                        </p:attrNameLst>
                                      </p:cBhvr>
                                      <p:to>
                                        <p:strVal val="visible"/>
                                      </p:to>
                                    </p:set>
                                    <p:anim calcmode="lin" valueType="num">
                                      <p:cBhvr additive="base">
                                        <p:cTn dur="500"/>
                                        <p:tgtEl>
                                          <p:spTgt spid="1160"/>
                                        </p:tgtEl>
                                        <p:attrNameLst>
                                          <p:attrName>ppt_y</p:attrName>
                                        </p:attrNameLst>
                                      </p:cBhvr>
                                      <p:tavLst>
                                        <p:tav fmla="" tm="0">
                                          <p:val>
                                            <p:strVal val="#ppt_y+1"/>
                                          </p:val>
                                        </p:tav>
                                        <p:tav fmla="" tm="100000">
                                          <p:val>
                                            <p:strVal val="#ppt_y"/>
                                          </p:val>
                                        </p:tav>
                                      </p:tavLst>
                                    </p:anim>
                                  </p:childTnLst>
                                </p:cTn>
                              </p:par>
                            </p:childTnLst>
                          </p:cTn>
                        </p:par>
                        <p:par>
                          <p:cTn fill="hold">
                            <p:stCondLst>
                              <p:cond delay="15000"/>
                            </p:stCondLst>
                            <p:childTnLst>
                              <p:par>
                                <p:cTn fill="hold" nodeType="afterEffect" presetClass="entr" presetID="23" presetSubtype="16">
                                  <p:stCondLst>
                                    <p:cond delay="0"/>
                                  </p:stCondLst>
                                  <p:childTnLst>
                                    <p:set>
                                      <p:cBhvr>
                                        <p:cTn dur="1" fill="hold">
                                          <p:stCondLst>
                                            <p:cond delay="0"/>
                                          </p:stCondLst>
                                        </p:cTn>
                                        <p:tgtEl>
                                          <p:spTgt spid="1169"/>
                                        </p:tgtEl>
                                        <p:attrNameLst>
                                          <p:attrName>style.visibility</p:attrName>
                                        </p:attrNameLst>
                                      </p:cBhvr>
                                      <p:to>
                                        <p:strVal val="visible"/>
                                      </p:to>
                                    </p:set>
                                    <p:anim calcmode="lin" valueType="num">
                                      <p:cBhvr additive="base">
                                        <p:cTn dur="500"/>
                                        <p:tgtEl>
                                          <p:spTgt spid="1169"/>
                                        </p:tgtEl>
                                        <p:attrNameLst>
                                          <p:attrName>ppt_w</p:attrName>
                                        </p:attrNameLst>
                                      </p:cBhvr>
                                      <p:tavLst>
                                        <p:tav fmla="" tm="0">
                                          <p:val>
                                            <p:strVal val="0"/>
                                          </p:val>
                                        </p:tav>
                                        <p:tav fmla="" tm="100000">
                                          <p:val>
                                            <p:strVal val="#ppt_w"/>
                                          </p:val>
                                        </p:tav>
                                      </p:tavLst>
                                    </p:anim>
                                    <p:anim calcmode="lin" valueType="num">
                                      <p:cBhvr additive="base">
                                        <p:cTn dur="500"/>
                                        <p:tgtEl>
                                          <p:spTgt spid="1169"/>
                                        </p:tgtEl>
                                        <p:attrNameLst>
                                          <p:attrName>ppt_h</p:attrName>
                                        </p:attrNameLst>
                                      </p:cBhvr>
                                      <p:tavLst>
                                        <p:tav fmla="" tm="0">
                                          <p:val>
                                            <p:strVal val="0"/>
                                          </p:val>
                                        </p:tav>
                                        <p:tav fmla="" tm="100000">
                                          <p:val>
                                            <p:strVal val="#ppt_h"/>
                                          </p:val>
                                        </p:tav>
                                      </p:tavLst>
                                    </p:anim>
                                  </p:childTnLst>
                                </p:cTn>
                              </p:par>
                            </p:childTnLst>
                          </p:cTn>
                        </p:par>
                        <p:par>
                          <p:cTn fill="hold">
                            <p:stCondLst>
                              <p:cond delay="15500"/>
                            </p:stCondLst>
                            <p:childTnLst>
                              <p:par>
                                <p:cTn fill="hold" nodeType="afterEffect" presetClass="entr" presetID="2" presetSubtype="4">
                                  <p:stCondLst>
                                    <p:cond delay="0"/>
                                  </p:stCondLst>
                                  <p:childTnLst>
                                    <p:set>
                                      <p:cBhvr>
                                        <p:cTn dur="1" fill="hold">
                                          <p:stCondLst>
                                            <p:cond delay="0"/>
                                          </p:stCondLst>
                                        </p:cTn>
                                        <p:tgtEl>
                                          <p:spTgt spid="1163"/>
                                        </p:tgtEl>
                                        <p:attrNameLst>
                                          <p:attrName>style.visibility</p:attrName>
                                        </p:attrNameLst>
                                      </p:cBhvr>
                                      <p:to>
                                        <p:strVal val="visible"/>
                                      </p:to>
                                    </p:set>
                                    <p:anim calcmode="lin" valueType="num">
                                      <p:cBhvr additive="base">
                                        <p:cTn dur="500"/>
                                        <p:tgtEl>
                                          <p:spTgt spid="116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0" name="Shape 1220"/>
        <p:cNvGrpSpPr/>
        <p:nvPr/>
      </p:nvGrpSpPr>
      <p:grpSpPr>
        <a:xfrm>
          <a:off x="0" y="0"/>
          <a:ext cx="0" cy="0"/>
          <a:chOff x="0" y="0"/>
          <a:chExt cx="0" cy="0"/>
        </a:xfrm>
      </p:grpSpPr>
      <p:sp>
        <p:nvSpPr>
          <p:cNvPr id="1221" name="Google Shape;1221;p21"/>
          <p:cNvSpPr txBox="1"/>
          <p:nvPr/>
        </p:nvSpPr>
        <p:spPr>
          <a:xfrm>
            <a:off x="5767780" y="2795199"/>
            <a:ext cx="2275367" cy="46166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3000">
                <a:solidFill>
                  <a:schemeClr val="accent1"/>
                </a:solidFill>
                <a:latin typeface="Calibri"/>
                <a:ea typeface="Calibri"/>
                <a:cs typeface="Calibri"/>
                <a:sym typeface="Calibri"/>
              </a:rPr>
              <a:t>20,500,000</a:t>
            </a:r>
            <a:endParaRPr b="1" sz="3000">
              <a:solidFill>
                <a:schemeClr val="accent1"/>
              </a:solidFill>
              <a:latin typeface="Calibri"/>
              <a:ea typeface="Calibri"/>
              <a:cs typeface="Calibri"/>
              <a:sym typeface="Calibri"/>
            </a:endParaRPr>
          </a:p>
        </p:txBody>
      </p:sp>
      <p:sp>
        <p:nvSpPr>
          <p:cNvPr id="1222" name="Google Shape;1222;p21"/>
          <p:cNvSpPr txBox="1"/>
          <p:nvPr/>
        </p:nvSpPr>
        <p:spPr>
          <a:xfrm>
            <a:off x="5790639" y="2558035"/>
            <a:ext cx="2841050" cy="21929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25">
                <a:solidFill>
                  <a:srgbClr val="545454"/>
                </a:solidFill>
                <a:latin typeface="Calibri"/>
                <a:ea typeface="Calibri"/>
                <a:cs typeface="Calibri"/>
                <a:sym typeface="Calibri"/>
              </a:rPr>
              <a:t>Total amount for the whole year:</a:t>
            </a:r>
            <a:endParaRPr b="1" sz="1425">
              <a:solidFill>
                <a:srgbClr val="545454"/>
              </a:solidFill>
              <a:latin typeface="Calibri"/>
              <a:ea typeface="Calibri"/>
              <a:cs typeface="Calibri"/>
              <a:sym typeface="Calibri"/>
            </a:endParaRPr>
          </a:p>
        </p:txBody>
      </p:sp>
      <p:sp>
        <p:nvSpPr>
          <p:cNvPr id="1223" name="Google Shape;1223;p21"/>
          <p:cNvSpPr/>
          <p:nvPr/>
        </p:nvSpPr>
        <p:spPr>
          <a:xfrm>
            <a:off x="6422232" y="3731228"/>
            <a:ext cx="383842" cy="184374"/>
          </a:xfrm>
          <a:prstGeom prst="rect">
            <a:avLst/>
          </a:prstGeom>
          <a:solidFill>
            <a:srgbClr val="7FCAFF"/>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Calibri"/>
              <a:ea typeface="Calibri"/>
              <a:cs typeface="Calibri"/>
              <a:sym typeface="Calibri"/>
            </a:endParaRPr>
          </a:p>
        </p:txBody>
      </p:sp>
      <p:sp>
        <p:nvSpPr>
          <p:cNvPr id="1224" name="Google Shape;1224;p21"/>
          <p:cNvSpPr/>
          <p:nvPr/>
        </p:nvSpPr>
        <p:spPr>
          <a:xfrm>
            <a:off x="6422232" y="4065066"/>
            <a:ext cx="383842" cy="184374"/>
          </a:xfrm>
          <a:prstGeom prst="rect">
            <a:avLst/>
          </a:prstGeom>
          <a:solidFill>
            <a:schemeClr val="accent1"/>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Calibri"/>
              <a:ea typeface="Calibri"/>
              <a:cs typeface="Calibri"/>
              <a:sym typeface="Calibri"/>
            </a:endParaRPr>
          </a:p>
        </p:txBody>
      </p:sp>
      <p:grpSp>
        <p:nvGrpSpPr>
          <p:cNvPr id="1225" name="Google Shape;1225;p21"/>
          <p:cNvGrpSpPr/>
          <p:nvPr/>
        </p:nvGrpSpPr>
        <p:grpSpPr>
          <a:xfrm>
            <a:off x="5726491" y="1257187"/>
            <a:ext cx="2814968" cy="1321193"/>
            <a:chOff x="568077" y="1740967"/>
            <a:chExt cx="4644064" cy="1321199"/>
          </a:xfrm>
        </p:grpSpPr>
        <p:sp>
          <p:nvSpPr>
            <p:cNvPr id="1226" name="Google Shape;1226;p21"/>
            <p:cNvSpPr/>
            <p:nvPr/>
          </p:nvSpPr>
          <p:spPr>
            <a:xfrm>
              <a:off x="610300" y="1740967"/>
              <a:ext cx="2992730" cy="337915"/>
            </a:xfrm>
            <a:prstGeom prst="rect">
              <a:avLst/>
            </a:prstGeom>
            <a:no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b="1" lang="en-US" sz="1425">
                  <a:solidFill>
                    <a:schemeClr val="accent1"/>
                  </a:solidFill>
                  <a:latin typeface="Calibri"/>
                  <a:ea typeface="Calibri"/>
                  <a:cs typeface="Calibri"/>
                  <a:sym typeface="Calibri"/>
                </a:rPr>
                <a:t>Click to add a subtitle</a:t>
              </a:r>
              <a:endParaRPr b="1" sz="1425">
                <a:solidFill>
                  <a:schemeClr val="accent1"/>
                </a:solidFill>
                <a:latin typeface="Calibri"/>
                <a:ea typeface="Calibri"/>
                <a:cs typeface="Calibri"/>
                <a:sym typeface="Calibri"/>
              </a:endParaRPr>
            </a:p>
          </p:txBody>
        </p:sp>
        <p:sp>
          <p:nvSpPr>
            <p:cNvPr id="1227" name="Google Shape;1227;p21"/>
            <p:cNvSpPr/>
            <p:nvPr/>
          </p:nvSpPr>
          <p:spPr>
            <a:xfrm>
              <a:off x="568077" y="2028032"/>
              <a:ext cx="4644064" cy="103413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050">
                  <a:solidFill>
                    <a:srgbClr val="545454"/>
                  </a:solidFill>
                  <a:latin typeface="Calibri"/>
                  <a:ea typeface="Calibri"/>
                  <a:cs typeface="Calibri"/>
                  <a:sym typeface="Calibri"/>
                </a:rPr>
                <a:t>Please enter relevant contentPlease enter relevant contentPlease enter relevant contentPlease enter relevant contentPlease enter relevant content</a:t>
              </a:r>
              <a:endParaRPr sz="1050">
                <a:solidFill>
                  <a:srgbClr val="545454"/>
                </a:solidFill>
                <a:latin typeface="Calibri"/>
                <a:ea typeface="Calibri"/>
                <a:cs typeface="Calibri"/>
                <a:sym typeface="Calibri"/>
              </a:endParaRPr>
            </a:p>
          </p:txBody>
        </p:sp>
      </p:grpSp>
      <p:cxnSp>
        <p:nvCxnSpPr>
          <p:cNvPr id="1228" name="Google Shape;1228;p21"/>
          <p:cNvCxnSpPr/>
          <p:nvPr/>
        </p:nvCxnSpPr>
        <p:spPr>
          <a:xfrm flipH="1" rot="10800000">
            <a:off x="1366675" y="3361056"/>
            <a:ext cx="4224278" cy="23869"/>
          </a:xfrm>
          <a:prstGeom prst="straightConnector1">
            <a:avLst/>
          </a:prstGeom>
          <a:noFill/>
          <a:ln cap="flat" cmpd="sng" w="9525">
            <a:solidFill>
              <a:srgbClr val="6B6B6B"/>
            </a:solidFill>
            <a:prstDash val="dash"/>
            <a:round/>
            <a:headEnd len="med" w="med" type="none"/>
            <a:tailEnd len="med" w="med" type="none"/>
          </a:ln>
        </p:spPr>
      </p:cxnSp>
      <p:cxnSp>
        <p:nvCxnSpPr>
          <p:cNvPr id="1229" name="Google Shape;1229;p21"/>
          <p:cNvCxnSpPr/>
          <p:nvPr/>
        </p:nvCxnSpPr>
        <p:spPr>
          <a:xfrm>
            <a:off x="1365085" y="2778673"/>
            <a:ext cx="4225868" cy="0"/>
          </a:xfrm>
          <a:prstGeom prst="straightConnector1">
            <a:avLst/>
          </a:prstGeom>
          <a:noFill/>
          <a:ln cap="flat" cmpd="sng" w="9525">
            <a:solidFill>
              <a:srgbClr val="6B6B6B"/>
            </a:solidFill>
            <a:prstDash val="dash"/>
            <a:round/>
            <a:headEnd len="med" w="med" type="none"/>
            <a:tailEnd len="med" w="med" type="none"/>
          </a:ln>
        </p:spPr>
      </p:cxnSp>
      <p:cxnSp>
        <p:nvCxnSpPr>
          <p:cNvPr id="1230" name="Google Shape;1230;p21"/>
          <p:cNvCxnSpPr/>
          <p:nvPr/>
        </p:nvCxnSpPr>
        <p:spPr>
          <a:xfrm>
            <a:off x="1365085" y="2170829"/>
            <a:ext cx="4225868" cy="0"/>
          </a:xfrm>
          <a:prstGeom prst="straightConnector1">
            <a:avLst/>
          </a:prstGeom>
          <a:noFill/>
          <a:ln cap="flat" cmpd="sng" w="9525">
            <a:solidFill>
              <a:srgbClr val="6B6B6B"/>
            </a:solidFill>
            <a:prstDash val="dash"/>
            <a:round/>
            <a:headEnd len="med" w="med" type="none"/>
            <a:tailEnd len="med" w="med" type="none"/>
          </a:ln>
        </p:spPr>
      </p:cxnSp>
      <p:cxnSp>
        <p:nvCxnSpPr>
          <p:cNvPr id="1231" name="Google Shape;1231;p21"/>
          <p:cNvCxnSpPr/>
          <p:nvPr/>
        </p:nvCxnSpPr>
        <p:spPr>
          <a:xfrm>
            <a:off x="1365085" y="1562986"/>
            <a:ext cx="4225868" cy="0"/>
          </a:xfrm>
          <a:prstGeom prst="straightConnector1">
            <a:avLst/>
          </a:prstGeom>
          <a:noFill/>
          <a:ln cap="flat" cmpd="sng" w="9525">
            <a:solidFill>
              <a:schemeClr val="lt1"/>
            </a:solidFill>
            <a:prstDash val="dash"/>
            <a:round/>
            <a:headEnd len="med" w="med" type="none"/>
            <a:tailEnd len="med" w="med" type="none"/>
          </a:ln>
        </p:spPr>
      </p:cxnSp>
      <p:sp>
        <p:nvSpPr>
          <p:cNvPr id="1232" name="Google Shape;1232;p21"/>
          <p:cNvSpPr/>
          <p:nvPr/>
        </p:nvSpPr>
        <p:spPr>
          <a:xfrm>
            <a:off x="1540502" y="3155104"/>
            <a:ext cx="330972" cy="712863"/>
          </a:xfrm>
          <a:prstGeom prst="rect">
            <a:avLst/>
          </a:prstGeom>
          <a:solidFill>
            <a:srgbClr val="B2DFFF"/>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1233" name="Google Shape;1233;p21"/>
          <p:cNvSpPr/>
          <p:nvPr/>
        </p:nvSpPr>
        <p:spPr>
          <a:xfrm>
            <a:off x="2512610" y="2981661"/>
            <a:ext cx="330972" cy="886306"/>
          </a:xfrm>
          <a:prstGeom prst="rect">
            <a:avLst/>
          </a:prstGeom>
          <a:solidFill>
            <a:srgbClr val="B2DFFF"/>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1234" name="Google Shape;1234;p21"/>
          <p:cNvSpPr/>
          <p:nvPr/>
        </p:nvSpPr>
        <p:spPr>
          <a:xfrm>
            <a:off x="3484718" y="3155104"/>
            <a:ext cx="330972" cy="712863"/>
          </a:xfrm>
          <a:prstGeom prst="rect">
            <a:avLst/>
          </a:prstGeom>
          <a:solidFill>
            <a:srgbClr val="B2DFFF"/>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1235" name="Google Shape;1235;p21"/>
          <p:cNvSpPr/>
          <p:nvPr/>
        </p:nvSpPr>
        <p:spPr>
          <a:xfrm>
            <a:off x="4456827" y="2617274"/>
            <a:ext cx="329381" cy="1250693"/>
          </a:xfrm>
          <a:prstGeom prst="rect">
            <a:avLst/>
          </a:prstGeom>
          <a:solidFill>
            <a:srgbClr val="B2DFFF"/>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cxnSp>
        <p:nvCxnSpPr>
          <p:cNvPr id="1236" name="Google Shape;1236;p21"/>
          <p:cNvCxnSpPr/>
          <p:nvPr/>
        </p:nvCxnSpPr>
        <p:spPr>
          <a:xfrm flipH="1" rot="10800000">
            <a:off x="1368267" y="3878201"/>
            <a:ext cx="4222686" cy="3182"/>
          </a:xfrm>
          <a:prstGeom prst="straightConnector1">
            <a:avLst/>
          </a:prstGeom>
          <a:noFill/>
          <a:ln cap="flat" cmpd="sng" w="9525">
            <a:solidFill>
              <a:srgbClr val="6B6B6B"/>
            </a:solidFill>
            <a:prstDash val="solid"/>
            <a:round/>
            <a:headEnd len="med" w="med" type="none"/>
            <a:tailEnd len="med" w="med" type="stealth"/>
          </a:ln>
        </p:spPr>
      </p:cxnSp>
      <p:cxnSp>
        <p:nvCxnSpPr>
          <p:cNvPr id="1237" name="Google Shape;1237;p21"/>
          <p:cNvCxnSpPr/>
          <p:nvPr/>
        </p:nvCxnSpPr>
        <p:spPr>
          <a:xfrm>
            <a:off x="1366675" y="1244744"/>
            <a:ext cx="1592" cy="2636640"/>
          </a:xfrm>
          <a:prstGeom prst="straightConnector1">
            <a:avLst/>
          </a:prstGeom>
          <a:noFill/>
          <a:ln cap="flat" cmpd="sng" w="9525">
            <a:solidFill>
              <a:srgbClr val="6B6B6B"/>
            </a:solidFill>
            <a:prstDash val="solid"/>
            <a:round/>
            <a:headEnd len="med" w="med" type="stealth"/>
            <a:tailEnd len="med" w="med" type="none"/>
          </a:ln>
        </p:spPr>
      </p:cxnSp>
      <p:sp>
        <p:nvSpPr>
          <p:cNvPr id="1238" name="Google Shape;1238;p21"/>
          <p:cNvSpPr txBox="1"/>
          <p:nvPr/>
        </p:nvSpPr>
        <p:spPr>
          <a:xfrm>
            <a:off x="974014" y="3207268"/>
            <a:ext cx="501233"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rgbClr val="545454"/>
                </a:solidFill>
                <a:latin typeface="Calibri"/>
                <a:ea typeface="Calibri"/>
                <a:cs typeface="Calibri"/>
                <a:sym typeface="Calibri"/>
              </a:rPr>
              <a:t>20</a:t>
            </a:r>
            <a:endParaRPr/>
          </a:p>
        </p:txBody>
      </p:sp>
      <p:sp>
        <p:nvSpPr>
          <p:cNvPr id="1239" name="Google Shape;1239;p21"/>
          <p:cNvSpPr txBox="1"/>
          <p:nvPr/>
        </p:nvSpPr>
        <p:spPr>
          <a:xfrm>
            <a:off x="974014" y="2630691"/>
            <a:ext cx="501233"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rgbClr val="545454"/>
                </a:solidFill>
                <a:latin typeface="Calibri"/>
                <a:ea typeface="Calibri"/>
                <a:cs typeface="Calibri"/>
                <a:sym typeface="Calibri"/>
              </a:rPr>
              <a:t>40</a:t>
            </a:r>
            <a:endParaRPr/>
          </a:p>
        </p:txBody>
      </p:sp>
      <p:sp>
        <p:nvSpPr>
          <p:cNvPr id="1240" name="Google Shape;1240;p21"/>
          <p:cNvSpPr txBox="1"/>
          <p:nvPr/>
        </p:nvSpPr>
        <p:spPr>
          <a:xfrm>
            <a:off x="974014" y="1970337"/>
            <a:ext cx="501233"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rgbClr val="545454"/>
                </a:solidFill>
                <a:latin typeface="Calibri"/>
                <a:ea typeface="Calibri"/>
                <a:cs typeface="Calibri"/>
                <a:sym typeface="Calibri"/>
              </a:rPr>
              <a:t>60</a:t>
            </a:r>
            <a:endParaRPr/>
          </a:p>
        </p:txBody>
      </p:sp>
      <p:sp>
        <p:nvSpPr>
          <p:cNvPr id="1241" name="Google Shape;1241;p21"/>
          <p:cNvSpPr txBox="1"/>
          <p:nvPr/>
        </p:nvSpPr>
        <p:spPr>
          <a:xfrm>
            <a:off x="974014" y="1384770"/>
            <a:ext cx="501233"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rgbClr val="545454"/>
                </a:solidFill>
                <a:latin typeface="Calibri"/>
                <a:ea typeface="Calibri"/>
                <a:cs typeface="Calibri"/>
                <a:sym typeface="Calibri"/>
              </a:rPr>
              <a:t>80</a:t>
            </a:r>
            <a:endParaRPr/>
          </a:p>
        </p:txBody>
      </p:sp>
      <p:sp>
        <p:nvSpPr>
          <p:cNvPr id="1242" name="Google Shape;1242;p21"/>
          <p:cNvSpPr/>
          <p:nvPr/>
        </p:nvSpPr>
        <p:spPr>
          <a:xfrm>
            <a:off x="1933532" y="2814584"/>
            <a:ext cx="330972" cy="1053383"/>
          </a:xfrm>
          <a:prstGeom prst="rect">
            <a:avLst/>
          </a:prstGeom>
          <a:solidFill>
            <a:schemeClr val="accent1"/>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1243" name="Google Shape;1243;p21"/>
          <p:cNvSpPr/>
          <p:nvPr/>
        </p:nvSpPr>
        <p:spPr>
          <a:xfrm>
            <a:off x="2894501" y="2620456"/>
            <a:ext cx="330972" cy="1247511"/>
          </a:xfrm>
          <a:prstGeom prst="rect">
            <a:avLst/>
          </a:prstGeom>
          <a:solidFill>
            <a:schemeClr val="accent1"/>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1244" name="Google Shape;1244;p21"/>
          <p:cNvSpPr/>
          <p:nvPr/>
        </p:nvSpPr>
        <p:spPr>
          <a:xfrm>
            <a:off x="3876157" y="2018978"/>
            <a:ext cx="330972" cy="1848989"/>
          </a:xfrm>
          <a:prstGeom prst="rect">
            <a:avLst/>
          </a:prstGeom>
          <a:solidFill>
            <a:schemeClr val="accent1"/>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1245" name="Google Shape;1245;p21"/>
          <p:cNvSpPr/>
          <p:nvPr/>
        </p:nvSpPr>
        <p:spPr>
          <a:xfrm>
            <a:off x="4849857" y="2157413"/>
            <a:ext cx="329381" cy="1710554"/>
          </a:xfrm>
          <a:prstGeom prst="rect">
            <a:avLst/>
          </a:prstGeom>
          <a:solidFill>
            <a:schemeClr val="accent1"/>
          </a:solidFill>
          <a:ln>
            <a:noFill/>
          </a:ln>
          <a:effectLst>
            <a:outerShdw blurRad="139700" rotWithShape="0" algn="ctr" dir="7200000" dist="101600">
              <a:srgbClr val="0E0E0E">
                <a:alpha val="33725"/>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1246" name="Google Shape;1246;p21"/>
          <p:cNvSpPr txBox="1"/>
          <p:nvPr/>
        </p:nvSpPr>
        <p:spPr>
          <a:xfrm>
            <a:off x="1868292" y="2460650"/>
            <a:ext cx="410690"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13">
                <a:solidFill>
                  <a:schemeClr val="accent1"/>
                </a:solidFill>
                <a:latin typeface="Calibri"/>
                <a:ea typeface="Calibri"/>
                <a:cs typeface="Calibri"/>
                <a:sym typeface="Calibri"/>
              </a:rPr>
              <a:t>38%</a:t>
            </a:r>
            <a:endParaRPr/>
          </a:p>
        </p:txBody>
      </p:sp>
      <p:sp>
        <p:nvSpPr>
          <p:cNvPr id="1247" name="Google Shape;1247;p21"/>
          <p:cNvSpPr txBox="1"/>
          <p:nvPr/>
        </p:nvSpPr>
        <p:spPr>
          <a:xfrm>
            <a:off x="2840400" y="2330171"/>
            <a:ext cx="410690"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13">
                <a:solidFill>
                  <a:schemeClr val="accent1"/>
                </a:solidFill>
                <a:latin typeface="Calibri"/>
                <a:ea typeface="Calibri"/>
                <a:cs typeface="Calibri"/>
                <a:sym typeface="Calibri"/>
              </a:rPr>
              <a:t>49%</a:t>
            </a:r>
            <a:endParaRPr/>
          </a:p>
        </p:txBody>
      </p:sp>
      <p:sp>
        <p:nvSpPr>
          <p:cNvPr id="1248" name="Google Shape;1248;p21"/>
          <p:cNvSpPr txBox="1"/>
          <p:nvPr/>
        </p:nvSpPr>
        <p:spPr>
          <a:xfrm>
            <a:off x="3791823" y="1754151"/>
            <a:ext cx="410690"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13">
                <a:solidFill>
                  <a:schemeClr val="accent1"/>
                </a:solidFill>
                <a:latin typeface="Calibri"/>
                <a:ea typeface="Calibri"/>
                <a:cs typeface="Calibri"/>
                <a:sym typeface="Calibri"/>
              </a:rPr>
              <a:t>67%</a:t>
            </a:r>
            <a:endParaRPr/>
          </a:p>
        </p:txBody>
      </p:sp>
      <p:sp>
        <p:nvSpPr>
          <p:cNvPr id="1249" name="Google Shape;1249;p21"/>
          <p:cNvSpPr txBox="1"/>
          <p:nvPr/>
        </p:nvSpPr>
        <p:spPr>
          <a:xfrm>
            <a:off x="4759157" y="1754151"/>
            <a:ext cx="410690" cy="248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13">
                <a:solidFill>
                  <a:schemeClr val="accent1"/>
                </a:solidFill>
                <a:latin typeface="Calibri"/>
                <a:ea typeface="Calibri"/>
                <a:cs typeface="Calibri"/>
                <a:sym typeface="Calibri"/>
              </a:rPr>
              <a:t>60%</a:t>
            </a:r>
            <a:endParaRPr/>
          </a:p>
        </p:txBody>
      </p:sp>
      <p:sp>
        <p:nvSpPr>
          <p:cNvPr id="1250" name="Google Shape;1250;p21"/>
          <p:cNvSpPr/>
          <p:nvPr/>
        </p:nvSpPr>
        <p:spPr>
          <a:xfrm>
            <a:off x="1388791" y="4277090"/>
            <a:ext cx="242537" cy="122523"/>
          </a:xfrm>
          <a:prstGeom prst="rect">
            <a:avLst/>
          </a:prstGeom>
          <a:solidFill>
            <a:srgbClr val="7FCA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50">
              <a:solidFill>
                <a:schemeClr val="dk1"/>
              </a:solidFill>
              <a:latin typeface="Calibri"/>
              <a:ea typeface="Calibri"/>
              <a:cs typeface="Calibri"/>
              <a:sym typeface="Calibri"/>
            </a:endParaRPr>
          </a:p>
        </p:txBody>
      </p:sp>
      <p:sp>
        <p:nvSpPr>
          <p:cNvPr id="1251" name="Google Shape;1251;p21"/>
          <p:cNvSpPr/>
          <p:nvPr/>
        </p:nvSpPr>
        <p:spPr>
          <a:xfrm>
            <a:off x="2829598" y="4277090"/>
            <a:ext cx="230389" cy="12252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050">
              <a:solidFill>
                <a:schemeClr val="dk1"/>
              </a:solidFill>
              <a:latin typeface="Calibri"/>
              <a:ea typeface="Calibri"/>
              <a:cs typeface="Calibri"/>
              <a:sym typeface="Calibri"/>
            </a:endParaRPr>
          </a:p>
        </p:txBody>
      </p:sp>
      <p:grpSp>
        <p:nvGrpSpPr>
          <p:cNvPr id="1252" name="Google Shape;1252;p21"/>
          <p:cNvGrpSpPr/>
          <p:nvPr/>
        </p:nvGrpSpPr>
        <p:grpSpPr>
          <a:xfrm>
            <a:off x="2714538" y="340191"/>
            <a:ext cx="6139049" cy="129804"/>
            <a:chOff x="2713964" y="340296"/>
            <a:chExt cx="6140944" cy="129844"/>
          </a:xfrm>
        </p:grpSpPr>
        <p:cxnSp>
          <p:nvCxnSpPr>
            <p:cNvPr id="1253" name="Google Shape;1253;p21"/>
            <p:cNvCxnSpPr>
              <a:endCxn id="1254"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254" name="Google Shape;1254;p21"/>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255" name="Google Shape;1255;p21"/>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256" name="Google Shape;1256;p21"/>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257" name="Google Shape;1257;p21"/>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37"/>
                                        </p:tgtEl>
                                        <p:attrNameLst>
                                          <p:attrName>style.visibility</p:attrName>
                                        </p:attrNameLst>
                                      </p:cBhvr>
                                      <p:to>
                                        <p:strVal val="visible"/>
                                      </p:to>
                                    </p:set>
                                    <p:animEffect filter="fade" transition="in">
                                      <p:cBhvr>
                                        <p:cTn dur="500"/>
                                        <p:tgtEl>
                                          <p:spTgt spid="1237"/>
                                        </p:tgtEl>
                                      </p:cBhvr>
                                    </p:animEffect>
                                  </p:childTnLst>
                                </p:cTn>
                              </p:par>
                              <p:par>
                                <p:cTn fill="hold" nodeType="withEffect" presetClass="entr" presetID="10" presetSubtype="0">
                                  <p:stCondLst>
                                    <p:cond delay="0"/>
                                  </p:stCondLst>
                                  <p:childTnLst>
                                    <p:set>
                                      <p:cBhvr>
                                        <p:cTn dur="1" fill="hold">
                                          <p:stCondLst>
                                            <p:cond delay="0"/>
                                          </p:stCondLst>
                                        </p:cTn>
                                        <p:tgtEl>
                                          <p:spTgt spid="1236"/>
                                        </p:tgtEl>
                                        <p:attrNameLst>
                                          <p:attrName>style.visibility</p:attrName>
                                        </p:attrNameLst>
                                      </p:cBhvr>
                                      <p:to>
                                        <p:strVal val="visible"/>
                                      </p:to>
                                    </p:set>
                                    <p:animEffect filter="fade" transition="in">
                                      <p:cBhvr>
                                        <p:cTn dur="500"/>
                                        <p:tgtEl>
                                          <p:spTgt spid="123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231"/>
                                        </p:tgtEl>
                                        <p:attrNameLst>
                                          <p:attrName>style.visibility</p:attrName>
                                        </p:attrNameLst>
                                      </p:cBhvr>
                                      <p:to>
                                        <p:strVal val="visible"/>
                                      </p:to>
                                    </p:set>
                                    <p:animEffect filter="fade" transition="in">
                                      <p:cBhvr>
                                        <p:cTn dur="500"/>
                                        <p:tgtEl>
                                          <p:spTgt spid="1231"/>
                                        </p:tgtEl>
                                      </p:cBhvr>
                                    </p:animEffect>
                                  </p:childTnLst>
                                </p:cTn>
                              </p:par>
                              <p:par>
                                <p:cTn fill="hold" nodeType="withEffect" presetClass="entr" presetID="10" presetSubtype="0">
                                  <p:stCondLst>
                                    <p:cond delay="0"/>
                                  </p:stCondLst>
                                  <p:childTnLst>
                                    <p:set>
                                      <p:cBhvr>
                                        <p:cTn dur="1" fill="hold">
                                          <p:stCondLst>
                                            <p:cond delay="0"/>
                                          </p:stCondLst>
                                        </p:cTn>
                                        <p:tgtEl>
                                          <p:spTgt spid="1230"/>
                                        </p:tgtEl>
                                        <p:attrNameLst>
                                          <p:attrName>style.visibility</p:attrName>
                                        </p:attrNameLst>
                                      </p:cBhvr>
                                      <p:to>
                                        <p:strVal val="visible"/>
                                      </p:to>
                                    </p:set>
                                    <p:animEffect filter="fade" transition="in">
                                      <p:cBhvr>
                                        <p:cTn dur="500"/>
                                        <p:tgtEl>
                                          <p:spTgt spid="1230"/>
                                        </p:tgtEl>
                                      </p:cBhvr>
                                    </p:animEffect>
                                  </p:childTnLst>
                                </p:cTn>
                              </p:par>
                              <p:par>
                                <p:cTn fill="hold" nodeType="withEffect" presetClass="entr" presetID="10" presetSubtype="0">
                                  <p:stCondLst>
                                    <p:cond delay="0"/>
                                  </p:stCondLst>
                                  <p:childTnLst>
                                    <p:set>
                                      <p:cBhvr>
                                        <p:cTn dur="1" fill="hold">
                                          <p:stCondLst>
                                            <p:cond delay="0"/>
                                          </p:stCondLst>
                                        </p:cTn>
                                        <p:tgtEl>
                                          <p:spTgt spid="1229"/>
                                        </p:tgtEl>
                                        <p:attrNameLst>
                                          <p:attrName>style.visibility</p:attrName>
                                        </p:attrNameLst>
                                      </p:cBhvr>
                                      <p:to>
                                        <p:strVal val="visible"/>
                                      </p:to>
                                    </p:set>
                                    <p:animEffect filter="fade" transition="in">
                                      <p:cBhvr>
                                        <p:cTn dur="500"/>
                                        <p:tgtEl>
                                          <p:spTgt spid="1229"/>
                                        </p:tgtEl>
                                      </p:cBhvr>
                                    </p:animEffect>
                                  </p:childTnLst>
                                </p:cTn>
                              </p:par>
                              <p:par>
                                <p:cTn fill="hold" nodeType="withEffect" presetClass="entr" presetID="10" presetSubtype="0">
                                  <p:stCondLst>
                                    <p:cond delay="0"/>
                                  </p:stCondLst>
                                  <p:childTnLst>
                                    <p:set>
                                      <p:cBhvr>
                                        <p:cTn dur="1" fill="hold">
                                          <p:stCondLst>
                                            <p:cond delay="0"/>
                                          </p:stCondLst>
                                        </p:cTn>
                                        <p:tgtEl>
                                          <p:spTgt spid="1228"/>
                                        </p:tgtEl>
                                        <p:attrNameLst>
                                          <p:attrName>style.visibility</p:attrName>
                                        </p:attrNameLst>
                                      </p:cBhvr>
                                      <p:to>
                                        <p:strVal val="visible"/>
                                      </p:to>
                                    </p:set>
                                    <p:animEffect filter="fade" transition="in">
                                      <p:cBhvr>
                                        <p:cTn dur="500"/>
                                        <p:tgtEl>
                                          <p:spTgt spid="1228"/>
                                        </p:tgtEl>
                                      </p:cBhvr>
                                    </p:animEffec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12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1"/>
                                        </p:tgtEl>
                                        <p:attrNameLst>
                                          <p:attrName>style.visibility</p:attrName>
                                        </p:attrNameLst>
                                      </p:cBhvr>
                                      <p:to>
                                        <p:strVal val="visible"/>
                                      </p:to>
                                    </p:set>
                                  </p:childTnLst>
                                </p:cTn>
                              </p:par>
                            </p:childTnLst>
                          </p:cTn>
                        </p:par>
                        <p:par>
                          <p:cTn fill="hold">
                            <p:stCondLst>
                              <p:cond delay="1001"/>
                            </p:stCondLst>
                            <p:childTnLst>
                              <p:par>
                                <p:cTn fill="hold" nodeType="afterEffect" presetClass="entr" presetID="10" presetSubtype="0">
                                  <p:stCondLst>
                                    <p:cond delay="0"/>
                                  </p:stCondLst>
                                  <p:childTnLst>
                                    <p:set>
                                      <p:cBhvr>
                                        <p:cTn dur="1" fill="hold">
                                          <p:stCondLst>
                                            <p:cond delay="0"/>
                                          </p:stCondLst>
                                        </p:cTn>
                                        <p:tgtEl>
                                          <p:spTgt spid="1232"/>
                                        </p:tgtEl>
                                        <p:attrNameLst>
                                          <p:attrName>style.visibility</p:attrName>
                                        </p:attrNameLst>
                                      </p:cBhvr>
                                      <p:to>
                                        <p:strVal val="visible"/>
                                      </p:to>
                                    </p:set>
                                    <p:animEffect filter="fade" transition="in">
                                      <p:cBhvr>
                                        <p:cTn dur="500"/>
                                        <p:tgtEl>
                                          <p:spTgt spid="1232"/>
                                        </p:tgtEl>
                                      </p:cBhvr>
                                    </p:animEffect>
                                  </p:childTnLst>
                                </p:cTn>
                              </p:par>
                              <p:par>
                                <p:cTn fill="hold" nodeType="withEffect" presetClass="entr" presetID="10" presetSubtype="0">
                                  <p:stCondLst>
                                    <p:cond delay="0"/>
                                  </p:stCondLst>
                                  <p:childTnLst>
                                    <p:set>
                                      <p:cBhvr>
                                        <p:cTn dur="1" fill="hold">
                                          <p:stCondLst>
                                            <p:cond delay="0"/>
                                          </p:stCondLst>
                                        </p:cTn>
                                        <p:tgtEl>
                                          <p:spTgt spid="1233"/>
                                        </p:tgtEl>
                                        <p:attrNameLst>
                                          <p:attrName>style.visibility</p:attrName>
                                        </p:attrNameLst>
                                      </p:cBhvr>
                                      <p:to>
                                        <p:strVal val="visible"/>
                                      </p:to>
                                    </p:set>
                                    <p:animEffect filter="fade" transition="in">
                                      <p:cBhvr>
                                        <p:cTn dur="500"/>
                                        <p:tgtEl>
                                          <p:spTgt spid="1233"/>
                                        </p:tgtEl>
                                      </p:cBhvr>
                                    </p:animEffect>
                                  </p:childTnLst>
                                </p:cTn>
                              </p:par>
                              <p:par>
                                <p:cTn fill="hold" nodeType="withEffect" presetClass="entr" presetID="10" presetSubtype="0">
                                  <p:stCondLst>
                                    <p:cond delay="0"/>
                                  </p:stCondLst>
                                  <p:childTnLst>
                                    <p:set>
                                      <p:cBhvr>
                                        <p:cTn dur="1" fill="hold">
                                          <p:stCondLst>
                                            <p:cond delay="0"/>
                                          </p:stCondLst>
                                        </p:cTn>
                                        <p:tgtEl>
                                          <p:spTgt spid="1234"/>
                                        </p:tgtEl>
                                        <p:attrNameLst>
                                          <p:attrName>style.visibility</p:attrName>
                                        </p:attrNameLst>
                                      </p:cBhvr>
                                      <p:to>
                                        <p:strVal val="visible"/>
                                      </p:to>
                                    </p:set>
                                    <p:animEffect filter="fade" transition="in">
                                      <p:cBhvr>
                                        <p:cTn dur="500"/>
                                        <p:tgtEl>
                                          <p:spTgt spid="1234"/>
                                        </p:tgtEl>
                                      </p:cBhvr>
                                    </p:animEffect>
                                  </p:childTnLst>
                                </p:cTn>
                              </p:par>
                              <p:par>
                                <p:cTn fill="hold" nodeType="withEffect" presetClass="entr" presetID="10" presetSubtype="0">
                                  <p:stCondLst>
                                    <p:cond delay="0"/>
                                  </p:stCondLst>
                                  <p:childTnLst>
                                    <p:set>
                                      <p:cBhvr>
                                        <p:cTn dur="1" fill="hold">
                                          <p:stCondLst>
                                            <p:cond delay="0"/>
                                          </p:stCondLst>
                                        </p:cTn>
                                        <p:tgtEl>
                                          <p:spTgt spid="1235"/>
                                        </p:tgtEl>
                                        <p:attrNameLst>
                                          <p:attrName>style.visibility</p:attrName>
                                        </p:attrNameLst>
                                      </p:cBhvr>
                                      <p:to>
                                        <p:strVal val="visible"/>
                                      </p:to>
                                    </p:set>
                                    <p:animEffect filter="fade" transition="in">
                                      <p:cBhvr>
                                        <p:cTn dur="500"/>
                                        <p:tgtEl>
                                          <p:spTgt spid="1235"/>
                                        </p:tgtEl>
                                      </p:cBhvr>
                                    </p:animEffect>
                                  </p:childTnLst>
                                </p:cTn>
                              </p:par>
                            </p:childTnLst>
                          </p:cTn>
                        </p:par>
                        <p:par>
                          <p:cTn fill="hold">
                            <p:stCondLst>
                              <p:cond delay="1501"/>
                            </p:stCondLst>
                            <p:childTnLst>
                              <p:par>
                                <p:cTn fill="hold" nodeType="afterEffect" presetClass="entr" presetID="10" presetSubtype="0">
                                  <p:stCondLst>
                                    <p:cond delay="0"/>
                                  </p:stCondLst>
                                  <p:childTnLst>
                                    <p:set>
                                      <p:cBhvr>
                                        <p:cTn dur="1" fill="hold">
                                          <p:stCondLst>
                                            <p:cond delay="0"/>
                                          </p:stCondLst>
                                        </p:cTn>
                                        <p:tgtEl>
                                          <p:spTgt spid="1242"/>
                                        </p:tgtEl>
                                        <p:attrNameLst>
                                          <p:attrName>style.visibility</p:attrName>
                                        </p:attrNameLst>
                                      </p:cBhvr>
                                      <p:to>
                                        <p:strVal val="visible"/>
                                      </p:to>
                                    </p:set>
                                    <p:animEffect filter="fade" transition="in">
                                      <p:cBhvr>
                                        <p:cTn dur="500"/>
                                        <p:tgtEl>
                                          <p:spTgt spid="1242"/>
                                        </p:tgtEl>
                                      </p:cBhvr>
                                    </p:animEffect>
                                  </p:childTnLst>
                                </p:cTn>
                              </p:par>
                              <p:par>
                                <p:cTn fill="hold" nodeType="withEffect" presetClass="entr" presetID="10" presetSubtype="0">
                                  <p:stCondLst>
                                    <p:cond delay="0"/>
                                  </p:stCondLst>
                                  <p:childTnLst>
                                    <p:set>
                                      <p:cBhvr>
                                        <p:cTn dur="1" fill="hold">
                                          <p:stCondLst>
                                            <p:cond delay="0"/>
                                          </p:stCondLst>
                                        </p:cTn>
                                        <p:tgtEl>
                                          <p:spTgt spid="1243"/>
                                        </p:tgtEl>
                                        <p:attrNameLst>
                                          <p:attrName>style.visibility</p:attrName>
                                        </p:attrNameLst>
                                      </p:cBhvr>
                                      <p:to>
                                        <p:strVal val="visible"/>
                                      </p:to>
                                    </p:set>
                                    <p:animEffect filter="fade" transition="in">
                                      <p:cBhvr>
                                        <p:cTn dur="500"/>
                                        <p:tgtEl>
                                          <p:spTgt spid="1243"/>
                                        </p:tgtEl>
                                      </p:cBhvr>
                                    </p:animEffect>
                                  </p:childTnLst>
                                </p:cTn>
                              </p:par>
                              <p:par>
                                <p:cTn fill="hold" nodeType="withEffect" presetClass="entr" presetID="10" presetSubtype="0">
                                  <p:stCondLst>
                                    <p:cond delay="0"/>
                                  </p:stCondLst>
                                  <p:childTnLst>
                                    <p:set>
                                      <p:cBhvr>
                                        <p:cTn dur="1" fill="hold">
                                          <p:stCondLst>
                                            <p:cond delay="0"/>
                                          </p:stCondLst>
                                        </p:cTn>
                                        <p:tgtEl>
                                          <p:spTgt spid="1244"/>
                                        </p:tgtEl>
                                        <p:attrNameLst>
                                          <p:attrName>style.visibility</p:attrName>
                                        </p:attrNameLst>
                                      </p:cBhvr>
                                      <p:to>
                                        <p:strVal val="visible"/>
                                      </p:to>
                                    </p:set>
                                    <p:animEffect filter="fade" transition="in">
                                      <p:cBhvr>
                                        <p:cTn dur="500"/>
                                        <p:tgtEl>
                                          <p:spTgt spid="1244"/>
                                        </p:tgtEl>
                                      </p:cBhvr>
                                    </p:animEffect>
                                  </p:childTnLst>
                                </p:cTn>
                              </p:par>
                              <p:par>
                                <p:cTn fill="hold" nodeType="withEffect" presetClass="entr" presetID="10" presetSubtype="0">
                                  <p:stCondLst>
                                    <p:cond delay="0"/>
                                  </p:stCondLst>
                                  <p:childTnLst>
                                    <p:set>
                                      <p:cBhvr>
                                        <p:cTn dur="1" fill="hold">
                                          <p:stCondLst>
                                            <p:cond delay="0"/>
                                          </p:stCondLst>
                                        </p:cTn>
                                        <p:tgtEl>
                                          <p:spTgt spid="1245"/>
                                        </p:tgtEl>
                                        <p:attrNameLst>
                                          <p:attrName>style.visibility</p:attrName>
                                        </p:attrNameLst>
                                      </p:cBhvr>
                                      <p:to>
                                        <p:strVal val="visible"/>
                                      </p:to>
                                    </p:set>
                                    <p:animEffect filter="fade" transition="in">
                                      <p:cBhvr>
                                        <p:cTn dur="500"/>
                                        <p:tgtEl>
                                          <p:spTgt spid="1245"/>
                                        </p:tgtEl>
                                      </p:cBhvr>
                                    </p:animEffect>
                                  </p:childTnLst>
                                </p:cTn>
                              </p:par>
                            </p:childTnLst>
                          </p:cTn>
                        </p:par>
                        <p:par>
                          <p:cTn fill="hold">
                            <p:stCondLst>
                              <p:cond delay="2001"/>
                            </p:stCondLst>
                            <p:childTnLst>
                              <p:par>
                                <p:cTn fill="hold" nodeType="afterEffect" presetClass="entr" presetID="10" presetSubtype="0">
                                  <p:stCondLst>
                                    <p:cond delay="0"/>
                                  </p:stCondLst>
                                  <p:childTnLst>
                                    <p:set>
                                      <p:cBhvr>
                                        <p:cTn dur="1" fill="hold">
                                          <p:stCondLst>
                                            <p:cond delay="0"/>
                                          </p:stCondLst>
                                        </p:cTn>
                                        <p:tgtEl>
                                          <p:spTgt spid="1246"/>
                                        </p:tgtEl>
                                        <p:attrNameLst>
                                          <p:attrName>style.visibility</p:attrName>
                                        </p:attrNameLst>
                                      </p:cBhvr>
                                      <p:to>
                                        <p:strVal val="visible"/>
                                      </p:to>
                                    </p:set>
                                    <p:animEffect filter="fade" transition="in">
                                      <p:cBhvr>
                                        <p:cTn dur="300"/>
                                        <p:tgtEl>
                                          <p:spTgt spid="1246"/>
                                        </p:tgtEl>
                                      </p:cBhvr>
                                    </p:animEffect>
                                  </p:childTnLst>
                                </p:cTn>
                              </p:par>
                              <p:par>
                                <p:cTn fill="hold" nodeType="withEffect" presetClass="entr" presetID="10" presetSubtype="0">
                                  <p:stCondLst>
                                    <p:cond delay="0"/>
                                  </p:stCondLst>
                                  <p:childTnLst>
                                    <p:set>
                                      <p:cBhvr>
                                        <p:cTn dur="1" fill="hold">
                                          <p:stCondLst>
                                            <p:cond delay="0"/>
                                          </p:stCondLst>
                                        </p:cTn>
                                        <p:tgtEl>
                                          <p:spTgt spid="1247"/>
                                        </p:tgtEl>
                                        <p:attrNameLst>
                                          <p:attrName>style.visibility</p:attrName>
                                        </p:attrNameLst>
                                      </p:cBhvr>
                                      <p:to>
                                        <p:strVal val="visible"/>
                                      </p:to>
                                    </p:set>
                                    <p:animEffect filter="fade" transition="in">
                                      <p:cBhvr>
                                        <p:cTn dur="300"/>
                                        <p:tgtEl>
                                          <p:spTgt spid="1247"/>
                                        </p:tgtEl>
                                      </p:cBhvr>
                                    </p:animEffect>
                                  </p:childTnLst>
                                </p:cTn>
                              </p:par>
                              <p:par>
                                <p:cTn fill="hold" nodeType="withEffect" presetClass="entr" presetID="10" presetSubtype="0">
                                  <p:stCondLst>
                                    <p:cond delay="0"/>
                                  </p:stCondLst>
                                  <p:childTnLst>
                                    <p:set>
                                      <p:cBhvr>
                                        <p:cTn dur="1" fill="hold">
                                          <p:stCondLst>
                                            <p:cond delay="0"/>
                                          </p:stCondLst>
                                        </p:cTn>
                                        <p:tgtEl>
                                          <p:spTgt spid="1248"/>
                                        </p:tgtEl>
                                        <p:attrNameLst>
                                          <p:attrName>style.visibility</p:attrName>
                                        </p:attrNameLst>
                                      </p:cBhvr>
                                      <p:to>
                                        <p:strVal val="visible"/>
                                      </p:to>
                                    </p:set>
                                    <p:animEffect filter="fade" transition="in">
                                      <p:cBhvr>
                                        <p:cTn dur="300"/>
                                        <p:tgtEl>
                                          <p:spTgt spid="1248"/>
                                        </p:tgtEl>
                                      </p:cBhvr>
                                    </p:animEffect>
                                  </p:childTnLst>
                                </p:cTn>
                              </p:par>
                              <p:par>
                                <p:cTn fill="hold" nodeType="withEffect" presetClass="entr" presetID="10" presetSubtype="0">
                                  <p:stCondLst>
                                    <p:cond delay="0"/>
                                  </p:stCondLst>
                                  <p:childTnLst>
                                    <p:set>
                                      <p:cBhvr>
                                        <p:cTn dur="1" fill="hold">
                                          <p:stCondLst>
                                            <p:cond delay="0"/>
                                          </p:stCondLst>
                                        </p:cTn>
                                        <p:tgtEl>
                                          <p:spTgt spid="1249"/>
                                        </p:tgtEl>
                                        <p:attrNameLst>
                                          <p:attrName>style.visibility</p:attrName>
                                        </p:attrNameLst>
                                      </p:cBhvr>
                                      <p:to>
                                        <p:strVal val="visible"/>
                                      </p:to>
                                    </p:set>
                                    <p:animEffect filter="fade" transition="in">
                                      <p:cBhvr>
                                        <p:cTn dur="300"/>
                                        <p:tgtEl>
                                          <p:spTgt spid="1249"/>
                                        </p:tgtEl>
                                      </p:cBhvr>
                                    </p:animEffect>
                                  </p:childTnLst>
                                </p:cTn>
                              </p:par>
                            </p:childTnLst>
                          </p:cTn>
                        </p:par>
                        <p:par>
                          <p:cTn fill="hold">
                            <p:stCondLst>
                              <p:cond delay="2301"/>
                            </p:stCondLst>
                            <p:childTnLst>
                              <p:par>
                                <p:cTn fill="hold" nodeType="afterEffect" presetClass="entr" presetID="10" presetSubtype="0">
                                  <p:stCondLst>
                                    <p:cond delay="0"/>
                                  </p:stCondLst>
                                  <p:childTnLst>
                                    <p:set>
                                      <p:cBhvr>
                                        <p:cTn dur="1" fill="hold">
                                          <p:stCondLst>
                                            <p:cond delay="0"/>
                                          </p:stCondLst>
                                        </p:cTn>
                                        <p:tgtEl>
                                          <p:spTgt spid="1250"/>
                                        </p:tgtEl>
                                        <p:attrNameLst>
                                          <p:attrName>style.visibility</p:attrName>
                                        </p:attrNameLst>
                                      </p:cBhvr>
                                      <p:to>
                                        <p:strVal val="visible"/>
                                      </p:to>
                                    </p:set>
                                    <p:animEffect filter="fade" transition="in">
                                      <p:cBhvr>
                                        <p:cTn dur="500"/>
                                        <p:tgtEl>
                                          <p:spTgt spid="1250"/>
                                        </p:tgtEl>
                                      </p:cBhvr>
                                    </p:animEffect>
                                  </p:childTnLst>
                                </p:cTn>
                              </p:par>
                              <p:par>
                                <p:cTn fill="hold" nodeType="withEffect" presetClass="entr" presetID="10" presetSubtype="0">
                                  <p:stCondLst>
                                    <p:cond delay="0"/>
                                  </p:stCondLst>
                                  <p:childTnLst>
                                    <p:set>
                                      <p:cBhvr>
                                        <p:cTn dur="1" fill="hold">
                                          <p:stCondLst>
                                            <p:cond delay="0"/>
                                          </p:stCondLst>
                                        </p:cTn>
                                        <p:tgtEl>
                                          <p:spTgt spid="1251"/>
                                        </p:tgtEl>
                                        <p:attrNameLst>
                                          <p:attrName>style.visibility</p:attrName>
                                        </p:attrNameLst>
                                      </p:cBhvr>
                                      <p:to>
                                        <p:strVal val="visible"/>
                                      </p:to>
                                    </p:set>
                                    <p:animEffect filter="fade" transition="in">
                                      <p:cBhvr>
                                        <p:cTn dur="500"/>
                                        <p:tgtEl>
                                          <p:spTgt spid="1251"/>
                                        </p:tgtEl>
                                      </p:cBhvr>
                                    </p:animEffect>
                                  </p:childTnLst>
                                </p:cTn>
                              </p:par>
                            </p:childTnLst>
                          </p:cTn>
                        </p:par>
                        <p:par>
                          <p:cTn fill="hold">
                            <p:stCondLst>
                              <p:cond delay="2801"/>
                            </p:stCondLst>
                            <p:childTnLst>
                              <p:par>
                                <p:cTn fill="hold" nodeType="afterEffect" presetClass="entr" presetID="10" presetSubtype="0">
                                  <p:stCondLst>
                                    <p:cond delay="0"/>
                                  </p:stCondLst>
                                  <p:childTnLst>
                                    <p:set>
                                      <p:cBhvr>
                                        <p:cTn dur="1" fill="hold">
                                          <p:stCondLst>
                                            <p:cond delay="0"/>
                                          </p:stCondLst>
                                        </p:cTn>
                                        <p:tgtEl>
                                          <p:spTgt spid="1225"/>
                                        </p:tgtEl>
                                        <p:attrNameLst>
                                          <p:attrName>style.visibility</p:attrName>
                                        </p:attrNameLst>
                                      </p:cBhvr>
                                      <p:to>
                                        <p:strVal val="visible"/>
                                      </p:to>
                                    </p:set>
                                    <p:animEffect filter="fade" transition="in">
                                      <p:cBhvr>
                                        <p:cTn dur="500"/>
                                        <p:tgtEl>
                                          <p:spTgt spid="1225"/>
                                        </p:tgtEl>
                                      </p:cBhvr>
                                    </p:animEffect>
                                  </p:childTnLst>
                                </p:cTn>
                              </p:par>
                            </p:childTnLst>
                          </p:cTn>
                        </p:par>
                        <p:par>
                          <p:cTn fill="hold">
                            <p:stCondLst>
                              <p:cond delay="3301"/>
                            </p:stCondLst>
                            <p:childTnLst>
                              <p:par>
                                <p:cTn fill="hold" nodeType="afterEffect" presetClass="entr" presetID="10" presetSubtype="0">
                                  <p:stCondLst>
                                    <p:cond delay="0"/>
                                  </p:stCondLst>
                                  <p:childTnLst>
                                    <p:set>
                                      <p:cBhvr>
                                        <p:cTn dur="1" fill="hold">
                                          <p:stCondLst>
                                            <p:cond delay="0"/>
                                          </p:stCondLst>
                                        </p:cTn>
                                        <p:tgtEl>
                                          <p:spTgt spid="1222"/>
                                        </p:tgtEl>
                                        <p:attrNameLst>
                                          <p:attrName>style.visibility</p:attrName>
                                        </p:attrNameLst>
                                      </p:cBhvr>
                                      <p:to>
                                        <p:strVal val="visible"/>
                                      </p:to>
                                    </p:set>
                                    <p:animEffect filter="fade" transition="in">
                                      <p:cBhvr>
                                        <p:cTn dur="500"/>
                                        <p:tgtEl>
                                          <p:spTgt spid="1222"/>
                                        </p:tgtEl>
                                      </p:cBhvr>
                                    </p:animEffect>
                                  </p:childTnLst>
                                </p:cTn>
                              </p:par>
                            </p:childTnLst>
                          </p:cTn>
                        </p:par>
                        <p:par>
                          <p:cTn fill="hold">
                            <p:stCondLst>
                              <p:cond delay="3801"/>
                            </p:stCondLst>
                            <p:childTnLst>
                              <p:par>
                                <p:cTn fill="hold" nodeType="afterEffect" presetClass="entr" presetID="10" presetSubtype="0">
                                  <p:stCondLst>
                                    <p:cond delay="0"/>
                                  </p:stCondLst>
                                  <p:childTnLst>
                                    <p:set>
                                      <p:cBhvr>
                                        <p:cTn dur="1" fill="hold">
                                          <p:stCondLst>
                                            <p:cond delay="0"/>
                                          </p:stCondLst>
                                        </p:cTn>
                                        <p:tgtEl>
                                          <p:spTgt spid="1221"/>
                                        </p:tgtEl>
                                        <p:attrNameLst>
                                          <p:attrName>style.visibility</p:attrName>
                                        </p:attrNameLst>
                                      </p:cBhvr>
                                      <p:to>
                                        <p:strVal val="visible"/>
                                      </p:to>
                                    </p:set>
                                    <p:animEffect filter="fade" transition="in">
                                      <p:cBhvr>
                                        <p:cTn dur="500"/>
                                        <p:tgtEl>
                                          <p:spTgt spid="1221"/>
                                        </p:tgtEl>
                                      </p:cBhvr>
                                    </p:animEffect>
                                  </p:childTnLst>
                                </p:cTn>
                              </p:par>
                            </p:childTnLst>
                          </p:cTn>
                        </p:par>
                        <p:par>
                          <p:cTn fill="hold">
                            <p:stCondLst>
                              <p:cond delay="4301"/>
                            </p:stCondLst>
                            <p:childTnLst>
                              <p:par>
                                <p:cTn fill="hold" nodeType="afterEffect" presetClass="entr" presetID="10" presetSubtype="0">
                                  <p:stCondLst>
                                    <p:cond delay="0"/>
                                  </p:stCondLst>
                                  <p:childTnLst>
                                    <p:set>
                                      <p:cBhvr>
                                        <p:cTn dur="1" fill="hold">
                                          <p:stCondLst>
                                            <p:cond delay="0"/>
                                          </p:stCondLst>
                                        </p:cTn>
                                        <p:tgtEl>
                                          <p:spTgt spid="1223"/>
                                        </p:tgtEl>
                                        <p:attrNameLst>
                                          <p:attrName>style.visibility</p:attrName>
                                        </p:attrNameLst>
                                      </p:cBhvr>
                                      <p:to>
                                        <p:strVal val="visible"/>
                                      </p:to>
                                    </p:set>
                                    <p:animEffect filter="fade" transition="in">
                                      <p:cBhvr>
                                        <p:cTn dur="500"/>
                                        <p:tgtEl>
                                          <p:spTgt spid="1223"/>
                                        </p:tgtEl>
                                      </p:cBhvr>
                                    </p:animEffect>
                                  </p:childTnLst>
                                </p:cTn>
                              </p:par>
                            </p:childTnLst>
                          </p:cTn>
                        </p:par>
                        <p:par>
                          <p:cTn fill="hold">
                            <p:stCondLst>
                              <p:cond delay="4801"/>
                            </p:stCondLst>
                            <p:childTnLst>
                              <p:par>
                                <p:cTn fill="hold" nodeType="afterEffect" presetClass="entr" presetID="10" presetSubtype="0">
                                  <p:stCondLst>
                                    <p:cond delay="0"/>
                                  </p:stCondLst>
                                  <p:childTnLst>
                                    <p:set>
                                      <p:cBhvr>
                                        <p:cTn dur="1" fill="hold">
                                          <p:stCondLst>
                                            <p:cond delay="0"/>
                                          </p:stCondLst>
                                        </p:cTn>
                                        <p:tgtEl>
                                          <p:spTgt spid="1224"/>
                                        </p:tgtEl>
                                        <p:attrNameLst>
                                          <p:attrName>style.visibility</p:attrName>
                                        </p:attrNameLst>
                                      </p:cBhvr>
                                      <p:to>
                                        <p:strVal val="visible"/>
                                      </p:to>
                                    </p:set>
                                    <p:animEffect filter="fade" transition="in">
                                      <p:cBhvr>
                                        <p:cTn dur="500"/>
                                        <p:tgtEl>
                                          <p:spTgt spid="1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2" name="Shape 1262"/>
        <p:cNvGrpSpPr/>
        <p:nvPr/>
      </p:nvGrpSpPr>
      <p:grpSpPr>
        <a:xfrm>
          <a:off x="0" y="0"/>
          <a:ext cx="0" cy="0"/>
          <a:chOff x="0" y="0"/>
          <a:chExt cx="0" cy="0"/>
        </a:xfrm>
      </p:grpSpPr>
      <p:cxnSp>
        <p:nvCxnSpPr>
          <p:cNvPr id="1263" name="Google Shape;1263;p22"/>
          <p:cNvCxnSpPr/>
          <p:nvPr/>
        </p:nvCxnSpPr>
        <p:spPr>
          <a:xfrm>
            <a:off x="5413514" y="2501504"/>
            <a:ext cx="5951" cy="648891"/>
          </a:xfrm>
          <a:prstGeom prst="straightConnector1">
            <a:avLst/>
          </a:prstGeom>
          <a:noFill/>
          <a:ln cap="flat" cmpd="sng" w="41275">
            <a:solidFill>
              <a:schemeClr val="accent5"/>
            </a:solidFill>
            <a:prstDash val="solid"/>
            <a:round/>
            <a:headEnd len="sm" w="sm" type="none"/>
            <a:tailEnd len="med" w="med" type="oval"/>
          </a:ln>
        </p:spPr>
      </p:cxnSp>
      <p:cxnSp>
        <p:nvCxnSpPr>
          <p:cNvPr id="1264" name="Google Shape;1264;p22"/>
          <p:cNvCxnSpPr/>
          <p:nvPr/>
        </p:nvCxnSpPr>
        <p:spPr>
          <a:xfrm>
            <a:off x="1746328" y="2362201"/>
            <a:ext cx="0" cy="788194"/>
          </a:xfrm>
          <a:prstGeom prst="straightConnector1">
            <a:avLst/>
          </a:prstGeom>
          <a:noFill/>
          <a:ln cap="flat" cmpd="sng" w="41275">
            <a:solidFill>
              <a:srgbClr val="004677"/>
            </a:solidFill>
            <a:prstDash val="solid"/>
            <a:round/>
            <a:headEnd len="sm" w="sm" type="none"/>
            <a:tailEnd len="med" w="med" type="oval"/>
          </a:ln>
        </p:spPr>
      </p:cxnSp>
      <p:cxnSp>
        <p:nvCxnSpPr>
          <p:cNvPr id="1265" name="Google Shape;1265;p22"/>
          <p:cNvCxnSpPr/>
          <p:nvPr/>
        </p:nvCxnSpPr>
        <p:spPr>
          <a:xfrm>
            <a:off x="3595989" y="2362201"/>
            <a:ext cx="0" cy="788194"/>
          </a:xfrm>
          <a:prstGeom prst="straightConnector1">
            <a:avLst/>
          </a:prstGeom>
          <a:noFill/>
          <a:ln cap="flat" cmpd="sng" w="41275">
            <a:solidFill>
              <a:srgbClr val="0069B2"/>
            </a:solidFill>
            <a:prstDash val="solid"/>
            <a:round/>
            <a:headEnd len="sm" w="sm" type="none"/>
            <a:tailEnd len="med" w="med" type="oval"/>
          </a:ln>
        </p:spPr>
      </p:cxnSp>
      <p:cxnSp>
        <p:nvCxnSpPr>
          <p:cNvPr id="1266" name="Google Shape;1266;p22"/>
          <p:cNvCxnSpPr/>
          <p:nvPr/>
        </p:nvCxnSpPr>
        <p:spPr>
          <a:xfrm>
            <a:off x="7289358" y="2362201"/>
            <a:ext cx="0" cy="788194"/>
          </a:xfrm>
          <a:prstGeom prst="straightConnector1">
            <a:avLst/>
          </a:prstGeom>
          <a:noFill/>
          <a:ln cap="flat" cmpd="sng" w="41275">
            <a:solidFill>
              <a:srgbClr val="5BBCFF"/>
            </a:solidFill>
            <a:prstDash val="solid"/>
            <a:round/>
            <a:headEnd len="sm" w="sm" type="none"/>
            <a:tailEnd len="med" w="med" type="oval"/>
          </a:ln>
        </p:spPr>
      </p:cxnSp>
      <p:grpSp>
        <p:nvGrpSpPr>
          <p:cNvPr id="1267" name="Google Shape;1267;p22"/>
          <p:cNvGrpSpPr/>
          <p:nvPr/>
        </p:nvGrpSpPr>
        <p:grpSpPr>
          <a:xfrm>
            <a:off x="867919" y="3259931"/>
            <a:ext cx="1779436" cy="997954"/>
            <a:chOff x="5408083" y="2933595"/>
            <a:chExt cx="2372955" cy="1331076"/>
          </a:xfrm>
        </p:grpSpPr>
        <p:sp>
          <p:nvSpPr>
            <p:cNvPr id="1268" name="Google Shape;1268;p22"/>
            <p:cNvSpPr txBox="1"/>
            <p:nvPr/>
          </p:nvSpPr>
          <p:spPr>
            <a:xfrm>
              <a:off x="5540761" y="2933595"/>
              <a:ext cx="2067218" cy="3694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7F7F7F"/>
                  </a:solidFill>
                  <a:latin typeface="Microsoft Yahei"/>
                  <a:ea typeface="Microsoft Yahei"/>
                  <a:cs typeface="Microsoft Yahei"/>
                  <a:sym typeface="Microsoft Yahei"/>
                </a:rPr>
                <a:t>Enter the title here</a:t>
              </a:r>
              <a:endParaRPr/>
            </a:p>
          </p:txBody>
        </p:sp>
        <p:sp>
          <p:nvSpPr>
            <p:cNvPr id="1269" name="Google Shape;1269;p22"/>
            <p:cNvSpPr/>
            <p:nvPr/>
          </p:nvSpPr>
          <p:spPr>
            <a:xfrm>
              <a:off x="5408083" y="3217860"/>
              <a:ext cx="2372955" cy="104681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270" name="Google Shape;1270;p22"/>
          <p:cNvGrpSpPr/>
          <p:nvPr/>
        </p:nvGrpSpPr>
        <p:grpSpPr>
          <a:xfrm>
            <a:off x="2705676" y="3259932"/>
            <a:ext cx="1779436" cy="997954"/>
            <a:chOff x="5408083" y="2933595"/>
            <a:chExt cx="2372955" cy="1331076"/>
          </a:xfrm>
        </p:grpSpPr>
        <p:sp>
          <p:nvSpPr>
            <p:cNvPr id="1271" name="Google Shape;1271;p22"/>
            <p:cNvSpPr txBox="1"/>
            <p:nvPr/>
          </p:nvSpPr>
          <p:spPr>
            <a:xfrm>
              <a:off x="5548769" y="2933595"/>
              <a:ext cx="2067218" cy="3694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7F7F7F"/>
                  </a:solidFill>
                  <a:latin typeface="Microsoft Yahei"/>
                  <a:ea typeface="Microsoft Yahei"/>
                  <a:cs typeface="Microsoft Yahei"/>
                  <a:sym typeface="Microsoft Yahei"/>
                </a:rPr>
                <a:t>Enter the title here</a:t>
              </a:r>
              <a:endParaRPr/>
            </a:p>
          </p:txBody>
        </p:sp>
        <p:sp>
          <p:nvSpPr>
            <p:cNvPr id="1272" name="Google Shape;1272;p22"/>
            <p:cNvSpPr/>
            <p:nvPr/>
          </p:nvSpPr>
          <p:spPr>
            <a:xfrm>
              <a:off x="5408083" y="3217860"/>
              <a:ext cx="2372955" cy="104681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273" name="Google Shape;1273;p22"/>
          <p:cNvGrpSpPr/>
          <p:nvPr/>
        </p:nvGrpSpPr>
        <p:grpSpPr>
          <a:xfrm>
            <a:off x="4529152" y="3259932"/>
            <a:ext cx="1779436" cy="997954"/>
            <a:chOff x="5408083" y="2933595"/>
            <a:chExt cx="2372955" cy="1331076"/>
          </a:xfrm>
        </p:grpSpPr>
        <p:sp>
          <p:nvSpPr>
            <p:cNvPr id="1274" name="Google Shape;1274;p22"/>
            <p:cNvSpPr txBox="1"/>
            <p:nvPr/>
          </p:nvSpPr>
          <p:spPr>
            <a:xfrm>
              <a:off x="5554153" y="2933595"/>
              <a:ext cx="2067218" cy="3694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7F7F7F"/>
                  </a:solidFill>
                  <a:latin typeface="Microsoft Yahei"/>
                  <a:ea typeface="Microsoft Yahei"/>
                  <a:cs typeface="Microsoft Yahei"/>
                  <a:sym typeface="Microsoft Yahei"/>
                </a:rPr>
                <a:t>Enter the title here</a:t>
              </a:r>
              <a:endParaRPr/>
            </a:p>
          </p:txBody>
        </p:sp>
        <p:sp>
          <p:nvSpPr>
            <p:cNvPr id="1275" name="Google Shape;1275;p22"/>
            <p:cNvSpPr/>
            <p:nvPr/>
          </p:nvSpPr>
          <p:spPr>
            <a:xfrm>
              <a:off x="5408083" y="3217860"/>
              <a:ext cx="2372955" cy="104681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276" name="Google Shape;1276;p22"/>
          <p:cNvGrpSpPr/>
          <p:nvPr/>
        </p:nvGrpSpPr>
        <p:grpSpPr>
          <a:xfrm>
            <a:off x="6414520" y="3259932"/>
            <a:ext cx="1779436" cy="997954"/>
            <a:chOff x="5408083" y="2933595"/>
            <a:chExt cx="2372955" cy="1331076"/>
          </a:xfrm>
        </p:grpSpPr>
        <p:sp>
          <p:nvSpPr>
            <p:cNvPr id="1277" name="Google Shape;1277;p22"/>
            <p:cNvSpPr txBox="1"/>
            <p:nvPr/>
          </p:nvSpPr>
          <p:spPr>
            <a:xfrm>
              <a:off x="5535832" y="2933595"/>
              <a:ext cx="2067218" cy="3694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7F7F7F"/>
                  </a:solidFill>
                  <a:latin typeface="Microsoft Yahei"/>
                  <a:ea typeface="Microsoft Yahei"/>
                  <a:cs typeface="Microsoft Yahei"/>
                  <a:sym typeface="Microsoft Yahei"/>
                </a:rPr>
                <a:t>Enter the title here</a:t>
              </a:r>
              <a:endParaRPr/>
            </a:p>
          </p:txBody>
        </p:sp>
        <p:sp>
          <p:nvSpPr>
            <p:cNvPr id="1278" name="Google Shape;1278;p22"/>
            <p:cNvSpPr/>
            <p:nvPr/>
          </p:nvSpPr>
          <p:spPr>
            <a:xfrm>
              <a:off x="5408083" y="3217860"/>
              <a:ext cx="2372955" cy="104681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900">
                <a:solidFill>
                  <a:srgbClr val="7F7F7F"/>
                </a:solidFill>
                <a:latin typeface="Microsoft Yahei"/>
                <a:ea typeface="Microsoft Yahei"/>
                <a:cs typeface="Microsoft Yahei"/>
                <a:sym typeface="Microsoft Yahei"/>
              </a:endParaRPr>
            </a:p>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279" name="Google Shape;1279;p22"/>
          <p:cNvGrpSpPr/>
          <p:nvPr/>
        </p:nvGrpSpPr>
        <p:grpSpPr>
          <a:xfrm>
            <a:off x="4896941" y="1478757"/>
            <a:ext cx="1031953" cy="1032272"/>
            <a:chOff x="6529435" y="1972285"/>
            <a:chExt cx="1376313" cy="1376313"/>
          </a:xfrm>
        </p:grpSpPr>
        <p:sp>
          <p:nvSpPr>
            <p:cNvPr id="1280" name="Google Shape;1280;p22"/>
            <p:cNvSpPr/>
            <p:nvPr/>
          </p:nvSpPr>
          <p:spPr>
            <a:xfrm>
              <a:off x="6529435" y="1972285"/>
              <a:ext cx="1376313" cy="137631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281" name="Google Shape;1281;p22"/>
            <p:cNvSpPr/>
            <p:nvPr/>
          </p:nvSpPr>
          <p:spPr>
            <a:xfrm>
              <a:off x="6962623" y="2447753"/>
              <a:ext cx="509937" cy="402247"/>
            </a:xfrm>
            <a:custGeom>
              <a:rect b="b" l="l" r="r" t="t"/>
              <a:pathLst>
                <a:path extrusionOk="0" h="324" w="411">
                  <a:moveTo>
                    <a:pt x="410" y="309"/>
                  </a:moveTo>
                  <a:cubicBezTo>
                    <a:pt x="410" y="46"/>
                    <a:pt x="410" y="46"/>
                    <a:pt x="410" y="46"/>
                  </a:cubicBezTo>
                  <a:cubicBezTo>
                    <a:pt x="410" y="38"/>
                    <a:pt x="403" y="32"/>
                    <a:pt x="395" y="32"/>
                  </a:cubicBezTo>
                  <a:cubicBezTo>
                    <a:pt x="210" y="32"/>
                    <a:pt x="210" y="32"/>
                    <a:pt x="210" y="32"/>
                  </a:cubicBezTo>
                  <a:cubicBezTo>
                    <a:pt x="204" y="32"/>
                    <a:pt x="200" y="21"/>
                    <a:pt x="200" y="17"/>
                  </a:cubicBezTo>
                  <a:cubicBezTo>
                    <a:pt x="200" y="15"/>
                    <a:pt x="200" y="15"/>
                    <a:pt x="200" y="15"/>
                  </a:cubicBezTo>
                  <a:cubicBezTo>
                    <a:pt x="200" y="7"/>
                    <a:pt x="193" y="0"/>
                    <a:pt x="184" y="0"/>
                  </a:cubicBezTo>
                  <a:cubicBezTo>
                    <a:pt x="86" y="0"/>
                    <a:pt x="86" y="0"/>
                    <a:pt x="86" y="0"/>
                  </a:cubicBezTo>
                  <a:cubicBezTo>
                    <a:pt x="77" y="0"/>
                    <a:pt x="70" y="7"/>
                    <a:pt x="70" y="15"/>
                  </a:cubicBezTo>
                  <a:cubicBezTo>
                    <a:pt x="70" y="17"/>
                    <a:pt x="70" y="17"/>
                    <a:pt x="70" y="17"/>
                  </a:cubicBezTo>
                  <a:cubicBezTo>
                    <a:pt x="70" y="21"/>
                    <a:pt x="66" y="32"/>
                    <a:pt x="60" y="32"/>
                  </a:cubicBezTo>
                  <a:cubicBezTo>
                    <a:pt x="60" y="32"/>
                    <a:pt x="60" y="32"/>
                    <a:pt x="60" y="32"/>
                  </a:cubicBezTo>
                  <a:cubicBezTo>
                    <a:pt x="52" y="32"/>
                    <a:pt x="46" y="38"/>
                    <a:pt x="46" y="46"/>
                  </a:cubicBezTo>
                  <a:cubicBezTo>
                    <a:pt x="46" y="122"/>
                    <a:pt x="46" y="122"/>
                    <a:pt x="46" y="122"/>
                  </a:cubicBezTo>
                  <a:cubicBezTo>
                    <a:pt x="14" y="122"/>
                    <a:pt x="14" y="122"/>
                    <a:pt x="14" y="122"/>
                  </a:cubicBezTo>
                  <a:cubicBezTo>
                    <a:pt x="14" y="122"/>
                    <a:pt x="0" y="122"/>
                    <a:pt x="5" y="138"/>
                  </a:cubicBezTo>
                  <a:cubicBezTo>
                    <a:pt x="38" y="309"/>
                    <a:pt x="38" y="309"/>
                    <a:pt x="38" y="309"/>
                  </a:cubicBezTo>
                  <a:cubicBezTo>
                    <a:pt x="38" y="317"/>
                    <a:pt x="44" y="324"/>
                    <a:pt x="53" y="324"/>
                  </a:cubicBezTo>
                  <a:cubicBezTo>
                    <a:pt x="403" y="324"/>
                    <a:pt x="403" y="324"/>
                    <a:pt x="403" y="324"/>
                  </a:cubicBezTo>
                  <a:cubicBezTo>
                    <a:pt x="411" y="324"/>
                    <a:pt x="410" y="309"/>
                    <a:pt x="410" y="309"/>
                  </a:cubicBezTo>
                  <a:close/>
                  <a:moveTo>
                    <a:pt x="392" y="144"/>
                  </a:moveTo>
                  <a:cubicBezTo>
                    <a:pt x="392" y="316"/>
                    <a:pt x="392" y="316"/>
                    <a:pt x="392" y="316"/>
                  </a:cubicBezTo>
                  <a:cubicBezTo>
                    <a:pt x="359" y="132"/>
                    <a:pt x="359" y="132"/>
                    <a:pt x="359" y="132"/>
                  </a:cubicBezTo>
                  <a:cubicBezTo>
                    <a:pt x="356" y="122"/>
                    <a:pt x="345" y="123"/>
                    <a:pt x="345" y="123"/>
                  </a:cubicBezTo>
                  <a:cubicBezTo>
                    <a:pt x="64" y="123"/>
                    <a:pt x="64" y="123"/>
                    <a:pt x="64" y="123"/>
                  </a:cubicBezTo>
                  <a:cubicBezTo>
                    <a:pt x="64" y="64"/>
                    <a:pt x="64" y="64"/>
                    <a:pt x="64" y="64"/>
                  </a:cubicBezTo>
                  <a:cubicBezTo>
                    <a:pt x="392" y="64"/>
                    <a:pt x="392" y="64"/>
                    <a:pt x="392" y="64"/>
                  </a:cubicBezTo>
                  <a:lnTo>
                    <a:pt x="392" y="144"/>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282" name="Google Shape;1282;p22"/>
          <p:cNvGrpSpPr/>
          <p:nvPr/>
        </p:nvGrpSpPr>
        <p:grpSpPr>
          <a:xfrm>
            <a:off x="1221425" y="1478757"/>
            <a:ext cx="1031953" cy="1032272"/>
            <a:chOff x="1627497" y="1972285"/>
            <a:chExt cx="1376313" cy="1376313"/>
          </a:xfrm>
        </p:grpSpPr>
        <p:sp>
          <p:nvSpPr>
            <p:cNvPr id="1283" name="Google Shape;1283;p22"/>
            <p:cNvSpPr/>
            <p:nvPr/>
          </p:nvSpPr>
          <p:spPr>
            <a:xfrm>
              <a:off x="1627497" y="1972285"/>
              <a:ext cx="1376313" cy="137631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nvGrpSpPr>
            <p:cNvPr id="1284" name="Google Shape;1284;p22"/>
            <p:cNvGrpSpPr/>
            <p:nvPr/>
          </p:nvGrpSpPr>
          <p:grpSpPr>
            <a:xfrm>
              <a:off x="2067058" y="2373884"/>
              <a:ext cx="514429" cy="498044"/>
              <a:chOff x="2339975" y="3200401"/>
              <a:chExt cx="249238" cy="241300"/>
            </a:xfrm>
          </p:grpSpPr>
          <p:sp>
            <p:nvSpPr>
              <p:cNvPr id="1285" name="Google Shape;1285;p22"/>
              <p:cNvSpPr/>
              <p:nvPr/>
            </p:nvSpPr>
            <p:spPr>
              <a:xfrm>
                <a:off x="2428875" y="3297238"/>
                <a:ext cx="28575" cy="25400"/>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86" name="Google Shape;1286;p22"/>
              <p:cNvSpPr/>
              <p:nvPr/>
            </p:nvSpPr>
            <p:spPr>
              <a:xfrm>
                <a:off x="2473325" y="3297238"/>
                <a:ext cx="28575" cy="25400"/>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87" name="Google Shape;1287;p22"/>
              <p:cNvSpPr/>
              <p:nvPr/>
            </p:nvSpPr>
            <p:spPr>
              <a:xfrm>
                <a:off x="2516188" y="3297238"/>
                <a:ext cx="28575" cy="25400"/>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88" name="Google Shape;1288;p22"/>
              <p:cNvSpPr/>
              <p:nvPr/>
            </p:nvSpPr>
            <p:spPr>
              <a:xfrm>
                <a:off x="2428875" y="3338513"/>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89" name="Google Shape;1289;p22"/>
              <p:cNvSpPr/>
              <p:nvPr/>
            </p:nvSpPr>
            <p:spPr>
              <a:xfrm>
                <a:off x="2473325" y="3338513"/>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0" name="Google Shape;1290;p22"/>
              <p:cNvSpPr/>
              <p:nvPr/>
            </p:nvSpPr>
            <p:spPr>
              <a:xfrm>
                <a:off x="2516188" y="3338513"/>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1" name="Google Shape;1291;p22"/>
              <p:cNvSpPr/>
              <p:nvPr/>
            </p:nvSpPr>
            <p:spPr>
              <a:xfrm>
                <a:off x="2428875" y="3378201"/>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2" name="Google Shape;1292;p22"/>
              <p:cNvSpPr/>
              <p:nvPr/>
            </p:nvSpPr>
            <p:spPr>
              <a:xfrm>
                <a:off x="2386013" y="3338513"/>
                <a:ext cx="25400"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3" name="Google Shape;1293;p22"/>
              <p:cNvSpPr/>
              <p:nvPr/>
            </p:nvSpPr>
            <p:spPr>
              <a:xfrm>
                <a:off x="2386013" y="3378201"/>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4" name="Google Shape;1294;p22"/>
              <p:cNvSpPr/>
              <p:nvPr/>
            </p:nvSpPr>
            <p:spPr>
              <a:xfrm>
                <a:off x="2473325" y="3378201"/>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5" name="Google Shape;1295;p22"/>
              <p:cNvSpPr/>
              <p:nvPr/>
            </p:nvSpPr>
            <p:spPr>
              <a:xfrm>
                <a:off x="2516188" y="3378201"/>
                <a:ext cx="28575" cy="23813"/>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6" name="Google Shape;1296;p22"/>
              <p:cNvSpPr/>
              <p:nvPr/>
            </p:nvSpPr>
            <p:spPr>
              <a:xfrm>
                <a:off x="2339975" y="3217863"/>
                <a:ext cx="249238" cy="223838"/>
              </a:xfrm>
              <a:custGeom>
                <a:rect b="b" l="l" r="r" t="t"/>
                <a:pathLst>
                  <a:path extrusionOk="0" h="141" w="157">
                    <a:moveTo>
                      <a:pt x="157" y="0"/>
                    </a:moveTo>
                    <a:lnTo>
                      <a:pt x="135" y="0"/>
                    </a:lnTo>
                    <a:lnTo>
                      <a:pt x="135" y="15"/>
                    </a:lnTo>
                    <a:lnTo>
                      <a:pt x="114" y="15"/>
                    </a:lnTo>
                    <a:lnTo>
                      <a:pt x="114" y="0"/>
                    </a:lnTo>
                    <a:lnTo>
                      <a:pt x="47" y="0"/>
                    </a:lnTo>
                    <a:lnTo>
                      <a:pt x="47" y="15"/>
                    </a:lnTo>
                    <a:lnTo>
                      <a:pt x="25" y="15"/>
                    </a:lnTo>
                    <a:lnTo>
                      <a:pt x="25" y="0"/>
                    </a:lnTo>
                    <a:lnTo>
                      <a:pt x="0" y="0"/>
                    </a:lnTo>
                    <a:lnTo>
                      <a:pt x="0" y="141"/>
                    </a:lnTo>
                    <a:lnTo>
                      <a:pt x="12" y="141"/>
                    </a:lnTo>
                    <a:lnTo>
                      <a:pt x="146" y="141"/>
                    </a:lnTo>
                    <a:lnTo>
                      <a:pt x="157" y="141"/>
                    </a:lnTo>
                    <a:lnTo>
                      <a:pt x="157" y="0"/>
                    </a:lnTo>
                    <a:close/>
                    <a:moveTo>
                      <a:pt x="146" y="129"/>
                    </a:moveTo>
                    <a:lnTo>
                      <a:pt x="12" y="129"/>
                    </a:lnTo>
                    <a:lnTo>
                      <a:pt x="12" y="40"/>
                    </a:lnTo>
                    <a:lnTo>
                      <a:pt x="146" y="40"/>
                    </a:lnTo>
                    <a:lnTo>
                      <a:pt x="146" y="129"/>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7" name="Google Shape;1297;p22"/>
              <p:cNvSpPr/>
              <p:nvPr/>
            </p:nvSpPr>
            <p:spPr>
              <a:xfrm>
                <a:off x="2387600" y="3200401"/>
                <a:ext cx="20638" cy="34925"/>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sp>
            <p:nvSpPr>
              <p:cNvPr id="1298" name="Google Shape;1298;p22"/>
              <p:cNvSpPr/>
              <p:nvPr/>
            </p:nvSpPr>
            <p:spPr>
              <a:xfrm>
                <a:off x="2525713" y="3200401"/>
                <a:ext cx="23813" cy="34925"/>
              </a:xfrm>
              <a:prstGeom prst="rect">
                <a:avLst/>
              </a:pr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Open Sans"/>
                  <a:ea typeface="Open Sans"/>
                  <a:cs typeface="Open Sans"/>
                  <a:sym typeface="Open Sans"/>
                </a:endParaRPr>
              </a:p>
            </p:txBody>
          </p:sp>
        </p:grpSp>
      </p:grpSp>
      <p:grpSp>
        <p:nvGrpSpPr>
          <p:cNvPr id="1299" name="Google Shape;1299;p22"/>
          <p:cNvGrpSpPr/>
          <p:nvPr/>
        </p:nvGrpSpPr>
        <p:grpSpPr>
          <a:xfrm>
            <a:off x="3059183" y="1478757"/>
            <a:ext cx="1031953" cy="1032272"/>
            <a:chOff x="4078466" y="1972285"/>
            <a:chExt cx="1376313" cy="1376313"/>
          </a:xfrm>
        </p:grpSpPr>
        <p:sp>
          <p:nvSpPr>
            <p:cNvPr id="1300" name="Google Shape;1300;p22"/>
            <p:cNvSpPr/>
            <p:nvPr/>
          </p:nvSpPr>
          <p:spPr>
            <a:xfrm>
              <a:off x="4078466" y="1972285"/>
              <a:ext cx="1376313" cy="137631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01" name="Google Shape;1301;p22"/>
            <p:cNvSpPr/>
            <p:nvPr/>
          </p:nvSpPr>
          <p:spPr>
            <a:xfrm>
              <a:off x="4478244" y="2416536"/>
              <a:ext cx="589478" cy="471564"/>
            </a:xfrm>
            <a:custGeom>
              <a:rect b="b" l="l" r="r" t="t"/>
              <a:pathLst>
                <a:path extrusionOk="0" h="21600" w="21600">
                  <a:moveTo>
                    <a:pt x="18143" y="10800"/>
                  </a:moveTo>
                  <a:cubicBezTo>
                    <a:pt x="17065" y="10800"/>
                    <a:pt x="16800" y="11898"/>
                    <a:pt x="16709" y="12419"/>
                  </a:cubicBezTo>
                  <a:cubicBezTo>
                    <a:pt x="16115" y="15817"/>
                    <a:pt x="13696" y="18359"/>
                    <a:pt x="10800" y="18359"/>
                  </a:cubicBezTo>
                  <a:cubicBezTo>
                    <a:pt x="9130" y="18359"/>
                    <a:pt x="7618" y="17514"/>
                    <a:pt x="6524" y="16146"/>
                  </a:cubicBezTo>
                  <a:cubicBezTo>
                    <a:pt x="6018" y="15513"/>
                    <a:pt x="5198" y="15513"/>
                    <a:pt x="4691" y="16146"/>
                  </a:cubicBezTo>
                  <a:cubicBezTo>
                    <a:pt x="4185" y="16779"/>
                    <a:pt x="4185" y="17804"/>
                    <a:pt x="4691" y="18437"/>
                  </a:cubicBezTo>
                  <a:cubicBezTo>
                    <a:pt x="6255" y="20391"/>
                    <a:pt x="8415" y="21600"/>
                    <a:pt x="10800" y="21600"/>
                  </a:cubicBezTo>
                  <a:cubicBezTo>
                    <a:pt x="14669" y="21600"/>
                    <a:pt x="17943" y="18421"/>
                    <a:pt x="19043" y="14039"/>
                  </a:cubicBezTo>
                  <a:lnTo>
                    <a:pt x="21600" y="14039"/>
                  </a:lnTo>
                  <a:lnTo>
                    <a:pt x="21600" y="10800"/>
                  </a:lnTo>
                  <a:cubicBezTo>
                    <a:pt x="21600" y="10800"/>
                    <a:pt x="18143" y="10800"/>
                    <a:pt x="18143" y="10800"/>
                  </a:cubicBezTo>
                  <a:close/>
                  <a:moveTo>
                    <a:pt x="4891" y="9180"/>
                  </a:moveTo>
                  <a:cubicBezTo>
                    <a:pt x="5484" y="5783"/>
                    <a:pt x="7904" y="3240"/>
                    <a:pt x="10800" y="3240"/>
                  </a:cubicBezTo>
                  <a:cubicBezTo>
                    <a:pt x="12470" y="3240"/>
                    <a:pt x="13982" y="4086"/>
                    <a:pt x="15076" y="5454"/>
                  </a:cubicBezTo>
                  <a:cubicBezTo>
                    <a:pt x="15582" y="6086"/>
                    <a:pt x="16404" y="6086"/>
                    <a:pt x="16909" y="5454"/>
                  </a:cubicBezTo>
                  <a:cubicBezTo>
                    <a:pt x="17415" y="4821"/>
                    <a:pt x="17415" y="3796"/>
                    <a:pt x="16909" y="3163"/>
                  </a:cubicBezTo>
                  <a:cubicBezTo>
                    <a:pt x="15346" y="1209"/>
                    <a:pt x="13186" y="0"/>
                    <a:pt x="10800" y="0"/>
                  </a:cubicBezTo>
                  <a:cubicBezTo>
                    <a:pt x="6931" y="0"/>
                    <a:pt x="3658" y="3178"/>
                    <a:pt x="2557" y="7560"/>
                  </a:cubicBezTo>
                  <a:lnTo>
                    <a:pt x="0" y="7560"/>
                  </a:lnTo>
                  <a:lnTo>
                    <a:pt x="0" y="10800"/>
                  </a:lnTo>
                  <a:lnTo>
                    <a:pt x="3457" y="10800"/>
                  </a:lnTo>
                  <a:cubicBezTo>
                    <a:pt x="4535" y="10800"/>
                    <a:pt x="4800" y="9702"/>
                    <a:pt x="4891" y="9180"/>
                  </a:cubicBezTo>
                  <a:close/>
                  <a:moveTo>
                    <a:pt x="7343" y="10800"/>
                  </a:moveTo>
                  <a:cubicBezTo>
                    <a:pt x="7343" y="13185"/>
                    <a:pt x="8891" y="15120"/>
                    <a:pt x="10800" y="15120"/>
                  </a:cubicBezTo>
                  <a:cubicBezTo>
                    <a:pt x="12709" y="15120"/>
                    <a:pt x="14255" y="13185"/>
                    <a:pt x="14255" y="10800"/>
                  </a:cubicBezTo>
                  <a:cubicBezTo>
                    <a:pt x="14255" y="8415"/>
                    <a:pt x="12709" y="6480"/>
                    <a:pt x="10800" y="6480"/>
                  </a:cubicBezTo>
                  <a:cubicBezTo>
                    <a:pt x="8891" y="6480"/>
                    <a:pt x="7343" y="8415"/>
                    <a:pt x="7343" y="10800"/>
                  </a:cubicBezTo>
                  <a:close/>
                </a:path>
              </a:pathLst>
            </a:custGeom>
            <a:solidFill>
              <a:schemeClr val="l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302" name="Google Shape;1302;p22"/>
          <p:cNvGrpSpPr/>
          <p:nvPr/>
        </p:nvGrpSpPr>
        <p:grpSpPr>
          <a:xfrm>
            <a:off x="6759694" y="1478757"/>
            <a:ext cx="1031953" cy="1032272"/>
            <a:chOff x="9013430" y="1972285"/>
            <a:chExt cx="1376313" cy="1376313"/>
          </a:xfrm>
        </p:grpSpPr>
        <p:sp>
          <p:nvSpPr>
            <p:cNvPr id="1303" name="Google Shape;1303;p22"/>
            <p:cNvSpPr/>
            <p:nvPr/>
          </p:nvSpPr>
          <p:spPr>
            <a:xfrm>
              <a:off x="9013430" y="1972285"/>
              <a:ext cx="1376313" cy="1376313"/>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04" name="Google Shape;1304;p22"/>
            <p:cNvSpPr/>
            <p:nvPr/>
          </p:nvSpPr>
          <p:spPr>
            <a:xfrm>
              <a:off x="9473468" y="2336790"/>
              <a:ext cx="484064" cy="619289"/>
            </a:xfrm>
            <a:custGeom>
              <a:rect b="b" l="l" r="r" t="t"/>
              <a:pathLst>
                <a:path extrusionOk="0" h="133" w="104">
                  <a:moveTo>
                    <a:pt x="104" y="56"/>
                  </a:moveTo>
                  <a:cubicBezTo>
                    <a:pt x="104" y="31"/>
                    <a:pt x="86" y="10"/>
                    <a:pt x="63" y="2"/>
                  </a:cubicBezTo>
                  <a:cubicBezTo>
                    <a:pt x="58" y="0"/>
                    <a:pt x="58" y="5"/>
                    <a:pt x="58" y="5"/>
                  </a:cubicBezTo>
                  <a:cubicBezTo>
                    <a:pt x="58" y="8"/>
                    <a:pt x="59" y="9"/>
                    <a:pt x="60" y="9"/>
                  </a:cubicBezTo>
                  <a:cubicBezTo>
                    <a:pt x="58" y="13"/>
                    <a:pt x="58" y="13"/>
                    <a:pt x="58" y="13"/>
                  </a:cubicBezTo>
                  <a:cubicBezTo>
                    <a:pt x="54" y="12"/>
                    <a:pt x="50" y="11"/>
                    <a:pt x="45" y="11"/>
                  </a:cubicBezTo>
                  <a:cubicBezTo>
                    <a:pt x="20" y="11"/>
                    <a:pt x="0" y="32"/>
                    <a:pt x="0" y="57"/>
                  </a:cubicBezTo>
                  <a:cubicBezTo>
                    <a:pt x="0" y="71"/>
                    <a:pt x="6" y="83"/>
                    <a:pt x="16" y="91"/>
                  </a:cubicBezTo>
                  <a:cubicBezTo>
                    <a:pt x="15" y="91"/>
                    <a:pt x="15" y="91"/>
                    <a:pt x="15" y="91"/>
                  </a:cubicBezTo>
                  <a:cubicBezTo>
                    <a:pt x="13" y="95"/>
                    <a:pt x="13" y="95"/>
                    <a:pt x="13" y="95"/>
                  </a:cubicBezTo>
                  <a:cubicBezTo>
                    <a:pt x="10" y="94"/>
                    <a:pt x="8" y="96"/>
                    <a:pt x="8" y="96"/>
                  </a:cubicBezTo>
                  <a:cubicBezTo>
                    <a:pt x="6" y="98"/>
                    <a:pt x="9" y="100"/>
                    <a:pt x="9" y="100"/>
                  </a:cubicBezTo>
                  <a:cubicBezTo>
                    <a:pt x="17" y="107"/>
                    <a:pt x="28" y="113"/>
                    <a:pt x="39" y="114"/>
                  </a:cubicBezTo>
                  <a:cubicBezTo>
                    <a:pt x="40" y="126"/>
                    <a:pt x="40" y="126"/>
                    <a:pt x="40" y="126"/>
                  </a:cubicBezTo>
                  <a:cubicBezTo>
                    <a:pt x="31" y="128"/>
                    <a:pt x="31" y="128"/>
                    <a:pt x="31" y="128"/>
                  </a:cubicBezTo>
                  <a:cubicBezTo>
                    <a:pt x="12" y="133"/>
                    <a:pt x="30" y="132"/>
                    <a:pt x="30" y="132"/>
                  </a:cubicBezTo>
                  <a:cubicBezTo>
                    <a:pt x="61" y="132"/>
                    <a:pt x="61" y="132"/>
                    <a:pt x="61" y="132"/>
                  </a:cubicBezTo>
                  <a:cubicBezTo>
                    <a:pt x="82" y="132"/>
                    <a:pt x="61" y="128"/>
                    <a:pt x="61" y="128"/>
                  </a:cubicBezTo>
                  <a:cubicBezTo>
                    <a:pt x="50" y="126"/>
                    <a:pt x="50" y="126"/>
                    <a:pt x="50" y="126"/>
                  </a:cubicBezTo>
                  <a:cubicBezTo>
                    <a:pt x="50" y="126"/>
                    <a:pt x="50" y="119"/>
                    <a:pt x="50" y="114"/>
                  </a:cubicBezTo>
                  <a:cubicBezTo>
                    <a:pt x="79" y="111"/>
                    <a:pt x="104" y="85"/>
                    <a:pt x="104" y="56"/>
                  </a:cubicBezTo>
                  <a:close/>
                  <a:moveTo>
                    <a:pt x="49" y="62"/>
                  </a:moveTo>
                  <a:cubicBezTo>
                    <a:pt x="49" y="44"/>
                    <a:pt x="64" y="58"/>
                    <a:pt x="64" y="58"/>
                  </a:cubicBezTo>
                  <a:cubicBezTo>
                    <a:pt x="72" y="63"/>
                    <a:pt x="73" y="53"/>
                    <a:pt x="73" y="53"/>
                  </a:cubicBezTo>
                  <a:cubicBezTo>
                    <a:pt x="79" y="51"/>
                    <a:pt x="79" y="51"/>
                    <a:pt x="79" y="51"/>
                  </a:cubicBezTo>
                  <a:cubicBezTo>
                    <a:pt x="79" y="48"/>
                    <a:pt x="79" y="48"/>
                    <a:pt x="79" y="48"/>
                  </a:cubicBezTo>
                  <a:cubicBezTo>
                    <a:pt x="78" y="45"/>
                    <a:pt x="78" y="45"/>
                    <a:pt x="78" y="45"/>
                  </a:cubicBezTo>
                  <a:cubicBezTo>
                    <a:pt x="70" y="41"/>
                    <a:pt x="70" y="41"/>
                    <a:pt x="70" y="41"/>
                  </a:cubicBezTo>
                  <a:cubicBezTo>
                    <a:pt x="70" y="41"/>
                    <a:pt x="69" y="44"/>
                    <a:pt x="71" y="47"/>
                  </a:cubicBezTo>
                  <a:cubicBezTo>
                    <a:pt x="71" y="47"/>
                    <a:pt x="70" y="51"/>
                    <a:pt x="69" y="50"/>
                  </a:cubicBezTo>
                  <a:cubicBezTo>
                    <a:pt x="64" y="48"/>
                    <a:pt x="64" y="48"/>
                    <a:pt x="64" y="48"/>
                  </a:cubicBezTo>
                  <a:cubicBezTo>
                    <a:pt x="64" y="48"/>
                    <a:pt x="62" y="47"/>
                    <a:pt x="59" y="49"/>
                  </a:cubicBezTo>
                  <a:cubicBezTo>
                    <a:pt x="56" y="50"/>
                    <a:pt x="52" y="48"/>
                    <a:pt x="52" y="48"/>
                  </a:cubicBezTo>
                  <a:cubicBezTo>
                    <a:pt x="52" y="48"/>
                    <a:pt x="52" y="46"/>
                    <a:pt x="55" y="44"/>
                  </a:cubicBezTo>
                  <a:cubicBezTo>
                    <a:pt x="57" y="43"/>
                    <a:pt x="57" y="43"/>
                    <a:pt x="57" y="43"/>
                  </a:cubicBezTo>
                  <a:cubicBezTo>
                    <a:pt x="57" y="43"/>
                    <a:pt x="57" y="40"/>
                    <a:pt x="57" y="38"/>
                  </a:cubicBezTo>
                  <a:cubicBezTo>
                    <a:pt x="58" y="36"/>
                    <a:pt x="59" y="38"/>
                    <a:pt x="61" y="36"/>
                  </a:cubicBezTo>
                  <a:cubicBezTo>
                    <a:pt x="63" y="34"/>
                    <a:pt x="65" y="39"/>
                    <a:pt x="68" y="39"/>
                  </a:cubicBezTo>
                  <a:cubicBezTo>
                    <a:pt x="71" y="38"/>
                    <a:pt x="69" y="37"/>
                    <a:pt x="72" y="36"/>
                  </a:cubicBezTo>
                  <a:cubicBezTo>
                    <a:pt x="74" y="35"/>
                    <a:pt x="75" y="39"/>
                    <a:pt x="75" y="39"/>
                  </a:cubicBezTo>
                  <a:cubicBezTo>
                    <a:pt x="80" y="39"/>
                    <a:pt x="80" y="39"/>
                    <a:pt x="80" y="39"/>
                  </a:cubicBezTo>
                  <a:cubicBezTo>
                    <a:pt x="80" y="39"/>
                    <a:pt x="79" y="34"/>
                    <a:pt x="79" y="35"/>
                  </a:cubicBezTo>
                  <a:cubicBezTo>
                    <a:pt x="82" y="40"/>
                    <a:pt x="86" y="53"/>
                    <a:pt x="85" y="55"/>
                  </a:cubicBezTo>
                  <a:cubicBezTo>
                    <a:pt x="84" y="55"/>
                    <a:pt x="83" y="54"/>
                    <a:pt x="83" y="54"/>
                  </a:cubicBezTo>
                  <a:cubicBezTo>
                    <a:pt x="78" y="54"/>
                    <a:pt x="78" y="54"/>
                    <a:pt x="78" y="54"/>
                  </a:cubicBezTo>
                  <a:cubicBezTo>
                    <a:pt x="81" y="58"/>
                    <a:pt x="81" y="58"/>
                    <a:pt x="81" y="58"/>
                  </a:cubicBezTo>
                  <a:cubicBezTo>
                    <a:pt x="81" y="58"/>
                    <a:pt x="82" y="60"/>
                    <a:pt x="85" y="60"/>
                  </a:cubicBezTo>
                  <a:cubicBezTo>
                    <a:pt x="83" y="77"/>
                    <a:pt x="69" y="88"/>
                    <a:pt x="69" y="88"/>
                  </a:cubicBezTo>
                  <a:cubicBezTo>
                    <a:pt x="67" y="86"/>
                    <a:pt x="68" y="84"/>
                    <a:pt x="68" y="84"/>
                  </a:cubicBezTo>
                  <a:cubicBezTo>
                    <a:pt x="69" y="81"/>
                    <a:pt x="69" y="81"/>
                    <a:pt x="69" y="81"/>
                  </a:cubicBezTo>
                  <a:cubicBezTo>
                    <a:pt x="69" y="75"/>
                    <a:pt x="69" y="75"/>
                    <a:pt x="69" y="75"/>
                  </a:cubicBezTo>
                  <a:cubicBezTo>
                    <a:pt x="69" y="75"/>
                    <a:pt x="69" y="70"/>
                    <a:pt x="63" y="72"/>
                  </a:cubicBezTo>
                  <a:cubicBezTo>
                    <a:pt x="58" y="74"/>
                    <a:pt x="60" y="74"/>
                    <a:pt x="54" y="74"/>
                  </a:cubicBezTo>
                  <a:cubicBezTo>
                    <a:pt x="48" y="75"/>
                    <a:pt x="49" y="62"/>
                    <a:pt x="49" y="62"/>
                  </a:cubicBezTo>
                  <a:close/>
                  <a:moveTo>
                    <a:pt x="64" y="22"/>
                  </a:moveTo>
                  <a:cubicBezTo>
                    <a:pt x="65" y="22"/>
                    <a:pt x="68" y="23"/>
                    <a:pt x="71" y="26"/>
                  </a:cubicBezTo>
                  <a:cubicBezTo>
                    <a:pt x="69" y="33"/>
                    <a:pt x="65" y="32"/>
                    <a:pt x="65" y="32"/>
                  </a:cubicBezTo>
                  <a:cubicBezTo>
                    <a:pt x="65" y="32"/>
                    <a:pt x="62" y="32"/>
                    <a:pt x="62" y="29"/>
                  </a:cubicBezTo>
                  <a:cubicBezTo>
                    <a:pt x="66" y="27"/>
                    <a:pt x="66" y="27"/>
                    <a:pt x="66" y="27"/>
                  </a:cubicBezTo>
                  <a:cubicBezTo>
                    <a:pt x="66" y="27"/>
                    <a:pt x="64" y="24"/>
                    <a:pt x="64" y="22"/>
                  </a:cubicBezTo>
                  <a:close/>
                  <a:moveTo>
                    <a:pt x="36" y="21"/>
                  </a:moveTo>
                  <a:cubicBezTo>
                    <a:pt x="40" y="17"/>
                    <a:pt x="47" y="17"/>
                    <a:pt x="47" y="18"/>
                  </a:cubicBezTo>
                  <a:cubicBezTo>
                    <a:pt x="46" y="20"/>
                    <a:pt x="44" y="20"/>
                    <a:pt x="44" y="22"/>
                  </a:cubicBezTo>
                  <a:cubicBezTo>
                    <a:pt x="44" y="24"/>
                    <a:pt x="41" y="26"/>
                    <a:pt x="41" y="27"/>
                  </a:cubicBezTo>
                  <a:cubicBezTo>
                    <a:pt x="41" y="28"/>
                    <a:pt x="41" y="32"/>
                    <a:pt x="38" y="29"/>
                  </a:cubicBezTo>
                  <a:cubicBezTo>
                    <a:pt x="35" y="25"/>
                    <a:pt x="32" y="24"/>
                    <a:pt x="33" y="22"/>
                  </a:cubicBezTo>
                  <a:cubicBezTo>
                    <a:pt x="33" y="22"/>
                    <a:pt x="36" y="21"/>
                    <a:pt x="36" y="21"/>
                  </a:cubicBezTo>
                  <a:close/>
                  <a:moveTo>
                    <a:pt x="12" y="74"/>
                  </a:moveTo>
                  <a:cubicBezTo>
                    <a:pt x="12" y="73"/>
                    <a:pt x="11" y="69"/>
                    <a:pt x="11" y="68"/>
                  </a:cubicBezTo>
                  <a:cubicBezTo>
                    <a:pt x="11" y="66"/>
                    <a:pt x="11" y="63"/>
                    <a:pt x="11" y="63"/>
                  </a:cubicBezTo>
                  <a:cubicBezTo>
                    <a:pt x="11" y="63"/>
                    <a:pt x="13" y="61"/>
                    <a:pt x="12" y="60"/>
                  </a:cubicBezTo>
                  <a:cubicBezTo>
                    <a:pt x="11" y="59"/>
                    <a:pt x="11" y="57"/>
                    <a:pt x="11" y="57"/>
                  </a:cubicBezTo>
                  <a:cubicBezTo>
                    <a:pt x="9" y="55"/>
                    <a:pt x="9" y="55"/>
                    <a:pt x="9" y="55"/>
                  </a:cubicBezTo>
                  <a:cubicBezTo>
                    <a:pt x="9" y="55"/>
                    <a:pt x="8" y="53"/>
                    <a:pt x="7" y="52"/>
                  </a:cubicBezTo>
                  <a:cubicBezTo>
                    <a:pt x="7" y="51"/>
                    <a:pt x="7" y="50"/>
                    <a:pt x="8" y="49"/>
                  </a:cubicBezTo>
                  <a:cubicBezTo>
                    <a:pt x="8" y="48"/>
                    <a:pt x="7" y="46"/>
                    <a:pt x="7" y="45"/>
                  </a:cubicBezTo>
                  <a:cubicBezTo>
                    <a:pt x="15" y="27"/>
                    <a:pt x="28" y="22"/>
                    <a:pt x="28" y="22"/>
                  </a:cubicBezTo>
                  <a:cubicBezTo>
                    <a:pt x="29" y="26"/>
                    <a:pt x="29" y="26"/>
                    <a:pt x="29" y="26"/>
                  </a:cubicBezTo>
                  <a:cubicBezTo>
                    <a:pt x="29" y="26"/>
                    <a:pt x="26" y="27"/>
                    <a:pt x="25" y="27"/>
                  </a:cubicBezTo>
                  <a:cubicBezTo>
                    <a:pt x="24" y="26"/>
                    <a:pt x="23" y="26"/>
                    <a:pt x="23" y="26"/>
                  </a:cubicBezTo>
                  <a:cubicBezTo>
                    <a:pt x="22" y="28"/>
                    <a:pt x="22" y="28"/>
                    <a:pt x="22" y="28"/>
                  </a:cubicBezTo>
                  <a:cubicBezTo>
                    <a:pt x="22" y="28"/>
                    <a:pt x="21" y="30"/>
                    <a:pt x="21" y="31"/>
                  </a:cubicBezTo>
                  <a:cubicBezTo>
                    <a:pt x="21" y="32"/>
                    <a:pt x="21" y="33"/>
                    <a:pt x="21" y="33"/>
                  </a:cubicBezTo>
                  <a:cubicBezTo>
                    <a:pt x="21" y="33"/>
                    <a:pt x="24" y="33"/>
                    <a:pt x="24" y="32"/>
                  </a:cubicBezTo>
                  <a:cubicBezTo>
                    <a:pt x="24" y="31"/>
                    <a:pt x="24" y="31"/>
                    <a:pt x="24" y="31"/>
                  </a:cubicBezTo>
                  <a:cubicBezTo>
                    <a:pt x="23" y="29"/>
                    <a:pt x="23" y="29"/>
                    <a:pt x="23" y="29"/>
                  </a:cubicBezTo>
                  <a:cubicBezTo>
                    <a:pt x="23" y="29"/>
                    <a:pt x="25" y="28"/>
                    <a:pt x="30" y="29"/>
                  </a:cubicBezTo>
                  <a:cubicBezTo>
                    <a:pt x="35" y="29"/>
                    <a:pt x="33" y="33"/>
                    <a:pt x="35" y="34"/>
                  </a:cubicBezTo>
                  <a:cubicBezTo>
                    <a:pt x="37" y="34"/>
                    <a:pt x="33" y="37"/>
                    <a:pt x="33" y="39"/>
                  </a:cubicBezTo>
                  <a:cubicBezTo>
                    <a:pt x="32" y="40"/>
                    <a:pt x="31" y="37"/>
                    <a:pt x="31" y="37"/>
                  </a:cubicBezTo>
                  <a:cubicBezTo>
                    <a:pt x="31" y="37"/>
                    <a:pt x="32" y="35"/>
                    <a:pt x="30" y="35"/>
                  </a:cubicBezTo>
                  <a:cubicBezTo>
                    <a:pt x="28" y="35"/>
                    <a:pt x="26" y="39"/>
                    <a:pt x="27" y="38"/>
                  </a:cubicBezTo>
                  <a:cubicBezTo>
                    <a:pt x="28" y="38"/>
                    <a:pt x="30" y="40"/>
                    <a:pt x="29" y="41"/>
                  </a:cubicBezTo>
                  <a:cubicBezTo>
                    <a:pt x="29" y="42"/>
                    <a:pt x="29" y="42"/>
                    <a:pt x="28" y="44"/>
                  </a:cubicBezTo>
                  <a:cubicBezTo>
                    <a:pt x="27" y="46"/>
                    <a:pt x="25" y="48"/>
                    <a:pt x="25" y="48"/>
                  </a:cubicBezTo>
                  <a:cubicBezTo>
                    <a:pt x="25" y="48"/>
                    <a:pt x="24" y="47"/>
                    <a:pt x="24" y="48"/>
                  </a:cubicBezTo>
                  <a:cubicBezTo>
                    <a:pt x="25" y="49"/>
                    <a:pt x="24" y="52"/>
                    <a:pt x="24" y="53"/>
                  </a:cubicBezTo>
                  <a:cubicBezTo>
                    <a:pt x="24" y="54"/>
                    <a:pt x="22" y="52"/>
                    <a:pt x="21" y="50"/>
                  </a:cubicBezTo>
                  <a:cubicBezTo>
                    <a:pt x="21" y="48"/>
                    <a:pt x="19" y="49"/>
                    <a:pt x="18" y="50"/>
                  </a:cubicBezTo>
                  <a:cubicBezTo>
                    <a:pt x="17" y="50"/>
                    <a:pt x="15" y="49"/>
                    <a:pt x="15" y="48"/>
                  </a:cubicBezTo>
                  <a:cubicBezTo>
                    <a:pt x="15" y="47"/>
                    <a:pt x="11" y="50"/>
                    <a:pt x="10" y="51"/>
                  </a:cubicBezTo>
                  <a:cubicBezTo>
                    <a:pt x="9" y="52"/>
                    <a:pt x="9" y="53"/>
                    <a:pt x="11" y="52"/>
                  </a:cubicBezTo>
                  <a:cubicBezTo>
                    <a:pt x="13" y="52"/>
                    <a:pt x="14" y="52"/>
                    <a:pt x="14" y="54"/>
                  </a:cubicBezTo>
                  <a:cubicBezTo>
                    <a:pt x="13" y="55"/>
                    <a:pt x="12" y="54"/>
                    <a:pt x="12" y="55"/>
                  </a:cubicBezTo>
                  <a:cubicBezTo>
                    <a:pt x="12" y="56"/>
                    <a:pt x="14" y="57"/>
                    <a:pt x="14" y="59"/>
                  </a:cubicBezTo>
                  <a:cubicBezTo>
                    <a:pt x="14" y="60"/>
                    <a:pt x="18" y="59"/>
                    <a:pt x="20" y="58"/>
                  </a:cubicBezTo>
                  <a:cubicBezTo>
                    <a:pt x="21" y="58"/>
                    <a:pt x="24" y="57"/>
                    <a:pt x="25" y="59"/>
                  </a:cubicBezTo>
                  <a:cubicBezTo>
                    <a:pt x="25" y="60"/>
                    <a:pt x="29" y="61"/>
                    <a:pt x="30" y="61"/>
                  </a:cubicBezTo>
                  <a:cubicBezTo>
                    <a:pt x="32" y="62"/>
                    <a:pt x="35" y="62"/>
                    <a:pt x="36" y="64"/>
                  </a:cubicBezTo>
                  <a:cubicBezTo>
                    <a:pt x="38" y="65"/>
                    <a:pt x="35" y="68"/>
                    <a:pt x="35" y="69"/>
                  </a:cubicBezTo>
                  <a:cubicBezTo>
                    <a:pt x="35" y="70"/>
                    <a:pt x="33" y="73"/>
                    <a:pt x="33" y="75"/>
                  </a:cubicBezTo>
                  <a:cubicBezTo>
                    <a:pt x="32" y="76"/>
                    <a:pt x="31" y="77"/>
                    <a:pt x="30" y="78"/>
                  </a:cubicBezTo>
                  <a:cubicBezTo>
                    <a:pt x="29" y="78"/>
                    <a:pt x="29" y="80"/>
                    <a:pt x="29" y="80"/>
                  </a:cubicBezTo>
                  <a:cubicBezTo>
                    <a:pt x="29" y="83"/>
                    <a:pt x="29" y="83"/>
                    <a:pt x="29" y="83"/>
                  </a:cubicBezTo>
                  <a:cubicBezTo>
                    <a:pt x="29" y="83"/>
                    <a:pt x="29" y="86"/>
                    <a:pt x="30" y="87"/>
                  </a:cubicBezTo>
                  <a:cubicBezTo>
                    <a:pt x="30" y="88"/>
                    <a:pt x="27" y="94"/>
                    <a:pt x="27" y="94"/>
                  </a:cubicBezTo>
                  <a:cubicBezTo>
                    <a:pt x="26" y="94"/>
                    <a:pt x="25" y="92"/>
                    <a:pt x="24" y="90"/>
                  </a:cubicBezTo>
                  <a:cubicBezTo>
                    <a:pt x="23" y="89"/>
                    <a:pt x="23" y="88"/>
                    <a:pt x="23" y="86"/>
                  </a:cubicBezTo>
                  <a:cubicBezTo>
                    <a:pt x="23" y="84"/>
                    <a:pt x="21" y="83"/>
                    <a:pt x="21" y="82"/>
                  </a:cubicBezTo>
                  <a:cubicBezTo>
                    <a:pt x="20" y="81"/>
                    <a:pt x="19" y="80"/>
                    <a:pt x="19" y="79"/>
                  </a:cubicBezTo>
                  <a:cubicBezTo>
                    <a:pt x="19" y="78"/>
                    <a:pt x="17" y="76"/>
                    <a:pt x="17" y="76"/>
                  </a:cubicBezTo>
                  <a:cubicBezTo>
                    <a:pt x="17" y="76"/>
                    <a:pt x="13" y="74"/>
                    <a:pt x="12" y="74"/>
                  </a:cubicBezTo>
                  <a:close/>
                  <a:moveTo>
                    <a:pt x="45" y="106"/>
                  </a:moveTo>
                  <a:cubicBezTo>
                    <a:pt x="38" y="106"/>
                    <a:pt x="31" y="105"/>
                    <a:pt x="25" y="102"/>
                  </a:cubicBezTo>
                  <a:cubicBezTo>
                    <a:pt x="20" y="99"/>
                    <a:pt x="20" y="99"/>
                    <a:pt x="20" y="99"/>
                  </a:cubicBezTo>
                  <a:cubicBezTo>
                    <a:pt x="18" y="98"/>
                    <a:pt x="17" y="98"/>
                    <a:pt x="16" y="97"/>
                  </a:cubicBezTo>
                  <a:cubicBezTo>
                    <a:pt x="18" y="93"/>
                    <a:pt x="18" y="93"/>
                    <a:pt x="18" y="93"/>
                  </a:cubicBezTo>
                  <a:cubicBezTo>
                    <a:pt x="25" y="99"/>
                    <a:pt x="35" y="102"/>
                    <a:pt x="45" y="102"/>
                  </a:cubicBezTo>
                  <a:cubicBezTo>
                    <a:pt x="70" y="102"/>
                    <a:pt x="91" y="82"/>
                    <a:pt x="91" y="57"/>
                  </a:cubicBezTo>
                  <a:cubicBezTo>
                    <a:pt x="91" y="38"/>
                    <a:pt x="79" y="21"/>
                    <a:pt x="62" y="14"/>
                  </a:cubicBezTo>
                  <a:cubicBezTo>
                    <a:pt x="64" y="11"/>
                    <a:pt x="64" y="11"/>
                    <a:pt x="64" y="11"/>
                  </a:cubicBezTo>
                  <a:cubicBezTo>
                    <a:pt x="66" y="12"/>
                    <a:pt x="68" y="13"/>
                    <a:pt x="68" y="13"/>
                  </a:cubicBezTo>
                  <a:cubicBezTo>
                    <a:pt x="68" y="13"/>
                    <a:pt x="72" y="15"/>
                    <a:pt x="74" y="17"/>
                  </a:cubicBezTo>
                  <a:cubicBezTo>
                    <a:pt x="87" y="25"/>
                    <a:pt x="95" y="40"/>
                    <a:pt x="95" y="56"/>
                  </a:cubicBezTo>
                  <a:cubicBezTo>
                    <a:pt x="95" y="83"/>
                    <a:pt x="72" y="106"/>
                    <a:pt x="45" y="106"/>
                  </a:cubicBez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305" name="Google Shape;1305;p22"/>
          <p:cNvGrpSpPr/>
          <p:nvPr/>
        </p:nvGrpSpPr>
        <p:grpSpPr>
          <a:xfrm>
            <a:off x="2714538" y="340191"/>
            <a:ext cx="6139049" cy="129804"/>
            <a:chOff x="2713964" y="340296"/>
            <a:chExt cx="6140944" cy="129844"/>
          </a:xfrm>
        </p:grpSpPr>
        <p:cxnSp>
          <p:nvCxnSpPr>
            <p:cNvPr id="1306" name="Google Shape;1306;p22"/>
            <p:cNvCxnSpPr>
              <a:endCxn id="1307"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307" name="Google Shape;1307;p22"/>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308" name="Google Shape;1308;p22"/>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309" name="Google Shape;1309;p22"/>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10" name="Google Shape;1310;p22"/>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282"/>
                                        </p:tgtEl>
                                        <p:attrNameLst>
                                          <p:attrName>style.visibility</p:attrName>
                                        </p:attrNameLst>
                                      </p:cBhvr>
                                      <p:to>
                                        <p:strVal val="visible"/>
                                      </p:to>
                                    </p:set>
                                    <p:anim calcmode="lin" valueType="num">
                                      <p:cBhvr additive="base">
                                        <p:cTn dur="500"/>
                                        <p:tgtEl>
                                          <p:spTgt spid="1282"/>
                                        </p:tgtEl>
                                        <p:attrNameLst>
                                          <p:attrName>ppt_w</p:attrName>
                                        </p:attrNameLst>
                                      </p:cBhvr>
                                      <p:tavLst>
                                        <p:tav fmla="" tm="0">
                                          <p:val>
                                            <p:strVal val="0"/>
                                          </p:val>
                                        </p:tav>
                                        <p:tav fmla="" tm="100000">
                                          <p:val>
                                            <p:strVal val="#ppt_w"/>
                                          </p:val>
                                        </p:tav>
                                      </p:tavLst>
                                    </p:anim>
                                    <p:anim calcmode="lin" valueType="num">
                                      <p:cBhvr additive="base">
                                        <p:cTn dur="500"/>
                                        <p:tgtEl>
                                          <p:spTgt spid="1282"/>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264"/>
                                        </p:tgtEl>
                                        <p:attrNameLst>
                                          <p:attrName>style.visibility</p:attrName>
                                        </p:attrNameLst>
                                      </p:cBhvr>
                                      <p:to>
                                        <p:strVal val="visible"/>
                                      </p:to>
                                    </p:set>
                                    <p:animEffect filter="fade" transition="in">
                                      <p:cBhvr>
                                        <p:cTn dur="500"/>
                                        <p:tgtEl>
                                          <p:spTgt spid="126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267"/>
                                        </p:tgtEl>
                                        <p:attrNameLst>
                                          <p:attrName>style.visibility</p:attrName>
                                        </p:attrNameLst>
                                      </p:cBhvr>
                                      <p:to>
                                        <p:strVal val="visible"/>
                                      </p:to>
                                    </p:set>
                                    <p:animEffect filter="fade" transition="in">
                                      <p:cBhvr>
                                        <p:cTn dur="500"/>
                                        <p:tgtEl>
                                          <p:spTgt spid="1267"/>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1299"/>
                                        </p:tgtEl>
                                        <p:attrNameLst>
                                          <p:attrName>style.visibility</p:attrName>
                                        </p:attrNameLst>
                                      </p:cBhvr>
                                      <p:to>
                                        <p:strVal val="visible"/>
                                      </p:to>
                                    </p:set>
                                    <p:anim calcmode="lin" valueType="num">
                                      <p:cBhvr additive="base">
                                        <p:cTn dur="500"/>
                                        <p:tgtEl>
                                          <p:spTgt spid="1299"/>
                                        </p:tgtEl>
                                        <p:attrNameLst>
                                          <p:attrName>ppt_w</p:attrName>
                                        </p:attrNameLst>
                                      </p:cBhvr>
                                      <p:tavLst>
                                        <p:tav fmla="" tm="0">
                                          <p:val>
                                            <p:strVal val="0"/>
                                          </p:val>
                                        </p:tav>
                                        <p:tav fmla="" tm="100000">
                                          <p:val>
                                            <p:strVal val="#ppt_w"/>
                                          </p:val>
                                        </p:tav>
                                      </p:tavLst>
                                    </p:anim>
                                    <p:anim calcmode="lin" valueType="num">
                                      <p:cBhvr additive="base">
                                        <p:cTn dur="500"/>
                                        <p:tgtEl>
                                          <p:spTgt spid="1299"/>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265"/>
                                        </p:tgtEl>
                                        <p:attrNameLst>
                                          <p:attrName>style.visibility</p:attrName>
                                        </p:attrNameLst>
                                      </p:cBhvr>
                                      <p:to>
                                        <p:strVal val="visible"/>
                                      </p:to>
                                    </p:set>
                                    <p:animEffect filter="fade" transition="in">
                                      <p:cBhvr>
                                        <p:cTn dur="500"/>
                                        <p:tgtEl>
                                          <p:spTgt spid="1265"/>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270"/>
                                        </p:tgtEl>
                                        <p:attrNameLst>
                                          <p:attrName>style.visibility</p:attrName>
                                        </p:attrNameLst>
                                      </p:cBhvr>
                                      <p:to>
                                        <p:strVal val="visible"/>
                                      </p:to>
                                    </p:set>
                                    <p:animEffect filter="fade" transition="in">
                                      <p:cBhvr>
                                        <p:cTn dur="500"/>
                                        <p:tgtEl>
                                          <p:spTgt spid="1270"/>
                                        </p:tgtEl>
                                      </p:cBhvr>
                                    </p:animEffect>
                                  </p:childTnLst>
                                </p:cTn>
                              </p:par>
                            </p:childTnLst>
                          </p:cTn>
                        </p:par>
                        <p:par>
                          <p:cTn fill="hold">
                            <p:stCondLst>
                              <p:cond delay="3000"/>
                            </p:stCondLst>
                            <p:childTnLst>
                              <p:par>
                                <p:cTn fill="hold" nodeType="afterEffect" presetClass="entr" presetID="23" presetSubtype="16">
                                  <p:stCondLst>
                                    <p:cond delay="0"/>
                                  </p:stCondLst>
                                  <p:childTnLst>
                                    <p:set>
                                      <p:cBhvr>
                                        <p:cTn dur="1" fill="hold">
                                          <p:stCondLst>
                                            <p:cond delay="0"/>
                                          </p:stCondLst>
                                        </p:cTn>
                                        <p:tgtEl>
                                          <p:spTgt spid="1279"/>
                                        </p:tgtEl>
                                        <p:attrNameLst>
                                          <p:attrName>style.visibility</p:attrName>
                                        </p:attrNameLst>
                                      </p:cBhvr>
                                      <p:to>
                                        <p:strVal val="visible"/>
                                      </p:to>
                                    </p:set>
                                    <p:anim calcmode="lin" valueType="num">
                                      <p:cBhvr additive="base">
                                        <p:cTn dur="500"/>
                                        <p:tgtEl>
                                          <p:spTgt spid="1279"/>
                                        </p:tgtEl>
                                        <p:attrNameLst>
                                          <p:attrName>ppt_w</p:attrName>
                                        </p:attrNameLst>
                                      </p:cBhvr>
                                      <p:tavLst>
                                        <p:tav fmla="" tm="0">
                                          <p:val>
                                            <p:strVal val="0"/>
                                          </p:val>
                                        </p:tav>
                                        <p:tav fmla="" tm="100000">
                                          <p:val>
                                            <p:strVal val="#ppt_w"/>
                                          </p:val>
                                        </p:tav>
                                      </p:tavLst>
                                    </p:anim>
                                    <p:anim calcmode="lin" valueType="num">
                                      <p:cBhvr additive="base">
                                        <p:cTn dur="500"/>
                                        <p:tgtEl>
                                          <p:spTgt spid="1279"/>
                                        </p:tgtEl>
                                        <p:attrNameLst>
                                          <p:attrName>ppt_h</p:attrName>
                                        </p:attrNameLst>
                                      </p:cBhvr>
                                      <p:tavLst>
                                        <p:tav fmla="" tm="0">
                                          <p:val>
                                            <p:strVal val="0"/>
                                          </p:val>
                                        </p:tav>
                                        <p:tav fmla="" tm="100000">
                                          <p:val>
                                            <p:strVal val="#ppt_h"/>
                                          </p:val>
                                        </p:tav>
                                      </p:tavLst>
                                    </p:anim>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263"/>
                                        </p:tgtEl>
                                        <p:attrNameLst>
                                          <p:attrName>style.visibility</p:attrName>
                                        </p:attrNameLst>
                                      </p:cBhvr>
                                      <p:to>
                                        <p:strVal val="visible"/>
                                      </p:to>
                                    </p:set>
                                    <p:animEffect filter="fade" transition="in">
                                      <p:cBhvr>
                                        <p:cTn dur="500"/>
                                        <p:tgtEl>
                                          <p:spTgt spid="1263"/>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273"/>
                                        </p:tgtEl>
                                        <p:attrNameLst>
                                          <p:attrName>style.visibility</p:attrName>
                                        </p:attrNameLst>
                                      </p:cBhvr>
                                      <p:to>
                                        <p:strVal val="visible"/>
                                      </p:to>
                                    </p:set>
                                    <p:animEffect filter="fade" transition="in">
                                      <p:cBhvr>
                                        <p:cTn dur="500"/>
                                        <p:tgtEl>
                                          <p:spTgt spid="1273"/>
                                        </p:tgtEl>
                                      </p:cBhvr>
                                    </p:animEffect>
                                  </p:childTnLst>
                                </p:cTn>
                              </p:par>
                            </p:childTnLst>
                          </p:cTn>
                        </p:par>
                        <p:par>
                          <p:cTn fill="hold">
                            <p:stCondLst>
                              <p:cond delay="4500"/>
                            </p:stCondLst>
                            <p:childTnLst>
                              <p:par>
                                <p:cTn fill="hold" nodeType="afterEffect" presetClass="entr" presetID="23" presetSubtype="16">
                                  <p:stCondLst>
                                    <p:cond delay="0"/>
                                  </p:stCondLst>
                                  <p:childTnLst>
                                    <p:set>
                                      <p:cBhvr>
                                        <p:cTn dur="1" fill="hold">
                                          <p:stCondLst>
                                            <p:cond delay="0"/>
                                          </p:stCondLst>
                                        </p:cTn>
                                        <p:tgtEl>
                                          <p:spTgt spid="1302"/>
                                        </p:tgtEl>
                                        <p:attrNameLst>
                                          <p:attrName>style.visibility</p:attrName>
                                        </p:attrNameLst>
                                      </p:cBhvr>
                                      <p:to>
                                        <p:strVal val="visible"/>
                                      </p:to>
                                    </p:set>
                                    <p:anim calcmode="lin" valueType="num">
                                      <p:cBhvr additive="base">
                                        <p:cTn dur="500"/>
                                        <p:tgtEl>
                                          <p:spTgt spid="1302"/>
                                        </p:tgtEl>
                                        <p:attrNameLst>
                                          <p:attrName>ppt_w</p:attrName>
                                        </p:attrNameLst>
                                      </p:cBhvr>
                                      <p:tavLst>
                                        <p:tav fmla="" tm="0">
                                          <p:val>
                                            <p:strVal val="0"/>
                                          </p:val>
                                        </p:tav>
                                        <p:tav fmla="" tm="100000">
                                          <p:val>
                                            <p:strVal val="#ppt_w"/>
                                          </p:val>
                                        </p:tav>
                                      </p:tavLst>
                                    </p:anim>
                                    <p:anim calcmode="lin" valueType="num">
                                      <p:cBhvr additive="base">
                                        <p:cTn dur="500"/>
                                        <p:tgtEl>
                                          <p:spTgt spid="1302"/>
                                        </p:tgtEl>
                                        <p:attrNameLst>
                                          <p:attrName>ppt_h</p:attrName>
                                        </p:attrNameLst>
                                      </p:cBhvr>
                                      <p:tavLst>
                                        <p:tav fmla="" tm="0">
                                          <p:val>
                                            <p:strVal val="0"/>
                                          </p:val>
                                        </p:tav>
                                        <p:tav fmla="" tm="100000">
                                          <p:val>
                                            <p:strVal val="#ppt_h"/>
                                          </p:val>
                                        </p:tav>
                                      </p:tavLst>
                                    </p:anim>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266"/>
                                        </p:tgtEl>
                                        <p:attrNameLst>
                                          <p:attrName>style.visibility</p:attrName>
                                        </p:attrNameLst>
                                      </p:cBhvr>
                                      <p:to>
                                        <p:strVal val="visible"/>
                                      </p:to>
                                    </p:set>
                                    <p:animEffect filter="fade" transition="in">
                                      <p:cBhvr>
                                        <p:cTn dur="500"/>
                                        <p:tgtEl>
                                          <p:spTgt spid="1266"/>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276"/>
                                        </p:tgtEl>
                                        <p:attrNameLst>
                                          <p:attrName>style.visibility</p:attrName>
                                        </p:attrNameLst>
                                      </p:cBhvr>
                                      <p:to>
                                        <p:strVal val="visible"/>
                                      </p:to>
                                    </p:set>
                                    <p:animEffect filter="fade" transition="in">
                                      <p:cBhvr>
                                        <p:cTn dur="500"/>
                                        <p:tgtEl>
                                          <p:spTgt spid="1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5" name="Shape 1315"/>
        <p:cNvGrpSpPr/>
        <p:nvPr/>
      </p:nvGrpSpPr>
      <p:grpSpPr>
        <a:xfrm>
          <a:off x="0" y="0"/>
          <a:ext cx="0" cy="0"/>
          <a:chOff x="0" y="0"/>
          <a:chExt cx="0" cy="0"/>
        </a:xfrm>
      </p:grpSpPr>
      <p:grpSp>
        <p:nvGrpSpPr>
          <p:cNvPr id="1316" name="Google Shape;1316;p23"/>
          <p:cNvGrpSpPr/>
          <p:nvPr/>
        </p:nvGrpSpPr>
        <p:grpSpPr>
          <a:xfrm>
            <a:off x="3305566" y="2874169"/>
            <a:ext cx="2536439" cy="1223962"/>
            <a:chOff x="4407518" y="3832706"/>
            <a:chExt cx="3382692" cy="1631408"/>
          </a:xfrm>
        </p:grpSpPr>
        <p:sp>
          <p:nvSpPr>
            <p:cNvPr id="1317" name="Google Shape;1317;p23"/>
            <p:cNvSpPr/>
            <p:nvPr/>
          </p:nvSpPr>
          <p:spPr>
            <a:xfrm>
              <a:off x="5699639" y="4451625"/>
              <a:ext cx="774638" cy="39039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nvGrpSpPr>
            <p:cNvPr id="1318" name="Google Shape;1318;p23"/>
            <p:cNvGrpSpPr/>
            <p:nvPr/>
          </p:nvGrpSpPr>
          <p:grpSpPr>
            <a:xfrm>
              <a:off x="4407518" y="3832706"/>
              <a:ext cx="3382692" cy="1631408"/>
              <a:chOff x="4407518" y="3832706"/>
              <a:chExt cx="3382692" cy="1631408"/>
            </a:xfrm>
          </p:grpSpPr>
          <p:sp>
            <p:nvSpPr>
              <p:cNvPr id="1319" name="Google Shape;1319;p23"/>
              <p:cNvSpPr/>
              <p:nvPr/>
            </p:nvSpPr>
            <p:spPr>
              <a:xfrm>
                <a:off x="4469426" y="3832706"/>
                <a:ext cx="3246177" cy="1631408"/>
              </a:xfrm>
              <a:prstGeom prst="ellipse">
                <a:avLst/>
              </a:prstGeom>
              <a:noFill/>
              <a:ln cap="flat" cmpd="sng" w="12700">
                <a:solidFill>
                  <a:schemeClr val="accent1"/>
                </a:solidFill>
                <a:prstDash val="lg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20" name="Google Shape;1320;p23"/>
              <p:cNvSpPr/>
              <p:nvPr/>
            </p:nvSpPr>
            <p:spPr>
              <a:xfrm>
                <a:off x="4407518" y="4611910"/>
                <a:ext cx="134927" cy="77761"/>
              </a:xfrm>
              <a:prstGeom prst="ellipse">
                <a:avLst/>
              </a:prstGeom>
              <a:solidFill>
                <a:srgbClr val="5BBC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21" name="Google Shape;1321;p23"/>
              <p:cNvSpPr/>
              <p:nvPr/>
            </p:nvSpPr>
            <p:spPr>
              <a:xfrm>
                <a:off x="7655283" y="4611910"/>
                <a:ext cx="134927" cy="77761"/>
              </a:xfrm>
              <a:prstGeom prst="ellipse">
                <a:avLst/>
              </a:prstGeom>
              <a:solidFill>
                <a:srgbClr val="5BBC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22" name="Google Shape;1322;p23"/>
              <p:cNvSpPr/>
              <p:nvPr/>
            </p:nvSpPr>
            <p:spPr>
              <a:xfrm>
                <a:off x="6836198" y="3904120"/>
                <a:ext cx="136514" cy="77761"/>
              </a:xfrm>
              <a:prstGeom prst="ellipse">
                <a:avLst/>
              </a:prstGeom>
              <a:solidFill>
                <a:srgbClr val="5BBC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23" name="Google Shape;1323;p23"/>
              <p:cNvSpPr/>
              <p:nvPr/>
            </p:nvSpPr>
            <p:spPr>
              <a:xfrm>
                <a:off x="5226602" y="3904120"/>
                <a:ext cx="134927" cy="77761"/>
              </a:xfrm>
              <a:prstGeom prst="ellipse">
                <a:avLst/>
              </a:prstGeom>
              <a:solidFill>
                <a:srgbClr val="5BBC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24" name="Google Shape;1324;p23"/>
              <p:cNvSpPr/>
              <p:nvPr/>
            </p:nvSpPr>
            <p:spPr>
              <a:xfrm>
                <a:off x="6836198" y="5321286"/>
                <a:ext cx="136514" cy="77762"/>
              </a:xfrm>
              <a:prstGeom prst="ellipse">
                <a:avLst/>
              </a:prstGeom>
              <a:solidFill>
                <a:srgbClr val="5BBC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25" name="Google Shape;1325;p23"/>
              <p:cNvSpPr/>
              <p:nvPr/>
            </p:nvSpPr>
            <p:spPr>
              <a:xfrm>
                <a:off x="5226602" y="5321286"/>
                <a:ext cx="134927" cy="77762"/>
              </a:xfrm>
              <a:prstGeom prst="ellipse">
                <a:avLst/>
              </a:prstGeom>
              <a:solidFill>
                <a:srgbClr val="5BBC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grpSp>
      <p:grpSp>
        <p:nvGrpSpPr>
          <p:cNvPr id="1326" name="Google Shape;1326;p23"/>
          <p:cNvGrpSpPr/>
          <p:nvPr/>
        </p:nvGrpSpPr>
        <p:grpSpPr>
          <a:xfrm>
            <a:off x="6243122" y="1359695"/>
            <a:ext cx="1724684" cy="774265"/>
            <a:chOff x="8858766" y="1813486"/>
            <a:chExt cx="2300186" cy="1031847"/>
          </a:xfrm>
        </p:grpSpPr>
        <p:sp>
          <p:nvSpPr>
            <p:cNvPr id="1327" name="Google Shape;1327;p23"/>
            <p:cNvSpPr txBox="1"/>
            <p:nvPr/>
          </p:nvSpPr>
          <p:spPr>
            <a:xfrm>
              <a:off x="8858766" y="2107031"/>
              <a:ext cx="2300186" cy="73830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328" name="Google Shape;1328;p23"/>
            <p:cNvSpPr txBox="1"/>
            <p:nvPr/>
          </p:nvSpPr>
          <p:spPr>
            <a:xfrm>
              <a:off x="8858766" y="1813486"/>
              <a:ext cx="2112869" cy="2459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545454"/>
                  </a:solidFill>
                  <a:latin typeface="Microsoft Yahei"/>
                  <a:ea typeface="Microsoft Yahei"/>
                  <a:cs typeface="Microsoft Yahei"/>
                  <a:sym typeface="Microsoft Yahei"/>
                </a:rPr>
                <a:t>Enter the title here</a:t>
              </a:r>
              <a:endParaRPr/>
            </a:p>
          </p:txBody>
        </p:sp>
      </p:grpSp>
      <p:grpSp>
        <p:nvGrpSpPr>
          <p:cNvPr id="1329" name="Google Shape;1329;p23"/>
          <p:cNvGrpSpPr/>
          <p:nvPr/>
        </p:nvGrpSpPr>
        <p:grpSpPr>
          <a:xfrm>
            <a:off x="6506170" y="3843339"/>
            <a:ext cx="1724683" cy="774264"/>
            <a:chOff x="8858766" y="1813486"/>
            <a:chExt cx="2300186" cy="1033782"/>
          </a:xfrm>
        </p:grpSpPr>
        <p:sp>
          <p:nvSpPr>
            <p:cNvPr id="1330" name="Google Shape;1330;p23"/>
            <p:cNvSpPr txBox="1"/>
            <p:nvPr/>
          </p:nvSpPr>
          <p:spPr>
            <a:xfrm>
              <a:off x="8858766" y="2107581"/>
              <a:ext cx="2300186" cy="7396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331" name="Google Shape;1331;p23"/>
            <p:cNvSpPr txBox="1"/>
            <p:nvPr/>
          </p:nvSpPr>
          <p:spPr>
            <a:xfrm>
              <a:off x="8858766" y="1813486"/>
              <a:ext cx="2112869" cy="24640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545454"/>
                  </a:solidFill>
                  <a:latin typeface="Microsoft Yahei"/>
                  <a:ea typeface="Microsoft Yahei"/>
                  <a:cs typeface="Microsoft Yahei"/>
                  <a:sym typeface="Microsoft Yahei"/>
                </a:rPr>
                <a:t>Enter the title here</a:t>
              </a:r>
              <a:endParaRPr/>
            </a:p>
          </p:txBody>
        </p:sp>
      </p:grpSp>
      <p:grpSp>
        <p:nvGrpSpPr>
          <p:cNvPr id="1332" name="Google Shape;1332;p23"/>
          <p:cNvGrpSpPr/>
          <p:nvPr/>
        </p:nvGrpSpPr>
        <p:grpSpPr>
          <a:xfrm>
            <a:off x="6879911" y="2537223"/>
            <a:ext cx="1673502" cy="774265"/>
            <a:chOff x="8858766" y="1813486"/>
            <a:chExt cx="2231795" cy="1031847"/>
          </a:xfrm>
        </p:grpSpPr>
        <p:sp>
          <p:nvSpPr>
            <p:cNvPr id="1333" name="Google Shape;1333;p23"/>
            <p:cNvSpPr txBox="1"/>
            <p:nvPr/>
          </p:nvSpPr>
          <p:spPr>
            <a:xfrm>
              <a:off x="8858766" y="2107031"/>
              <a:ext cx="2231795" cy="73830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334" name="Google Shape;1334;p23"/>
            <p:cNvSpPr txBox="1"/>
            <p:nvPr/>
          </p:nvSpPr>
          <p:spPr>
            <a:xfrm>
              <a:off x="8858766" y="1813486"/>
              <a:ext cx="2112744" cy="24594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545454"/>
                  </a:solidFill>
                  <a:latin typeface="Microsoft Yahei"/>
                  <a:ea typeface="Microsoft Yahei"/>
                  <a:cs typeface="Microsoft Yahei"/>
                  <a:sym typeface="Microsoft Yahei"/>
                </a:rPr>
                <a:t>Enter the title here</a:t>
              </a:r>
              <a:endParaRPr/>
            </a:p>
          </p:txBody>
        </p:sp>
      </p:grpSp>
      <p:grpSp>
        <p:nvGrpSpPr>
          <p:cNvPr id="1335" name="Google Shape;1335;p23"/>
          <p:cNvGrpSpPr/>
          <p:nvPr/>
        </p:nvGrpSpPr>
        <p:grpSpPr>
          <a:xfrm>
            <a:off x="1163102" y="1359695"/>
            <a:ext cx="1741348" cy="774265"/>
            <a:chOff x="1320628" y="1813486"/>
            <a:chExt cx="2322052" cy="1031847"/>
          </a:xfrm>
        </p:grpSpPr>
        <p:sp>
          <p:nvSpPr>
            <p:cNvPr id="1336" name="Google Shape;1336;p23"/>
            <p:cNvSpPr txBox="1"/>
            <p:nvPr/>
          </p:nvSpPr>
          <p:spPr>
            <a:xfrm>
              <a:off x="1320628" y="2107031"/>
              <a:ext cx="2322052" cy="738302"/>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337" name="Google Shape;1337;p23"/>
            <p:cNvSpPr txBox="1"/>
            <p:nvPr/>
          </p:nvSpPr>
          <p:spPr>
            <a:xfrm>
              <a:off x="1530136" y="1813486"/>
              <a:ext cx="2112544" cy="245943"/>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200">
                  <a:solidFill>
                    <a:srgbClr val="545454"/>
                  </a:solidFill>
                  <a:latin typeface="Microsoft Yahei"/>
                  <a:ea typeface="Microsoft Yahei"/>
                  <a:cs typeface="Microsoft Yahei"/>
                  <a:sym typeface="Microsoft Yahei"/>
                </a:rPr>
                <a:t>Enter the title here</a:t>
              </a:r>
              <a:endParaRPr/>
            </a:p>
          </p:txBody>
        </p:sp>
      </p:grpSp>
      <p:grpSp>
        <p:nvGrpSpPr>
          <p:cNvPr id="1338" name="Google Shape;1338;p23"/>
          <p:cNvGrpSpPr/>
          <p:nvPr/>
        </p:nvGrpSpPr>
        <p:grpSpPr>
          <a:xfrm>
            <a:off x="569165" y="2533654"/>
            <a:ext cx="1692547" cy="774265"/>
            <a:chOff x="566057" y="3378459"/>
            <a:chExt cx="2257472" cy="1031847"/>
          </a:xfrm>
        </p:grpSpPr>
        <p:sp>
          <p:nvSpPr>
            <p:cNvPr id="1339" name="Google Shape;1339;p23"/>
            <p:cNvSpPr txBox="1"/>
            <p:nvPr/>
          </p:nvSpPr>
          <p:spPr>
            <a:xfrm>
              <a:off x="566057" y="3672004"/>
              <a:ext cx="2257472" cy="738302"/>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340" name="Google Shape;1340;p23"/>
            <p:cNvSpPr txBox="1"/>
            <p:nvPr/>
          </p:nvSpPr>
          <p:spPr>
            <a:xfrm>
              <a:off x="710522" y="3378459"/>
              <a:ext cx="2113007" cy="245943"/>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200">
                  <a:solidFill>
                    <a:srgbClr val="545454"/>
                  </a:solidFill>
                  <a:latin typeface="Microsoft Yahei"/>
                  <a:ea typeface="Microsoft Yahei"/>
                  <a:cs typeface="Microsoft Yahei"/>
                  <a:sym typeface="Microsoft Yahei"/>
                </a:rPr>
                <a:t>Enter the title here</a:t>
              </a:r>
              <a:endParaRPr/>
            </a:p>
          </p:txBody>
        </p:sp>
      </p:grpSp>
      <p:grpSp>
        <p:nvGrpSpPr>
          <p:cNvPr id="1341" name="Google Shape;1341;p23"/>
          <p:cNvGrpSpPr/>
          <p:nvPr/>
        </p:nvGrpSpPr>
        <p:grpSpPr>
          <a:xfrm>
            <a:off x="891724" y="3845724"/>
            <a:ext cx="1741348" cy="774265"/>
            <a:chOff x="1187278" y="5127778"/>
            <a:chExt cx="2322052" cy="1031847"/>
          </a:xfrm>
        </p:grpSpPr>
        <p:sp>
          <p:nvSpPr>
            <p:cNvPr id="1342" name="Google Shape;1342;p23"/>
            <p:cNvSpPr txBox="1"/>
            <p:nvPr/>
          </p:nvSpPr>
          <p:spPr>
            <a:xfrm>
              <a:off x="1187278" y="5421323"/>
              <a:ext cx="2322052" cy="738302"/>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343" name="Google Shape;1343;p23"/>
            <p:cNvSpPr txBox="1"/>
            <p:nvPr/>
          </p:nvSpPr>
          <p:spPr>
            <a:xfrm>
              <a:off x="1396786" y="5127778"/>
              <a:ext cx="2112544" cy="245943"/>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200">
                  <a:solidFill>
                    <a:srgbClr val="545454"/>
                  </a:solidFill>
                  <a:latin typeface="Microsoft Yahei"/>
                  <a:ea typeface="Microsoft Yahei"/>
                  <a:cs typeface="Microsoft Yahei"/>
                  <a:sym typeface="Microsoft Yahei"/>
                </a:rPr>
                <a:t>Enter the title here</a:t>
              </a:r>
              <a:endParaRPr/>
            </a:p>
          </p:txBody>
        </p:sp>
      </p:grpSp>
      <p:grpSp>
        <p:nvGrpSpPr>
          <p:cNvPr id="1344" name="Google Shape;1344;p23"/>
          <p:cNvGrpSpPr/>
          <p:nvPr/>
        </p:nvGrpSpPr>
        <p:grpSpPr>
          <a:xfrm>
            <a:off x="3035378" y="1445419"/>
            <a:ext cx="411829" cy="410766"/>
            <a:chOff x="3818283" y="1926549"/>
            <a:chExt cx="548204" cy="548202"/>
          </a:xfrm>
        </p:grpSpPr>
        <p:sp>
          <p:nvSpPr>
            <p:cNvPr id="1345" name="Google Shape;1345;p23"/>
            <p:cNvSpPr/>
            <p:nvPr/>
          </p:nvSpPr>
          <p:spPr>
            <a:xfrm flipH="1">
              <a:off x="3818283" y="1926549"/>
              <a:ext cx="548204" cy="54820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Arial"/>
                <a:ea typeface="Arial"/>
                <a:cs typeface="Arial"/>
                <a:sym typeface="Arial"/>
              </a:endParaRPr>
            </a:p>
          </p:txBody>
        </p:sp>
        <p:sp>
          <p:nvSpPr>
            <p:cNvPr id="1346" name="Google Shape;1346;p23"/>
            <p:cNvSpPr/>
            <p:nvPr/>
          </p:nvSpPr>
          <p:spPr>
            <a:xfrm>
              <a:off x="3908191" y="2052465"/>
              <a:ext cx="377678" cy="296424"/>
            </a:xfrm>
            <a:custGeom>
              <a:rect b="b" l="l" r="r" t="t"/>
              <a:pathLst>
                <a:path extrusionOk="0" h="83" w="106">
                  <a:moveTo>
                    <a:pt x="19" y="26"/>
                  </a:moveTo>
                  <a:cubicBezTo>
                    <a:pt x="50" y="11"/>
                    <a:pt x="50" y="11"/>
                    <a:pt x="50" y="11"/>
                  </a:cubicBezTo>
                  <a:cubicBezTo>
                    <a:pt x="50" y="11"/>
                    <a:pt x="51" y="11"/>
                    <a:pt x="51" y="11"/>
                  </a:cubicBezTo>
                  <a:cubicBezTo>
                    <a:pt x="51" y="11"/>
                    <a:pt x="51" y="11"/>
                    <a:pt x="51" y="11"/>
                  </a:cubicBezTo>
                  <a:cubicBezTo>
                    <a:pt x="51" y="42"/>
                    <a:pt x="51" y="42"/>
                    <a:pt x="51" y="42"/>
                  </a:cubicBezTo>
                  <a:cubicBezTo>
                    <a:pt x="51" y="42"/>
                    <a:pt x="51" y="43"/>
                    <a:pt x="51" y="43"/>
                  </a:cubicBezTo>
                  <a:cubicBezTo>
                    <a:pt x="51" y="43"/>
                    <a:pt x="50" y="43"/>
                    <a:pt x="50" y="43"/>
                  </a:cubicBezTo>
                  <a:cubicBezTo>
                    <a:pt x="19" y="27"/>
                    <a:pt x="19" y="27"/>
                    <a:pt x="19" y="27"/>
                  </a:cubicBezTo>
                  <a:cubicBezTo>
                    <a:pt x="19" y="27"/>
                    <a:pt x="19" y="27"/>
                    <a:pt x="19" y="27"/>
                  </a:cubicBezTo>
                  <a:cubicBezTo>
                    <a:pt x="19" y="26"/>
                    <a:pt x="19" y="26"/>
                    <a:pt x="19" y="26"/>
                  </a:cubicBezTo>
                  <a:close/>
                  <a:moveTo>
                    <a:pt x="55" y="11"/>
                  </a:moveTo>
                  <a:cubicBezTo>
                    <a:pt x="55" y="42"/>
                    <a:pt x="55" y="42"/>
                    <a:pt x="55" y="42"/>
                  </a:cubicBezTo>
                  <a:cubicBezTo>
                    <a:pt x="55" y="42"/>
                    <a:pt x="55" y="43"/>
                    <a:pt x="55" y="43"/>
                  </a:cubicBezTo>
                  <a:cubicBezTo>
                    <a:pt x="55" y="43"/>
                    <a:pt x="56" y="43"/>
                    <a:pt x="56" y="43"/>
                  </a:cubicBezTo>
                  <a:cubicBezTo>
                    <a:pt x="87" y="27"/>
                    <a:pt x="87" y="27"/>
                    <a:pt x="87" y="27"/>
                  </a:cubicBezTo>
                  <a:cubicBezTo>
                    <a:pt x="87" y="27"/>
                    <a:pt x="87" y="27"/>
                    <a:pt x="87" y="27"/>
                  </a:cubicBezTo>
                  <a:cubicBezTo>
                    <a:pt x="87" y="26"/>
                    <a:pt x="87" y="26"/>
                    <a:pt x="87" y="26"/>
                  </a:cubicBezTo>
                  <a:cubicBezTo>
                    <a:pt x="56" y="11"/>
                    <a:pt x="56" y="11"/>
                    <a:pt x="56" y="11"/>
                  </a:cubicBezTo>
                  <a:cubicBezTo>
                    <a:pt x="56" y="11"/>
                    <a:pt x="55" y="11"/>
                    <a:pt x="55" y="11"/>
                  </a:cubicBezTo>
                  <a:cubicBezTo>
                    <a:pt x="55" y="11"/>
                    <a:pt x="55" y="11"/>
                    <a:pt x="55" y="11"/>
                  </a:cubicBezTo>
                  <a:close/>
                  <a:moveTo>
                    <a:pt x="48" y="45"/>
                  </a:moveTo>
                  <a:cubicBezTo>
                    <a:pt x="15" y="29"/>
                    <a:pt x="15" y="29"/>
                    <a:pt x="15" y="29"/>
                  </a:cubicBezTo>
                  <a:cubicBezTo>
                    <a:pt x="15" y="29"/>
                    <a:pt x="15" y="29"/>
                    <a:pt x="14" y="29"/>
                  </a:cubicBezTo>
                  <a:cubicBezTo>
                    <a:pt x="1" y="35"/>
                    <a:pt x="1" y="35"/>
                    <a:pt x="1" y="35"/>
                  </a:cubicBezTo>
                  <a:cubicBezTo>
                    <a:pt x="1" y="36"/>
                    <a:pt x="0" y="36"/>
                    <a:pt x="0" y="36"/>
                  </a:cubicBezTo>
                  <a:cubicBezTo>
                    <a:pt x="0" y="37"/>
                    <a:pt x="1" y="37"/>
                    <a:pt x="1" y="37"/>
                  </a:cubicBezTo>
                  <a:cubicBezTo>
                    <a:pt x="33" y="53"/>
                    <a:pt x="33" y="53"/>
                    <a:pt x="33" y="53"/>
                  </a:cubicBezTo>
                  <a:cubicBezTo>
                    <a:pt x="34" y="54"/>
                    <a:pt x="34" y="54"/>
                    <a:pt x="34" y="53"/>
                  </a:cubicBezTo>
                  <a:cubicBezTo>
                    <a:pt x="48" y="47"/>
                    <a:pt x="48" y="47"/>
                    <a:pt x="48" y="47"/>
                  </a:cubicBezTo>
                  <a:cubicBezTo>
                    <a:pt x="48" y="47"/>
                    <a:pt x="48" y="46"/>
                    <a:pt x="48" y="46"/>
                  </a:cubicBezTo>
                  <a:cubicBezTo>
                    <a:pt x="48" y="45"/>
                    <a:pt x="48" y="45"/>
                    <a:pt x="48" y="45"/>
                  </a:cubicBezTo>
                  <a:close/>
                  <a:moveTo>
                    <a:pt x="105" y="16"/>
                  </a:moveTo>
                  <a:cubicBezTo>
                    <a:pt x="105" y="17"/>
                    <a:pt x="106" y="17"/>
                    <a:pt x="106" y="17"/>
                  </a:cubicBezTo>
                  <a:cubicBezTo>
                    <a:pt x="106" y="18"/>
                    <a:pt x="105" y="18"/>
                    <a:pt x="105" y="18"/>
                  </a:cubicBezTo>
                  <a:cubicBezTo>
                    <a:pt x="92" y="25"/>
                    <a:pt x="92" y="25"/>
                    <a:pt x="92" y="25"/>
                  </a:cubicBezTo>
                  <a:cubicBezTo>
                    <a:pt x="91" y="25"/>
                    <a:pt x="91" y="25"/>
                    <a:pt x="91" y="25"/>
                  </a:cubicBezTo>
                  <a:cubicBezTo>
                    <a:pt x="58" y="9"/>
                    <a:pt x="58" y="9"/>
                    <a:pt x="58" y="9"/>
                  </a:cubicBezTo>
                  <a:cubicBezTo>
                    <a:pt x="58" y="8"/>
                    <a:pt x="58" y="8"/>
                    <a:pt x="58" y="8"/>
                  </a:cubicBezTo>
                  <a:cubicBezTo>
                    <a:pt x="58" y="7"/>
                    <a:pt x="58" y="7"/>
                    <a:pt x="58" y="7"/>
                  </a:cubicBezTo>
                  <a:cubicBezTo>
                    <a:pt x="72" y="0"/>
                    <a:pt x="72" y="0"/>
                    <a:pt x="72" y="0"/>
                  </a:cubicBezTo>
                  <a:cubicBezTo>
                    <a:pt x="72" y="0"/>
                    <a:pt x="72" y="0"/>
                    <a:pt x="72" y="0"/>
                  </a:cubicBezTo>
                  <a:cubicBezTo>
                    <a:pt x="105" y="16"/>
                    <a:pt x="105" y="16"/>
                    <a:pt x="105" y="16"/>
                  </a:cubicBezTo>
                  <a:close/>
                  <a:moveTo>
                    <a:pt x="105" y="35"/>
                  </a:moveTo>
                  <a:cubicBezTo>
                    <a:pt x="105" y="36"/>
                    <a:pt x="106" y="36"/>
                    <a:pt x="106" y="36"/>
                  </a:cubicBezTo>
                  <a:cubicBezTo>
                    <a:pt x="106" y="37"/>
                    <a:pt x="105" y="37"/>
                    <a:pt x="105" y="37"/>
                  </a:cubicBezTo>
                  <a:cubicBezTo>
                    <a:pt x="72" y="53"/>
                    <a:pt x="72" y="53"/>
                    <a:pt x="72" y="53"/>
                  </a:cubicBezTo>
                  <a:cubicBezTo>
                    <a:pt x="72" y="54"/>
                    <a:pt x="72" y="54"/>
                    <a:pt x="72" y="53"/>
                  </a:cubicBezTo>
                  <a:cubicBezTo>
                    <a:pt x="58" y="47"/>
                    <a:pt x="58" y="47"/>
                    <a:pt x="58" y="47"/>
                  </a:cubicBezTo>
                  <a:cubicBezTo>
                    <a:pt x="58" y="47"/>
                    <a:pt x="58" y="46"/>
                    <a:pt x="58" y="46"/>
                  </a:cubicBezTo>
                  <a:cubicBezTo>
                    <a:pt x="58" y="45"/>
                    <a:pt x="58" y="45"/>
                    <a:pt x="58" y="45"/>
                  </a:cubicBezTo>
                  <a:cubicBezTo>
                    <a:pt x="91" y="29"/>
                    <a:pt x="91" y="29"/>
                    <a:pt x="91" y="29"/>
                  </a:cubicBezTo>
                  <a:cubicBezTo>
                    <a:pt x="91" y="29"/>
                    <a:pt x="91" y="29"/>
                    <a:pt x="92" y="29"/>
                  </a:cubicBezTo>
                  <a:cubicBezTo>
                    <a:pt x="105" y="35"/>
                    <a:pt x="105" y="35"/>
                    <a:pt x="105" y="35"/>
                  </a:cubicBezTo>
                  <a:close/>
                  <a:moveTo>
                    <a:pt x="48" y="7"/>
                  </a:moveTo>
                  <a:cubicBezTo>
                    <a:pt x="34" y="0"/>
                    <a:pt x="34" y="0"/>
                    <a:pt x="34" y="0"/>
                  </a:cubicBezTo>
                  <a:cubicBezTo>
                    <a:pt x="34" y="0"/>
                    <a:pt x="34" y="0"/>
                    <a:pt x="33" y="0"/>
                  </a:cubicBezTo>
                  <a:cubicBezTo>
                    <a:pt x="1" y="16"/>
                    <a:pt x="1" y="16"/>
                    <a:pt x="1" y="16"/>
                  </a:cubicBezTo>
                  <a:cubicBezTo>
                    <a:pt x="1" y="17"/>
                    <a:pt x="0" y="17"/>
                    <a:pt x="0" y="17"/>
                  </a:cubicBezTo>
                  <a:cubicBezTo>
                    <a:pt x="0" y="18"/>
                    <a:pt x="1" y="18"/>
                    <a:pt x="1" y="18"/>
                  </a:cubicBezTo>
                  <a:cubicBezTo>
                    <a:pt x="14" y="25"/>
                    <a:pt x="14" y="25"/>
                    <a:pt x="14" y="25"/>
                  </a:cubicBezTo>
                  <a:cubicBezTo>
                    <a:pt x="15" y="25"/>
                    <a:pt x="15" y="25"/>
                    <a:pt x="15" y="25"/>
                  </a:cubicBezTo>
                  <a:cubicBezTo>
                    <a:pt x="48" y="9"/>
                    <a:pt x="48" y="9"/>
                    <a:pt x="48" y="9"/>
                  </a:cubicBezTo>
                  <a:cubicBezTo>
                    <a:pt x="48" y="8"/>
                    <a:pt x="48" y="8"/>
                    <a:pt x="48" y="8"/>
                  </a:cubicBezTo>
                  <a:cubicBezTo>
                    <a:pt x="48" y="7"/>
                    <a:pt x="48" y="7"/>
                    <a:pt x="48" y="7"/>
                  </a:cubicBezTo>
                  <a:close/>
                  <a:moveTo>
                    <a:pt x="55" y="50"/>
                  </a:moveTo>
                  <a:cubicBezTo>
                    <a:pt x="55" y="82"/>
                    <a:pt x="55" y="82"/>
                    <a:pt x="55" y="82"/>
                  </a:cubicBezTo>
                  <a:cubicBezTo>
                    <a:pt x="55" y="82"/>
                    <a:pt x="55" y="83"/>
                    <a:pt x="55" y="83"/>
                  </a:cubicBezTo>
                  <a:cubicBezTo>
                    <a:pt x="55" y="83"/>
                    <a:pt x="56" y="83"/>
                    <a:pt x="56" y="83"/>
                  </a:cubicBezTo>
                  <a:cubicBezTo>
                    <a:pt x="89" y="66"/>
                    <a:pt x="89" y="66"/>
                    <a:pt x="89" y="66"/>
                  </a:cubicBezTo>
                  <a:cubicBezTo>
                    <a:pt x="89" y="66"/>
                    <a:pt x="90" y="66"/>
                    <a:pt x="90" y="65"/>
                  </a:cubicBezTo>
                  <a:cubicBezTo>
                    <a:pt x="90" y="50"/>
                    <a:pt x="90" y="50"/>
                    <a:pt x="90" y="50"/>
                  </a:cubicBezTo>
                  <a:cubicBezTo>
                    <a:pt x="90" y="50"/>
                    <a:pt x="89" y="49"/>
                    <a:pt x="89" y="49"/>
                  </a:cubicBezTo>
                  <a:cubicBezTo>
                    <a:pt x="89" y="49"/>
                    <a:pt x="89" y="49"/>
                    <a:pt x="88" y="49"/>
                  </a:cubicBezTo>
                  <a:cubicBezTo>
                    <a:pt x="73" y="57"/>
                    <a:pt x="73" y="57"/>
                    <a:pt x="73" y="57"/>
                  </a:cubicBezTo>
                  <a:cubicBezTo>
                    <a:pt x="72" y="57"/>
                    <a:pt x="72" y="57"/>
                    <a:pt x="72" y="57"/>
                  </a:cubicBezTo>
                  <a:cubicBezTo>
                    <a:pt x="72" y="57"/>
                    <a:pt x="72" y="57"/>
                    <a:pt x="72" y="57"/>
                  </a:cubicBezTo>
                  <a:cubicBezTo>
                    <a:pt x="71" y="57"/>
                    <a:pt x="71" y="57"/>
                    <a:pt x="71" y="57"/>
                  </a:cubicBezTo>
                  <a:cubicBezTo>
                    <a:pt x="56" y="49"/>
                    <a:pt x="56" y="49"/>
                    <a:pt x="56" y="49"/>
                  </a:cubicBezTo>
                  <a:cubicBezTo>
                    <a:pt x="56" y="49"/>
                    <a:pt x="55" y="49"/>
                    <a:pt x="55" y="49"/>
                  </a:cubicBezTo>
                  <a:cubicBezTo>
                    <a:pt x="55" y="49"/>
                    <a:pt x="55" y="50"/>
                    <a:pt x="55" y="50"/>
                  </a:cubicBezTo>
                  <a:close/>
                  <a:moveTo>
                    <a:pt x="16" y="50"/>
                  </a:moveTo>
                  <a:cubicBezTo>
                    <a:pt x="16" y="50"/>
                    <a:pt x="17" y="49"/>
                    <a:pt x="17" y="49"/>
                  </a:cubicBezTo>
                  <a:cubicBezTo>
                    <a:pt x="17" y="49"/>
                    <a:pt x="17" y="49"/>
                    <a:pt x="18" y="49"/>
                  </a:cubicBezTo>
                  <a:cubicBezTo>
                    <a:pt x="33" y="57"/>
                    <a:pt x="33" y="57"/>
                    <a:pt x="33" y="57"/>
                  </a:cubicBezTo>
                  <a:cubicBezTo>
                    <a:pt x="34" y="57"/>
                    <a:pt x="34" y="57"/>
                    <a:pt x="34" y="57"/>
                  </a:cubicBezTo>
                  <a:cubicBezTo>
                    <a:pt x="50" y="49"/>
                    <a:pt x="50" y="49"/>
                    <a:pt x="50" y="49"/>
                  </a:cubicBezTo>
                  <a:cubicBezTo>
                    <a:pt x="50" y="49"/>
                    <a:pt x="51" y="49"/>
                    <a:pt x="51" y="49"/>
                  </a:cubicBezTo>
                  <a:cubicBezTo>
                    <a:pt x="51" y="49"/>
                    <a:pt x="51" y="50"/>
                    <a:pt x="51" y="50"/>
                  </a:cubicBezTo>
                  <a:cubicBezTo>
                    <a:pt x="51" y="82"/>
                    <a:pt x="51" y="82"/>
                    <a:pt x="51" y="82"/>
                  </a:cubicBezTo>
                  <a:cubicBezTo>
                    <a:pt x="51" y="82"/>
                    <a:pt x="51" y="83"/>
                    <a:pt x="51" y="83"/>
                  </a:cubicBezTo>
                  <a:cubicBezTo>
                    <a:pt x="51" y="83"/>
                    <a:pt x="50" y="83"/>
                    <a:pt x="50" y="83"/>
                  </a:cubicBezTo>
                  <a:cubicBezTo>
                    <a:pt x="17" y="66"/>
                    <a:pt x="17" y="66"/>
                    <a:pt x="17" y="66"/>
                  </a:cubicBezTo>
                  <a:cubicBezTo>
                    <a:pt x="17" y="66"/>
                    <a:pt x="16" y="66"/>
                    <a:pt x="16" y="65"/>
                  </a:cubicBezTo>
                  <a:lnTo>
                    <a:pt x="16" y="5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347" name="Google Shape;1347;p23"/>
          <p:cNvGrpSpPr/>
          <p:nvPr/>
        </p:nvGrpSpPr>
        <p:grpSpPr>
          <a:xfrm>
            <a:off x="2400971" y="2603898"/>
            <a:ext cx="411829" cy="410765"/>
            <a:chOff x="3010378" y="3471260"/>
            <a:chExt cx="548204" cy="548202"/>
          </a:xfrm>
        </p:grpSpPr>
        <p:sp>
          <p:nvSpPr>
            <p:cNvPr id="1348" name="Google Shape;1348;p23"/>
            <p:cNvSpPr/>
            <p:nvPr/>
          </p:nvSpPr>
          <p:spPr>
            <a:xfrm flipH="1">
              <a:off x="3010378" y="3471260"/>
              <a:ext cx="548204" cy="54820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200">
                <a:solidFill>
                  <a:srgbClr val="FFFFFF"/>
                </a:solidFill>
                <a:latin typeface="Calibri"/>
                <a:ea typeface="Calibri"/>
                <a:cs typeface="Calibri"/>
                <a:sym typeface="Calibri"/>
              </a:endParaRPr>
            </a:p>
          </p:txBody>
        </p:sp>
        <p:sp>
          <p:nvSpPr>
            <p:cNvPr id="1349" name="Google Shape;1349;p23"/>
            <p:cNvSpPr/>
            <p:nvPr/>
          </p:nvSpPr>
          <p:spPr>
            <a:xfrm>
              <a:off x="3070827" y="3585168"/>
              <a:ext cx="411635" cy="340047"/>
            </a:xfrm>
            <a:custGeom>
              <a:rect b="b" l="l" r="r" t="t"/>
              <a:pathLst>
                <a:path extrusionOk="0" h="88" w="107">
                  <a:moveTo>
                    <a:pt x="83" y="63"/>
                  </a:moveTo>
                  <a:cubicBezTo>
                    <a:pt x="97" y="47"/>
                    <a:pt x="97" y="23"/>
                    <a:pt x="83" y="7"/>
                  </a:cubicBezTo>
                  <a:cubicBezTo>
                    <a:pt x="82" y="6"/>
                    <a:pt x="82" y="4"/>
                    <a:pt x="83" y="3"/>
                  </a:cubicBezTo>
                  <a:cubicBezTo>
                    <a:pt x="85" y="0"/>
                    <a:pt x="85" y="0"/>
                    <a:pt x="85" y="0"/>
                  </a:cubicBezTo>
                  <a:cubicBezTo>
                    <a:pt x="86" y="0"/>
                    <a:pt x="86" y="0"/>
                    <a:pt x="87" y="0"/>
                  </a:cubicBezTo>
                  <a:cubicBezTo>
                    <a:pt x="88" y="0"/>
                    <a:pt x="89" y="0"/>
                    <a:pt x="89" y="0"/>
                  </a:cubicBezTo>
                  <a:cubicBezTo>
                    <a:pt x="107" y="20"/>
                    <a:pt x="107" y="50"/>
                    <a:pt x="89" y="69"/>
                  </a:cubicBezTo>
                  <a:cubicBezTo>
                    <a:pt x="89" y="70"/>
                    <a:pt x="88" y="70"/>
                    <a:pt x="87" y="70"/>
                  </a:cubicBezTo>
                  <a:cubicBezTo>
                    <a:pt x="86" y="70"/>
                    <a:pt x="86" y="70"/>
                    <a:pt x="85" y="69"/>
                  </a:cubicBezTo>
                  <a:cubicBezTo>
                    <a:pt x="83" y="67"/>
                    <a:pt x="83" y="67"/>
                    <a:pt x="83" y="67"/>
                  </a:cubicBezTo>
                  <a:cubicBezTo>
                    <a:pt x="82" y="65"/>
                    <a:pt x="82" y="64"/>
                    <a:pt x="83" y="63"/>
                  </a:cubicBezTo>
                  <a:close/>
                  <a:moveTo>
                    <a:pt x="24" y="63"/>
                  </a:moveTo>
                  <a:cubicBezTo>
                    <a:pt x="10" y="47"/>
                    <a:pt x="10" y="23"/>
                    <a:pt x="24" y="7"/>
                  </a:cubicBezTo>
                  <a:cubicBezTo>
                    <a:pt x="25" y="6"/>
                    <a:pt x="25" y="4"/>
                    <a:pt x="24" y="3"/>
                  </a:cubicBezTo>
                  <a:cubicBezTo>
                    <a:pt x="22" y="0"/>
                    <a:pt x="22" y="0"/>
                    <a:pt x="22" y="0"/>
                  </a:cubicBezTo>
                  <a:cubicBezTo>
                    <a:pt x="21" y="0"/>
                    <a:pt x="21" y="0"/>
                    <a:pt x="20" y="0"/>
                  </a:cubicBezTo>
                  <a:cubicBezTo>
                    <a:pt x="19" y="0"/>
                    <a:pt x="18" y="0"/>
                    <a:pt x="18" y="0"/>
                  </a:cubicBezTo>
                  <a:cubicBezTo>
                    <a:pt x="0" y="20"/>
                    <a:pt x="0" y="50"/>
                    <a:pt x="18" y="69"/>
                  </a:cubicBezTo>
                  <a:cubicBezTo>
                    <a:pt x="18" y="70"/>
                    <a:pt x="19" y="70"/>
                    <a:pt x="20" y="70"/>
                  </a:cubicBezTo>
                  <a:cubicBezTo>
                    <a:pt x="21" y="70"/>
                    <a:pt x="21" y="70"/>
                    <a:pt x="22" y="69"/>
                  </a:cubicBezTo>
                  <a:cubicBezTo>
                    <a:pt x="24" y="67"/>
                    <a:pt x="24" y="67"/>
                    <a:pt x="24" y="67"/>
                  </a:cubicBezTo>
                  <a:cubicBezTo>
                    <a:pt x="25" y="65"/>
                    <a:pt x="25" y="64"/>
                    <a:pt x="24" y="63"/>
                  </a:cubicBezTo>
                  <a:close/>
                  <a:moveTo>
                    <a:pt x="36" y="51"/>
                  </a:moveTo>
                  <a:cubicBezTo>
                    <a:pt x="37" y="53"/>
                    <a:pt x="37" y="54"/>
                    <a:pt x="36" y="55"/>
                  </a:cubicBezTo>
                  <a:cubicBezTo>
                    <a:pt x="33" y="58"/>
                    <a:pt x="33" y="58"/>
                    <a:pt x="33" y="58"/>
                  </a:cubicBezTo>
                  <a:cubicBezTo>
                    <a:pt x="33" y="58"/>
                    <a:pt x="32" y="59"/>
                    <a:pt x="31" y="59"/>
                  </a:cubicBezTo>
                  <a:cubicBezTo>
                    <a:pt x="30" y="58"/>
                    <a:pt x="30" y="58"/>
                    <a:pt x="29" y="58"/>
                  </a:cubicBezTo>
                  <a:cubicBezTo>
                    <a:pt x="18" y="44"/>
                    <a:pt x="18" y="25"/>
                    <a:pt x="29" y="12"/>
                  </a:cubicBezTo>
                  <a:cubicBezTo>
                    <a:pt x="30" y="11"/>
                    <a:pt x="30" y="11"/>
                    <a:pt x="31" y="11"/>
                  </a:cubicBezTo>
                  <a:cubicBezTo>
                    <a:pt x="32" y="11"/>
                    <a:pt x="33" y="11"/>
                    <a:pt x="33" y="12"/>
                  </a:cubicBezTo>
                  <a:cubicBezTo>
                    <a:pt x="36" y="14"/>
                    <a:pt x="36" y="14"/>
                    <a:pt x="36" y="14"/>
                  </a:cubicBezTo>
                  <a:cubicBezTo>
                    <a:pt x="37" y="15"/>
                    <a:pt x="37" y="17"/>
                    <a:pt x="36" y="18"/>
                  </a:cubicBezTo>
                  <a:cubicBezTo>
                    <a:pt x="28" y="28"/>
                    <a:pt x="28" y="42"/>
                    <a:pt x="36" y="51"/>
                  </a:cubicBezTo>
                  <a:close/>
                  <a:moveTo>
                    <a:pt x="61" y="80"/>
                  </a:moveTo>
                  <a:cubicBezTo>
                    <a:pt x="61" y="84"/>
                    <a:pt x="58" y="88"/>
                    <a:pt x="54" y="88"/>
                  </a:cubicBezTo>
                  <a:cubicBezTo>
                    <a:pt x="49" y="88"/>
                    <a:pt x="46" y="84"/>
                    <a:pt x="46" y="80"/>
                  </a:cubicBezTo>
                  <a:cubicBezTo>
                    <a:pt x="46" y="60"/>
                    <a:pt x="46" y="44"/>
                    <a:pt x="46" y="24"/>
                  </a:cubicBezTo>
                  <a:cubicBezTo>
                    <a:pt x="46" y="19"/>
                    <a:pt x="49" y="16"/>
                    <a:pt x="54" y="16"/>
                  </a:cubicBezTo>
                  <a:cubicBezTo>
                    <a:pt x="58" y="16"/>
                    <a:pt x="61" y="19"/>
                    <a:pt x="61" y="24"/>
                  </a:cubicBezTo>
                  <a:cubicBezTo>
                    <a:pt x="61" y="44"/>
                    <a:pt x="61" y="60"/>
                    <a:pt x="61" y="80"/>
                  </a:cubicBezTo>
                  <a:close/>
                  <a:moveTo>
                    <a:pt x="71" y="51"/>
                  </a:moveTo>
                  <a:cubicBezTo>
                    <a:pt x="70" y="53"/>
                    <a:pt x="70" y="54"/>
                    <a:pt x="71" y="55"/>
                  </a:cubicBezTo>
                  <a:cubicBezTo>
                    <a:pt x="74" y="58"/>
                    <a:pt x="74" y="58"/>
                    <a:pt x="74" y="58"/>
                  </a:cubicBezTo>
                  <a:cubicBezTo>
                    <a:pt x="74" y="58"/>
                    <a:pt x="75" y="59"/>
                    <a:pt x="76" y="59"/>
                  </a:cubicBezTo>
                  <a:cubicBezTo>
                    <a:pt x="77" y="58"/>
                    <a:pt x="77" y="58"/>
                    <a:pt x="78" y="58"/>
                  </a:cubicBezTo>
                  <a:cubicBezTo>
                    <a:pt x="89" y="44"/>
                    <a:pt x="89" y="25"/>
                    <a:pt x="78" y="12"/>
                  </a:cubicBezTo>
                  <a:cubicBezTo>
                    <a:pt x="77" y="11"/>
                    <a:pt x="77" y="11"/>
                    <a:pt x="76" y="11"/>
                  </a:cubicBezTo>
                  <a:cubicBezTo>
                    <a:pt x="75" y="11"/>
                    <a:pt x="74" y="11"/>
                    <a:pt x="74" y="12"/>
                  </a:cubicBezTo>
                  <a:cubicBezTo>
                    <a:pt x="71" y="14"/>
                    <a:pt x="71" y="14"/>
                    <a:pt x="71" y="14"/>
                  </a:cubicBezTo>
                  <a:cubicBezTo>
                    <a:pt x="70" y="15"/>
                    <a:pt x="70" y="17"/>
                    <a:pt x="71" y="18"/>
                  </a:cubicBezTo>
                  <a:cubicBezTo>
                    <a:pt x="79" y="28"/>
                    <a:pt x="79" y="42"/>
                    <a:pt x="71" y="5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350" name="Google Shape;1350;p23"/>
          <p:cNvGrpSpPr/>
          <p:nvPr/>
        </p:nvGrpSpPr>
        <p:grpSpPr>
          <a:xfrm>
            <a:off x="6359767" y="2603898"/>
            <a:ext cx="411829" cy="410765"/>
            <a:chOff x="8671519" y="3471260"/>
            <a:chExt cx="548204" cy="548202"/>
          </a:xfrm>
        </p:grpSpPr>
        <p:sp>
          <p:nvSpPr>
            <p:cNvPr id="1351" name="Google Shape;1351;p23"/>
            <p:cNvSpPr/>
            <p:nvPr/>
          </p:nvSpPr>
          <p:spPr>
            <a:xfrm>
              <a:off x="8671519" y="3471260"/>
              <a:ext cx="548204" cy="548202"/>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grpSp>
          <p:nvGrpSpPr>
            <p:cNvPr id="1352" name="Google Shape;1352;p23"/>
            <p:cNvGrpSpPr/>
            <p:nvPr/>
          </p:nvGrpSpPr>
          <p:grpSpPr>
            <a:xfrm>
              <a:off x="8747720" y="3559794"/>
              <a:ext cx="387465" cy="324462"/>
              <a:chOff x="5099051" y="3930651"/>
              <a:chExt cx="390525" cy="327025"/>
            </a:xfrm>
          </p:grpSpPr>
          <p:sp>
            <p:nvSpPr>
              <p:cNvPr id="1353" name="Google Shape;1353;p23"/>
              <p:cNvSpPr/>
              <p:nvPr/>
            </p:nvSpPr>
            <p:spPr>
              <a:xfrm>
                <a:off x="5165726" y="4027488"/>
                <a:ext cx="255588" cy="230188"/>
              </a:xfrm>
              <a:custGeom>
                <a:rect b="b" l="l" r="r" t="t"/>
                <a:pathLst>
                  <a:path extrusionOk="0" h="145" w="161">
                    <a:moveTo>
                      <a:pt x="0" y="62"/>
                    </a:moveTo>
                    <a:lnTo>
                      <a:pt x="0" y="145"/>
                    </a:lnTo>
                    <a:lnTo>
                      <a:pt x="31" y="145"/>
                    </a:lnTo>
                    <a:lnTo>
                      <a:pt x="130" y="145"/>
                    </a:lnTo>
                    <a:lnTo>
                      <a:pt x="161" y="145"/>
                    </a:lnTo>
                    <a:lnTo>
                      <a:pt x="161" y="62"/>
                    </a:lnTo>
                    <a:lnTo>
                      <a:pt x="81" y="0"/>
                    </a:lnTo>
                    <a:lnTo>
                      <a:pt x="0" y="6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354" name="Google Shape;1354;p23"/>
              <p:cNvSpPr/>
              <p:nvPr/>
            </p:nvSpPr>
            <p:spPr>
              <a:xfrm>
                <a:off x="5099051" y="3930651"/>
                <a:ext cx="390525" cy="195263"/>
              </a:xfrm>
              <a:custGeom>
                <a:rect b="b" l="l" r="r" t="t"/>
                <a:pathLst>
                  <a:path extrusionOk="0" h="123" w="246">
                    <a:moveTo>
                      <a:pt x="225" y="80"/>
                    </a:moveTo>
                    <a:lnTo>
                      <a:pt x="225" y="21"/>
                    </a:lnTo>
                    <a:lnTo>
                      <a:pt x="182" y="21"/>
                    </a:lnTo>
                    <a:lnTo>
                      <a:pt x="182" y="47"/>
                    </a:lnTo>
                    <a:lnTo>
                      <a:pt x="123" y="0"/>
                    </a:lnTo>
                    <a:lnTo>
                      <a:pt x="123" y="0"/>
                    </a:lnTo>
                    <a:lnTo>
                      <a:pt x="123" y="0"/>
                    </a:lnTo>
                    <a:lnTo>
                      <a:pt x="123" y="0"/>
                    </a:lnTo>
                    <a:lnTo>
                      <a:pt x="123" y="0"/>
                    </a:lnTo>
                    <a:lnTo>
                      <a:pt x="0" y="97"/>
                    </a:lnTo>
                    <a:lnTo>
                      <a:pt x="21" y="123"/>
                    </a:lnTo>
                    <a:lnTo>
                      <a:pt x="123" y="42"/>
                    </a:lnTo>
                    <a:lnTo>
                      <a:pt x="225" y="123"/>
                    </a:lnTo>
                    <a:lnTo>
                      <a:pt x="246" y="97"/>
                    </a:lnTo>
                    <a:lnTo>
                      <a:pt x="225" y="8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355" name="Google Shape;1355;p23"/>
          <p:cNvGrpSpPr/>
          <p:nvPr/>
        </p:nvGrpSpPr>
        <p:grpSpPr>
          <a:xfrm>
            <a:off x="5989597" y="3927873"/>
            <a:ext cx="411829" cy="410765"/>
            <a:chOff x="7987058" y="5237051"/>
            <a:chExt cx="548204" cy="548202"/>
          </a:xfrm>
        </p:grpSpPr>
        <p:sp>
          <p:nvSpPr>
            <p:cNvPr id="1356" name="Google Shape;1356;p23"/>
            <p:cNvSpPr/>
            <p:nvPr/>
          </p:nvSpPr>
          <p:spPr>
            <a:xfrm>
              <a:off x="7987058" y="5237051"/>
              <a:ext cx="548204" cy="54820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Arial"/>
                <a:ea typeface="Arial"/>
                <a:cs typeface="Arial"/>
                <a:sym typeface="Arial"/>
              </a:endParaRPr>
            </a:p>
          </p:txBody>
        </p:sp>
        <p:sp>
          <p:nvSpPr>
            <p:cNvPr id="1357" name="Google Shape;1357;p23"/>
            <p:cNvSpPr/>
            <p:nvPr/>
          </p:nvSpPr>
          <p:spPr>
            <a:xfrm>
              <a:off x="8052502" y="5346489"/>
              <a:ext cx="378366" cy="350051"/>
            </a:xfrm>
            <a:custGeom>
              <a:rect b="b" l="l" r="r" t="t"/>
              <a:pathLst>
                <a:path extrusionOk="0" h="63" w="68">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358" name="Google Shape;1358;p23"/>
          <p:cNvGrpSpPr/>
          <p:nvPr/>
        </p:nvGrpSpPr>
        <p:grpSpPr>
          <a:xfrm>
            <a:off x="4108990" y="1584723"/>
            <a:ext cx="961728" cy="2053828"/>
            <a:chOff x="4953131" y="2049903"/>
            <a:chExt cx="1777869" cy="3797206"/>
          </a:xfrm>
        </p:grpSpPr>
        <p:grpSp>
          <p:nvGrpSpPr>
            <p:cNvPr id="1359" name="Google Shape;1359;p23"/>
            <p:cNvGrpSpPr/>
            <p:nvPr/>
          </p:nvGrpSpPr>
          <p:grpSpPr>
            <a:xfrm>
              <a:off x="5657238" y="2049903"/>
              <a:ext cx="1073762" cy="3797206"/>
              <a:chOff x="5885830" y="2998041"/>
              <a:chExt cx="592543" cy="2095444"/>
            </a:xfrm>
          </p:grpSpPr>
          <p:sp>
            <p:nvSpPr>
              <p:cNvPr id="1360" name="Google Shape;1360;p23"/>
              <p:cNvSpPr/>
              <p:nvPr/>
            </p:nvSpPr>
            <p:spPr>
              <a:xfrm>
                <a:off x="5885830" y="2998041"/>
                <a:ext cx="592543" cy="2095444"/>
              </a:xfrm>
              <a:custGeom>
                <a:rect b="b" l="l" r="r" t="t"/>
                <a:pathLst>
                  <a:path extrusionOk="0" h="21597" w="20942">
                    <a:moveTo>
                      <a:pt x="8563" y="0"/>
                    </a:moveTo>
                    <a:cubicBezTo>
                      <a:pt x="10027" y="-3"/>
                      <a:pt x="12311" y="423"/>
                      <a:pt x="12311" y="1065"/>
                    </a:cubicBezTo>
                    <a:cubicBezTo>
                      <a:pt x="12311" y="1707"/>
                      <a:pt x="12132" y="1985"/>
                      <a:pt x="11954" y="2193"/>
                    </a:cubicBezTo>
                    <a:cubicBezTo>
                      <a:pt x="11775" y="2401"/>
                      <a:pt x="11537" y="2367"/>
                      <a:pt x="11537" y="2367"/>
                    </a:cubicBezTo>
                    <a:cubicBezTo>
                      <a:pt x="11537" y="2367"/>
                      <a:pt x="11597" y="2801"/>
                      <a:pt x="11121" y="2905"/>
                    </a:cubicBezTo>
                    <a:cubicBezTo>
                      <a:pt x="10645" y="3009"/>
                      <a:pt x="10526" y="3043"/>
                      <a:pt x="10526" y="3182"/>
                    </a:cubicBezTo>
                    <a:cubicBezTo>
                      <a:pt x="10526" y="3321"/>
                      <a:pt x="10823" y="3425"/>
                      <a:pt x="11240" y="3564"/>
                    </a:cubicBezTo>
                    <a:cubicBezTo>
                      <a:pt x="11656" y="3703"/>
                      <a:pt x="13442" y="3859"/>
                      <a:pt x="14393" y="3963"/>
                    </a:cubicBezTo>
                    <a:cubicBezTo>
                      <a:pt x="15346" y="4067"/>
                      <a:pt x="16119" y="4241"/>
                      <a:pt x="16654" y="4588"/>
                    </a:cubicBezTo>
                    <a:cubicBezTo>
                      <a:pt x="17190" y="4935"/>
                      <a:pt x="17963" y="5369"/>
                      <a:pt x="18975" y="5664"/>
                    </a:cubicBezTo>
                    <a:cubicBezTo>
                      <a:pt x="19986" y="5959"/>
                      <a:pt x="21236" y="6427"/>
                      <a:pt x="20879" y="6878"/>
                    </a:cubicBezTo>
                    <a:cubicBezTo>
                      <a:pt x="20522" y="7329"/>
                      <a:pt x="18380" y="7676"/>
                      <a:pt x="17190" y="7486"/>
                    </a:cubicBezTo>
                    <a:cubicBezTo>
                      <a:pt x="16000" y="7295"/>
                      <a:pt x="15524" y="7277"/>
                      <a:pt x="15524" y="7277"/>
                    </a:cubicBezTo>
                    <a:cubicBezTo>
                      <a:pt x="15524" y="7277"/>
                      <a:pt x="16297" y="8266"/>
                      <a:pt x="16654" y="9255"/>
                    </a:cubicBezTo>
                    <a:cubicBezTo>
                      <a:pt x="17011" y="10245"/>
                      <a:pt x="17963" y="11199"/>
                      <a:pt x="17428" y="11286"/>
                    </a:cubicBezTo>
                    <a:cubicBezTo>
                      <a:pt x="16893" y="11372"/>
                      <a:pt x="16119" y="11477"/>
                      <a:pt x="16119" y="11477"/>
                    </a:cubicBezTo>
                    <a:cubicBezTo>
                      <a:pt x="16119" y="11477"/>
                      <a:pt x="15958" y="12874"/>
                      <a:pt x="15107" y="14083"/>
                    </a:cubicBezTo>
                    <a:cubicBezTo>
                      <a:pt x="14257" y="15292"/>
                      <a:pt x="13947" y="15840"/>
                      <a:pt x="13838" y="16560"/>
                    </a:cubicBezTo>
                    <a:cubicBezTo>
                      <a:pt x="13728" y="17279"/>
                      <a:pt x="13454" y="17807"/>
                      <a:pt x="13673" y="18111"/>
                    </a:cubicBezTo>
                    <a:cubicBezTo>
                      <a:pt x="13893" y="18415"/>
                      <a:pt x="15318" y="19006"/>
                      <a:pt x="16141" y="19118"/>
                    </a:cubicBezTo>
                    <a:cubicBezTo>
                      <a:pt x="16963" y="19230"/>
                      <a:pt x="18444" y="19230"/>
                      <a:pt x="19047" y="19310"/>
                    </a:cubicBezTo>
                    <a:cubicBezTo>
                      <a:pt x="19650" y="19390"/>
                      <a:pt x="20089" y="19614"/>
                      <a:pt x="18718" y="19678"/>
                    </a:cubicBezTo>
                    <a:cubicBezTo>
                      <a:pt x="17347" y="19742"/>
                      <a:pt x="14770" y="19630"/>
                      <a:pt x="14112" y="19566"/>
                    </a:cubicBezTo>
                    <a:cubicBezTo>
                      <a:pt x="13454" y="19502"/>
                      <a:pt x="12412" y="19358"/>
                      <a:pt x="12412" y="19358"/>
                    </a:cubicBezTo>
                    <a:cubicBezTo>
                      <a:pt x="12412" y="19358"/>
                      <a:pt x="12741" y="19598"/>
                      <a:pt x="11261" y="19598"/>
                    </a:cubicBezTo>
                    <a:cubicBezTo>
                      <a:pt x="9780" y="19598"/>
                      <a:pt x="9506" y="19566"/>
                      <a:pt x="9451" y="19294"/>
                    </a:cubicBezTo>
                    <a:cubicBezTo>
                      <a:pt x="9397" y="19022"/>
                      <a:pt x="9451" y="18655"/>
                      <a:pt x="9232" y="18463"/>
                    </a:cubicBezTo>
                    <a:cubicBezTo>
                      <a:pt x="9012" y="18271"/>
                      <a:pt x="10109" y="17775"/>
                      <a:pt x="9561" y="17503"/>
                    </a:cubicBezTo>
                    <a:cubicBezTo>
                      <a:pt x="9012" y="17231"/>
                      <a:pt x="8464" y="16528"/>
                      <a:pt x="8958" y="16112"/>
                    </a:cubicBezTo>
                    <a:cubicBezTo>
                      <a:pt x="9451" y="15696"/>
                      <a:pt x="8793" y="15281"/>
                      <a:pt x="8958" y="15009"/>
                    </a:cubicBezTo>
                    <a:cubicBezTo>
                      <a:pt x="9122" y="14737"/>
                      <a:pt x="9341" y="14369"/>
                      <a:pt x="9341" y="13953"/>
                    </a:cubicBezTo>
                    <a:cubicBezTo>
                      <a:pt x="9341" y="13538"/>
                      <a:pt x="9287" y="13234"/>
                      <a:pt x="9287" y="13234"/>
                    </a:cubicBezTo>
                    <a:cubicBezTo>
                      <a:pt x="9287" y="13234"/>
                      <a:pt x="8245" y="14801"/>
                      <a:pt x="7971" y="15217"/>
                    </a:cubicBezTo>
                    <a:cubicBezTo>
                      <a:pt x="7696" y="15632"/>
                      <a:pt x="7258" y="17119"/>
                      <a:pt x="7258" y="17567"/>
                    </a:cubicBezTo>
                    <a:cubicBezTo>
                      <a:pt x="7258" y="18015"/>
                      <a:pt x="6107" y="18623"/>
                      <a:pt x="6052" y="19022"/>
                    </a:cubicBezTo>
                    <a:cubicBezTo>
                      <a:pt x="5997" y="19422"/>
                      <a:pt x="5942" y="19662"/>
                      <a:pt x="5558" y="19662"/>
                    </a:cubicBezTo>
                    <a:cubicBezTo>
                      <a:pt x="5174" y="19662"/>
                      <a:pt x="5942" y="20110"/>
                      <a:pt x="6216" y="20462"/>
                    </a:cubicBezTo>
                    <a:cubicBezTo>
                      <a:pt x="6490" y="20813"/>
                      <a:pt x="7313" y="21597"/>
                      <a:pt x="5723" y="21597"/>
                    </a:cubicBezTo>
                    <a:cubicBezTo>
                      <a:pt x="4132" y="21597"/>
                      <a:pt x="2323" y="21405"/>
                      <a:pt x="2268" y="20909"/>
                    </a:cubicBezTo>
                    <a:cubicBezTo>
                      <a:pt x="2213" y="20414"/>
                      <a:pt x="2432" y="19982"/>
                      <a:pt x="1994" y="19790"/>
                    </a:cubicBezTo>
                    <a:cubicBezTo>
                      <a:pt x="1555" y="19598"/>
                      <a:pt x="1500" y="19182"/>
                      <a:pt x="1555" y="18927"/>
                    </a:cubicBezTo>
                    <a:cubicBezTo>
                      <a:pt x="1610" y="18671"/>
                      <a:pt x="1336" y="18239"/>
                      <a:pt x="1555" y="17695"/>
                    </a:cubicBezTo>
                    <a:cubicBezTo>
                      <a:pt x="1775" y="17152"/>
                      <a:pt x="1775" y="16240"/>
                      <a:pt x="2213" y="15552"/>
                    </a:cubicBezTo>
                    <a:cubicBezTo>
                      <a:pt x="2652" y="14865"/>
                      <a:pt x="2761" y="13809"/>
                      <a:pt x="2981" y="12978"/>
                    </a:cubicBezTo>
                    <a:cubicBezTo>
                      <a:pt x="3200" y="12146"/>
                      <a:pt x="3365" y="11730"/>
                      <a:pt x="3090" y="11603"/>
                    </a:cubicBezTo>
                    <a:cubicBezTo>
                      <a:pt x="2816" y="11475"/>
                      <a:pt x="1172" y="11363"/>
                      <a:pt x="733" y="11331"/>
                    </a:cubicBezTo>
                    <a:cubicBezTo>
                      <a:pt x="294" y="11299"/>
                      <a:pt x="1281" y="10435"/>
                      <a:pt x="1610" y="9716"/>
                    </a:cubicBezTo>
                    <a:cubicBezTo>
                      <a:pt x="1939" y="8996"/>
                      <a:pt x="2542" y="8564"/>
                      <a:pt x="2871" y="8053"/>
                    </a:cubicBezTo>
                    <a:cubicBezTo>
                      <a:pt x="3200" y="7541"/>
                      <a:pt x="3200" y="7301"/>
                      <a:pt x="2487" y="6933"/>
                    </a:cubicBezTo>
                    <a:cubicBezTo>
                      <a:pt x="1775" y="6565"/>
                      <a:pt x="897" y="6326"/>
                      <a:pt x="513" y="5494"/>
                    </a:cubicBezTo>
                    <a:cubicBezTo>
                      <a:pt x="130" y="4663"/>
                      <a:pt x="-364" y="4119"/>
                      <a:pt x="404" y="3911"/>
                    </a:cubicBezTo>
                    <a:cubicBezTo>
                      <a:pt x="1172" y="3703"/>
                      <a:pt x="2652" y="3815"/>
                      <a:pt x="3748" y="3559"/>
                    </a:cubicBezTo>
                    <a:cubicBezTo>
                      <a:pt x="4845" y="3303"/>
                      <a:pt x="5010" y="3015"/>
                      <a:pt x="5503" y="2983"/>
                    </a:cubicBezTo>
                    <a:cubicBezTo>
                      <a:pt x="5997" y="2951"/>
                      <a:pt x="6106" y="2920"/>
                      <a:pt x="6106" y="2744"/>
                    </a:cubicBezTo>
                    <a:cubicBezTo>
                      <a:pt x="6106" y="2568"/>
                      <a:pt x="5942" y="2392"/>
                      <a:pt x="5942" y="2392"/>
                    </a:cubicBezTo>
                    <a:cubicBezTo>
                      <a:pt x="5942" y="2392"/>
                      <a:pt x="5174" y="2248"/>
                      <a:pt x="5010" y="2024"/>
                    </a:cubicBezTo>
                    <a:cubicBezTo>
                      <a:pt x="4845" y="1800"/>
                      <a:pt x="4681" y="1240"/>
                      <a:pt x="4900" y="857"/>
                    </a:cubicBezTo>
                    <a:cubicBezTo>
                      <a:pt x="5119" y="473"/>
                      <a:pt x="6318" y="5"/>
                      <a:pt x="8563" y="0"/>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2399">
                  <a:solidFill>
                    <a:srgbClr val="FFFFFF"/>
                  </a:solidFill>
                  <a:latin typeface="Helvetica Neue Light"/>
                  <a:ea typeface="Helvetica Neue Light"/>
                  <a:cs typeface="Helvetica Neue Light"/>
                  <a:sym typeface="Helvetica Neue Light"/>
                </a:endParaRPr>
              </a:p>
            </p:txBody>
          </p:sp>
          <p:sp>
            <p:nvSpPr>
              <p:cNvPr id="1361" name="Google Shape;1361;p23"/>
              <p:cNvSpPr/>
              <p:nvPr/>
            </p:nvSpPr>
            <p:spPr>
              <a:xfrm>
                <a:off x="6044928" y="3266536"/>
                <a:ext cx="152772" cy="118030"/>
              </a:xfrm>
              <a:custGeom>
                <a:rect b="b" l="l" r="r" t="t"/>
                <a:pathLst>
                  <a:path extrusionOk="0" h="21600" w="21600">
                    <a:moveTo>
                      <a:pt x="20143" y="9828"/>
                    </a:moveTo>
                    <a:cubicBezTo>
                      <a:pt x="20503" y="10692"/>
                      <a:pt x="21004" y="11543"/>
                      <a:pt x="21600" y="12462"/>
                    </a:cubicBezTo>
                    <a:cubicBezTo>
                      <a:pt x="20797" y="15394"/>
                      <a:pt x="20629" y="18810"/>
                      <a:pt x="20550" y="21600"/>
                    </a:cubicBezTo>
                    <a:cubicBezTo>
                      <a:pt x="17285" y="18886"/>
                      <a:pt x="18957" y="12766"/>
                      <a:pt x="16102" y="12414"/>
                    </a:cubicBezTo>
                    <a:cubicBezTo>
                      <a:pt x="13346" y="12074"/>
                      <a:pt x="12988" y="13608"/>
                      <a:pt x="12526" y="15998"/>
                    </a:cubicBezTo>
                    <a:cubicBezTo>
                      <a:pt x="12064" y="18387"/>
                      <a:pt x="11785" y="20178"/>
                      <a:pt x="11785" y="20178"/>
                    </a:cubicBezTo>
                    <a:cubicBezTo>
                      <a:pt x="11785" y="20178"/>
                      <a:pt x="2700" y="7597"/>
                      <a:pt x="0" y="3147"/>
                    </a:cubicBezTo>
                    <a:cubicBezTo>
                      <a:pt x="1311" y="2680"/>
                      <a:pt x="1742" y="2046"/>
                      <a:pt x="1827" y="0"/>
                    </a:cubicBezTo>
                    <a:cubicBezTo>
                      <a:pt x="4847" y="4160"/>
                      <a:pt x="12262" y="11667"/>
                      <a:pt x="15756" y="11667"/>
                    </a:cubicBezTo>
                    <a:cubicBezTo>
                      <a:pt x="17415" y="11667"/>
                      <a:pt x="18853" y="10951"/>
                      <a:pt x="20143" y="9828"/>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362" name="Google Shape;1362;p23"/>
              <p:cNvSpPr/>
              <p:nvPr/>
            </p:nvSpPr>
            <p:spPr>
              <a:xfrm>
                <a:off x="6204036" y="3584752"/>
                <a:ext cx="63807" cy="88944"/>
              </a:xfrm>
              <a:custGeom>
                <a:rect b="b" l="l" r="r" t="t"/>
                <a:pathLst>
                  <a:path extrusionOk="0" h="21600" w="20108">
                    <a:moveTo>
                      <a:pt x="11314" y="594"/>
                    </a:moveTo>
                    <a:lnTo>
                      <a:pt x="0" y="0"/>
                    </a:lnTo>
                    <a:cubicBezTo>
                      <a:pt x="0" y="0"/>
                      <a:pt x="10284" y="5549"/>
                      <a:pt x="10284" y="11495"/>
                    </a:cubicBezTo>
                    <a:cubicBezTo>
                      <a:pt x="10284" y="17438"/>
                      <a:pt x="9772" y="20013"/>
                      <a:pt x="9772" y="20013"/>
                    </a:cubicBezTo>
                    <a:lnTo>
                      <a:pt x="18772" y="21600"/>
                    </a:lnTo>
                    <a:cubicBezTo>
                      <a:pt x="18772" y="21600"/>
                      <a:pt x="21600" y="15655"/>
                      <a:pt x="19026" y="9907"/>
                    </a:cubicBezTo>
                    <a:cubicBezTo>
                      <a:pt x="16457" y="4162"/>
                      <a:pt x="13629" y="2575"/>
                      <a:pt x="11314" y="594"/>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363" name="Google Shape;1363;p23"/>
              <p:cNvSpPr/>
              <p:nvPr/>
            </p:nvSpPr>
            <p:spPr>
              <a:xfrm>
                <a:off x="6243813" y="3793582"/>
                <a:ext cx="27989" cy="76476"/>
              </a:xfrm>
              <a:custGeom>
                <a:rect b="b" l="l" r="r" t="t"/>
                <a:pathLst>
                  <a:path extrusionOk="0" h="21600" w="21600">
                    <a:moveTo>
                      <a:pt x="6479" y="0"/>
                    </a:moveTo>
                    <a:cubicBezTo>
                      <a:pt x="6479" y="0"/>
                      <a:pt x="2878" y="12381"/>
                      <a:pt x="1439" y="16334"/>
                    </a:cubicBezTo>
                    <a:cubicBezTo>
                      <a:pt x="0" y="20286"/>
                      <a:pt x="0" y="21600"/>
                      <a:pt x="0" y="21600"/>
                    </a:cubicBezTo>
                    <a:lnTo>
                      <a:pt x="21600" y="20286"/>
                    </a:lnTo>
                    <a:cubicBezTo>
                      <a:pt x="21600" y="20286"/>
                      <a:pt x="16556" y="10275"/>
                      <a:pt x="6479" y="0"/>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364" name="Google Shape;1364;p23"/>
            <p:cNvGrpSpPr/>
            <p:nvPr/>
          </p:nvGrpSpPr>
          <p:grpSpPr>
            <a:xfrm>
              <a:off x="4953131" y="2210597"/>
              <a:ext cx="1031954" cy="3524248"/>
              <a:chOff x="4327117" y="2248286"/>
              <a:chExt cx="466997" cy="1594851"/>
            </a:xfrm>
          </p:grpSpPr>
          <p:sp>
            <p:nvSpPr>
              <p:cNvPr id="1365" name="Google Shape;1365;p23"/>
              <p:cNvSpPr/>
              <p:nvPr/>
            </p:nvSpPr>
            <p:spPr>
              <a:xfrm>
                <a:off x="4514737" y="2443569"/>
                <a:ext cx="104119" cy="147004"/>
              </a:xfrm>
              <a:custGeom>
                <a:rect b="b" l="l" r="r" t="t"/>
                <a:pathLst>
                  <a:path extrusionOk="0" h="16430" w="17393">
                    <a:moveTo>
                      <a:pt x="186" y="1062"/>
                    </a:moveTo>
                    <a:cubicBezTo>
                      <a:pt x="6551" y="2887"/>
                      <a:pt x="-497" y="5169"/>
                      <a:pt x="1549" y="7298"/>
                    </a:cubicBezTo>
                    <a:cubicBezTo>
                      <a:pt x="3596" y="9428"/>
                      <a:pt x="-951" y="10950"/>
                      <a:pt x="186" y="13839"/>
                    </a:cubicBezTo>
                    <a:cubicBezTo>
                      <a:pt x="1322" y="16729"/>
                      <a:pt x="11099" y="16577"/>
                      <a:pt x="15874" y="16273"/>
                    </a:cubicBezTo>
                    <a:cubicBezTo>
                      <a:pt x="20649" y="15969"/>
                      <a:pt x="13827" y="-4871"/>
                      <a:pt x="186" y="1062"/>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366" name="Google Shape;1366;p23"/>
              <p:cNvSpPr/>
              <p:nvPr/>
            </p:nvSpPr>
            <p:spPr>
              <a:xfrm>
                <a:off x="4464528" y="2248286"/>
                <a:ext cx="230013" cy="336702"/>
              </a:xfrm>
              <a:custGeom>
                <a:rect b="b" l="l" r="r" t="t"/>
                <a:pathLst>
                  <a:path extrusionOk="0" h="19358" w="18339">
                    <a:moveTo>
                      <a:pt x="710" y="2062"/>
                    </a:moveTo>
                    <a:cubicBezTo>
                      <a:pt x="4444" y="-1631"/>
                      <a:pt x="14162" y="-123"/>
                      <a:pt x="14072" y="4672"/>
                    </a:cubicBezTo>
                    <a:cubicBezTo>
                      <a:pt x="13981" y="9467"/>
                      <a:pt x="18111" y="6414"/>
                      <a:pt x="16740" y="8825"/>
                    </a:cubicBezTo>
                    <a:cubicBezTo>
                      <a:pt x="15368" y="11235"/>
                      <a:pt x="19697" y="10962"/>
                      <a:pt x="17891" y="12944"/>
                    </a:cubicBezTo>
                    <a:cubicBezTo>
                      <a:pt x="16085" y="14926"/>
                      <a:pt x="20502" y="15370"/>
                      <a:pt x="16264" y="17670"/>
                    </a:cubicBezTo>
                    <a:cubicBezTo>
                      <a:pt x="12026" y="19969"/>
                      <a:pt x="9576" y="19252"/>
                      <a:pt x="9576" y="19252"/>
                    </a:cubicBezTo>
                    <a:cubicBezTo>
                      <a:pt x="9576" y="19252"/>
                      <a:pt x="10880" y="5804"/>
                      <a:pt x="3218" y="7372"/>
                    </a:cubicBezTo>
                    <a:cubicBezTo>
                      <a:pt x="842" y="7859"/>
                      <a:pt x="-1098" y="3848"/>
                      <a:pt x="710" y="2062"/>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2399">
                  <a:solidFill>
                    <a:srgbClr val="FFFFFF"/>
                  </a:solidFill>
                  <a:latin typeface="Helvetica Neue Light"/>
                  <a:ea typeface="Helvetica Neue Light"/>
                  <a:cs typeface="Helvetica Neue Light"/>
                  <a:sym typeface="Helvetica Neue Light"/>
                </a:endParaRPr>
              </a:p>
            </p:txBody>
          </p:sp>
          <p:sp>
            <p:nvSpPr>
              <p:cNvPr id="1367" name="Google Shape;1367;p23"/>
              <p:cNvSpPr/>
              <p:nvPr/>
            </p:nvSpPr>
            <p:spPr>
              <a:xfrm>
                <a:off x="4327117" y="2248286"/>
                <a:ext cx="466997" cy="1594851"/>
              </a:xfrm>
              <a:custGeom>
                <a:rect b="b" l="l" r="r" t="t"/>
                <a:pathLst>
                  <a:path extrusionOk="0" h="21490" w="21600">
                    <a:moveTo>
                      <a:pt x="9729" y="0"/>
                    </a:moveTo>
                    <a:cubicBezTo>
                      <a:pt x="11263" y="-1"/>
                      <a:pt x="12626" y="216"/>
                      <a:pt x="13309" y="696"/>
                    </a:cubicBezTo>
                    <a:cubicBezTo>
                      <a:pt x="13991" y="1177"/>
                      <a:pt x="14104" y="1724"/>
                      <a:pt x="13877" y="2006"/>
                    </a:cubicBezTo>
                    <a:cubicBezTo>
                      <a:pt x="13685" y="2245"/>
                      <a:pt x="14425" y="2938"/>
                      <a:pt x="14755" y="3173"/>
                    </a:cubicBezTo>
                    <a:cubicBezTo>
                      <a:pt x="15167" y="3467"/>
                      <a:pt x="15809" y="3880"/>
                      <a:pt x="15809" y="3880"/>
                    </a:cubicBezTo>
                    <a:cubicBezTo>
                      <a:pt x="15809" y="3880"/>
                      <a:pt x="16491" y="4178"/>
                      <a:pt x="16491" y="4592"/>
                    </a:cubicBezTo>
                    <a:cubicBezTo>
                      <a:pt x="16491" y="5007"/>
                      <a:pt x="16434" y="5604"/>
                      <a:pt x="16945" y="6366"/>
                    </a:cubicBezTo>
                    <a:cubicBezTo>
                      <a:pt x="17457" y="7129"/>
                      <a:pt x="17400" y="7295"/>
                      <a:pt x="16945" y="7676"/>
                    </a:cubicBezTo>
                    <a:cubicBezTo>
                      <a:pt x="16491" y="8058"/>
                      <a:pt x="15013" y="8787"/>
                      <a:pt x="15013" y="8787"/>
                    </a:cubicBezTo>
                    <a:cubicBezTo>
                      <a:pt x="15013" y="8787"/>
                      <a:pt x="16434" y="8986"/>
                      <a:pt x="15923" y="9168"/>
                    </a:cubicBezTo>
                    <a:cubicBezTo>
                      <a:pt x="15411" y="9351"/>
                      <a:pt x="14957" y="9417"/>
                      <a:pt x="14957" y="9417"/>
                    </a:cubicBezTo>
                    <a:cubicBezTo>
                      <a:pt x="14957" y="9417"/>
                      <a:pt x="16491" y="10064"/>
                      <a:pt x="15695" y="10760"/>
                    </a:cubicBezTo>
                    <a:cubicBezTo>
                      <a:pt x="14900" y="11456"/>
                      <a:pt x="14750" y="11966"/>
                      <a:pt x="14841" y="12604"/>
                    </a:cubicBezTo>
                    <a:cubicBezTo>
                      <a:pt x="14932" y="13241"/>
                      <a:pt x="14932" y="13799"/>
                      <a:pt x="14932" y="13799"/>
                    </a:cubicBezTo>
                    <a:lnTo>
                      <a:pt x="14021" y="13852"/>
                    </a:lnTo>
                    <a:cubicBezTo>
                      <a:pt x="14021" y="13852"/>
                      <a:pt x="14021" y="14437"/>
                      <a:pt x="14932" y="14809"/>
                    </a:cubicBezTo>
                    <a:cubicBezTo>
                      <a:pt x="15843" y="15181"/>
                      <a:pt x="17300" y="15792"/>
                      <a:pt x="17573" y="16775"/>
                    </a:cubicBezTo>
                    <a:cubicBezTo>
                      <a:pt x="17846" y="17758"/>
                      <a:pt x="18574" y="18608"/>
                      <a:pt x="19576" y="18847"/>
                    </a:cubicBezTo>
                    <a:cubicBezTo>
                      <a:pt x="20578" y="19086"/>
                      <a:pt x="21600" y="19060"/>
                      <a:pt x="21600" y="19462"/>
                    </a:cubicBezTo>
                    <a:cubicBezTo>
                      <a:pt x="21600" y="19865"/>
                      <a:pt x="21334" y="20329"/>
                      <a:pt x="21334" y="20531"/>
                    </a:cubicBezTo>
                    <a:cubicBezTo>
                      <a:pt x="21334" y="20732"/>
                      <a:pt x="21334" y="21011"/>
                      <a:pt x="21334" y="21011"/>
                    </a:cubicBezTo>
                    <a:lnTo>
                      <a:pt x="20910" y="21042"/>
                    </a:lnTo>
                    <a:cubicBezTo>
                      <a:pt x="20910" y="21042"/>
                      <a:pt x="21016" y="20809"/>
                      <a:pt x="20910" y="20546"/>
                    </a:cubicBezTo>
                    <a:cubicBezTo>
                      <a:pt x="20804" y="20283"/>
                      <a:pt x="20538" y="19927"/>
                      <a:pt x="19955" y="20035"/>
                    </a:cubicBezTo>
                    <a:cubicBezTo>
                      <a:pt x="19371" y="20144"/>
                      <a:pt x="18469" y="20639"/>
                      <a:pt x="18044" y="20871"/>
                    </a:cubicBezTo>
                    <a:cubicBezTo>
                      <a:pt x="17620" y="21104"/>
                      <a:pt x="16770" y="21320"/>
                      <a:pt x="15072" y="21181"/>
                    </a:cubicBezTo>
                    <a:cubicBezTo>
                      <a:pt x="13374" y="21042"/>
                      <a:pt x="12790" y="20716"/>
                      <a:pt x="13692" y="20639"/>
                    </a:cubicBezTo>
                    <a:cubicBezTo>
                      <a:pt x="14595" y="20562"/>
                      <a:pt x="15709" y="20685"/>
                      <a:pt x="15921" y="20407"/>
                    </a:cubicBezTo>
                    <a:cubicBezTo>
                      <a:pt x="16134" y="20128"/>
                      <a:pt x="16505" y="19416"/>
                      <a:pt x="16134" y="19044"/>
                    </a:cubicBezTo>
                    <a:cubicBezTo>
                      <a:pt x="15762" y="18673"/>
                      <a:pt x="14435" y="17511"/>
                      <a:pt x="13905" y="17078"/>
                    </a:cubicBezTo>
                    <a:cubicBezTo>
                      <a:pt x="13374" y="16644"/>
                      <a:pt x="12631" y="16133"/>
                      <a:pt x="12631" y="16133"/>
                    </a:cubicBezTo>
                    <a:cubicBezTo>
                      <a:pt x="12631" y="16133"/>
                      <a:pt x="12684" y="16815"/>
                      <a:pt x="12206" y="17140"/>
                    </a:cubicBezTo>
                    <a:cubicBezTo>
                      <a:pt x="11729" y="17465"/>
                      <a:pt x="10083" y="18719"/>
                      <a:pt x="9765" y="18982"/>
                    </a:cubicBezTo>
                    <a:cubicBezTo>
                      <a:pt x="9447" y="19245"/>
                      <a:pt x="10030" y="19416"/>
                      <a:pt x="10508" y="19555"/>
                    </a:cubicBezTo>
                    <a:cubicBezTo>
                      <a:pt x="10986" y="19695"/>
                      <a:pt x="10720" y="20035"/>
                      <a:pt x="10349" y="20298"/>
                    </a:cubicBezTo>
                    <a:cubicBezTo>
                      <a:pt x="9977" y="20562"/>
                      <a:pt x="9818" y="20887"/>
                      <a:pt x="9818" y="21026"/>
                    </a:cubicBezTo>
                    <a:cubicBezTo>
                      <a:pt x="9818" y="21165"/>
                      <a:pt x="9818" y="21460"/>
                      <a:pt x="9818" y="21460"/>
                    </a:cubicBezTo>
                    <a:lnTo>
                      <a:pt x="9128" y="21460"/>
                    </a:lnTo>
                    <a:cubicBezTo>
                      <a:pt x="9128" y="21460"/>
                      <a:pt x="9341" y="21134"/>
                      <a:pt x="9341" y="20871"/>
                    </a:cubicBezTo>
                    <a:cubicBezTo>
                      <a:pt x="9341" y="20608"/>
                      <a:pt x="9500" y="20422"/>
                      <a:pt x="9181" y="20376"/>
                    </a:cubicBezTo>
                    <a:cubicBezTo>
                      <a:pt x="8863" y="20329"/>
                      <a:pt x="7430" y="20701"/>
                      <a:pt x="6846" y="20964"/>
                    </a:cubicBezTo>
                    <a:cubicBezTo>
                      <a:pt x="6262" y="21227"/>
                      <a:pt x="6156" y="21599"/>
                      <a:pt x="4246" y="21460"/>
                    </a:cubicBezTo>
                    <a:cubicBezTo>
                      <a:pt x="2335" y="21320"/>
                      <a:pt x="1062" y="21026"/>
                      <a:pt x="1539" y="20856"/>
                    </a:cubicBezTo>
                    <a:cubicBezTo>
                      <a:pt x="2017" y="20685"/>
                      <a:pt x="2972" y="20825"/>
                      <a:pt x="3556" y="20732"/>
                    </a:cubicBezTo>
                    <a:cubicBezTo>
                      <a:pt x="4140" y="20639"/>
                      <a:pt x="5254" y="19818"/>
                      <a:pt x="5944" y="19323"/>
                    </a:cubicBezTo>
                    <a:cubicBezTo>
                      <a:pt x="6634" y="18827"/>
                      <a:pt x="7430" y="17805"/>
                      <a:pt x="7642" y="17202"/>
                    </a:cubicBezTo>
                    <a:cubicBezTo>
                      <a:pt x="7855" y="16598"/>
                      <a:pt x="8173" y="16133"/>
                      <a:pt x="8226" y="15932"/>
                    </a:cubicBezTo>
                    <a:cubicBezTo>
                      <a:pt x="8279" y="15731"/>
                      <a:pt x="8279" y="15359"/>
                      <a:pt x="8279" y="15359"/>
                    </a:cubicBezTo>
                    <a:cubicBezTo>
                      <a:pt x="8279" y="15359"/>
                      <a:pt x="7642" y="14662"/>
                      <a:pt x="7430" y="14368"/>
                    </a:cubicBezTo>
                    <a:cubicBezTo>
                      <a:pt x="7218" y="14074"/>
                      <a:pt x="7218" y="13857"/>
                      <a:pt x="7218" y="13857"/>
                    </a:cubicBezTo>
                    <a:cubicBezTo>
                      <a:pt x="7218" y="13857"/>
                      <a:pt x="6103" y="13919"/>
                      <a:pt x="6103" y="13718"/>
                    </a:cubicBezTo>
                    <a:cubicBezTo>
                      <a:pt x="6103" y="13516"/>
                      <a:pt x="6475" y="12665"/>
                      <a:pt x="6368" y="12262"/>
                    </a:cubicBezTo>
                    <a:cubicBezTo>
                      <a:pt x="6262" y="11860"/>
                      <a:pt x="5785" y="11891"/>
                      <a:pt x="5785" y="11891"/>
                    </a:cubicBezTo>
                    <a:cubicBezTo>
                      <a:pt x="5785" y="11891"/>
                      <a:pt x="5679" y="12107"/>
                      <a:pt x="5679" y="12278"/>
                    </a:cubicBezTo>
                    <a:cubicBezTo>
                      <a:pt x="5679" y="12448"/>
                      <a:pt x="5254" y="12402"/>
                      <a:pt x="5095" y="12278"/>
                    </a:cubicBezTo>
                    <a:cubicBezTo>
                      <a:pt x="4936" y="12154"/>
                      <a:pt x="4352" y="12278"/>
                      <a:pt x="4352" y="12154"/>
                    </a:cubicBezTo>
                    <a:cubicBezTo>
                      <a:pt x="4352" y="12030"/>
                      <a:pt x="4086" y="11767"/>
                      <a:pt x="4193" y="11566"/>
                    </a:cubicBezTo>
                    <a:cubicBezTo>
                      <a:pt x="4299" y="11364"/>
                      <a:pt x="4776" y="10993"/>
                      <a:pt x="4776" y="10993"/>
                    </a:cubicBezTo>
                    <a:lnTo>
                      <a:pt x="0" y="10946"/>
                    </a:lnTo>
                    <a:lnTo>
                      <a:pt x="631" y="8118"/>
                    </a:lnTo>
                    <a:lnTo>
                      <a:pt x="5088" y="8135"/>
                    </a:lnTo>
                    <a:cubicBezTo>
                      <a:pt x="5088" y="8135"/>
                      <a:pt x="5323" y="7246"/>
                      <a:pt x="5323" y="6818"/>
                    </a:cubicBezTo>
                    <a:cubicBezTo>
                      <a:pt x="5323" y="6390"/>
                      <a:pt x="5147" y="5826"/>
                      <a:pt x="6143" y="5347"/>
                    </a:cubicBezTo>
                    <a:cubicBezTo>
                      <a:pt x="7140" y="4868"/>
                      <a:pt x="8430" y="4474"/>
                      <a:pt x="9251" y="4166"/>
                    </a:cubicBezTo>
                    <a:cubicBezTo>
                      <a:pt x="10072" y="3858"/>
                      <a:pt x="10190" y="3841"/>
                      <a:pt x="9955" y="3567"/>
                    </a:cubicBezTo>
                    <a:cubicBezTo>
                      <a:pt x="9721" y="3294"/>
                      <a:pt x="9721" y="2951"/>
                      <a:pt x="9134" y="2969"/>
                    </a:cubicBezTo>
                    <a:cubicBezTo>
                      <a:pt x="8548" y="2986"/>
                      <a:pt x="8020" y="2969"/>
                      <a:pt x="7727" y="2746"/>
                    </a:cubicBezTo>
                    <a:cubicBezTo>
                      <a:pt x="7433" y="2524"/>
                      <a:pt x="6730" y="2113"/>
                      <a:pt x="6671" y="1822"/>
                    </a:cubicBezTo>
                    <a:cubicBezTo>
                      <a:pt x="6613" y="1531"/>
                      <a:pt x="6840" y="1489"/>
                      <a:pt x="6697" y="1397"/>
                    </a:cubicBezTo>
                    <a:cubicBezTo>
                      <a:pt x="6554" y="1305"/>
                      <a:pt x="6755" y="1021"/>
                      <a:pt x="6783" y="788"/>
                    </a:cubicBezTo>
                    <a:cubicBezTo>
                      <a:pt x="6812" y="554"/>
                      <a:pt x="7842" y="2"/>
                      <a:pt x="9729" y="0"/>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2399">
                  <a:solidFill>
                    <a:srgbClr val="FFFFFF"/>
                  </a:solidFill>
                  <a:latin typeface="Helvetica Neue Light"/>
                  <a:ea typeface="Helvetica Neue Light"/>
                  <a:cs typeface="Helvetica Neue Light"/>
                  <a:sym typeface="Helvetica Neue Light"/>
                </a:endParaRPr>
              </a:p>
            </p:txBody>
          </p:sp>
          <p:sp>
            <p:nvSpPr>
              <p:cNvPr id="1368" name="Google Shape;1368;p23"/>
              <p:cNvSpPr/>
              <p:nvPr/>
            </p:nvSpPr>
            <p:spPr>
              <a:xfrm>
                <a:off x="4543602" y="2450786"/>
                <a:ext cx="97327" cy="79928"/>
              </a:xfrm>
              <a:custGeom>
                <a:rect b="b" l="l" r="r" t="t"/>
                <a:pathLst>
                  <a:path extrusionOk="0" h="21600" w="21600">
                    <a:moveTo>
                      <a:pt x="20460" y="0"/>
                    </a:moveTo>
                    <a:cubicBezTo>
                      <a:pt x="20837" y="1583"/>
                      <a:pt x="21229" y="3095"/>
                      <a:pt x="21600" y="4439"/>
                    </a:cubicBezTo>
                    <a:cubicBezTo>
                      <a:pt x="10590" y="3782"/>
                      <a:pt x="4549" y="13958"/>
                      <a:pt x="0" y="21600"/>
                    </a:cubicBezTo>
                    <a:cubicBezTo>
                      <a:pt x="1704" y="18222"/>
                      <a:pt x="1487" y="13002"/>
                      <a:pt x="1393" y="10461"/>
                    </a:cubicBezTo>
                    <a:cubicBezTo>
                      <a:pt x="4070" y="7225"/>
                      <a:pt x="8060" y="3929"/>
                      <a:pt x="11634" y="2160"/>
                    </a:cubicBezTo>
                    <a:cubicBezTo>
                      <a:pt x="14683" y="649"/>
                      <a:pt x="18140" y="78"/>
                      <a:pt x="20460" y="0"/>
                    </a:cubicBezTo>
                    <a:close/>
                  </a:path>
                </a:pathLst>
              </a:custGeom>
              <a:solidFill>
                <a:schemeClr val="accent1"/>
              </a:solidFill>
              <a:ln>
                <a:noFill/>
              </a:ln>
            </p:spPr>
            <p:txBody>
              <a:bodyPr anchorCtr="0" anchor="ctr" bIns="38075" lIns="38075" spcFirstLastPara="1" rIns="38075" wrap="square" tIns="3807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369" name="Google Shape;1369;p23"/>
          <p:cNvGrpSpPr/>
          <p:nvPr/>
        </p:nvGrpSpPr>
        <p:grpSpPr>
          <a:xfrm>
            <a:off x="5725361" y="1445419"/>
            <a:ext cx="411829" cy="410766"/>
            <a:chOff x="7635014" y="1926549"/>
            <a:chExt cx="548204" cy="548202"/>
          </a:xfrm>
        </p:grpSpPr>
        <p:sp>
          <p:nvSpPr>
            <p:cNvPr id="1370" name="Google Shape;1370;p23"/>
            <p:cNvSpPr/>
            <p:nvPr/>
          </p:nvSpPr>
          <p:spPr>
            <a:xfrm>
              <a:off x="7635014" y="1926549"/>
              <a:ext cx="548204" cy="54820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Arial"/>
                <a:ea typeface="Arial"/>
                <a:cs typeface="Arial"/>
                <a:sym typeface="Arial"/>
              </a:endParaRPr>
            </a:p>
          </p:txBody>
        </p:sp>
        <p:sp>
          <p:nvSpPr>
            <p:cNvPr id="1371" name="Google Shape;1371;p23"/>
            <p:cNvSpPr/>
            <p:nvPr/>
          </p:nvSpPr>
          <p:spPr>
            <a:xfrm>
              <a:off x="7728937" y="2036088"/>
              <a:ext cx="380013" cy="314552"/>
            </a:xfrm>
            <a:custGeom>
              <a:rect b="b" l="l" r="r" t="t"/>
              <a:pathLst>
                <a:path extrusionOk="0" h="237" w="287">
                  <a:moveTo>
                    <a:pt x="260" y="78"/>
                  </a:moveTo>
                  <a:cubicBezTo>
                    <a:pt x="251" y="78"/>
                    <a:pt x="244" y="85"/>
                    <a:pt x="244" y="94"/>
                  </a:cubicBezTo>
                  <a:cubicBezTo>
                    <a:pt x="244" y="103"/>
                    <a:pt x="251" y="111"/>
                    <a:pt x="260" y="111"/>
                  </a:cubicBezTo>
                  <a:cubicBezTo>
                    <a:pt x="269" y="111"/>
                    <a:pt x="277" y="103"/>
                    <a:pt x="277" y="94"/>
                  </a:cubicBezTo>
                  <a:cubicBezTo>
                    <a:pt x="277" y="85"/>
                    <a:pt x="269" y="78"/>
                    <a:pt x="260" y="78"/>
                  </a:cubicBezTo>
                  <a:close/>
                  <a:moveTo>
                    <a:pt x="27" y="78"/>
                  </a:moveTo>
                  <a:cubicBezTo>
                    <a:pt x="18" y="78"/>
                    <a:pt x="11" y="85"/>
                    <a:pt x="11" y="94"/>
                  </a:cubicBezTo>
                  <a:cubicBezTo>
                    <a:pt x="11" y="103"/>
                    <a:pt x="18" y="111"/>
                    <a:pt x="27" y="111"/>
                  </a:cubicBezTo>
                  <a:cubicBezTo>
                    <a:pt x="36" y="111"/>
                    <a:pt x="43" y="103"/>
                    <a:pt x="43" y="94"/>
                  </a:cubicBezTo>
                  <a:cubicBezTo>
                    <a:pt x="43" y="85"/>
                    <a:pt x="36" y="78"/>
                    <a:pt x="27" y="78"/>
                  </a:cubicBezTo>
                  <a:close/>
                  <a:moveTo>
                    <a:pt x="212" y="49"/>
                  </a:moveTo>
                  <a:cubicBezTo>
                    <a:pt x="199" y="49"/>
                    <a:pt x="188" y="59"/>
                    <a:pt x="188" y="73"/>
                  </a:cubicBezTo>
                  <a:cubicBezTo>
                    <a:pt x="188" y="86"/>
                    <a:pt x="199" y="97"/>
                    <a:pt x="212" y="97"/>
                  </a:cubicBezTo>
                  <a:cubicBezTo>
                    <a:pt x="225" y="97"/>
                    <a:pt x="236" y="86"/>
                    <a:pt x="236" y="73"/>
                  </a:cubicBezTo>
                  <a:cubicBezTo>
                    <a:pt x="236" y="59"/>
                    <a:pt x="225" y="49"/>
                    <a:pt x="212" y="49"/>
                  </a:cubicBezTo>
                  <a:close/>
                  <a:moveTo>
                    <a:pt x="287" y="196"/>
                  </a:moveTo>
                  <a:cubicBezTo>
                    <a:pt x="259" y="196"/>
                    <a:pt x="259" y="196"/>
                    <a:pt x="259" y="196"/>
                  </a:cubicBezTo>
                  <a:cubicBezTo>
                    <a:pt x="259" y="145"/>
                    <a:pt x="259" y="145"/>
                    <a:pt x="259" y="145"/>
                  </a:cubicBezTo>
                  <a:cubicBezTo>
                    <a:pt x="259" y="136"/>
                    <a:pt x="257" y="128"/>
                    <a:pt x="253" y="121"/>
                  </a:cubicBezTo>
                  <a:cubicBezTo>
                    <a:pt x="255" y="120"/>
                    <a:pt x="258" y="120"/>
                    <a:pt x="260" y="120"/>
                  </a:cubicBezTo>
                  <a:cubicBezTo>
                    <a:pt x="275" y="120"/>
                    <a:pt x="287" y="132"/>
                    <a:pt x="287" y="147"/>
                  </a:cubicBezTo>
                  <a:lnTo>
                    <a:pt x="287" y="196"/>
                  </a:lnTo>
                  <a:close/>
                  <a:moveTo>
                    <a:pt x="75" y="49"/>
                  </a:moveTo>
                  <a:cubicBezTo>
                    <a:pt x="62" y="49"/>
                    <a:pt x="51" y="59"/>
                    <a:pt x="51" y="73"/>
                  </a:cubicBezTo>
                  <a:cubicBezTo>
                    <a:pt x="51" y="86"/>
                    <a:pt x="62" y="97"/>
                    <a:pt x="75" y="97"/>
                  </a:cubicBezTo>
                  <a:cubicBezTo>
                    <a:pt x="88" y="97"/>
                    <a:pt x="99" y="86"/>
                    <a:pt x="99" y="73"/>
                  </a:cubicBezTo>
                  <a:cubicBezTo>
                    <a:pt x="99" y="59"/>
                    <a:pt x="88" y="49"/>
                    <a:pt x="75" y="49"/>
                  </a:cubicBezTo>
                  <a:close/>
                  <a:moveTo>
                    <a:pt x="27" y="120"/>
                  </a:moveTo>
                  <a:cubicBezTo>
                    <a:pt x="29" y="120"/>
                    <a:pt x="32" y="120"/>
                    <a:pt x="34" y="121"/>
                  </a:cubicBezTo>
                  <a:cubicBezTo>
                    <a:pt x="30" y="128"/>
                    <a:pt x="28" y="136"/>
                    <a:pt x="28" y="145"/>
                  </a:cubicBezTo>
                  <a:cubicBezTo>
                    <a:pt x="28" y="196"/>
                    <a:pt x="28" y="196"/>
                    <a:pt x="28" y="196"/>
                  </a:cubicBezTo>
                  <a:cubicBezTo>
                    <a:pt x="0" y="196"/>
                    <a:pt x="0" y="196"/>
                    <a:pt x="0" y="196"/>
                  </a:cubicBezTo>
                  <a:cubicBezTo>
                    <a:pt x="0" y="147"/>
                    <a:pt x="0" y="147"/>
                    <a:pt x="0" y="147"/>
                  </a:cubicBezTo>
                  <a:cubicBezTo>
                    <a:pt x="0" y="132"/>
                    <a:pt x="12" y="120"/>
                    <a:pt x="27" y="120"/>
                  </a:cubicBezTo>
                  <a:close/>
                  <a:moveTo>
                    <a:pt x="144" y="0"/>
                  </a:moveTo>
                  <a:cubicBezTo>
                    <a:pt x="124" y="0"/>
                    <a:pt x="108" y="16"/>
                    <a:pt x="108" y="36"/>
                  </a:cubicBezTo>
                  <a:cubicBezTo>
                    <a:pt x="108" y="56"/>
                    <a:pt x="124" y="72"/>
                    <a:pt x="144" y="72"/>
                  </a:cubicBezTo>
                  <a:cubicBezTo>
                    <a:pt x="163" y="72"/>
                    <a:pt x="179" y="56"/>
                    <a:pt x="179" y="36"/>
                  </a:cubicBezTo>
                  <a:cubicBezTo>
                    <a:pt x="179" y="16"/>
                    <a:pt x="163" y="0"/>
                    <a:pt x="144" y="0"/>
                  </a:cubicBezTo>
                  <a:close/>
                  <a:moveTo>
                    <a:pt x="251" y="214"/>
                  </a:moveTo>
                  <a:cubicBezTo>
                    <a:pt x="208" y="214"/>
                    <a:pt x="208" y="214"/>
                    <a:pt x="208" y="214"/>
                  </a:cubicBezTo>
                  <a:cubicBezTo>
                    <a:pt x="208" y="137"/>
                    <a:pt x="208" y="137"/>
                    <a:pt x="208" y="137"/>
                  </a:cubicBezTo>
                  <a:cubicBezTo>
                    <a:pt x="208" y="127"/>
                    <a:pt x="206" y="117"/>
                    <a:pt x="201" y="108"/>
                  </a:cubicBezTo>
                  <a:cubicBezTo>
                    <a:pt x="205" y="107"/>
                    <a:pt x="208" y="106"/>
                    <a:pt x="212" y="106"/>
                  </a:cubicBezTo>
                  <a:cubicBezTo>
                    <a:pt x="233" y="106"/>
                    <a:pt x="251" y="124"/>
                    <a:pt x="251" y="145"/>
                  </a:cubicBezTo>
                  <a:lnTo>
                    <a:pt x="251" y="214"/>
                  </a:lnTo>
                  <a:close/>
                  <a:moveTo>
                    <a:pt x="79" y="137"/>
                  </a:moveTo>
                  <a:cubicBezTo>
                    <a:pt x="79" y="214"/>
                    <a:pt x="79" y="214"/>
                    <a:pt x="79" y="214"/>
                  </a:cubicBezTo>
                  <a:cubicBezTo>
                    <a:pt x="37" y="214"/>
                    <a:pt x="37" y="214"/>
                    <a:pt x="37" y="214"/>
                  </a:cubicBezTo>
                  <a:cubicBezTo>
                    <a:pt x="37" y="145"/>
                    <a:pt x="37" y="145"/>
                    <a:pt x="37" y="145"/>
                  </a:cubicBezTo>
                  <a:cubicBezTo>
                    <a:pt x="37" y="124"/>
                    <a:pt x="54" y="106"/>
                    <a:pt x="75" y="106"/>
                  </a:cubicBezTo>
                  <a:cubicBezTo>
                    <a:pt x="79" y="106"/>
                    <a:pt x="83" y="107"/>
                    <a:pt x="86" y="108"/>
                  </a:cubicBezTo>
                  <a:cubicBezTo>
                    <a:pt x="81" y="117"/>
                    <a:pt x="79" y="127"/>
                    <a:pt x="79" y="137"/>
                  </a:cubicBezTo>
                  <a:close/>
                  <a:moveTo>
                    <a:pt x="88" y="237"/>
                  </a:moveTo>
                  <a:cubicBezTo>
                    <a:pt x="200" y="237"/>
                    <a:pt x="200" y="237"/>
                    <a:pt x="200" y="237"/>
                  </a:cubicBezTo>
                  <a:cubicBezTo>
                    <a:pt x="200" y="137"/>
                    <a:pt x="200" y="137"/>
                    <a:pt x="200" y="137"/>
                  </a:cubicBezTo>
                  <a:cubicBezTo>
                    <a:pt x="200" y="106"/>
                    <a:pt x="174" y="81"/>
                    <a:pt x="144" y="81"/>
                  </a:cubicBezTo>
                  <a:cubicBezTo>
                    <a:pt x="113" y="81"/>
                    <a:pt x="88" y="106"/>
                    <a:pt x="88" y="137"/>
                  </a:cubicBezTo>
                  <a:lnTo>
                    <a:pt x="88" y="23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372" name="Google Shape;1372;p23"/>
          <p:cNvGrpSpPr/>
          <p:nvPr/>
        </p:nvGrpSpPr>
        <p:grpSpPr>
          <a:xfrm>
            <a:off x="2756858" y="3927873"/>
            <a:ext cx="411829" cy="410765"/>
            <a:chOff x="3675789" y="5237051"/>
            <a:chExt cx="548204" cy="548202"/>
          </a:xfrm>
        </p:grpSpPr>
        <p:sp>
          <p:nvSpPr>
            <p:cNvPr id="1373" name="Google Shape;1373;p23"/>
            <p:cNvSpPr/>
            <p:nvPr/>
          </p:nvSpPr>
          <p:spPr>
            <a:xfrm flipH="1">
              <a:off x="3675789" y="5237051"/>
              <a:ext cx="548204" cy="548202"/>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Arial"/>
                <a:ea typeface="Arial"/>
                <a:cs typeface="Arial"/>
                <a:sym typeface="Arial"/>
              </a:endParaRPr>
            </a:p>
          </p:txBody>
        </p:sp>
        <p:sp>
          <p:nvSpPr>
            <p:cNvPr id="1374" name="Google Shape;1374;p23"/>
            <p:cNvSpPr/>
            <p:nvPr/>
          </p:nvSpPr>
          <p:spPr>
            <a:xfrm>
              <a:off x="3772202" y="5337233"/>
              <a:ext cx="358239" cy="358238"/>
            </a:xfrm>
            <a:custGeom>
              <a:rect b="b" l="l" r="r" t="t"/>
              <a:pathLst>
                <a:path extrusionOk="0" h="360" w="360">
                  <a:moveTo>
                    <a:pt x="266" y="360"/>
                  </a:moveTo>
                  <a:cubicBezTo>
                    <a:pt x="294" y="331"/>
                    <a:pt x="294" y="331"/>
                    <a:pt x="294" y="331"/>
                  </a:cubicBezTo>
                  <a:cubicBezTo>
                    <a:pt x="245" y="155"/>
                    <a:pt x="245" y="155"/>
                    <a:pt x="245" y="155"/>
                  </a:cubicBezTo>
                  <a:cubicBezTo>
                    <a:pt x="318" y="82"/>
                    <a:pt x="318" y="82"/>
                    <a:pt x="318" y="82"/>
                  </a:cubicBezTo>
                  <a:cubicBezTo>
                    <a:pt x="318" y="82"/>
                    <a:pt x="360" y="39"/>
                    <a:pt x="340" y="19"/>
                  </a:cubicBezTo>
                  <a:cubicBezTo>
                    <a:pt x="320" y="0"/>
                    <a:pt x="278" y="42"/>
                    <a:pt x="278" y="42"/>
                  </a:cubicBezTo>
                  <a:cubicBezTo>
                    <a:pt x="205" y="115"/>
                    <a:pt x="205" y="115"/>
                    <a:pt x="205" y="115"/>
                  </a:cubicBezTo>
                  <a:cubicBezTo>
                    <a:pt x="28" y="65"/>
                    <a:pt x="28" y="65"/>
                    <a:pt x="28" y="65"/>
                  </a:cubicBezTo>
                  <a:cubicBezTo>
                    <a:pt x="0" y="94"/>
                    <a:pt x="0" y="94"/>
                    <a:pt x="0" y="94"/>
                  </a:cubicBezTo>
                  <a:cubicBezTo>
                    <a:pt x="148" y="172"/>
                    <a:pt x="148" y="172"/>
                    <a:pt x="148" y="172"/>
                  </a:cubicBezTo>
                  <a:cubicBezTo>
                    <a:pt x="98" y="222"/>
                    <a:pt x="98" y="222"/>
                    <a:pt x="98" y="222"/>
                  </a:cubicBezTo>
                  <a:cubicBezTo>
                    <a:pt x="38" y="226"/>
                    <a:pt x="38" y="226"/>
                    <a:pt x="38" y="226"/>
                  </a:cubicBezTo>
                  <a:cubicBezTo>
                    <a:pt x="9" y="254"/>
                    <a:pt x="9" y="254"/>
                    <a:pt x="9" y="254"/>
                  </a:cubicBezTo>
                  <a:cubicBezTo>
                    <a:pt x="80" y="280"/>
                    <a:pt x="80" y="280"/>
                    <a:pt x="80" y="280"/>
                  </a:cubicBezTo>
                  <a:cubicBezTo>
                    <a:pt x="105" y="350"/>
                    <a:pt x="105" y="350"/>
                    <a:pt x="105" y="350"/>
                  </a:cubicBezTo>
                  <a:cubicBezTo>
                    <a:pt x="134" y="322"/>
                    <a:pt x="134" y="322"/>
                    <a:pt x="134" y="322"/>
                  </a:cubicBezTo>
                  <a:cubicBezTo>
                    <a:pt x="137" y="262"/>
                    <a:pt x="137" y="262"/>
                    <a:pt x="137" y="262"/>
                  </a:cubicBezTo>
                  <a:cubicBezTo>
                    <a:pt x="188" y="211"/>
                    <a:pt x="188" y="211"/>
                    <a:pt x="188" y="211"/>
                  </a:cubicBezTo>
                  <a:lnTo>
                    <a:pt x="266" y="36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375" name="Google Shape;1375;p23"/>
          <p:cNvGrpSpPr/>
          <p:nvPr/>
        </p:nvGrpSpPr>
        <p:grpSpPr>
          <a:xfrm>
            <a:off x="2714538" y="340191"/>
            <a:ext cx="6139049" cy="129804"/>
            <a:chOff x="2713964" y="340296"/>
            <a:chExt cx="6140944" cy="129844"/>
          </a:xfrm>
        </p:grpSpPr>
        <p:cxnSp>
          <p:nvCxnSpPr>
            <p:cNvPr id="1376" name="Google Shape;1376;p23"/>
            <p:cNvCxnSpPr>
              <a:endCxn id="1377"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377" name="Google Shape;1377;p23"/>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378" name="Google Shape;1378;p23"/>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379" name="Google Shape;1379;p23"/>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380" name="Google Shape;1380;p23"/>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316"/>
                                        </p:tgtEl>
                                        <p:attrNameLst>
                                          <p:attrName>style.visibility</p:attrName>
                                        </p:attrNameLst>
                                      </p:cBhvr>
                                      <p:to>
                                        <p:strVal val="visible"/>
                                      </p:to>
                                    </p:set>
                                    <p:anim calcmode="lin" valueType="num">
                                      <p:cBhvr additive="base">
                                        <p:cTn dur="500"/>
                                        <p:tgtEl>
                                          <p:spTgt spid="1316"/>
                                        </p:tgtEl>
                                        <p:attrNameLst>
                                          <p:attrName>ppt_w</p:attrName>
                                        </p:attrNameLst>
                                      </p:cBhvr>
                                      <p:tavLst>
                                        <p:tav fmla="" tm="0">
                                          <p:val>
                                            <p:strVal val="0"/>
                                          </p:val>
                                        </p:tav>
                                        <p:tav fmla="" tm="100000">
                                          <p:val>
                                            <p:strVal val="#ppt_w"/>
                                          </p:val>
                                        </p:tav>
                                      </p:tavLst>
                                    </p:anim>
                                    <p:anim calcmode="lin" valueType="num">
                                      <p:cBhvr additive="base">
                                        <p:cTn dur="500"/>
                                        <p:tgtEl>
                                          <p:spTgt spid="1316"/>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58"/>
                                        </p:tgtEl>
                                        <p:attrNameLst>
                                          <p:attrName>style.visibility</p:attrName>
                                        </p:attrNameLst>
                                      </p:cBhvr>
                                      <p:to>
                                        <p:strVal val="visible"/>
                                      </p:to>
                                    </p:set>
                                    <p:animEffect filter="fade" transition="in">
                                      <p:cBhvr>
                                        <p:cTn dur="500"/>
                                        <p:tgtEl>
                                          <p:spTgt spid="135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44"/>
                                        </p:tgtEl>
                                        <p:attrNameLst>
                                          <p:attrName>style.visibility</p:attrName>
                                        </p:attrNameLst>
                                      </p:cBhvr>
                                      <p:to>
                                        <p:strVal val="visible"/>
                                      </p:to>
                                    </p:set>
                                    <p:animEffect filter="fade" transition="in">
                                      <p:cBhvr>
                                        <p:cTn dur="500"/>
                                        <p:tgtEl>
                                          <p:spTgt spid="134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335"/>
                                        </p:tgtEl>
                                        <p:attrNameLst>
                                          <p:attrName>style.visibility</p:attrName>
                                        </p:attrNameLst>
                                      </p:cBhvr>
                                      <p:to>
                                        <p:strVal val="visible"/>
                                      </p:to>
                                    </p:set>
                                    <p:animEffect filter="fade" transition="in">
                                      <p:cBhvr>
                                        <p:cTn dur="500"/>
                                        <p:tgtEl>
                                          <p:spTgt spid="133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369"/>
                                        </p:tgtEl>
                                        <p:attrNameLst>
                                          <p:attrName>style.visibility</p:attrName>
                                        </p:attrNameLst>
                                      </p:cBhvr>
                                      <p:to>
                                        <p:strVal val="visible"/>
                                      </p:to>
                                    </p:set>
                                    <p:animEffect filter="fade" transition="in">
                                      <p:cBhvr>
                                        <p:cTn dur="500"/>
                                        <p:tgtEl>
                                          <p:spTgt spid="136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326"/>
                                        </p:tgtEl>
                                        <p:attrNameLst>
                                          <p:attrName>style.visibility</p:attrName>
                                        </p:attrNameLst>
                                      </p:cBhvr>
                                      <p:to>
                                        <p:strVal val="visible"/>
                                      </p:to>
                                    </p:set>
                                    <p:animEffect filter="fade" transition="in">
                                      <p:cBhvr>
                                        <p:cTn dur="500"/>
                                        <p:tgtEl>
                                          <p:spTgt spid="1326"/>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347"/>
                                        </p:tgtEl>
                                        <p:attrNameLst>
                                          <p:attrName>style.visibility</p:attrName>
                                        </p:attrNameLst>
                                      </p:cBhvr>
                                      <p:to>
                                        <p:strVal val="visible"/>
                                      </p:to>
                                    </p:set>
                                    <p:animEffect filter="fade" transition="in">
                                      <p:cBhvr>
                                        <p:cTn dur="500"/>
                                        <p:tgtEl>
                                          <p:spTgt spid="1347"/>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338"/>
                                        </p:tgtEl>
                                        <p:attrNameLst>
                                          <p:attrName>style.visibility</p:attrName>
                                        </p:attrNameLst>
                                      </p:cBhvr>
                                      <p:to>
                                        <p:strVal val="visible"/>
                                      </p:to>
                                    </p:set>
                                    <p:animEffect filter="fade" transition="in">
                                      <p:cBhvr>
                                        <p:cTn dur="500"/>
                                        <p:tgtEl>
                                          <p:spTgt spid="1338"/>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350"/>
                                        </p:tgtEl>
                                        <p:attrNameLst>
                                          <p:attrName>style.visibility</p:attrName>
                                        </p:attrNameLst>
                                      </p:cBhvr>
                                      <p:to>
                                        <p:strVal val="visible"/>
                                      </p:to>
                                    </p:set>
                                    <p:animEffect filter="fade" transition="in">
                                      <p:cBhvr>
                                        <p:cTn dur="500"/>
                                        <p:tgtEl>
                                          <p:spTgt spid="1350"/>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332"/>
                                        </p:tgtEl>
                                        <p:attrNameLst>
                                          <p:attrName>style.visibility</p:attrName>
                                        </p:attrNameLst>
                                      </p:cBhvr>
                                      <p:to>
                                        <p:strVal val="visible"/>
                                      </p:to>
                                    </p:set>
                                    <p:animEffect filter="fade" transition="in">
                                      <p:cBhvr>
                                        <p:cTn dur="500"/>
                                        <p:tgtEl>
                                          <p:spTgt spid="1332"/>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372"/>
                                        </p:tgtEl>
                                        <p:attrNameLst>
                                          <p:attrName>style.visibility</p:attrName>
                                        </p:attrNameLst>
                                      </p:cBhvr>
                                      <p:to>
                                        <p:strVal val="visible"/>
                                      </p:to>
                                    </p:set>
                                    <p:animEffect filter="fade" transition="in">
                                      <p:cBhvr>
                                        <p:cTn dur="500"/>
                                        <p:tgtEl>
                                          <p:spTgt spid="1372"/>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341"/>
                                        </p:tgtEl>
                                        <p:attrNameLst>
                                          <p:attrName>style.visibility</p:attrName>
                                        </p:attrNameLst>
                                      </p:cBhvr>
                                      <p:to>
                                        <p:strVal val="visible"/>
                                      </p:to>
                                    </p:set>
                                    <p:animEffect filter="fade" transition="in">
                                      <p:cBhvr>
                                        <p:cTn dur="500"/>
                                        <p:tgtEl>
                                          <p:spTgt spid="1341"/>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355"/>
                                        </p:tgtEl>
                                        <p:attrNameLst>
                                          <p:attrName>style.visibility</p:attrName>
                                        </p:attrNameLst>
                                      </p:cBhvr>
                                      <p:to>
                                        <p:strVal val="visible"/>
                                      </p:to>
                                    </p:set>
                                    <p:animEffect filter="fade" transition="in">
                                      <p:cBhvr>
                                        <p:cTn dur="500"/>
                                        <p:tgtEl>
                                          <p:spTgt spid="1355"/>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1329"/>
                                        </p:tgtEl>
                                        <p:attrNameLst>
                                          <p:attrName>style.visibility</p:attrName>
                                        </p:attrNameLst>
                                      </p:cBhvr>
                                      <p:to>
                                        <p:strVal val="visible"/>
                                      </p:to>
                                    </p:set>
                                    <p:animEffect filter="fade" transition="in">
                                      <p:cBhvr>
                                        <p:cTn dur="500"/>
                                        <p:tgtEl>
                                          <p:spTgt spid="13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5" name="Shape 1385"/>
        <p:cNvGrpSpPr/>
        <p:nvPr/>
      </p:nvGrpSpPr>
      <p:grpSpPr>
        <a:xfrm>
          <a:off x="0" y="0"/>
          <a:ext cx="0" cy="0"/>
          <a:chOff x="0" y="0"/>
          <a:chExt cx="0" cy="0"/>
        </a:xfrm>
      </p:grpSpPr>
      <p:sp>
        <p:nvSpPr>
          <p:cNvPr id="1386" name="Google Shape;1386;p24"/>
          <p:cNvSpPr/>
          <p:nvPr/>
        </p:nvSpPr>
        <p:spPr>
          <a:xfrm>
            <a:off x="1743298" y="1146830"/>
            <a:ext cx="4385826" cy="3697563"/>
          </a:xfrm>
          <a:custGeom>
            <a:rect b="b" l="l" r="r" t="t"/>
            <a:pathLst>
              <a:path extrusionOk="0" h="3785" w="3668">
                <a:moveTo>
                  <a:pt x="0" y="2742"/>
                </a:moveTo>
                <a:lnTo>
                  <a:pt x="253" y="2556"/>
                </a:lnTo>
                <a:lnTo>
                  <a:pt x="515" y="2395"/>
                </a:lnTo>
                <a:lnTo>
                  <a:pt x="798" y="2223"/>
                </a:lnTo>
                <a:lnTo>
                  <a:pt x="1152" y="2000"/>
                </a:lnTo>
                <a:lnTo>
                  <a:pt x="1587" y="1728"/>
                </a:lnTo>
                <a:lnTo>
                  <a:pt x="1869" y="1525"/>
                </a:lnTo>
                <a:lnTo>
                  <a:pt x="2061" y="1394"/>
                </a:lnTo>
                <a:lnTo>
                  <a:pt x="2324" y="1182"/>
                </a:lnTo>
                <a:lnTo>
                  <a:pt x="2557" y="980"/>
                </a:lnTo>
                <a:lnTo>
                  <a:pt x="2769" y="768"/>
                </a:lnTo>
                <a:lnTo>
                  <a:pt x="2941" y="606"/>
                </a:lnTo>
                <a:lnTo>
                  <a:pt x="3193" y="353"/>
                </a:lnTo>
                <a:lnTo>
                  <a:pt x="3011" y="252"/>
                </a:lnTo>
                <a:lnTo>
                  <a:pt x="3648" y="0"/>
                </a:lnTo>
                <a:lnTo>
                  <a:pt x="3668" y="687"/>
                </a:lnTo>
                <a:lnTo>
                  <a:pt x="3466" y="525"/>
                </a:lnTo>
                <a:lnTo>
                  <a:pt x="3213" y="828"/>
                </a:lnTo>
                <a:lnTo>
                  <a:pt x="2910" y="1202"/>
                </a:lnTo>
                <a:lnTo>
                  <a:pt x="2698" y="1515"/>
                </a:lnTo>
                <a:lnTo>
                  <a:pt x="2597" y="1738"/>
                </a:lnTo>
                <a:lnTo>
                  <a:pt x="2496" y="1970"/>
                </a:lnTo>
                <a:lnTo>
                  <a:pt x="2435" y="2182"/>
                </a:lnTo>
                <a:lnTo>
                  <a:pt x="2375" y="2384"/>
                </a:lnTo>
                <a:lnTo>
                  <a:pt x="2264" y="2779"/>
                </a:lnTo>
                <a:lnTo>
                  <a:pt x="2183" y="3152"/>
                </a:lnTo>
                <a:lnTo>
                  <a:pt x="2122" y="3445"/>
                </a:lnTo>
                <a:lnTo>
                  <a:pt x="2042" y="3785"/>
                </a:lnTo>
                <a:lnTo>
                  <a:pt x="0" y="3785"/>
                </a:lnTo>
                <a:lnTo>
                  <a:pt x="0" y="2742"/>
                </a:lnTo>
                <a:close/>
              </a:path>
            </a:pathLst>
          </a:custGeom>
          <a:gradFill>
            <a:gsLst>
              <a:gs pos="0">
                <a:srgbClr val="BFBFBF"/>
              </a:gs>
              <a:gs pos="100000">
                <a:srgbClr val="FFFFFF">
                  <a:alpha val="0"/>
                </a:srgbClr>
              </a:gs>
            </a:gsLst>
            <a:lin ang="5400000" scaled="0"/>
          </a:gradFill>
          <a:ln>
            <a:noFill/>
          </a:ln>
        </p:spPr>
        <p:txBody>
          <a:bodyPr anchorCtr="0" anchor="ctr" bIns="31425" lIns="62850" spcFirstLastPara="1" rIns="62850" wrap="square" tIns="31425">
            <a:noAutofit/>
          </a:bodyPr>
          <a:lstStyle/>
          <a:p>
            <a:pPr indent="0" lvl="0" marL="0" marR="0" rtl="0" algn="ctr">
              <a:spcBef>
                <a:spcPts val="0"/>
              </a:spcBef>
              <a:spcAft>
                <a:spcPts val="0"/>
              </a:spcAft>
              <a:buNone/>
            </a:pPr>
            <a:r>
              <a:t/>
            </a:r>
            <a:endParaRPr b="1" sz="1300">
              <a:solidFill>
                <a:srgbClr val="000000"/>
              </a:solidFill>
              <a:latin typeface="Calibri"/>
              <a:ea typeface="Calibri"/>
              <a:cs typeface="Calibri"/>
              <a:sym typeface="Calibri"/>
            </a:endParaRPr>
          </a:p>
        </p:txBody>
      </p:sp>
      <p:sp>
        <p:nvSpPr>
          <p:cNvPr id="1387" name="Google Shape;1387;p24"/>
          <p:cNvSpPr/>
          <p:nvPr/>
        </p:nvSpPr>
        <p:spPr>
          <a:xfrm>
            <a:off x="2891051" y="3493126"/>
            <a:ext cx="1591779" cy="294716"/>
          </a:xfrm>
          <a:prstGeom prst="roundRect">
            <a:avLst>
              <a:gd fmla="val 16667" name="adj"/>
            </a:avLst>
          </a:prstGeom>
          <a:solidFill>
            <a:schemeClr val="accent3"/>
          </a:solidFill>
          <a:ln cap="flat" cmpd="sng" w="38100">
            <a:solidFill>
              <a:schemeClr val="lt1"/>
            </a:solidFill>
            <a:prstDash val="solid"/>
            <a:round/>
            <a:headEnd len="sm" w="sm" type="none"/>
            <a:tailEnd len="sm" w="sm" type="none"/>
          </a:ln>
          <a:effectLst>
            <a:outerShdw blurRad="127000" rotWithShape="0" algn="t" dir="5400000" dist="38100">
              <a:srgbClr val="000000">
                <a:alpha val="40000"/>
              </a:srgbClr>
            </a:outerShdw>
          </a:effectLst>
        </p:spPr>
        <p:txBody>
          <a:bodyPr anchorCtr="0" anchor="ctr" bIns="31425" lIns="62850" spcFirstLastPara="1" rIns="62850" wrap="square" tIns="31425">
            <a:noAutofit/>
          </a:bodyPr>
          <a:lstStyle/>
          <a:p>
            <a:pPr indent="0" lvl="0" marL="0" marR="0" rtl="0" algn="ctr">
              <a:spcBef>
                <a:spcPts val="0"/>
              </a:spcBef>
              <a:spcAft>
                <a:spcPts val="0"/>
              </a:spcAft>
              <a:buNone/>
            </a:pPr>
            <a:r>
              <a:rPr lang="en-US" sz="1300">
                <a:solidFill>
                  <a:schemeClr val="lt1"/>
                </a:solidFill>
                <a:latin typeface="Calibri"/>
                <a:ea typeface="Calibri"/>
                <a:cs typeface="Calibri"/>
                <a:sym typeface="Calibri"/>
              </a:rPr>
              <a:t>Click on the input title</a:t>
            </a:r>
            <a:endParaRPr sz="1300">
              <a:solidFill>
                <a:schemeClr val="lt1"/>
              </a:solidFill>
              <a:latin typeface="Calibri"/>
              <a:ea typeface="Calibri"/>
              <a:cs typeface="Calibri"/>
              <a:sym typeface="Calibri"/>
            </a:endParaRPr>
          </a:p>
        </p:txBody>
      </p:sp>
      <p:sp>
        <p:nvSpPr>
          <p:cNvPr id="1388" name="Google Shape;1388;p24"/>
          <p:cNvSpPr/>
          <p:nvPr/>
        </p:nvSpPr>
        <p:spPr>
          <a:xfrm>
            <a:off x="3558569" y="2858173"/>
            <a:ext cx="1591779" cy="294716"/>
          </a:xfrm>
          <a:prstGeom prst="roundRect">
            <a:avLst>
              <a:gd fmla="val 16667" name="adj"/>
            </a:avLst>
          </a:prstGeom>
          <a:solidFill>
            <a:schemeClr val="accent2"/>
          </a:solidFill>
          <a:ln cap="flat" cmpd="sng" w="38100">
            <a:solidFill>
              <a:schemeClr val="lt1"/>
            </a:solidFill>
            <a:prstDash val="solid"/>
            <a:round/>
            <a:headEnd len="sm" w="sm" type="none"/>
            <a:tailEnd len="sm" w="sm" type="none"/>
          </a:ln>
          <a:effectLst>
            <a:outerShdw blurRad="127000" rotWithShape="0" algn="t" dir="5400000" dist="38100">
              <a:srgbClr val="000000">
                <a:alpha val="40000"/>
              </a:srgbClr>
            </a:outerShdw>
          </a:effectLst>
        </p:spPr>
        <p:txBody>
          <a:bodyPr anchorCtr="0" anchor="ctr" bIns="31425" lIns="62850" spcFirstLastPara="1" rIns="62850" wrap="square" tIns="31425">
            <a:noAutofit/>
          </a:bodyPr>
          <a:lstStyle/>
          <a:p>
            <a:pPr indent="0" lvl="0" marL="0" marR="0" rtl="0" algn="ctr">
              <a:spcBef>
                <a:spcPts val="0"/>
              </a:spcBef>
              <a:spcAft>
                <a:spcPts val="0"/>
              </a:spcAft>
              <a:buNone/>
            </a:pPr>
            <a:r>
              <a:rPr lang="en-US" sz="1300">
                <a:solidFill>
                  <a:schemeClr val="lt1"/>
                </a:solidFill>
                <a:latin typeface="Calibri"/>
                <a:ea typeface="Calibri"/>
                <a:cs typeface="Calibri"/>
                <a:sym typeface="Calibri"/>
              </a:rPr>
              <a:t>Click on the input title</a:t>
            </a:r>
            <a:endParaRPr sz="1300">
              <a:solidFill>
                <a:schemeClr val="lt1"/>
              </a:solidFill>
              <a:latin typeface="Calibri"/>
              <a:ea typeface="Calibri"/>
              <a:cs typeface="Calibri"/>
              <a:sym typeface="Calibri"/>
            </a:endParaRPr>
          </a:p>
        </p:txBody>
      </p:sp>
      <p:sp>
        <p:nvSpPr>
          <p:cNvPr id="1389" name="Google Shape;1389;p24"/>
          <p:cNvSpPr/>
          <p:nvPr/>
        </p:nvSpPr>
        <p:spPr>
          <a:xfrm>
            <a:off x="4056001" y="2245587"/>
            <a:ext cx="1591779" cy="294716"/>
          </a:xfrm>
          <a:prstGeom prst="roundRect">
            <a:avLst>
              <a:gd fmla="val 16667" name="adj"/>
            </a:avLst>
          </a:prstGeom>
          <a:solidFill>
            <a:schemeClr val="accent3"/>
          </a:solidFill>
          <a:ln cap="flat" cmpd="sng" w="38100">
            <a:solidFill>
              <a:schemeClr val="lt1"/>
            </a:solidFill>
            <a:prstDash val="solid"/>
            <a:round/>
            <a:headEnd len="sm" w="sm" type="none"/>
            <a:tailEnd len="sm" w="sm" type="none"/>
          </a:ln>
          <a:effectLst>
            <a:outerShdw blurRad="127000" rotWithShape="0" algn="t" dir="5400000" dist="38100">
              <a:srgbClr val="000000">
                <a:alpha val="40000"/>
              </a:srgbClr>
            </a:outerShdw>
          </a:effectLst>
        </p:spPr>
        <p:txBody>
          <a:bodyPr anchorCtr="0" anchor="ctr" bIns="31425" lIns="62850" spcFirstLastPara="1" rIns="62850" wrap="square" tIns="31425">
            <a:noAutofit/>
          </a:bodyPr>
          <a:lstStyle/>
          <a:p>
            <a:pPr indent="0" lvl="0" marL="0" marR="0" rtl="0" algn="ctr">
              <a:spcBef>
                <a:spcPts val="0"/>
              </a:spcBef>
              <a:spcAft>
                <a:spcPts val="0"/>
              </a:spcAft>
              <a:buNone/>
            </a:pPr>
            <a:r>
              <a:rPr lang="en-US" sz="1300">
                <a:solidFill>
                  <a:schemeClr val="lt1"/>
                </a:solidFill>
                <a:latin typeface="Calibri"/>
                <a:ea typeface="Calibri"/>
                <a:cs typeface="Calibri"/>
                <a:sym typeface="Calibri"/>
              </a:rPr>
              <a:t>Click on the input title</a:t>
            </a:r>
            <a:endParaRPr sz="1300">
              <a:solidFill>
                <a:schemeClr val="lt1"/>
              </a:solidFill>
              <a:latin typeface="Calibri"/>
              <a:ea typeface="Calibri"/>
              <a:cs typeface="Calibri"/>
              <a:sym typeface="Calibri"/>
            </a:endParaRPr>
          </a:p>
        </p:txBody>
      </p:sp>
      <p:sp>
        <p:nvSpPr>
          <p:cNvPr id="1390" name="Google Shape;1390;p24"/>
          <p:cNvSpPr/>
          <p:nvPr/>
        </p:nvSpPr>
        <p:spPr>
          <a:xfrm>
            <a:off x="4613618" y="1667340"/>
            <a:ext cx="1591779" cy="294716"/>
          </a:xfrm>
          <a:prstGeom prst="roundRect">
            <a:avLst>
              <a:gd fmla="val 16667" name="adj"/>
            </a:avLst>
          </a:prstGeom>
          <a:solidFill>
            <a:schemeClr val="accent2"/>
          </a:solidFill>
          <a:ln cap="flat" cmpd="sng" w="38100">
            <a:solidFill>
              <a:schemeClr val="lt1"/>
            </a:solidFill>
            <a:prstDash val="solid"/>
            <a:round/>
            <a:headEnd len="sm" w="sm" type="none"/>
            <a:tailEnd len="sm" w="sm" type="none"/>
          </a:ln>
          <a:effectLst>
            <a:outerShdw blurRad="127000" rotWithShape="0" algn="t" dir="5400000" dist="38100">
              <a:srgbClr val="000000">
                <a:alpha val="40000"/>
              </a:srgbClr>
            </a:outerShdw>
          </a:effectLst>
        </p:spPr>
        <p:txBody>
          <a:bodyPr anchorCtr="0" anchor="ctr" bIns="31425" lIns="62850" spcFirstLastPara="1" rIns="62850" wrap="square" tIns="31425">
            <a:noAutofit/>
          </a:bodyPr>
          <a:lstStyle/>
          <a:p>
            <a:pPr indent="0" lvl="0" marL="0" marR="0" rtl="0" algn="ctr">
              <a:spcBef>
                <a:spcPts val="0"/>
              </a:spcBef>
              <a:spcAft>
                <a:spcPts val="0"/>
              </a:spcAft>
              <a:buNone/>
            </a:pPr>
            <a:r>
              <a:rPr lang="en-US" sz="1300">
                <a:solidFill>
                  <a:schemeClr val="lt1"/>
                </a:solidFill>
                <a:latin typeface="Calibri"/>
                <a:ea typeface="Calibri"/>
                <a:cs typeface="Calibri"/>
                <a:sym typeface="Calibri"/>
              </a:rPr>
              <a:t>Click on the input title</a:t>
            </a:r>
            <a:endParaRPr sz="1300">
              <a:solidFill>
                <a:schemeClr val="lt1"/>
              </a:solidFill>
              <a:latin typeface="Calibri"/>
              <a:ea typeface="Calibri"/>
              <a:cs typeface="Calibri"/>
              <a:sym typeface="Calibri"/>
            </a:endParaRPr>
          </a:p>
        </p:txBody>
      </p:sp>
      <p:sp>
        <p:nvSpPr>
          <p:cNvPr id="1391" name="Google Shape;1391;p24"/>
          <p:cNvSpPr/>
          <p:nvPr/>
        </p:nvSpPr>
        <p:spPr>
          <a:xfrm>
            <a:off x="2259443" y="4074457"/>
            <a:ext cx="1591779" cy="294716"/>
          </a:xfrm>
          <a:prstGeom prst="roundRect">
            <a:avLst>
              <a:gd fmla="val 16667" name="adj"/>
            </a:avLst>
          </a:prstGeom>
          <a:solidFill>
            <a:schemeClr val="accent2"/>
          </a:solidFill>
          <a:ln cap="flat" cmpd="sng" w="38100">
            <a:solidFill>
              <a:schemeClr val="lt1"/>
            </a:solidFill>
            <a:prstDash val="solid"/>
            <a:round/>
            <a:headEnd len="sm" w="sm" type="none"/>
            <a:tailEnd len="sm" w="sm" type="none"/>
          </a:ln>
          <a:effectLst>
            <a:outerShdw blurRad="127000" rotWithShape="0" algn="t" dir="5400000" dist="38100">
              <a:srgbClr val="000000">
                <a:alpha val="40000"/>
              </a:srgbClr>
            </a:outerShdw>
          </a:effectLst>
        </p:spPr>
        <p:txBody>
          <a:bodyPr anchorCtr="0" anchor="ctr" bIns="31425" lIns="62850" spcFirstLastPara="1" rIns="62850" wrap="square" tIns="31425">
            <a:noAutofit/>
          </a:bodyPr>
          <a:lstStyle/>
          <a:p>
            <a:pPr indent="0" lvl="0" marL="0" marR="0" rtl="0" algn="ctr">
              <a:spcBef>
                <a:spcPts val="0"/>
              </a:spcBef>
              <a:spcAft>
                <a:spcPts val="0"/>
              </a:spcAft>
              <a:buNone/>
            </a:pPr>
            <a:r>
              <a:rPr lang="en-US" sz="1300">
                <a:solidFill>
                  <a:schemeClr val="lt1"/>
                </a:solidFill>
                <a:latin typeface="Calibri"/>
                <a:ea typeface="Calibri"/>
                <a:cs typeface="Calibri"/>
                <a:sym typeface="Calibri"/>
              </a:rPr>
              <a:t>Click on the input title</a:t>
            </a:r>
            <a:endParaRPr sz="1300">
              <a:solidFill>
                <a:schemeClr val="lt1"/>
              </a:solidFill>
              <a:latin typeface="Calibri"/>
              <a:ea typeface="Calibri"/>
              <a:cs typeface="Calibri"/>
              <a:sym typeface="Calibri"/>
            </a:endParaRPr>
          </a:p>
        </p:txBody>
      </p:sp>
      <p:sp>
        <p:nvSpPr>
          <p:cNvPr id="1392" name="Google Shape;1392;p24"/>
          <p:cNvSpPr/>
          <p:nvPr/>
        </p:nvSpPr>
        <p:spPr>
          <a:xfrm>
            <a:off x="4757634" y="4054826"/>
            <a:ext cx="1579168" cy="432820"/>
          </a:xfrm>
          <a:prstGeom prst="rect">
            <a:avLst/>
          </a:prstGeom>
          <a:noFill/>
          <a:ln cap="flat" cmpd="sng" w="9525">
            <a:solidFill>
              <a:schemeClr val="lt1"/>
            </a:solidFill>
            <a:prstDash val="dash"/>
            <a:round/>
            <a:headEnd len="sm" w="sm" type="none"/>
            <a:tailEnd len="sm" w="sm" type="none"/>
          </a:ln>
        </p:spPr>
        <p:txBody>
          <a:bodyPr anchorCtr="0" anchor="t" bIns="31425" lIns="62850" spcFirstLastPara="1" rIns="62850" wrap="square" tIns="31425">
            <a:spAutoFit/>
          </a:bodyPr>
          <a:lstStyle/>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a:p>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sz="1200">
              <a:solidFill>
                <a:srgbClr val="6B6B6B"/>
              </a:solidFill>
              <a:latin typeface="Calibri"/>
              <a:ea typeface="Calibri"/>
              <a:cs typeface="Calibri"/>
              <a:sym typeface="Calibri"/>
            </a:endParaRPr>
          </a:p>
        </p:txBody>
      </p:sp>
      <p:sp>
        <p:nvSpPr>
          <p:cNvPr id="1393" name="Google Shape;1393;p24"/>
          <p:cNvSpPr/>
          <p:nvPr/>
        </p:nvSpPr>
        <p:spPr>
          <a:xfrm>
            <a:off x="5178309" y="3431057"/>
            <a:ext cx="1579168" cy="432820"/>
          </a:xfrm>
          <a:prstGeom prst="rect">
            <a:avLst/>
          </a:prstGeom>
          <a:noFill/>
          <a:ln cap="flat" cmpd="sng" w="9525">
            <a:solidFill>
              <a:schemeClr val="lt1"/>
            </a:solidFill>
            <a:prstDash val="dash"/>
            <a:round/>
            <a:headEnd len="sm" w="sm" type="none"/>
            <a:tailEnd len="sm" w="sm" type="none"/>
          </a:ln>
        </p:spPr>
        <p:txBody>
          <a:bodyPr anchorCtr="0" anchor="t" bIns="31425" lIns="62850" spcFirstLastPara="1" rIns="62850" wrap="square" tIns="31425">
            <a:spAutoFit/>
          </a:bodyPr>
          <a:lstStyle/>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a:p>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sz="1200">
              <a:solidFill>
                <a:srgbClr val="6B6B6B"/>
              </a:solidFill>
              <a:latin typeface="Calibri"/>
              <a:ea typeface="Calibri"/>
              <a:cs typeface="Calibri"/>
              <a:sym typeface="Calibri"/>
            </a:endParaRPr>
          </a:p>
        </p:txBody>
      </p:sp>
      <p:sp>
        <p:nvSpPr>
          <p:cNvPr id="1394" name="Google Shape;1394;p24"/>
          <p:cNvSpPr/>
          <p:nvPr/>
        </p:nvSpPr>
        <p:spPr>
          <a:xfrm>
            <a:off x="5586519" y="2807287"/>
            <a:ext cx="1579168" cy="432820"/>
          </a:xfrm>
          <a:prstGeom prst="rect">
            <a:avLst/>
          </a:prstGeom>
          <a:noFill/>
          <a:ln cap="flat" cmpd="sng" w="9525">
            <a:solidFill>
              <a:schemeClr val="lt1"/>
            </a:solidFill>
            <a:prstDash val="dash"/>
            <a:round/>
            <a:headEnd len="sm" w="sm" type="none"/>
            <a:tailEnd len="sm" w="sm" type="none"/>
          </a:ln>
        </p:spPr>
        <p:txBody>
          <a:bodyPr anchorCtr="0" anchor="t" bIns="31425" lIns="62850" spcFirstLastPara="1" rIns="62850" wrap="square" tIns="31425">
            <a:spAutoFit/>
          </a:bodyPr>
          <a:lstStyle/>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a:p>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sz="1200">
              <a:solidFill>
                <a:srgbClr val="6B6B6B"/>
              </a:solidFill>
              <a:latin typeface="Calibri"/>
              <a:ea typeface="Calibri"/>
              <a:cs typeface="Calibri"/>
              <a:sym typeface="Calibri"/>
            </a:endParaRPr>
          </a:p>
        </p:txBody>
      </p:sp>
      <p:sp>
        <p:nvSpPr>
          <p:cNvPr id="1395" name="Google Shape;1395;p24"/>
          <p:cNvSpPr/>
          <p:nvPr/>
        </p:nvSpPr>
        <p:spPr>
          <a:xfrm>
            <a:off x="5967894" y="2183518"/>
            <a:ext cx="1579168" cy="432820"/>
          </a:xfrm>
          <a:prstGeom prst="rect">
            <a:avLst/>
          </a:prstGeom>
          <a:noFill/>
          <a:ln cap="flat" cmpd="sng" w="9525">
            <a:solidFill>
              <a:schemeClr val="lt1"/>
            </a:solidFill>
            <a:prstDash val="dash"/>
            <a:round/>
            <a:headEnd len="sm" w="sm" type="none"/>
            <a:tailEnd len="sm" w="sm" type="none"/>
          </a:ln>
        </p:spPr>
        <p:txBody>
          <a:bodyPr anchorCtr="0" anchor="t" bIns="31425" lIns="62850" spcFirstLastPara="1" rIns="62850" wrap="square" tIns="31425">
            <a:spAutoFit/>
          </a:bodyPr>
          <a:lstStyle/>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a:p>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sz="1200">
              <a:solidFill>
                <a:srgbClr val="6B6B6B"/>
              </a:solidFill>
              <a:latin typeface="Calibri"/>
              <a:ea typeface="Calibri"/>
              <a:cs typeface="Calibri"/>
              <a:sym typeface="Calibri"/>
            </a:endParaRPr>
          </a:p>
        </p:txBody>
      </p:sp>
      <p:sp>
        <p:nvSpPr>
          <p:cNvPr id="1396" name="Google Shape;1396;p24"/>
          <p:cNvSpPr/>
          <p:nvPr/>
        </p:nvSpPr>
        <p:spPr>
          <a:xfrm>
            <a:off x="6566181" y="1616455"/>
            <a:ext cx="1579168" cy="432820"/>
          </a:xfrm>
          <a:prstGeom prst="rect">
            <a:avLst/>
          </a:prstGeom>
          <a:noFill/>
          <a:ln cap="flat" cmpd="sng" w="9525">
            <a:solidFill>
              <a:schemeClr val="lt1"/>
            </a:solidFill>
            <a:prstDash val="dash"/>
            <a:round/>
            <a:headEnd len="sm" w="sm" type="none"/>
            <a:tailEnd len="sm" w="sm" type="none"/>
          </a:ln>
        </p:spPr>
        <p:txBody>
          <a:bodyPr anchorCtr="0" anchor="t" bIns="31425" lIns="62850" spcFirstLastPara="1" rIns="62850" wrap="square" tIns="31425">
            <a:spAutoFit/>
          </a:bodyPr>
          <a:lstStyle/>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a:p>
          <a:p>
            <a:pPr indent="0" lvl="0" marL="0" marR="0" rtl="0" algn="ctr">
              <a:spcBef>
                <a:spcPts val="0"/>
              </a:spcBef>
              <a:spcAft>
                <a:spcPts val="0"/>
              </a:spcAft>
              <a:buNone/>
            </a:pPr>
            <a:r>
              <a:rPr lang="en-US" sz="1200">
                <a:solidFill>
                  <a:srgbClr val="6B6B6B"/>
                </a:solidFill>
                <a:latin typeface="Calibri"/>
                <a:ea typeface="Calibri"/>
                <a:cs typeface="Calibri"/>
                <a:sym typeface="Calibri"/>
              </a:rPr>
              <a:t>Click here to add text</a:t>
            </a:r>
            <a:endParaRPr sz="1200">
              <a:solidFill>
                <a:srgbClr val="6B6B6B"/>
              </a:solidFill>
              <a:latin typeface="Calibri"/>
              <a:ea typeface="Calibri"/>
              <a:cs typeface="Calibri"/>
              <a:sym typeface="Calibri"/>
            </a:endParaRPr>
          </a:p>
        </p:txBody>
      </p:sp>
      <p:sp>
        <p:nvSpPr>
          <p:cNvPr id="1397" name="Google Shape;1397;p24"/>
          <p:cNvSpPr txBox="1"/>
          <p:nvPr/>
        </p:nvSpPr>
        <p:spPr>
          <a:xfrm>
            <a:off x="919220" y="1776249"/>
            <a:ext cx="2545608" cy="905004"/>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Clr>
                <a:srgbClr val="6B6B6B"/>
              </a:buClr>
              <a:buSzPts val="1000"/>
              <a:buFont typeface="Arial"/>
              <a:buNone/>
            </a:pPr>
            <a:r>
              <a:rPr lang="en-US" sz="1000">
                <a:solidFill>
                  <a:srgbClr val="6B6B6B"/>
                </a:solidFill>
                <a:latin typeface="Calibri"/>
                <a:ea typeface="Calibri"/>
                <a:cs typeface="Calibri"/>
                <a:sym typeface="Calibri"/>
              </a:rPr>
              <a:t>Your content is here, or by copying your text, select Paste in this box and choose to keep only the text. Enter a comprehensive</a:t>
            </a:r>
            <a:r>
              <a:rPr lang="en-US" sz="1000">
                <a:solidFill>
                  <a:schemeClr val="lt1"/>
                </a:solidFill>
                <a:latin typeface="Calibri"/>
                <a:ea typeface="Calibri"/>
                <a:cs typeface="Calibri"/>
                <a:sym typeface="Calibri"/>
              </a:rPr>
              <a:t>说明。</a:t>
            </a:r>
            <a:endParaRPr sz="1000">
              <a:solidFill>
                <a:schemeClr val="lt1"/>
              </a:solidFill>
              <a:latin typeface="Calibri"/>
              <a:ea typeface="Calibri"/>
              <a:cs typeface="Calibri"/>
              <a:sym typeface="Calibri"/>
            </a:endParaRPr>
          </a:p>
        </p:txBody>
      </p:sp>
      <p:sp>
        <p:nvSpPr>
          <p:cNvPr id="1398" name="Google Shape;1398;p24"/>
          <p:cNvSpPr txBox="1"/>
          <p:nvPr/>
        </p:nvSpPr>
        <p:spPr>
          <a:xfrm>
            <a:off x="941470" y="1396887"/>
            <a:ext cx="2163319" cy="439136"/>
          </a:xfrm>
          <a:prstGeom prst="rect">
            <a:avLst/>
          </a:prstGeom>
          <a:noFill/>
          <a:ln>
            <a:noFill/>
          </a:ln>
        </p:spPr>
        <p:txBody>
          <a:bodyPr anchorCtr="0" anchor="ctr" bIns="34275" lIns="68575" spcFirstLastPara="1" rIns="68575" wrap="square" tIns="34275">
            <a:normAutofit/>
          </a:bodyPr>
          <a:lstStyle/>
          <a:p>
            <a:pPr indent="0" lvl="0" marL="0" marR="0" rtl="0" algn="l">
              <a:spcBef>
                <a:spcPts val="0"/>
              </a:spcBef>
              <a:spcAft>
                <a:spcPts val="0"/>
              </a:spcAft>
              <a:buClr>
                <a:schemeClr val="accent1"/>
              </a:buClr>
              <a:buSzPts val="1400"/>
              <a:buFont typeface="Calibri"/>
              <a:buNone/>
            </a:pPr>
            <a:r>
              <a:rPr b="1" lang="en-US" sz="1400">
                <a:solidFill>
                  <a:schemeClr val="accent1"/>
                </a:solidFill>
                <a:latin typeface="Calibri"/>
                <a:ea typeface="Calibri"/>
                <a:cs typeface="Calibri"/>
                <a:sym typeface="Calibri"/>
              </a:rPr>
              <a:t>Add title content text</a:t>
            </a:r>
            <a:endParaRPr b="1" sz="1400">
              <a:solidFill>
                <a:schemeClr val="accent1"/>
              </a:solidFill>
              <a:latin typeface="Calibri"/>
              <a:ea typeface="Calibri"/>
              <a:cs typeface="Calibri"/>
              <a:sym typeface="Calibri"/>
            </a:endParaRPr>
          </a:p>
        </p:txBody>
      </p:sp>
      <p:grpSp>
        <p:nvGrpSpPr>
          <p:cNvPr id="1399" name="Google Shape;1399;p24"/>
          <p:cNvGrpSpPr/>
          <p:nvPr/>
        </p:nvGrpSpPr>
        <p:grpSpPr>
          <a:xfrm>
            <a:off x="2714538" y="340191"/>
            <a:ext cx="6139049" cy="129804"/>
            <a:chOff x="2713964" y="340296"/>
            <a:chExt cx="6140944" cy="129844"/>
          </a:xfrm>
        </p:grpSpPr>
        <p:cxnSp>
          <p:nvCxnSpPr>
            <p:cNvPr id="1400" name="Google Shape;1400;p24"/>
            <p:cNvCxnSpPr>
              <a:endCxn id="1401"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401" name="Google Shape;1401;p24"/>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402" name="Google Shape;1402;p24"/>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403" name="Google Shape;1403;p24"/>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404" name="Google Shape;1404;p24"/>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86"/>
                                        </p:tgtEl>
                                        <p:attrNameLst>
                                          <p:attrName>style.visibility</p:attrName>
                                        </p:attrNameLst>
                                      </p:cBhvr>
                                      <p:to>
                                        <p:strVal val="visible"/>
                                      </p:to>
                                    </p:set>
                                    <p:animEffect filter="fade" transition="in">
                                      <p:cBhvr>
                                        <p:cTn dur="500"/>
                                        <p:tgtEl>
                                          <p:spTgt spid="1386"/>
                                        </p:tgtEl>
                                      </p:cBhvr>
                                    </p:animEffect>
                                  </p:childTnLst>
                                </p:cTn>
                              </p:par>
                              <p:par>
                                <p:cTn fill="hold" nodeType="withEffect" presetClass="entr" presetID="2" presetSubtype="8">
                                  <p:stCondLst>
                                    <p:cond delay="300"/>
                                  </p:stCondLst>
                                  <p:childTnLst>
                                    <p:set>
                                      <p:cBhvr>
                                        <p:cTn dur="1" fill="hold">
                                          <p:stCondLst>
                                            <p:cond delay="0"/>
                                          </p:stCondLst>
                                        </p:cTn>
                                        <p:tgtEl>
                                          <p:spTgt spid="1391"/>
                                        </p:tgtEl>
                                        <p:attrNameLst>
                                          <p:attrName>style.visibility</p:attrName>
                                        </p:attrNameLst>
                                      </p:cBhvr>
                                      <p:to>
                                        <p:strVal val="visible"/>
                                      </p:to>
                                    </p:set>
                                    <p:anim calcmode="lin" valueType="num">
                                      <p:cBhvr additive="base">
                                        <p:cTn dur="500"/>
                                        <p:tgtEl>
                                          <p:spTgt spid="139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300"/>
                                  </p:stCondLst>
                                  <p:childTnLst>
                                    <p:set>
                                      <p:cBhvr>
                                        <p:cTn dur="1" fill="hold">
                                          <p:stCondLst>
                                            <p:cond delay="0"/>
                                          </p:stCondLst>
                                        </p:cTn>
                                        <p:tgtEl>
                                          <p:spTgt spid="1392"/>
                                        </p:tgtEl>
                                        <p:attrNameLst>
                                          <p:attrName>style.visibility</p:attrName>
                                        </p:attrNameLst>
                                      </p:cBhvr>
                                      <p:to>
                                        <p:strVal val="visible"/>
                                      </p:to>
                                    </p:set>
                                    <p:anim calcmode="lin" valueType="num">
                                      <p:cBhvr additive="base">
                                        <p:cTn dur="500"/>
                                        <p:tgtEl>
                                          <p:spTgt spid="139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1387"/>
                                        </p:tgtEl>
                                        <p:attrNameLst>
                                          <p:attrName>style.visibility</p:attrName>
                                        </p:attrNameLst>
                                      </p:cBhvr>
                                      <p:to>
                                        <p:strVal val="visible"/>
                                      </p:to>
                                    </p:set>
                                    <p:anim calcmode="lin" valueType="num">
                                      <p:cBhvr additive="base">
                                        <p:cTn dur="500"/>
                                        <p:tgtEl>
                                          <p:spTgt spid="138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393"/>
                                        </p:tgtEl>
                                        <p:attrNameLst>
                                          <p:attrName>style.visibility</p:attrName>
                                        </p:attrNameLst>
                                      </p:cBhvr>
                                      <p:to>
                                        <p:strVal val="visible"/>
                                      </p:to>
                                    </p:set>
                                    <p:anim calcmode="lin" valueType="num">
                                      <p:cBhvr additive="base">
                                        <p:cTn dur="500"/>
                                        <p:tgtEl>
                                          <p:spTgt spid="139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700"/>
                                  </p:stCondLst>
                                  <p:childTnLst>
                                    <p:set>
                                      <p:cBhvr>
                                        <p:cTn dur="1" fill="hold">
                                          <p:stCondLst>
                                            <p:cond delay="0"/>
                                          </p:stCondLst>
                                        </p:cTn>
                                        <p:tgtEl>
                                          <p:spTgt spid="1388"/>
                                        </p:tgtEl>
                                        <p:attrNameLst>
                                          <p:attrName>style.visibility</p:attrName>
                                        </p:attrNameLst>
                                      </p:cBhvr>
                                      <p:to>
                                        <p:strVal val="visible"/>
                                      </p:to>
                                    </p:set>
                                    <p:anim calcmode="lin" valueType="num">
                                      <p:cBhvr additive="base">
                                        <p:cTn dur="500"/>
                                        <p:tgtEl>
                                          <p:spTgt spid="138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700"/>
                                  </p:stCondLst>
                                  <p:childTnLst>
                                    <p:set>
                                      <p:cBhvr>
                                        <p:cTn dur="1" fill="hold">
                                          <p:stCondLst>
                                            <p:cond delay="0"/>
                                          </p:stCondLst>
                                        </p:cTn>
                                        <p:tgtEl>
                                          <p:spTgt spid="1394"/>
                                        </p:tgtEl>
                                        <p:attrNameLst>
                                          <p:attrName>style.visibility</p:attrName>
                                        </p:attrNameLst>
                                      </p:cBhvr>
                                      <p:to>
                                        <p:strVal val="visible"/>
                                      </p:to>
                                    </p:set>
                                    <p:anim calcmode="lin" valueType="num">
                                      <p:cBhvr additive="base">
                                        <p:cTn dur="500"/>
                                        <p:tgtEl>
                                          <p:spTgt spid="139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900"/>
                                  </p:stCondLst>
                                  <p:childTnLst>
                                    <p:set>
                                      <p:cBhvr>
                                        <p:cTn dur="1" fill="hold">
                                          <p:stCondLst>
                                            <p:cond delay="0"/>
                                          </p:stCondLst>
                                        </p:cTn>
                                        <p:tgtEl>
                                          <p:spTgt spid="1389"/>
                                        </p:tgtEl>
                                        <p:attrNameLst>
                                          <p:attrName>style.visibility</p:attrName>
                                        </p:attrNameLst>
                                      </p:cBhvr>
                                      <p:to>
                                        <p:strVal val="visible"/>
                                      </p:to>
                                    </p:set>
                                    <p:anim calcmode="lin" valueType="num">
                                      <p:cBhvr additive="base">
                                        <p:cTn dur="500"/>
                                        <p:tgtEl>
                                          <p:spTgt spid="138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900"/>
                                  </p:stCondLst>
                                  <p:childTnLst>
                                    <p:set>
                                      <p:cBhvr>
                                        <p:cTn dur="1" fill="hold">
                                          <p:stCondLst>
                                            <p:cond delay="0"/>
                                          </p:stCondLst>
                                        </p:cTn>
                                        <p:tgtEl>
                                          <p:spTgt spid="1395"/>
                                        </p:tgtEl>
                                        <p:attrNameLst>
                                          <p:attrName>style.visibility</p:attrName>
                                        </p:attrNameLst>
                                      </p:cBhvr>
                                      <p:to>
                                        <p:strVal val="visible"/>
                                      </p:to>
                                    </p:set>
                                    <p:anim calcmode="lin" valueType="num">
                                      <p:cBhvr additive="base">
                                        <p:cTn dur="500"/>
                                        <p:tgtEl>
                                          <p:spTgt spid="139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1200"/>
                                  </p:stCondLst>
                                  <p:childTnLst>
                                    <p:set>
                                      <p:cBhvr>
                                        <p:cTn dur="1" fill="hold">
                                          <p:stCondLst>
                                            <p:cond delay="0"/>
                                          </p:stCondLst>
                                        </p:cTn>
                                        <p:tgtEl>
                                          <p:spTgt spid="1390"/>
                                        </p:tgtEl>
                                        <p:attrNameLst>
                                          <p:attrName>style.visibility</p:attrName>
                                        </p:attrNameLst>
                                      </p:cBhvr>
                                      <p:to>
                                        <p:strVal val="visible"/>
                                      </p:to>
                                    </p:set>
                                    <p:anim calcmode="lin" valueType="num">
                                      <p:cBhvr additive="base">
                                        <p:cTn dur="500"/>
                                        <p:tgtEl>
                                          <p:spTgt spid="139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1200"/>
                                  </p:stCondLst>
                                  <p:childTnLst>
                                    <p:set>
                                      <p:cBhvr>
                                        <p:cTn dur="1" fill="hold">
                                          <p:stCondLst>
                                            <p:cond delay="0"/>
                                          </p:stCondLst>
                                        </p:cTn>
                                        <p:tgtEl>
                                          <p:spTgt spid="1396"/>
                                        </p:tgtEl>
                                        <p:attrNameLst>
                                          <p:attrName>style.visibility</p:attrName>
                                        </p:attrNameLst>
                                      </p:cBhvr>
                                      <p:to>
                                        <p:strVal val="visible"/>
                                      </p:to>
                                    </p:set>
                                    <p:anim calcmode="lin" valueType="num">
                                      <p:cBhvr additive="base">
                                        <p:cTn dur="500"/>
                                        <p:tgtEl>
                                          <p:spTgt spid="1396"/>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98"/>
                                        </p:tgtEl>
                                        <p:attrNameLst>
                                          <p:attrName>style.visibility</p:attrName>
                                        </p:attrNameLst>
                                      </p:cBhvr>
                                      <p:to>
                                        <p:strVal val="visible"/>
                                      </p:to>
                                    </p:set>
                                    <p:animEffect filter="fade" transition="in">
                                      <p:cBhvr>
                                        <p:cTn dur="500"/>
                                        <p:tgtEl>
                                          <p:spTgt spid="139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97"/>
                                        </p:tgtEl>
                                        <p:attrNameLst>
                                          <p:attrName>style.visibility</p:attrName>
                                        </p:attrNameLst>
                                      </p:cBhvr>
                                      <p:to>
                                        <p:strVal val="visible"/>
                                      </p:to>
                                    </p:set>
                                    <p:animEffect filter="fade" transition="in">
                                      <p:cBhvr>
                                        <p:cTn dur="500"/>
                                        <p:tgtEl>
                                          <p:spTgt spid="13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9" name="Shape 1409"/>
        <p:cNvGrpSpPr/>
        <p:nvPr/>
      </p:nvGrpSpPr>
      <p:grpSpPr>
        <a:xfrm>
          <a:off x="0" y="0"/>
          <a:ext cx="0" cy="0"/>
          <a:chOff x="0" y="0"/>
          <a:chExt cx="0" cy="0"/>
        </a:xfrm>
      </p:grpSpPr>
      <p:sp>
        <p:nvSpPr>
          <p:cNvPr id="1410" name="Google Shape;1410;p25"/>
          <p:cNvSpPr/>
          <p:nvPr/>
        </p:nvSpPr>
        <p:spPr>
          <a:xfrm>
            <a:off x="0" y="0"/>
            <a:ext cx="3563888" cy="51450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411" name="Google Shape;1411;p25"/>
          <p:cNvSpPr/>
          <p:nvPr/>
        </p:nvSpPr>
        <p:spPr>
          <a:xfrm>
            <a:off x="0" y="0"/>
            <a:ext cx="3563888" cy="5145088"/>
          </a:xfrm>
          <a:prstGeom prst="rect">
            <a:avLst/>
          </a:pr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1412" name="Google Shape;1412;p25"/>
          <p:cNvSpPr txBox="1"/>
          <p:nvPr/>
        </p:nvSpPr>
        <p:spPr>
          <a:xfrm>
            <a:off x="0" y="3004539"/>
            <a:ext cx="3563888" cy="610873"/>
          </a:xfrm>
          <a:prstGeom prst="rect">
            <a:avLst/>
          </a:prstGeom>
          <a:solidFill>
            <a:schemeClr val="accent1"/>
          </a:solidFill>
          <a:ln>
            <a:noFill/>
          </a:ln>
        </p:spPr>
        <p:txBody>
          <a:bodyPr anchorCtr="0" anchor="t" bIns="34275" lIns="68575" spcFirstLastPara="1" rIns="68575" wrap="square" tIns="34275">
            <a:spAutoFit/>
          </a:bodyPr>
          <a:lstStyle/>
          <a:p>
            <a:pPr indent="0" lvl="0" marL="0" marR="0" rtl="0" algn="ctr">
              <a:lnSpc>
                <a:spcPct val="130000"/>
              </a:lnSpc>
              <a:spcBef>
                <a:spcPts val="0"/>
              </a:spcBef>
              <a:spcAft>
                <a:spcPts val="0"/>
              </a:spcAft>
              <a:buNone/>
            </a:pPr>
            <a:r>
              <a:rPr lang="en-US" sz="3000">
                <a:solidFill>
                  <a:schemeClr val="lt1"/>
                </a:solidFill>
                <a:latin typeface="Microsoft Yahei"/>
                <a:ea typeface="Microsoft Yahei"/>
                <a:cs typeface="Microsoft Yahei"/>
                <a:sym typeface="Microsoft Yahei"/>
              </a:rPr>
              <a:t>CONTENTS</a:t>
            </a:r>
            <a:endParaRPr/>
          </a:p>
        </p:txBody>
      </p:sp>
      <p:pic>
        <p:nvPicPr>
          <p:cNvPr id="1413" name="Google Shape;1413;p25"/>
          <p:cNvPicPr preferRelativeResize="0"/>
          <p:nvPr/>
        </p:nvPicPr>
        <p:blipFill rotWithShape="1">
          <a:blip r:embed="rId3">
            <a:alphaModFix/>
          </a:blip>
          <a:srcRect b="22341" l="-30" r="21" t="18378"/>
          <a:stretch/>
        </p:blipFill>
        <p:spPr>
          <a:xfrm>
            <a:off x="1411" y="511821"/>
            <a:ext cx="3562477" cy="1408913"/>
          </a:xfrm>
          <a:prstGeom prst="rect">
            <a:avLst/>
          </a:prstGeom>
          <a:noFill/>
          <a:ln>
            <a:noFill/>
          </a:ln>
        </p:spPr>
      </p:pic>
      <p:sp>
        <p:nvSpPr>
          <p:cNvPr id="1414" name="Google Shape;1414;p25"/>
          <p:cNvSpPr/>
          <p:nvPr/>
        </p:nvSpPr>
        <p:spPr>
          <a:xfrm>
            <a:off x="4179007" y="2276230"/>
            <a:ext cx="4413447" cy="931030"/>
          </a:xfrm>
          <a:prstGeom prst="rect">
            <a:avLst/>
          </a:prstGeom>
          <a:solidFill>
            <a:srgbClr val="0072BF"/>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Arial"/>
                <a:ea typeface="Arial"/>
                <a:cs typeface="Arial"/>
                <a:sym typeface="Arial"/>
              </a:rPr>
              <a:t>Please enter your title text here</a:t>
            </a:r>
            <a:endParaRPr b="0" i="0" sz="2800" u="none" cap="none" strike="noStrike">
              <a:solidFill>
                <a:srgbClr val="FFFFFF"/>
              </a:solidFill>
              <a:latin typeface="Arial"/>
              <a:ea typeface="Arial"/>
              <a:cs typeface="Arial"/>
              <a:sym typeface="Arial"/>
            </a:endParaRPr>
          </a:p>
        </p:txBody>
      </p:sp>
      <p:sp>
        <p:nvSpPr>
          <p:cNvPr id="1415" name="Google Shape;1415;p25"/>
          <p:cNvSpPr/>
          <p:nvPr/>
        </p:nvSpPr>
        <p:spPr>
          <a:xfrm>
            <a:off x="5822168" y="1241616"/>
            <a:ext cx="1127126" cy="911346"/>
          </a:xfrm>
          <a:custGeom>
            <a:rect b="b" l="l" r="r" t="t"/>
            <a:pathLst>
              <a:path extrusionOk="0" h="855095" w="855095">
                <a:moveTo>
                  <a:pt x="805897" y="427546"/>
                </a:moveTo>
                <a:lnTo>
                  <a:pt x="855095" y="427546"/>
                </a:lnTo>
                <a:lnTo>
                  <a:pt x="855095" y="855095"/>
                </a:lnTo>
                <a:lnTo>
                  <a:pt x="427546" y="855095"/>
                </a:lnTo>
                <a:lnTo>
                  <a:pt x="427546" y="805897"/>
                </a:lnTo>
                <a:lnTo>
                  <a:pt x="805897" y="805897"/>
                </a:lnTo>
                <a:lnTo>
                  <a:pt x="805897" y="427546"/>
                </a:lnTo>
                <a:close/>
                <a:moveTo>
                  <a:pt x="0" y="0"/>
                </a:moveTo>
                <a:lnTo>
                  <a:pt x="427546" y="0"/>
                </a:lnTo>
                <a:lnTo>
                  <a:pt x="427546" y="49196"/>
                </a:lnTo>
                <a:lnTo>
                  <a:pt x="49196" y="49196"/>
                </a:lnTo>
                <a:lnTo>
                  <a:pt x="49196" y="427546"/>
                </a:lnTo>
                <a:lnTo>
                  <a:pt x="0" y="427546"/>
                </a:lnTo>
                <a:lnTo>
                  <a:pt x="0" y="0"/>
                </a:lnTo>
                <a:close/>
              </a:path>
            </a:pathLst>
          </a:custGeom>
          <a:solidFill>
            <a:srgbClr val="0072B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72BF"/>
              </a:buClr>
              <a:buSzPts val="5400"/>
              <a:buFont typeface="Arial"/>
              <a:buNone/>
            </a:pPr>
            <a:r>
              <a:rPr b="0" i="0" lang="en-US" sz="5400" u="none" cap="none" strike="noStrike">
                <a:solidFill>
                  <a:srgbClr val="0072BF"/>
                </a:solidFill>
                <a:latin typeface="Impact"/>
                <a:ea typeface="Impact"/>
                <a:cs typeface="Impact"/>
                <a:sym typeface="Impact"/>
              </a:rPr>
              <a:t>04</a:t>
            </a:r>
            <a:endParaRPr b="0" i="0" sz="5400" u="none" cap="none" strike="noStrike">
              <a:solidFill>
                <a:srgbClr val="0072BF"/>
              </a:solidFill>
              <a:latin typeface="Impact"/>
              <a:ea typeface="Impact"/>
              <a:cs typeface="Impact"/>
              <a:sym typeface="Impact"/>
            </a:endParaRPr>
          </a:p>
        </p:txBody>
      </p:sp>
      <p:sp>
        <p:nvSpPr>
          <p:cNvPr id="1416" name="Google Shape;1416;p25"/>
          <p:cNvSpPr txBox="1"/>
          <p:nvPr/>
        </p:nvSpPr>
        <p:spPr>
          <a:xfrm>
            <a:off x="4368800" y="3195830"/>
            <a:ext cx="1314655" cy="33855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600"/>
              <a:buFont typeface="Noto Sans Symbols"/>
              <a:buChar char="⮚"/>
            </a:pPr>
            <a:r>
              <a:rPr lang="en-US" sz="1600">
                <a:solidFill>
                  <a:srgbClr val="0072BF"/>
                </a:solidFill>
                <a:latin typeface="Microsoft Yahei"/>
                <a:ea typeface="Microsoft Yahei"/>
                <a:cs typeface="Microsoft Yahei"/>
                <a:sym typeface="Microsoft Yahei"/>
              </a:rPr>
              <a:t>Add text</a:t>
            </a:r>
            <a:endParaRPr sz="1600">
              <a:solidFill>
                <a:srgbClr val="0072BF"/>
              </a:solidFill>
              <a:latin typeface="Microsoft Yahei"/>
              <a:ea typeface="Microsoft Yahei"/>
              <a:cs typeface="Microsoft Yahei"/>
              <a:sym typeface="Microsoft Yahei"/>
            </a:endParaRPr>
          </a:p>
        </p:txBody>
      </p:sp>
      <p:sp>
        <p:nvSpPr>
          <p:cNvPr id="1417" name="Google Shape;1417;p25"/>
          <p:cNvSpPr txBox="1"/>
          <p:nvPr/>
        </p:nvSpPr>
        <p:spPr>
          <a:xfrm>
            <a:off x="6400800" y="3195830"/>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
        <p:nvSpPr>
          <p:cNvPr id="1418" name="Google Shape;1418;p25"/>
          <p:cNvSpPr txBox="1"/>
          <p:nvPr/>
        </p:nvSpPr>
        <p:spPr>
          <a:xfrm>
            <a:off x="4368800" y="3615412"/>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
        <p:nvSpPr>
          <p:cNvPr id="1419" name="Google Shape;1419;p25"/>
          <p:cNvSpPr txBox="1"/>
          <p:nvPr/>
        </p:nvSpPr>
        <p:spPr>
          <a:xfrm>
            <a:off x="6400800" y="3615412"/>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13"/>
                                        </p:tgtEl>
                                        <p:attrNameLst>
                                          <p:attrName>style.visibility</p:attrName>
                                        </p:attrNameLst>
                                      </p:cBhvr>
                                      <p:to>
                                        <p:strVal val="visible"/>
                                      </p:to>
                                    </p:set>
                                    <p:animEffect filter="fade" transition="in">
                                      <p:cBhvr>
                                        <p:cTn dur="750"/>
                                        <p:tgtEl>
                                          <p:spTgt spid="1413"/>
                                        </p:tgtEl>
                                      </p:cBhvr>
                                    </p:animEffect>
                                  </p:childTnLst>
                                </p:cTn>
                              </p:par>
                              <p:par>
                                <p:cTn fill="hold" nodeType="withEffect" presetClass="entr" presetID="10" presetSubtype="0">
                                  <p:stCondLst>
                                    <p:cond delay="0"/>
                                  </p:stCondLst>
                                  <p:childTnLst>
                                    <p:set>
                                      <p:cBhvr>
                                        <p:cTn dur="1" fill="hold">
                                          <p:stCondLst>
                                            <p:cond delay="0"/>
                                          </p:stCondLst>
                                        </p:cTn>
                                        <p:tgtEl>
                                          <p:spTgt spid="1412"/>
                                        </p:tgtEl>
                                        <p:attrNameLst>
                                          <p:attrName>style.visibility</p:attrName>
                                        </p:attrNameLst>
                                      </p:cBhvr>
                                      <p:to>
                                        <p:strVal val="visible"/>
                                      </p:to>
                                    </p:set>
                                    <p:animEffect filter="fade" transition="in">
                                      <p:cBhvr>
                                        <p:cTn dur="500"/>
                                        <p:tgtEl>
                                          <p:spTgt spid="1412"/>
                                        </p:tgtEl>
                                      </p:cBhvr>
                                    </p:animEffect>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1415"/>
                                        </p:tgtEl>
                                        <p:attrNameLst>
                                          <p:attrName>style.visibility</p:attrName>
                                        </p:attrNameLst>
                                      </p:cBhvr>
                                      <p:to>
                                        <p:strVal val="visible"/>
                                      </p:to>
                                    </p:set>
                                    <p:anim calcmode="lin" valueType="num">
                                      <p:cBhvr additive="base">
                                        <p:cTn dur="500"/>
                                        <p:tgtEl>
                                          <p:spTgt spid="1415"/>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2" presetSubtype="2">
                                  <p:stCondLst>
                                    <p:cond delay="0"/>
                                  </p:stCondLst>
                                  <p:childTnLst>
                                    <p:set>
                                      <p:cBhvr>
                                        <p:cTn dur="1" fill="hold">
                                          <p:stCondLst>
                                            <p:cond delay="0"/>
                                          </p:stCondLst>
                                        </p:cTn>
                                        <p:tgtEl>
                                          <p:spTgt spid="1414"/>
                                        </p:tgtEl>
                                        <p:attrNameLst>
                                          <p:attrName>style.visibility</p:attrName>
                                        </p:attrNameLst>
                                      </p:cBhvr>
                                      <p:to>
                                        <p:strVal val="visible"/>
                                      </p:to>
                                    </p:set>
                                    <p:anim calcmode="lin" valueType="num">
                                      <p:cBhvr additive="base">
                                        <p:cTn dur="500"/>
                                        <p:tgtEl>
                                          <p:spTgt spid="1414"/>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1416"/>
                                        </p:tgtEl>
                                        <p:attrNameLst>
                                          <p:attrName>style.visibility</p:attrName>
                                        </p:attrNameLst>
                                      </p:cBhvr>
                                      <p:to>
                                        <p:strVal val="visible"/>
                                      </p:to>
                                    </p:set>
                                    <p:animEffect filter="fade" transition="in">
                                      <p:cBhvr>
                                        <p:cTn dur="500"/>
                                        <p:tgtEl>
                                          <p:spTgt spid="1416"/>
                                        </p:tgtEl>
                                      </p:cBhvr>
                                    </p:animEffect>
                                  </p:childTnLst>
                                </p:cTn>
                              </p:par>
                              <p:par>
                                <p:cTn fill="hold" nodeType="withEffect" presetClass="entr" presetID="10" presetSubtype="0">
                                  <p:stCondLst>
                                    <p:cond delay="0"/>
                                  </p:stCondLst>
                                  <p:childTnLst>
                                    <p:set>
                                      <p:cBhvr>
                                        <p:cTn dur="1" fill="hold">
                                          <p:stCondLst>
                                            <p:cond delay="0"/>
                                          </p:stCondLst>
                                        </p:cTn>
                                        <p:tgtEl>
                                          <p:spTgt spid="1417"/>
                                        </p:tgtEl>
                                        <p:attrNameLst>
                                          <p:attrName>style.visibility</p:attrName>
                                        </p:attrNameLst>
                                      </p:cBhvr>
                                      <p:to>
                                        <p:strVal val="visible"/>
                                      </p:to>
                                    </p:set>
                                    <p:animEffect filter="fade" transition="in">
                                      <p:cBhvr>
                                        <p:cTn dur="500"/>
                                        <p:tgtEl>
                                          <p:spTgt spid="1417"/>
                                        </p:tgtEl>
                                      </p:cBhvr>
                                    </p:animEffect>
                                  </p:childTnLst>
                                </p:cTn>
                              </p:par>
                              <p:par>
                                <p:cTn fill="hold" nodeType="withEffect" presetClass="entr" presetID="10" presetSubtype="0">
                                  <p:stCondLst>
                                    <p:cond delay="0"/>
                                  </p:stCondLst>
                                  <p:childTnLst>
                                    <p:set>
                                      <p:cBhvr>
                                        <p:cTn dur="1" fill="hold">
                                          <p:stCondLst>
                                            <p:cond delay="0"/>
                                          </p:stCondLst>
                                        </p:cTn>
                                        <p:tgtEl>
                                          <p:spTgt spid="1418"/>
                                        </p:tgtEl>
                                        <p:attrNameLst>
                                          <p:attrName>style.visibility</p:attrName>
                                        </p:attrNameLst>
                                      </p:cBhvr>
                                      <p:to>
                                        <p:strVal val="visible"/>
                                      </p:to>
                                    </p:set>
                                    <p:animEffect filter="fade" transition="in">
                                      <p:cBhvr>
                                        <p:cTn dur="500"/>
                                        <p:tgtEl>
                                          <p:spTgt spid="1418"/>
                                        </p:tgtEl>
                                      </p:cBhvr>
                                    </p:animEffect>
                                  </p:childTnLst>
                                </p:cTn>
                              </p:par>
                              <p:par>
                                <p:cTn fill="hold" nodeType="withEffect" presetClass="entr" presetID="10" presetSubtype="0">
                                  <p:stCondLst>
                                    <p:cond delay="0"/>
                                  </p:stCondLst>
                                  <p:childTnLst>
                                    <p:set>
                                      <p:cBhvr>
                                        <p:cTn dur="1" fill="hold">
                                          <p:stCondLst>
                                            <p:cond delay="0"/>
                                          </p:stCondLst>
                                        </p:cTn>
                                        <p:tgtEl>
                                          <p:spTgt spid="1419"/>
                                        </p:tgtEl>
                                        <p:attrNameLst>
                                          <p:attrName>style.visibility</p:attrName>
                                        </p:attrNameLst>
                                      </p:cBhvr>
                                      <p:to>
                                        <p:strVal val="visible"/>
                                      </p:to>
                                    </p:set>
                                    <p:animEffect filter="fade" transition="in">
                                      <p:cBhvr>
                                        <p:cTn dur="500"/>
                                        <p:tgtEl>
                                          <p:spTgt spid="14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4" name="Shape 1424"/>
        <p:cNvGrpSpPr/>
        <p:nvPr/>
      </p:nvGrpSpPr>
      <p:grpSpPr>
        <a:xfrm>
          <a:off x="0" y="0"/>
          <a:ext cx="0" cy="0"/>
          <a:chOff x="0" y="0"/>
          <a:chExt cx="0" cy="0"/>
        </a:xfrm>
      </p:grpSpPr>
      <p:grpSp>
        <p:nvGrpSpPr>
          <p:cNvPr id="1425" name="Google Shape;1425;p26"/>
          <p:cNvGrpSpPr/>
          <p:nvPr/>
        </p:nvGrpSpPr>
        <p:grpSpPr>
          <a:xfrm>
            <a:off x="5713458" y="1275159"/>
            <a:ext cx="2216260" cy="670292"/>
            <a:chOff x="1603804" y="2220559"/>
            <a:chExt cx="2955174" cy="893743"/>
          </a:xfrm>
        </p:grpSpPr>
        <p:sp>
          <p:nvSpPr>
            <p:cNvPr id="1426" name="Google Shape;1426;p26"/>
            <p:cNvSpPr txBox="1"/>
            <p:nvPr/>
          </p:nvSpPr>
          <p:spPr>
            <a:xfrm>
              <a:off x="1603804" y="2220559"/>
              <a:ext cx="2014025" cy="26194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en-US" sz="1200">
                  <a:solidFill>
                    <a:srgbClr val="6B6B6B"/>
                  </a:solidFill>
                  <a:latin typeface="Fira Sans SemiBold"/>
                  <a:ea typeface="Fira Sans SemiBold"/>
                  <a:cs typeface="Fira Sans SemiBold"/>
                  <a:sym typeface="Fira Sans SemiBold"/>
                </a:rPr>
                <a:t>Description</a:t>
              </a:r>
              <a:endParaRPr/>
            </a:p>
          </p:txBody>
        </p:sp>
        <p:sp>
          <p:nvSpPr>
            <p:cNvPr id="1427" name="Google Shape;1427;p26"/>
            <p:cNvSpPr txBox="1"/>
            <p:nvPr/>
          </p:nvSpPr>
          <p:spPr>
            <a:xfrm>
              <a:off x="1679985" y="2560292"/>
              <a:ext cx="2878993" cy="55401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428" name="Google Shape;1428;p26"/>
          <p:cNvGrpSpPr/>
          <p:nvPr/>
        </p:nvGrpSpPr>
        <p:grpSpPr>
          <a:xfrm>
            <a:off x="5713458" y="2432446"/>
            <a:ext cx="2216260" cy="670292"/>
            <a:chOff x="1603804" y="2220559"/>
            <a:chExt cx="2955174" cy="893743"/>
          </a:xfrm>
        </p:grpSpPr>
        <p:sp>
          <p:nvSpPr>
            <p:cNvPr id="1429" name="Google Shape;1429;p26"/>
            <p:cNvSpPr txBox="1"/>
            <p:nvPr/>
          </p:nvSpPr>
          <p:spPr>
            <a:xfrm>
              <a:off x="1603804" y="2220559"/>
              <a:ext cx="2014025" cy="26194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en-US" sz="1200">
                  <a:solidFill>
                    <a:srgbClr val="6B6B6B"/>
                  </a:solidFill>
                  <a:latin typeface="Fira Sans SemiBold"/>
                  <a:ea typeface="Fira Sans SemiBold"/>
                  <a:cs typeface="Fira Sans SemiBold"/>
                  <a:sym typeface="Fira Sans SemiBold"/>
                </a:rPr>
                <a:t>Management</a:t>
              </a:r>
              <a:endParaRPr/>
            </a:p>
          </p:txBody>
        </p:sp>
        <p:sp>
          <p:nvSpPr>
            <p:cNvPr id="1430" name="Google Shape;1430;p26"/>
            <p:cNvSpPr txBox="1"/>
            <p:nvPr/>
          </p:nvSpPr>
          <p:spPr>
            <a:xfrm>
              <a:off x="1679985" y="2560292"/>
              <a:ext cx="2878993" cy="55401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431" name="Google Shape;1431;p26"/>
          <p:cNvGrpSpPr/>
          <p:nvPr/>
        </p:nvGrpSpPr>
        <p:grpSpPr>
          <a:xfrm>
            <a:off x="5713458" y="3682603"/>
            <a:ext cx="2216260" cy="670292"/>
            <a:chOff x="1603804" y="2220559"/>
            <a:chExt cx="2955174" cy="893743"/>
          </a:xfrm>
        </p:grpSpPr>
        <p:sp>
          <p:nvSpPr>
            <p:cNvPr id="1432" name="Google Shape;1432;p26"/>
            <p:cNvSpPr txBox="1"/>
            <p:nvPr/>
          </p:nvSpPr>
          <p:spPr>
            <a:xfrm>
              <a:off x="1603804" y="2220559"/>
              <a:ext cx="2014025" cy="26194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en-US" sz="1200">
                  <a:solidFill>
                    <a:srgbClr val="6B6B6B"/>
                  </a:solidFill>
                  <a:latin typeface="Fira Sans SemiBold"/>
                  <a:ea typeface="Fira Sans SemiBold"/>
                  <a:cs typeface="Fira Sans SemiBold"/>
                  <a:sym typeface="Fira Sans SemiBold"/>
                </a:rPr>
                <a:t>Product Brand</a:t>
              </a:r>
              <a:endParaRPr/>
            </a:p>
          </p:txBody>
        </p:sp>
        <p:sp>
          <p:nvSpPr>
            <p:cNvPr id="1433" name="Google Shape;1433;p26"/>
            <p:cNvSpPr txBox="1"/>
            <p:nvPr/>
          </p:nvSpPr>
          <p:spPr>
            <a:xfrm>
              <a:off x="1679985" y="2560292"/>
              <a:ext cx="2878993" cy="55401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434" name="Google Shape;1434;p26"/>
          <p:cNvGrpSpPr/>
          <p:nvPr/>
        </p:nvGrpSpPr>
        <p:grpSpPr>
          <a:xfrm>
            <a:off x="1223806" y="1275159"/>
            <a:ext cx="2218640" cy="670292"/>
            <a:chOff x="1679271" y="2220559"/>
            <a:chExt cx="2959965" cy="893743"/>
          </a:xfrm>
        </p:grpSpPr>
        <p:sp>
          <p:nvSpPr>
            <p:cNvPr id="1435" name="Google Shape;1435;p26"/>
            <p:cNvSpPr txBox="1"/>
            <p:nvPr/>
          </p:nvSpPr>
          <p:spPr>
            <a:xfrm>
              <a:off x="2625698" y="2220559"/>
              <a:ext cx="2013538" cy="261943"/>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US" sz="1200">
                  <a:solidFill>
                    <a:srgbClr val="6B6B6B"/>
                  </a:solidFill>
                  <a:latin typeface="Fira Sans SemiBold"/>
                  <a:ea typeface="Fira Sans SemiBold"/>
                  <a:cs typeface="Fira Sans SemiBold"/>
                  <a:sym typeface="Fira Sans SemiBold"/>
                </a:rPr>
                <a:t>Executive summary</a:t>
              </a:r>
              <a:endParaRPr/>
            </a:p>
          </p:txBody>
        </p:sp>
        <p:sp>
          <p:nvSpPr>
            <p:cNvPr id="1436" name="Google Shape;1436;p26"/>
            <p:cNvSpPr txBox="1"/>
            <p:nvPr/>
          </p:nvSpPr>
          <p:spPr>
            <a:xfrm>
              <a:off x="1679271" y="2560292"/>
              <a:ext cx="2878979" cy="55401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437" name="Google Shape;1437;p26"/>
          <p:cNvGrpSpPr/>
          <p:nvPr/>
        </p:nvGrpSpPr>
        <p:grpSpPr>
          <a:xfrm>
            <a:off x="1223806" y="2432446"/>
            <a:ext cx="2218640" cy="670292"/>
            <a:chOff x="1679271" y="2220559"/>
            <a:chExt cx="2959965" cy="893743"/>
          </a:xfrm>
        </p:grpSpPr>
        <p:sp>
          <p:nvSpPr>
            <p:cNvPr id="1438" name="Google Shape;1438;p26"/>
            <p:cNvSpPr txBox="1"/>
            <p:nvPr/>
          </p:nvSpPr>
          <p:spPr>
            <a:xfrm>
              <a:off x="2625698" y="2220559"/>
              <a:ext cx="2013538" cy="261943"/>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US" sz="1200">
                  <a:solidFill>
                    <a:srgbClr val="6B6B6B"/>
                  </a:solidFill>
                  <a:latin typeface="Fira Sans SemiBold"/>
                  <a:ea typeface="Fira Sans SemiBold"/>
                  <a:cs typeface="Fira Sans SemiBold"/>
                  <a:sym typeface="Fira Sans SemiBold"/>
                </a:rPr>
                <a:t>Service</a:t>
              </a:r>
              <a:endParaRPr/>
            </a:p>
          </p:txBody>
        </p:sp>
        <p:sp>
          <p:nvSpPr>
            <p:cNvPr id="1439" name="Google Shape;1439;p26"/>
            <p:cNvSpPr txBox="1"/>
            <p:nvPr/>
          </p:nvSpPr>
          <p:spPr>
            <a:xfrm>
              <a:off x="1679271" y="2560292"/>
              <a:ext cx="2878979" cy="55401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440" name="Google Shape;1440;p26"/>
          <p:cNvGrpSpPr/>
          <p:nvPr/>
        </p:nvGrpSpPr>
        <p:grpSpPr>
          <a:xfrm>
            <a:off x="1223806" y="3677840"/>
            <a:ext cx="2218640" cy="670292"/>
            <a:chOff x="1679271" y="2220559"/>
            <a:chExt cx="2959965" cy="893743"/>
          </a:xfrm>
        </p:grpSpPr>
        <p:sp>
          <p:nvSpPr>
            <p:cNvPr id="1441" name="Google Shape;1441;p26"/>
            <p:cNvSpPr txBox="1"/>
            <p:nvPr/>
          </p:nvSpPr>
          <p:spPr>
            <a:xfrm>
              <a:off x="2625698" y="2220559"/>
              <a:ext cx="2013538" cy="261943"/>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i="1" lang="en-US" sz="1200">
                  <a:solidFill>
                    <a:srgbClr val="6B6B6B"/>
                  </a:solidFill>
                  <a:latin typeface="Fira Sans SemiBold"/>
                  <a:ea typeface="Fira Sans SemiBold"/>
                  <a:cs typeface="Fira Sans SemiBold"/>
                  <a:sym typeface="Fira Sans SemiBold"/>
                </a:rPr>
                <a:t>Promotion</a:t>
              </a:r>
              <a:endParaRPr/>
            </a:p>
          </p:txBody>
        </p:sp>
        <p:sp>
          <p:nvSpPr>
            <p:cNvPr id="1442" name="Google Shape;1442;p26"/>
            <p:cNvSpPr txBox="1"/>
            <p:nvPr/>
          </p:nvSpPr>
          <p:spPr>
            <a:xfrm>
              <a:off x="1679271" y="2560292"/>
              <a:ext cx="2878979" cy="55401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grpSp>
        <p:nvGrpSpPr>
          <p:cNvPr id="1443" name="Google Shape;1443;p26"/>
          <p:cNvGrpSpPr/>
          <p:nvPr/>
        </p:nvGrpSpPr>
        <p:grpSpPr>
          <a:xfrm>
            <a:off x="3565043" y="1246585"/>
            <a:ext cx="951016" cy="3908823"/>
            <a:chOff x="4752323" y="1662429"/>
            <a:chExt cx="1269757" cy="5211795"/>
          </a:xfrm>
        </p:grpSpPr>
        <p:grpSp>
          <p:nvGrpSpPr>
            <p:cNvPr id="1444" name="Google Shape;1444;p26"/>
            <p:cNvGrpSpPr/>
            <p:nvPr/>
          </p:nvGrpSpPr>
          <p:grpSpPr>
            <a:xfrm>
              <a:off x="4752323" y="1662429"/>
              <a:ext cx="1269757" cy="5211795"/>
              <a:chOff x="4752323" y="1646206"/>
              <a:chExt cx="1269757" cy="5211795"/>
            </a:xfrm>
          </p:grpSpPr>
          <p:sp>
            <p:nvSpPr>
              <p:cNvPr id="1445" name="Google Shape;1445;p26"/>
              <p:cNvSpPr/>
              <p:nvPr/>
            </p:nvSpPr>
            <p:spPr>
              <a:xfrm rot="5400000">
                <a:off x="3459643" y="4295564"/>
                <a:ext cx="4753004" cy="371869"/>
              </a:xfrm>
              <a:custGeom>
                <a:rect b="b" l="l" r="r" t="t"/>
                <a:pathLst>
                  <a:path extrusionOk="0" h="104" w="1355">
                    <a:moveTo>
                      <a:pt x="0" y="104"/>
                    </a:moveTo>
                    <a:cubicBezTo>
                      <a:pt x="0" y="21"/>
                      <a:pt x="0" y="21"/>
                      <a:pt x="0" y="21"/>
                    </a:cubicBezTo>
                    <a:cubicBezTo>
                      <a:pt x="1" y="8"/>
                      <a:pt x="9" y="0"/>
                      <a:pt x="26" y="1"/>
                    </a:cubicBezTo>
                    <a:cubicBezTo>
                      <a:pt x="1355" y="1"/>
                      <a:pt x="1355" y="1"/>
                      <a:pt x="1355" y="1"/>
                    </a:cubicBezTo>
                  </a:path>
                </a:pathLst>
              </a:custGeom>
              <a:solidFill>
                <a:srgbClr val="FFFFFF"/>
              </a:solidFill>
              <a:ln cap="flat" cmpd="sng" w="85725">
                <a:solidFill>
                  <a:schemeClr val="accent1"/>
                </a:solidFill>
                <a:prstDash val="solid"/>
                <a:miter lim="800000"/>
                <a:headEnd len="sm" w="sm" type="none"/>
                <a:tailEnd len="sm" w="sm" type="none"/>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46" name="Google Shape;1446;p26"/>
              <p:cNvSpPr/>
              <p:nvPr/>
            </p:nvSpPr>
            <p:spPr>
              <a:xfrm rot="5400000">
                <a:off x="4750418" y="1648110"/>
                <a:ext cx="909643" cy="905834"/>
              </a:xfrm>
              <a:prstGeom prst="ellipse">
                <a:avLst/>
              </a:pr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sp>
          <p:nvSpPr>
            <p:cNvPr id="1447" name="Google Shape;1447;p26"/>
            <p:cNvSpPr/>
            <p:nvPr/>
          </p:nvSpPr>
          <p:spPr>
            <a:xfrm>
              <a:off x="4999703" y="1915262"/>
              <a:ext cx="358640" cy="403767"/>
            </a:xfrm>
            <a:custGeom>
              <a:rect b="b" l="l" r="r" t="t"/>
              <a:pathLst>
                <a:path extrusionOk="0" h="360" w="320">
                  <a:moveTo>
                    <a:pt x="300" y="0"/>
                  </a:moveTo>
                  <a:cubicBezTo>
                    <a:pt x="256" y="0"/>
                    <a:pt x="256" y="0"/>
                    <a:pt x="256" y="0"/>
                  </a:cubicBezTo>
                  <a:cubicBezTo>
                    <a:pt x="245" y="0"/>
                    <a:pt x="240" y="9"/>
                    <a:pt x="240" y="20"/>
                  </a:cubicBezTo>
                  <a:cubicBezTo>
                    <a:pt x="240" y="360"/>
                    <a:pt x="240" y="360"/>
                    <a:pt x="240" y="360"/>
                  </a:cubicBezTo>
                  <a:cubicBezTo>
                    <a:pt x="320" y="360"/>
                    <a:pt x="320" y="360"/>
                    <a:pt x="320" y="360"/>
                  </a:cubicBezTo>
                  <a:cubicBezTo>
                    <a:pt x="320" y="20"/>
                    <a:pt x="320" y="20"/>
                    <a:pt x="320" y="20"/>
                  </a:cubicBezTo>
                  <a:cubicBezTo>
                    <a:pt x="320" y="9"/>
                    <a:pt x="311" y="0"/>
                    <a:pt x="300" y="0"/>
                  </a:cubicBezTo>
                  <a:close/>
                  <a:moveTo>
                    <a:pt x="180" y="120"/>
                  </a:moveTo>
                  <a:cubicBezTo>
                    <a:pt x="136" y="120"/>
                    <a:pt x="136" y="120"/>
                    <a:pt x="136" y="120"/>
                  </a:cubicBezTo>
                  <a:cubicBezTo>
                    <a:pt x="125" y="120"/>
                    <a:pt x="120" y="129"/>
                    <a:pt x="120" y="140"/>
                  </a:cubicBezTo>
                  <a:cubicBezTo>
                    <a:pt x="120" y="360"/>
                    <a:pt x="120" y="360"/>
                    <a:pt x="120" y="360"/>
                  </a:cubicBezTo>
                  <a:cubicBezTo>
                    <a:pt x="200" y="360"/>
                    <a:pt x="200" y="360"/>
                    <a:pt x="200" y="360"/>
                  </a:cubicBezTo>
                  <a:cubicBezTo>
                    <a:pt x="200" y="140"/>
                    <a:pt x="200" y="140"/>
                    <a:pt x="200" y="140"/>
                  </a:cubicBezTo>
                  <a:cubicBezTo>
                    <a:pt x="200" y="129"/>
                    <a:pt x="191" y="120"/>
                    <a:pt x="180" y="120"/>
                  </a:cubicBezTo>
                  <a:close/>
                  <a:moveTo>
                    <a:pt x="60" y="240"/>
                  </a:moveTo>
                  <a:cubicBezTo>
                    <a:pt x="16" y="240"/>
                    <a:pt x="16" y="240"/>
                    <a:pt x="16" y="240"/>
                  </a:cubicBezTo>
                  <a:cubicBezTo>
                    <a:pt x="5" y="240"/>
                    <a:pt x="0" y="249"/>
                    <a:pt x="0" y="260"/>
                  </a:cubicBezTo>
                  <a:cubicBezTo>
                    <a:pt x="0" y="360"/>
                    <a:pt x="0" y="360"/>
                    <a:pt x="0" y="360"/>
                  </a:cubicBezTo>
                  <a:cubicBezTo>
                    <a:pt x="80" y="360"/>
                    <a:pt x="80" y="360"/>
                    <a:pt x="80" y="360"/>
                  </a:cubicBezTo>
                  <a:cubicBezTo>
                    <a:pt x="80" y="260"/>
                    <a:pt x="80" y="260"/>
                    <a:pt x="80" y="260"/>
                  </a:cubicBezTo>
                  <a:cubicBezTo>
                    <a:pt x="80" y="249"/>
                    <a:pt x="71" y="240"/>
                    <a:pt x="60" y="24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448" name="Google Shape;1448;p26"/>
          <p:cNvGrpSpPr/>
          <p:nvPr/>
        </p:nvGrpSpPr>
        <p:grpSpPr>
          <a:xfrm>
            <a:off x="4586283" y="1266824"/>
            <a:ext cx="958158" cy="3888583"/>
            <a:chOff x="6114303" y="1689467"/>
            <a:chExt cx="1278087" cy="5184757"/>
          </a:xfrm>
        </p:grpSpPr>
        <p:grpSp>
          <p:nvGrpSpPr>
            <p:cNvPr id="1449" name="Google Shape;1449;p26"/>
            <p:cNvGrpSpPr/>
            <p:nvPr/>
          </p:nvGrpSpPr>
          <p:grpSpPr>
            <a:xfrm>
              <a:off x="6114303" y="1689467"/>
              <a:ext cx="1278087" cy="5184757"/>
              <a:chOff x="6114303" y="1673243"/>
              <a:chExt cx="1278087" cy="5184757"/>
            </a:xfrm>
          </p:grpSpPr>
          <p:sp>
            <p:nvSpPr>
              <p:cNvPr id="1450" name="Google Shape;1450;p26"/>
              <p:cNvSpPr/>
              <p:nvPr/>
            </p:nvSpPr>
            <p:spPr>
              <a:xfrm rot="5400000">
                <a:off x="3923583" y="4295762"/>
                <a:ext cx="4752958" cy="371518"/>
              </a:xfrm>
              <a:custGeom>
                <a:rect b="b" l="l" r="r" t="t"/>
                <a:pathLst>
                  <a:path extrusionOk="0" h="104" w="1355">
                    <a:moveTo>
                      <a:pt x="0" y="0"/>
                    </a:moveTo>
                    <a:cubicBezTo>
                      <a:pt x="0" y="83"/>
                      <a:pt x="0" y="83"/>
                      <a:pt x="0" y="83"/>
                    </a:cubicBezTo>
                    <a:cubicBezTo>
                      <a:pt x="1" y="97"/>
                      <a:pt x="9" y="104"/>
                      <a:pt x="26" y="104"/>
                    </a:cubicBezTo>
                    <a:cubicBezTo>
                      <a:pt x="1355" y="104"/>
                      <a:pt x="1355" y="104"/>
                      <a:pt x="1355" y="104"/>
                    </a:cubicBezTo>
                  </a:path>
                </a:pathLst>
              </a:custGeom>
              <a:noFill/>
              <a:ln cap="flat" cmpd="sng" w="85725">
                <a:solidFill>
                  <a:schemeClr val="accent4"/>
                </a:solidFill>
                <a:prstDash val="solid"/>
                <a:miter lim="800000"/>
                <a:headEnd len="sm" w="sm" type="none"/>
                <a:tailEnd len="sm" w="sm" type="none"/>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51" name="Google Shape;1451;p26"/>
              <p:cNvSpPr/>
              <p:nvPr/>
            </p:nvSpPr>
            <p:spPr>
              <a:xfrm rot="5400000">
                <a:off x="6481113" y="1671601"/>
                <a:ext cx="909635" cy="912919"/>
              </a:xfrm>
              <a:prstGeom prst="ellipse">
                <a:avLst/>
              </a:prstGeom>
              <a:solidFill>
                <a:schemeClr val="accent4"/>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452" name="Google Shape;1452;p26"/>
            <p:cNvGrpSpPr/>
            <p:nvPr/>
          </p:nvGrpSpPr>
          <p:grpSpPr>
            <a:xfrm>
              <a:off x="6741163" y="1918039"/>
              <a:ext cx="466477" cy="452289"/>
              <a:chOff x="4411266" y="2303265"/>
              <a:chExt cx="325040" cy="315154"/>
            </a:xfrm>
          </p:grpSpPr>
          <p:sp>
            <p:nvSpPr>
              <p:cNvPr id="1453" name="Google Shape;1453;p26"/>
              <p:cNvSpPr/>
              <p:nvPr/>
            </p:nvSpPr>
            <p:spPr>
              <a:xfrm>
                <a:off x="4411266" y="2336007"/>
                <a:ext cx="291108" cy="282412"/>
              </a:xfrm>
              <a:custGeom>
                <a:rect b="b" l="l" r="r" t="t"/>
                <a:pathLst>
                  <a:path extrusionOk="0" h="21600" w="21600">
                    <a:moveTo>
                      <a:pt x="18424" y="4659"/>
                    </a:moveTo>
                    <a:cubicBezTo>
                      <a:pt x="16941" y="2965"/>
                      <a:pt x="16941" y="2965"/>
                      <a:pt x="16941" y="2965"/>
                    </a:cubicBezTo>
                    <a:cubicBezTo>
                      <a:pt x="13976" y="0"/>
                      <a:pt x="13976" y="0"/>
                      <a:pt x="13976" y="0"/>
                    </a:cubicBezTo>
                    <a:cubicBezTo>
                      <a:pt x="13976" y="0"/>
                      <a:pt x="13976" y="0"/>
                      <a:pt x="12494" y="1482"/>
                    </a:cubicBezTo>
                    <a:cubicBezTo>
                      <a:pt x="11012" y="2965"/>
                      <a:pt x="6565" y="4659"/>
                      <a:pt x="6565" y="4659"/>
                    </a:cubicBezTo>
                    <a:cubicBezTo>
                      <a:pt x="0" y="21176"/>
                      <a:pt x="0" y="21176"/>
                      <a:pt x="0" y="21176"/>
                    </a:cubicBezTo>
                    <a:cubicBezTo>
                      <a:pt x="8047" y="12071"/>
                      <a:pt x="8047" y="12071"/>
                      <a:pt x="8047" y="12071"/>
                    </a:cubicBezTo>
                    <a:cubicBezTo>
                      <a:pt x="7624" y="10800"/>
                      <a:pt x="7835" y="9318"/>
                      <a:pt x="8682" y="8259"/>
                    </a:cubicBezTo>
                    <a:cubicBezTo>
                      <a:pt x="9953" y="6988"/>
                      <a:pt x="12071" y="6988"/>
                      <a:pt x="13341" y="8259"/>
                    </a:cubicBezTo>
                    <a:cubicBezTo>
                      <a:pt x="14400" y="9529"/>
                      <a:pt x="14400" y="11647"/>
                      <a:pt x="13341" y="12918"/>
                    </a:cubicBezTo>
                    <a:cubicBezTo>
                      <a:pt x="12282" y="13765"/>
                      <a:pt x="10800" y="13976"/>
                      <a:pt x="9529" y="13553"/>
                    </a:cubicBezTo>
                    <a:cubicBezTo>
                      <a:pt x="424" y="21600"/>
                      <a:pt x="424" y="21600"/>
                      <a:pt x="424" y="21600"/>
                    </a:cubicBezTo>
                    <a:cubicBezTo>
                      <a:pt x="16941" y="15035"/>
                      <a:pt x="16941" y="15035"/>
                      <a:pt x="16941" y="15035"/>
                    </a:cubicBezTo>
                    <a:cubicBezTo>
                      <a:pt x="16941" y="15035"/>
                      <a:pt x="18424" y="10588"/>
                      <a:pt x="19906" y="9106"/>
                    </a:cubicBezTo>
                    <a:cubicBezTo>
                      <a:pt x="21600" y="7624"/>
                      <a:pt x="21600" y="7624"/>
                      <a:pt x="21600" y="7624"/>
                    </a:cubicBezTo>
                    <a:lnTo>
                      <a:pt x="18424" y="4659"/>
                    </a:lnTo>
                    <a:close/>
                    <a:moveTo>
                      <a:pt x="18424" y="4659"/>
                    </a:moveTo>
                  </a:path>
                </a:pathLst>
              </a:custGeom>
              <a:solidFill>
                <a:schemeClr val="lt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54" name="Google Shape;1454;p26"/>
              <p:cNvSpPr/>
              <p:nvPr/>
            </p:nvSpPr>
            <p:spPr>
              <a:xfrm>
                <a:off x="4619625" y="2303265"/>
                <a:ext cx="116681" cy="113109"/>
              </a:xfrm>
              <a:custGeom>
                <a:rect b="b" l="l" r="r" t="t"/>
                <a:pathLst>
                  <a:path extrusionOk="0" h="21600" w="21600">
                    <a:moveTo>
                      <a:pt x="2667" y="0"/>
                    </a:moveTo>
                    <a:lnTo>
                      <a:pt x="21600" y="18933"/>
                    </a:lnTo>
                    <a:lnTo>
                      <a:pt x="18933" y="21600"/>
                    </a:lnTo>
                    <a:lnTo>
                      <a:pt x="0" y="2667"/>
                    </a:lnTo>
                    <a:lnTo>
                      <a:pt x="2667" y="0"/>
                    </a:lnTo>
                    <a:close/>
                    <a:moveTo>
                      <a:pt x="2667" y="0"/>
                    </a:moveTo>
                  </a:path>
                </a:pathLst>
              </a:custGeom>
              <a:solidFill>
                <a:schemeClr val="lt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455" name="Google Shape;1455;p26"/>
          <p:cNvGrpSpPr/>
          <p:nvPr/>
        </p:nvGrpSpPr>
        <p:grpSpPr>
          <a:xfrm>
            <a:off x="3565042" y="2438401"/>
            <a:ext cx="876030" cy="2717007"/>
            <a:chOff x="4752322" y="3251265"/>
            <a:chExt cx="1169758" cy="3622961"/>
          </a:xfrm>
        </p:grpSpPr>
        <p:grpSp>
          <p:nvGrpSpPr>
            <p:cNvPr id="1456" name="Google Shape;1456;p26"/>
            <p:cNvGrpSpPr/>
            <p:nvPr/>
          </p:nvGrpSpPr>
          <p:grpSpPr>
            <a:xfrm>
              <a:off x="4752322" y="3251265"/>
              <a:ext cx="1169758" cy="3622961"/>
              <a:chOff x="4752322" y="3235041"/>
              <a:chExt cx="1169758" cy="3622961"/>
            </a:xfrm>
          </p:grpSpPr>
          <p:sp>
            <p:nvSpPr>
              <p:cNvPr id="1457" name="Google Shape;1457;p26"/>
              <p:cNvSpPr/>
              <p:nvPr/>
            </p:nvSpPr>
            <p:spPr>
              <a:xfrm rot="5400000">
                <a:off x="4200948" y="5136870"/>
                <a:ext cx="3170486" cy="271778"/>
              </a:xfrm>
              <a:custGeom>
                <a:rect b="b" l="l" r="r" t="t"/>
                <a:pathLst>
                  <a:path extrusionOk="0" h="76" w="959">
                    <a:moveTo>
                      <a:pt x="0" y="76"/>
                    </a:moveTo>
                    <a:cubicBezTo>
                      <a:pt x="0" y="21"/>
                      <a:pt x="0" y="21"/>
                      <a:pt x="0" y="21"/>
                    </a:cubicBezTo>
                    <a:cubicBezTo>
                      <a:pt x="0" y="8"/>
                      <a:pt x="6" y="0"/>
                      <a:pt x="18" y="1"/>
                    </a:cubicBezTo>
                    <a:cubicBezTo>
                      <a:pt x="959" y="1"/>
                      <a:pt x="959" y="1"/>
                      <a:pt x="959" y="1"/>
                    </a:cubicBezTo>
                  </a:path>
                </a:pathLst>
              </a:custGeom>
              <a:solidFill>
                <a:srgbClr val="FFFFFF"/>
              </a:solidFill>
              <a:ln cap="flat" cmpd="sng" w="85725">
                <a:solidFill>
                  <a:schemeClr val="accent3"/>
                </a:solidFill>
                <a:prstDash val="solid"/>
                <a:miter lim="800000"/>
                <a:headEnd len="sm" w="sm" type="none"/>
                <a:tailEnd len="sm" w="sm" type="none"/>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58" name="Google Shape;1458;p26"/>
              <p:cNvSpPr/>
              <p:nvPr/>
            </p:nvSpPr>
            <p:spPr>
              <a:xfrm rot="5400000">
                <a:off x="4750431" y="3236932"/>
                <a:ext cx="909710" cy="905927"/>
              </a:xfrm>
              <a:prstGeom prst="ellipse">
                <a:avLst/>
              </a:prstGeom>
              <a:solidFill>
                <a:schemeClr val="accent3"/>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sp>
          <p:nvSpPr>
            <p:cNvPr id="1459" name="Google Shape;1459;p26"/>
            <p:cNvSpPr/>
            <p:nvPr/>
          </p:nvSpPr>
          <p:spPr>
            <a:xfrm>
              <a:off x="4973379" y="3528968"/>
              <a:ext cx="411287" cy="365425"/>
            </a:xfrm>
            <a:custGeom>
              <a:rect b="b" l="l" r="r" t="t"/>
              <a:pathLst>
                <a:path extrusionOk="0" h="119" w="134">
                  <a:moveTo>
                    <a:pt x="133" y="16"/>
                  </a:moveTo>
                  <a:cubicBezTo>
                    <a:pt x="121" y="5"/>
                    <a:pt x="121" y="5"/>
                    <a:pt x="121" y="5"/>
                  </a:cubicBezTo>
                  <a:cubicBezTo>
                    <a:pt x="119" y="3"/>
                    <a:pt x="117" y="3"/>
                    <a:pt x="115" y="5"/>
                  </a:cubicBezTo>
                  <a:cubicBezTo>
                    <a:pt x="114" y="6"/>
                    <a:pt x="114" y="7"/>
                    <a:pt x="114" y="8"/>
                  </a:cubicBezTo>
                  <a:cubicBezTo>
                    <a:pt x="113" y="8"/>
                    <a:pt x="112" y="8"/>
                    <a:pt x="111" y="9"/>
                  </a:cubicBezTo>
                  <a:cubicBezTo>
                    <a:pt x="111" y="9"/>
                    <a:pt x="111" y="9"/>
                    <a:pt x="111" y="9"/>
                  </a:cubicBezTo>
                  <a:cubicBezTo>
                    <a:pt x="81" y="39"/>
                    <a:pt x="81" y="39"/>
                    <a:pt x="81" y="39"/>
                  </a:cubicBezTo>
                  <a:cubicBezTo>
                    <a:pt x="81" y="42"/>
                    <a:pt x="80" y="45"/>
                    <a:pt x="79" y="47"/>
                  </a:cubicBezTo>
                  <a:cubicBezTo>
                    <a:pt x="82" y="50"/>
                    <a:pt x="82" y="50"/>
                    <a:pt x="82" y="50"/>
                  </a:cubicBezTo>
                  <a:cubicBezTo>
                    <a:pt x="82" y="50"/>
                    <a:pt x="82" y="50"/>
                    <a:pt x="82" y="50"/>
                  </a:cubicBezTo>
                  <a:cubicBezTo>
                    <a:pt x="83" y="51"/>
                    <a:pt x="83" y="51"/>
                    <a:pt x="83" y="51"/>
                  </a:cubicBezTo>
                  <a:cubicBezTo>
                    <a:pt x="76" y="57"/>
                    <a:pt x="76" y="57"/>
                    <a:pt x="76" y="57"/>
                  </a:cubicBezTo>
                  <a:cubicBezTo>
                    <a:pt x="54" y="35"/>
                    <a:pt x="54" y="35"/>
                    <a:pt x="54" y="35"/>
                  </a:cubicBezTo>
                  <a:cubicBezTo>
                    <a:pt x="56" y="26"/>
                    <a:pt x="54" y="17"/>
                    <a:pt x="47" y="10"/>
                  </a:cubicBezTo>
                  <a:cubicBezTo>
                    <a:pt x="40" y="3"/>
                    <a:pt x="30" y="0"/>
                    <a:pt x="21" y="3"/>
                  </a:cubicBezTo>
                  <a:cubicBezTo>
                    <a:pt x="36" y="18"/>
                    <a:pt x="36" y="18"/>
                    <a:pt x="36" y="18"/>
                  </a:cubicBezTo>
                  <a:cubicBezTo>
                    <a:pt x="32" y="32"/>
                    <a:pt x="32" y="32"/>
                    <a:pt x="32" y="32"/>
                  </a:cubicBezTo>
                  <a:cubicBezTo>
                    <a:pt x="18" y="36"/>
                    <a:pt x="18" y="36"/>
                    <a:pt x="18" y="36"/>
                  </a:cubicBezTo>
                  <a:cubicBezTo>
                    <a:pt x="3" y="21"/>
                    <a:pt x="3" y="21"/>
                    <a:pt x="3" y="21"/>
                  </a:cubicBezTo>
                  <a:cubicBezTo>
                    <a:pt x="0" y="30"/>
                    <a:pt x="3" y="40"/>
                    <a:pt x="10" y="47"/>
                  </a:cubicBezTo>
                  <a:cubicBezTo>
                    <a:pt x="17" y="54"/>
                    <a:pt x="27" y="56"/>
                    <a:pt x="36" y="53"/>
                  </a:cubicBezTo>
                  <a:cubicBezTo>
                    <a:pt x="37" y="53"/>
                    <a:pt x="37" y="53"/>
                    <a:pt x="37" y="53"/>
                  </a:cubicBezTo>
                  <a:cubicBezTo>
                    <a:pt x="58" y="75"/>
                    <a:pt x="58" y="75"/>
                    <a:pt x="58" y="75"/>
                  </a:cubicBezTo>
                  <a:cubicBezTo>
                    <a:pt x="38" y="96"/>
                    <a:pt x="38" y="96"/>
                    <a:pt x="38" y="96"/>
                  </a:cubicBezTo>
                  <a:cubicBezTo>
                    <a:pt x="36" y="95"/>
                    <a:pt x="36" y="95"/>
                    <a:pt x="36" y="95"/>
                  </a:cubicBezTo>
                  <a:cubicBezTo>
                    <a:pt x="31" y="99"/>
                    <a:pt x="31" y="99"/>
                    <a:pt x="31" y="99"/>
                  </a:cubicBezTo>
                  <a:cubicBezTo>
                    <a:pt x="21" y="115"/>
                    <a:pt x="21" y="115"/>
                    <a:pt x="21" y="115"/>
                  </a:cubicBezTo>
                  <a:cubicBezTo>
                    <a:pt x="23" y="117"/>
                    <a:pt x="23" y="117"/>
                    <a:pt x="23" y="117"/>
                  </a:cubicBezTo>
                  <a:cubicBezTo>
                    <a:pt x="39" y="107"/>
                    <a:pt x="39" y="107"/>
                    <a:pt x="39" y="107"/>
                  </a:cubicBezTo>
                  <a:cubicBezTo>
                    <a:pt x="43" y="101"/>
                    <a:pt x="43" y="101"/>
                    <a:pt x="43" y="101"/>
                  </a:cubicBezTo>
                  <a:cubicBezTo>
                    <a:pt x="42" y="100"/>
                    <a:pt x="42" y="100"/>
                    <a:pt x="42" y="100"/>
                  </a:cubicBezTo>
                  <a:cubicBezTo>
                    <a:pt x="63" y="80"/>
                    <a:pt x="63" y="80"/>
                    <a:pt x="63" y="80"/>
                  </a:cubicBezTo>
                  <a:cubicBezTo>
                    <a:pt x="98" y="115"/>
                    <a:pt x="98" y="115"/>
                    <a:pt x="98" y="115"/>
                  </a:cubicBezTo>
                  <a:cubicBezTo>
                    <a:pt x="101" y="117"/>
                    <a:pt x="104" y="119"/>
                    <a:pt x="107" y="119"/>
                  </a:cubicBezTo>
                  <a:cubicBezTo>
                    <a:pt x="110" y="119"/>
                    <a:pt x="113" y="117"/>
                    <a:pt x="116" y="115"/>
                  </a:cubicBezTo>
                  <a:cubicBezTo>
                    <a:pt x="121" y="110"/>
                    <a:pt x="121" y="102"/>
                    <a:pt x="116" y="97"/>
                  </a:cubicBezTo>
                  <a:cubicBezTo>
                    <a:pt x="81" y="62"/>
                    <a:pt x="81" y="62"/>
                    <a:pt x="81" y="62"/>
                  </a:cubicBezTo>
                  <a:cubicBezTo>
                    <a:pt x="87" y="56"/>
                    <a:pt x="87" y="56"/>
                    <a:pt x="87" y="56"/>
                  </a:cubicBezTo>
                  <a:cubicBezTo>
                    <a:pt x="90" y="59"/>
                    <a:pt x="90" y="59"/>
                    <a:pt x="90" y="59"/>
                  </a:cubicBezTo>
                  <a:cubicBezTo>
                    <a:pt x="92" y="57"/>
                    <a:pt x="95" y="56"/>
                    <a:pt x="98" y="57"/>
                  </a:cubicBezTo>
                  <a:cubicBezTo>
                    <a:pt x="128" y="26"/>
                    <a:pt x="128" y="26"/>
                    <a:pt x="128" y="26"/>
                  </a:cubicBezTo>
                  <a:cubicBezTo>
                    <a:pt x="128" y="26"/>
                    <a:pt x="128" y="26"/>
                    <a:pt x="128" y="26"/>
                  </a:cubicBezTo>
                  <a:cubicBezTo>
                    <a:pt x="128" y="26"/>
                    <a:pt x="128" y="26"/>
                    <a:pt x="128" y="26"/>
                  </a:cubicBezTo>
                  <a:cubicBezTo>
                    <a:pt x="129" y="25"/>
                    <a:pt x="129" y="24"/>
                    <a:pt x="129" y="23"/>
                  </a:cubicBezTo>
                  <a:cubicBezTo>
                    <a:pt x="130" y="24"/>
                    <a:pt x="132" y="23"/>
                    <a:pt x="133" y="22"/>
                  </a:cubicBezTo>
                  <a:cubicBezTo>
                    <a:pt x="134" y="21"/>
                    <a:pt x="134" y="18"/>
                    <a:pt x="133" y="16"/>
                  </a:cubicBezTo>
                  <a:close/>
                  <a:moveTo>
                    <a:pt x="108" y="103"/>
                  </a:moveTo>
                  <a:cubicBezTo>
                    <a:pt x="111" y="103"/>
                    <a:pt x="113" y="106"/>
                    <a:pt x="113" y="108"/>
                  </a:cubicBezTo>
                  <a:cubicBezTo>
                    <a:pt x="113" y="111"/>
                    <a:pt x="111" y="113"/>
                    <a:pt x="108" y="113"/>
                  </a:cubicBezTo>
                  <a:cubicBezTo>
                    <a:pt x="105" y="113"/>
                    <a:pt x="103" y="111"/>
                    <a:pt x="103" y="108"/>
                  </a:cubicBezTo>
                  <a:cubicBezTo>
                    <a:pt x="103" y="106"/>
                    <a:pt x="105" y="103"/>
                    <a:pt x="108" y="103"/>
                  </a:cubicBezTo>
                  <a:close/>
                  <a:moveTo>
                    <a:pt x="91" y="41"/>
                  </a:moveTo>
                  <a:cubicBezTo>
                    <a:pt x="89" y="39"/>
                    <a:pt x="89" y="39"/>
                    <a:pt x="89" y="39"/>
                  </a:cubicBezTo>
                  <a:cubicBezTo>
                    <a:pt x="112" y="17"/>
                    <a:pt x="112" y="17"/>
                    <a:pt x="112" y="17"/>
                  </a:cubicBezTo>
                  <a:cubicBezTo>
                    <a:pt x="114" y="19"/>
                    <a:pt x="114" y="19"/>
                    <a:pt x="114" y="19"/>
                  </a:cubicBezTo>
                  <a:lnTo>
                    <a:pt x="91" y="41"/>
                  </a:lnTo>
                  <a:close/>
                  <a:moveTo>
                    <a:pt x="98" y="48"/>
                  </a:moveTo>
                  <a:cubicBezTo>
                    <a:pt x="96" y="47"/>
                    <a:pt x="96" y="47"/>
                    <a:pt x="96" y="47"/>
                  </a:cubicBezTo>
                  <a:cubicBezTo>
                    <a:pt x="119" y="24"/>
                    <a:pt x="119" y="24"/>
                    <a:pt x="119" y="24"/>
                  </a:cubicBezTo>
                  <a:cubicBezTo>
                    <a:pt x="121" y="26"/>
                    <a:pt x="121" y="26"/>
                    <a:pt x="121" y="26"/>
                  </a:cubicBezTo>
                  <a:lnTo>
                    <a:pt x="98" y="48"/>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460" name="Google Shape;1460;p26"/>
          <p:cNvGrpSpPr/>
          <p:nvPr/>
        </p:nvGrpSpPr>
        <p:grpSpPr>
          <a:xfrm>
            <a:off x="4661270" y="2418159"/>
            <a:ext cx="883172" cy="2737248"/>
            <a:chOff x="6214301" y="3224225"/>
            <a:chExt cx="1178089" cy="3650000"/>
          </a:xfrm>
        </p:grpSpPr>
        <p:grpSp>
          <p:nvGrpSpPr>
            <p:cNvPr id="1461" name="Google Shape;1461;p26"/>
            <p:cNvGrpSpPr/>
            <p:nvPr/>
          </p:nvGrpSpPr>
          <p:grpSpPr>
            <a:xfrm>
              <a:off x="6214301" y="3224225"/>
              <a:ext cx="1178089" cy="3650000"/>
              <a:chOff x="6214301" y="3208001"/>
              <a:chExt cx="1178089" cy="3650000"/>
            </a:xfrm>
          </p:grpSpPr>
          <p:sp>
            <p:nvSpPr>
              <p:cNvPr id="1462" name="Google Shape;1462;p26"/>
              <p:cNvSpPr/>
              <p:nvPr/>
            </p:nvSpPr>
            <p:spPr>
              <a:xfrm rot="5400000">
                <a:off x="4764786" y="5136986"/>
                <a:ext cx="3170530" cy="271500"/>
              </a:xfrm>
              <a:custGeom>
                <a:rect b="b" l="l" r="r" t="t"/>
                <a:pathLst>
                  <a:path extrusionOk="0" h="76" w="959">
                    <a:moveTo>
                      <a:pt x="0" y="0"/>
                    </a:moveTo>
                    <a:cubicBezTo>
                      <a:pt x="0" y="55"/>
                      <a:pt x="0" y="55"/>
                      <a:pt x="0" y="55"/>
                    </a:cubicBezTo>
                    <a:cubicBezTo>
                      <a:pt x="0" y="69"/>
                      <a:pt x="6" y="76"/>
                      <a:pt x="18" y="76"/>
                    </a:cubicBezTo>
                    <a:cubicBezTo>
                      <a:pt x="959" y="76"/>
                      <a:pt x="959" y="76"/>
                      <a:pt x="959" y="76"/>
                    </a:cubicBezTo>
                  </a:path>
                </a:pathLst>
              </a:custGeom>
              <a:noFill/>
              <a:ln cap="flat" cmpd="sng" w="85725">
                <a:solidFill>
                  <a:schemeClr val="accent2"/>
                </a:solidFill>
                <a:prstDash val="solid"/>
                <a:miter lim="800000"/>
                <a:headEnd len="sm" w="sm" type="none"/>
                <a:tailEnd len="sm" w="sm" type="none"/>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63" name="Google Shape;1463;p26"/>
              <p:cNvSpPr/>
              <p:nvPr/>
            </p:nvSpPr>
            <p:spPr>
              <a:xfrm rot="5400000">
                <a:off x="6481060" y="3206392"/>
                <a:ext cx="909721" cy="912939"/>
              </a:xfrm>
              <a:prstGeom prst="ellipse">
                <a:avLst/>
              </a:prstGeom>
              <a:solidFill>
                <a:schemeClr val="accent2"/>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464" name="Google Shape;1464;p26"/>
            <p:cNvGrpSpPr/>
            <p:nvPr/>
          </p:nvGrpSpPr>
          <p:grpSpPr>
            <a:xfrm>
              <a:off x="6710566" y="3429000"/>
              <a:ext cx="447462" cy="496920"/>
              <a:chOff x="7502526" y="2405063"/>
              <a:chExt cx="301625" cy="334964"/>
            </a:xfrm>
          </p:grpSpPr>
          <p:sp>
            <p:nvSpPr>
              <p:cNvPr id="1465" name="Google Shape;1465;p26"/>
              <p:cNvSpPr/>
              <p:nvPr/>
            </p:nvSpPr>
            <p:spPr>
              <a:xfrm>
                <a:off x="7708901" y="2405063"/>
                <a:ext cx="95250" cy="90488"/>
              </a:xfrm>
              <a:custGeom>
                <a:rect b="b" l="l" r="r" t="t"/>
                <a:pathLst>
                  <a:path extrusionOk="0" h="24" w="25">
                    <a:moveTo>
                      <a:pt x="19" y="24"/>
                    </a:moveTo>
                    <a:cubicBezTo>
                      <a:pt x="20" y="23"/>
                      <a:pt x="20" y="23"/>
                      <a:pt x="21" y="22"/>
                    </a:cubicBezTo>
                    <a:cubicBezTo>
                      <a:pt x="25" y="17"/>
                      <a:pt x="24" y="8"/>
                      <a:pt x="19" y="4"/>
                    </a:cubicBezTo>
                    <a:cubicBezTo>
                      <a:pt x="13" y="0"/>
                      <a:pt x="5" y="1"/>
                      <a:pt x="0" y="7"/>
                    </a:cubicBezTo>
                    <a:cubicBezTo>
                      <a:pt x="0" y="7"/>
                      <a:pt x="0" y="7"/>
                      <a:pt x="0" y="8"/>
                    </a:cubicBezTo>
                    <a:cubicBezTo>
                      <a:pt x="8" y="11"/>
                      <a:pt x="15" y="17"/>
                      <a:pt x="19" y="2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66" name="Google Shape;1466;p26"/>
              <p:cNvSpPr/>
              <p:nvPr/>
            </p:nvSpPr>
            <p:spPr>
              <a:xfrm>
                <a:off x="7518404" y="2438402"/>
                <a:ext cx="274638" cy="301625"/>
              </a:xfrm>
              <a:custGeom>
                <a:rect b="b" l="l" r="r" t="t"/>
                <a:pathLst>
                  <a:path extrusionOk="0" h="80" w="73">
                    <a:moveTo>
                      <a:pt x="43" y="0"/>
                    </a:moveTo>
                    <a:cubicBezTo>
                      <a:pt x="42" y="0"/>
                      <a:pt x="42" y="0"/>
                      <a:pt x="42" y="0"/>
                    </a:cubicBezTo>
                    <a:cubicBezTo>
                      <a:pt x="42" y="0"/>
                      <a:pt x="42" y="0"/>
                      <a:pt x="42" y="0"/>
                    </a:cubicBezTo>
                    <a:cubicBezTo>
                      <a:pt x="42" y="0"/>
                      <a:pt x="41" y="0"/>
                      <a:pt x="41" y="0"/>
                    </a:cubicBezTo>
                    <a:cubicBezTo>
                      <a:pt x="41" y="0"/>
                      <a:pt x="41" y="0"/>
                      <a:pt x="41" y="0"/>
                    </a:cubicBezTo>
                    <a:cubicBezTo>
                      <a:pt x="41" y="0"/>
                      <a:pt x="40" y="0"/>
                      <a:pt x="40" y="0"/>
                    </a:cubicBezTo>
                    <a:cubicBezTo>
                      <a:pt x="40" y="0"/>
                      <a:pt x="40" y="0"/>
                      <a:pt x="40" y="0"/>
                    </a:cubicBezTo>
                    <a:cubicBezTo>
                      <a:pt x="40" y="0"/>
                      <a:pt x="39" y="0"/>
                      <a:pt x="39" y="0"/>
                    </a:cubicBezTo>
                    <a:cubicBezTo>
                      <a:pt x="39" y="0"/>
                      <a:pt x="39" y="0"/>
                      <a:pt x="39" y="0"/>
                    </a:cubicBezTo>
                    <a:cubicBezTo>
                      <a:pt x="39" y="0"/>
                      <a:pt x="38" y="0"/>
                      <a:pt x="38" y="0"/>
                    </a:cubicBezTo>
                    <a:cubicBezTo>
                      <a:pt x="38" y="0"/>
                      <a:pt x="38" y="0"/>
                      <a:pt x="38" y="0"/>
                    </a:cubicBezTo>
                    <a:cubicBezTo>
                      <a:pt x="38" y="0"/>
                      <a:pt x="38" y="0"/>
                      <a:pt x="37" y="0"/>
                    </a:cubicBezTo>
                    <a:cubicBezTo>
                      <a:pt x="37" y="0"/>
                      <a:pt x="37" y="0"/>
                      <a:pt x="36" y="0"/>
                    </a:cubicBezTo>
                    <a:cubicBezTo>
                      <a:pt x="36" y="0"/>
                      <a:pt x="36" y="0"/>
                      <a:pt x="35" y="0"/>
                    </a:cubicBezTo>
                    <a:cubicBezTo>
                      <a:pt x="35" y="0"/>
                      <a:pt x="35" y="0"/>
                      <a:pt x="34" y="0"/>
                    </a:cubicBezTo>
                    <a:cubicBezTo>
                      <a:pt x="34" y="0"/>
                      <a:pt x="34" y="0"/>
                      <a:pt x="33" y="0"/>
                    </a:cubicBezTo>
                    <a:cubicBezTo>
                      <a:pt x="33" y="0"/>
                      <a:pt x="33" y="0"/>
                      <a:pt x="32" y="0"/>
                    </a:cubicBezTo>
                    <a:cubicBezTo>
                      <a:pt x="32" y="0"/>
                      <a:pt x="32" y="0"/>
                      <a:pt x="32" y="0"/>
                    </a:cubicBezTo>
                    <a:cubicBezTo>
                      <a:pt x="32" y="0"/>
                      <a:pt x="32" y="0"/>
                      <a:pt x="32" y="0"/>
                    </a:cubicBezTo>
                    <a:cubicBezTo>
                      <a:pt x="32" y="0"/>
                      <a:pt x="32" y="0"/>
                      <a:pt x="32" y="0"/>
                    </a:cubicBezTo>
                    <a:cubicBezTo>
                      <a:pt x="31" y="0"/>
                      <a:pt x="31" y="0"/>
                      <a:pt x="31" y="0"/>
                    </a:cubicBezTo>
                    <a:cubicBezTo>
                      <a:pt x="31" y="0"/>
                      <a:pt x="31" y="0"/>
                      <a:pt x="31" y="0"/>
                    </a:cubicBezTo>
                    <a:cubicBezTo>
                      <a:pt x="30" y="0"/>
                      <a:pt x="30" y="0"/>
                      <a:pt x="30" y="0"/>
                    </a:cubicBezTo>
                    <a:cubicBezTo>
                      <a:pt x="13" y="4"/>
                      <a:pt x="0" y="19"/>
                      <a:pt x="0" y="37"/>
                    </a:cubicBezTo>
                    <a:cubicBezTo>
                      <a:pt x="0" y="47"/>
                      <a:pt x="4" y="57"/>
                      <a:pt x="12" y="64"/>
                    </a:cubicBezTo>
                    <a:cubicBezTo>
                      <a:pt x="7" y="69"/>
                      <a:pt x="7" y="69"/>
                      <a:pt x="7" y="69"/>
                    </a:cubicBezTo>
                    <a:cubicBezTo>
                      <a:pt x="4" y="71"/>
                      <a:pt x="5" y="77"/>
                      <a:pt x="7" y="77"/>
                    </a:cubicBezTo>
                    <a:cubicBezTo>
                      <a:pt x="9" y="79"/>
                      <a:pt x="12" y="79"/>
                      <a:pt x="14" y="77"/>
                    </a:cubicBezTo>
                    <a:cubicBezTo>
                      <a:pt x="16" y="75"/>
                      <a:pt x="20" y="72"/>
                      <a:pt x="21" y="70"/>
                    </a:cubicBezTo>
                    <a:cubicBezTo>
                      <a:pt x="25" y="72"/>
                      <a:pt x="31" y="73"/>
                      <a:pt x="36" y="73"/>
                    </a:cubicBezTo>
                    <a:cubicBezTo>
                      <a:pt x="42" y="73"/>
                      <a:pt x="47" y="72"/>
                      <a:pt x="52" y="70"/>
                    </a:cubicBezTo>
                    <a:cubicBezTo>
                      <a:pt x="53" y="72"/>
                      <a:pt x="57" y="75"/>
                      <a:pt x="58" y="77"/>
                    </a:cubicBezTo>
                    <a:cubicBezTo>
                      <a:pt x="62" y="80"/>
                      <a:pt x="65" y="77"/>
                      <a:pt x="66" y="77"/>
                    </a:cubicBezTo>
                    <a:cubicBezTo>
                      <a:pt x="68" y="74"/>
                      <a:pt x="68" y="71"/>
                      <a:pt x="66" y="69"/>
                    </a:cubicBezTo>
                    <a:cubicBezTo>
                      <a:pt x="61" y="64"/>
                      <a:pt x="61" y="64"/>
                      <a:pt x="61" y="64"/>
                    </a:cubicBezTo>
                    <a:cubicBezTo>
                      <a:pt x="68" y="57"/>
                      <a:pt x="73" y="47"/>
                      <a:pt x="73" y="37"/>
                    </a:cubicBezTo>
                    <a:cubicBezTo>
                      <a:pt x="73" y="19"/>
                      <a:pt x="60" y="4"/>
                      <a:pt x="43" y="0"/>
                    </a:cubicBezTo>
                    <a:close/>
                    <a:moveTo>
                      <a:pt x="36" y="65"/>
                    </a:moveTo>
                    <a:cubicBezTo>
                      <a:pt x="21" y="65"/>
                      <a:pt x="8" y="52"/>
                      <a:pt x="8" y="37"/>
                    </a:cubicBezTo>
                    <a:cubicBezTo>
                      <a:pt x="8" y="21"/>
                      <a:pt x="21" y="8"/>
                      <a:pt x="36" y="8"/>
                    </a:cubicBezTo>
                    <a:cubicBezTo>
                      <a:pt x="52" y="8"/>
                      <a:pt x="64" y="21"/>
                      <a:pt x="64" y="37"/>
                    </a:cubicBezTo>
                    <a:cubicBezTo>
                      <a:pt x="64" y="52"/>
                      <a:pt x="52" y="65"/>
                      <a:pt x="36" y="6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67" name="Google Shape;1467;p26"/>
              <p:cNvSpPr/>
              <p:nvPr/>
            </p:nvSpPr>
            <p:spPr>
              <a:xfrm>
                <a:off x="7502526" y="2405063"/>
                <a:ext cx="98425" cy="90488"/>
              </a:xfrm>
              <a:custGeom>
                <a:rect b="b" l="l" r="r" t="t"/>
                <a:pathLst>
                  <a:path extrusionOk="0" h="24" w="26">
                    <a:moveTo>
                      <a:pt x="6" y="24"/>
                    </a:moveTo>
                    <a:cubicBezTo>
                      <a:pt x="11" y="17"/>
                      <a:pt x="18" y="11"/>
                      <a:pt x="26" y="8"/>
                    </a:cubicBezTo>
                    <a:cubicBezTo>
                      <a:pt x="26" y="7"/>
                      <a:pt x="25" y="7"/>
                      <a:pt x="25" y="7"/>
                    </a:cubicBezTo>
                    <a:cubicBezTo>
                      <a:pt x="21" y="1"/>
                      <a:pt x="13" y="0"/>
                      <a:pt x="7" y="4"/>
                    </a:cubicBezTo>
                    <a:cubicBezTo>
                      <a:pt x="1" y="8"/>
                      <a:pt x="0" y="17"/>
                      <a:pt x="5" y="22"/>
                    </a:cubicBezTo>
                    <a:cubicBezTo>
                      <a:pt x="5" y="23"/>
                      <a:pt x="6" y="23"/>
                      <a:pt x="6" y="2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68" name="Google Shape;1468;p26"/>
              <p:cNvSpPr/>
              <p:nvPr/>
            </p:nvSpPr>
            <p:spPr>
              <a:xfrm>
                <a:off x="7650163" y="2476501"/>
                <a:ext cx="11113" cy="44450"/>
              </a:xfrm>
              <a:custGeom>
                <a:rect b="b" l="l" r="r" t="t"/>
                <a:pathLst>
                  <a:path extrusionOk="0" h="12" w="3">
                    <a:moveTo>
                      <a:pt x="1" y="12"/>
                    </a:moveTo>
                    <a:cubicBezTo>
                      <a:pt x="2" y="12"/>
                      <a:pt x="3" y="11"/>
                      <a:pt x="3" y="10"/>
                    </a:cubicBezTo>
                    <a:cubicBezTo>
                      <a:pt x="3" y="2"/>
                      <a:pt x="3" y="2"/>
                      <a:pt x="3" y="2"/>
                    </a:cubicBezTo>
                    <a:cubicBezTo>
                      <a:pt x="3" y="1"/>
                      <a:pt x="2" y="0"/>
                      <a:pt x="1" y="0"/>
                    </a:cubicBezTo>
                    <a:cubicBezTo>
                      <a:pt x="0" y="0"/>
                      <a:pt x="0" y="1"/>
                      <a:pt x="0" y="2"/>
                    </a:cubicBezTo>
                    <a:cubicBezTo>
                      <a:pt x="0" y="10"/>
                      <a:pt x="0" y="10"/>
                      <a:pt x="0" y="10"/>
                    </a:cubicBezTo>
                    <a:cubicBezTo>
                      <a:pt x="0" y="11"/>
                      <a:pt x="0" y="12"/>
                      <a:pt x="1" y="1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69" name="Google Shape;1469;p26"/>
              <p:cNvSpPr/>
              <p:nvPr/>
            </p:nvSpPr>
            <p:spPr>
              <a:xfrm>
                <a:off x="7551738" y="2570163"/>
                <a:ext cx="44450" cy="11113"/>
              </a:xfrm>
              <a:custGeom>
                <a:rect b="b" l="l" r="r" t="t"/>
                <a:pathLst>
                  <a:path extrusionOk="0" h="3" w="12">
                    <a:moveTo>
                      <a:pt x="10" y="0"/>
                    </a:moveTo>
                    <a:cubicBezTo>
                      <a:pt x="2" y="0"/>
                      <a:pt x="2" y="0"/>
                      <a:pt x="2" y="0"/>
                    </a:cubicBezTo>
                    <a:cubicBezTo>
                      <a:pt x="1" y="0"/>
                      <a:pt x="0" y="1"/>
                      <a:pt x="0" y="2"/>
                    </a:cubicBezTo>
                    <a:cubicBezTo>
                      <a:pt x="0" y="3"/>
                      <a:pt x="1" y="3"/>
                      <a:pt x="2" y="3"/>
                    </a:cubicBezTo>
                    <a:cubicBezTo>
                      <a:pt x="10" y="3"/>
                      <a:pt x="10" y="3"/>
                      <a:pt x="10" y="3"/>
                    </a:cubicBezTo>
                    <a:cubicBezTo>
                      <a:pt x="11" y="3"/>
                      <a:pt x="12" y="3"/>
                      <a:pt x="12" y="2"/>
                    </a:cubicBezTo>
                    <a:cubicBezTo>
                      <a:pt x="12" y="1"/>
                      <a:pt x="11" y="0"/>
                      <a:pt x="10"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70" name="Google Shape;1470;p26"/>
              <p:cNvSpPr/>
              <p:nvPr/>
            </p:nvSpPr>
            <p:spPr>
              <a:xfrm>
                <a:off x="7708901" y="2570163"/>
                <a:ext cx="46038" cy="11113"/>
              </a:xfrm>
              <a:custGeom>
                <a:rect b="b" l="l" r="r" t="t"/>
                <a:pathLst>
                  <a:path extrusionOk="0" h="3" w="12">
                    <a:moveTo>
                      <a:pt x="10" y="0"/>
                    </a:moveTo>
                    <a:cubicBezTo>
                      <a:pt x="2" y="0"/>
                      <a:pt x="2" y="0"/>
                      <a:pt x="2" y="0"/>
                    </a:cubicBezTo>
                    <a:cubicBezTo>
                      <a:pt x="1" y="0"/>
                      <a:pt x="0" y="1"/>
                      <a:pt x="0" y="2"/>
                    </a:cubicBezTo>
                    <a:cubicBezTo>
                      <a:pt x="0" y="3"/>
                      <a:pt x="1" y="3"/>
                      <a:pt x="2" y="3"/>
                    </a:cubicBezTo>
                    <a:cubicBezTo>
                      <a:pt x="10" y="3"/>
                      <a:pt x="10" y="3"/>
                      <a:pt x="10" y="3"/>
                    </a:cubicBezTo>
                    <a:cubicBezTo>
                      <a:pt x="11" y="3"/>
                      <a:pt x="12" y="3"/>
                      <a:pt x="12" y="2"/>
                    </a:cubicBezTo>
                    <a:cubicBezTo>
                      <a:pt x="12" y="1"/>
                      <a:pt x="11" y="0"/>
                      <a:pt x="10"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71" name="Google Shape;1471;p26"/>
              <p:cNvSpPr/>
              <p:nvPr/>
            </p:nvSpPr>
            <p:spPr>
              <a:xfrm>
                <a:off x="7650163" y="2633663"/>
                <a:ext cx="11113" cy="46038"/>
              </a:xfrm>
              <a:custGeom>
                <a:rect b="b" l="l" r="r" t="t"/>
                <a:pathLst>
                  <a:path extrusionOk="0" h="12" w="3">
                    <a:moveTo>
                      <a:pt x="1" y="0"/>
                    </a:moveTo>
                    <a:cubicBezTo>
                      <a:pt x="0" y="0"/>
                      <a:pt x="0" y="1"/>
                      <a:pt x="0" y="1"/>
                    </a:cubicBezTo>
                    <a:cubicBezTo>
                      <a:pt x="0" y="10"/>
                      <a:pt x="0" y="10"/>
                      <a:pt x="0" y="10"/>
                    </a:cubicBezTo>
                    <a:cubicBezTo>
                      <a:pt x="0" y="11"/>
                      <a:pt x="0" y="12"/>
                      <a:pt x="1" y="12"/>
                    </a:cubicBezTo>
                    <a:cubicBezTo>
                      <a:pt x="2" y="12"/>
                      <a:pt x="3" y="11"/>
                      <a:pt x="3" y="10"/>
                    </a:cubicBezTo>
                    <a:cubicBezTo>
                      <a:pt x="3" y="1"/>
                      <a:pt x="3" y="1"/>
                      <a:pt x="3" y="1"/>
                    </a:cubicBezTo>
                    <a:cubicBezTo>
                      <a:pt x="3" y="1"/>
                      <a:pt x="2" y="0"/>
                      <a:pt x="1"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72" name="Google Shape;1472;p26"/>
              <p:cNvSpPr/>
              <p:nvPr/>
            </p:nvSpPr>
            <p:spPr>
              <a:xfrm>
                <a:off x="7593013" y="2506663"/>
                <a:ext cx="128588" cy="85725"/>
              </a:xfrm>
              <a:custGeom>
                <a:rect b="b" l="l" r="r" t="t"/>
                <a:pathLst>
                  <a:path extrusionOk="0" h="23" w="34">
                    <a:moveTo>
                      <a:pt x="18" y="18"/>
                    </a:moveTo>
                    <a:cubicBezTo>
                      <a:pt x="33" y="3"/>
                      <a:pt x="33" y="3"/>
                      <a:pt x="33" y="3"/>
                    </a:cubicBezTo>
                    <a:cubicBezTo>
                      <a:pt x="33" y="3"/>
                      <a:pt x="34" y="2"/>
                      <a:pt x="34" y="2"/>
                    </a:cubicBezTo>
                    <a:cubicBezTo>
                      <a:pt x="34" y="2"/>
                      <a:pt x="33" y="1"/>
                      <a:pt x="33" y="1"/>
                    </a:cubicBezTo>
                    <a:cubicBezTo>
                      <a:pt x="33" y="1"/>
                      <a:pt x="32" y="0"/>
                      <a:pt x="32" y="0"/>
                    </a:cubicBezTo>
                    <a:cubicBezTo>
                      <a:pt x="32" y="0"/>
                      <a:pt x="31" y="1"/>
                      <a:pt x="31" y="1"/>
                    </a:cubicBezTo>
                    <a:cubicBezTo>
                      <a:pt x="20" y="12"/>
                      <a:pt x="20" y="12"/>
                      <a:pt x="20" y="12"/>
                    </a:cubicBezTo>
                    <a:cubicBezTo>
                      <a:pt x="16" y="16"/>
                      <a:pt x="16" y="16"/>
                      <a:pt x="16" y="16"/>
                    </a:cubicBezTo>
                    <a:cubicBezTo>
                      <a:pt x="16" y="16"/>
                      <a:pt x="16" y="16"/>
                      <a:pt x="16" y="16"/>
                    </a:cubicBezTo>
                    <a:cubicBezTo>
                      <a:pt x="16" y="16"/>
                      <a:pt x="16" y="16"/>
                      <a:pt x="16" y="16"/>
                    </a:cubicBezTo>
                    <a:cubicBezTo>
                      <a:pt x="15" y="15"/>
                      <a:pt x="15" y="15"/>
                      <a:pt x="15" y="15"/>
                    </a:cubicBezTo>
                    <a:cubicBezTo>
                      <a:pt x="15" y="15"/>
                      <a:pt x="15" y="15"/>
                      <a:pt x="15" y="15"/>
                    </a:cubicBezTo>
                    <a:cubicBezTo>
                      <a:pt x="15" y="15"/>
                      <a:pt x="15" y="15"/>
                      <a:pt x="15" y="15"/>
                    </a:cubicBezTo>
                    <a:cubicBezTo>
                      <a:pt x="4" y="7"/>
                      <a:pt x="4" y="7"/>
                      <a:pt x="4" y="7"/>
                    </a:cubicBezTo>
                    <a:cubicBezTo>
                      <a:pt x="3" y="6"/>
                      <a:pt x="3" y="6"/>
                      <a:pt x="2" y="6"/>
                    </a:cubicBezTo>
                    <a:cubicBezTo>
                      <a:pt x="2" y="6"/>
                      <a:pt x="1" y="7"/>
                      <a:pt x="1" y="7"/>
                    </a:cubicBezTo>
                    <a:cubicBezTo>
                      <a:pt x="0" y="8"/>
                      <a:pt x="0" y="8"/>
                      <a:pt x="0" y="9"/>
                    </a:cubicBezTo>
                    <a:cubicBezTo>
                      <a:pt x="0" y="9"/>
                      <a:pt x="1" y="10"/>
                      <a:pt x="1" y="10"/>
                    </a:cubicBezTo>
                    <a:cubicBezTo>
                      <a:pt x="13" y="19"/>
                      <a:pt x="13" y="19"/>
                      <a:pt x="13" y="19"/>
                    </a:cubicBezTo>
                    <a:cubicBezTo>
                      <a:pt x="12" y="20"/>
                      <a:pt x="12" y="20"/>
                      <a:pt x="12" y="20"/>
                    </a:cubicBezTo>
                    <a:cubicBezTo>
                      <a:pt x="11" y="21"/>
                      <a:pt x="11" y="21"/>
                      <a:pt x="11" y="21"/>
                    </a:cubicBezTo>
                    <a:cubicBezTo>
                      <a:pt x="11" y="22"/>
                      <a:pt x="11" y="22"/>
                      <a:pt x="12" y="23"/>
                    </a:cubicBezTo>
                    <a:cubicBezTo>
                      <a:pt x="12" y="23"/>
                      <a:pt x="12" y="23"/>
                      <a:pt x="13" y="23"/>
                    </a:cubicBezTo>
                    <a:cubicBezTo>
                      <a:pt x="16" y="21"/>
                      <a:pt x="16" y="21"/>
                      <a:pt x="16" y="21"/>
                    </a:cubicBezTo>
                    <a:cubicBezTo>
                      <a:pt x="17" y="22"/>
                      <a:pt x="17" y="22"/>
                      <a:pt x="17" y="22"/>
                    </a:cubicBezTo>
                    <a:cubicBezTo>
                      <a:pt x="18" y="23"/>
                      <a:pt x="18" y="23"/>
                      <a:pt x="18" y="23"/>
                    </a:cubicBezTo>
                    <a:cubicBezTo>
                      <a:pt x="18" y="23"/>
                      <a:pt x="19" y="23"/>
                      <a:pt x="20" y="23"/>
                    </a:cubicBezTo>
                    <a:cubicBezTo>
                      <a:pt x="21" y="23"/>
                      <a:pt x="22" y="22"/>
                      <a:pt x="21" y="21"/>
                    </a:cubicBezTo>
                    <a:cubicBezTo>
                      <a:pt x="21" y="20"/>
                      <a:pt x="21" y="20"/>
                      <a:pt x="21" y="19"/>
                    </a:cubicBezTo>
                    <a:lnTo>
                      <a:pt x="18" y="1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473" name="Google Shape;1473;p26"/>
          <p:cNvGrpSpPr/>
          <p:nvPr/>
        </p:nvGrpSpPr>
        <p:grpSpPr>
          <a:xfrm>
            <a:off x="3565043" y="3683794"/>
            <a:ext cx="798663" cy="1471613"/>
            <a:chOff x="4752324" y="4911075"/>
            <a:chExt cx="1066424" cy="1963149"/>
          </a:xfrm>
        </p:grpSpPr>
        <p:grpSp>
          <p:nvGrpSpPr>
            <p:cNvPr id="1474" name="Google Shape;1474;p26"/>
            <p:cNvGrpSpPr/>
            <p:nvPr/>
          </p:nvGrpSpPr>
          <p:grpSpPr>
            <a:xfrm>
              <a:off x="4752324" y="4911075"/>
              <a:ext cx="1066424" cy="1963149"/>
              <a:chOff x="4752324" y="4894851"/>
              <a:chExt cx="1066424" cy="1963150"/>
            </a:xfrm>
          </p:grpSpPr>
          <p:sp>
            <p:nvSpPr>
              <p:cNvPr id="1475" name="Google Shape;1475;p26"/>
              <p:cNvSpPr/>
              <p:nvPr/>
            </p:nvSpPr>
            <p:spPr>
              <a:xfrm rot="5400000">
                <a:off x="4980068" y="6019321"/>
                <a:ext cx="1508893" cy="168466"/>
              </a:xfrm>
              <a:custGeom>
                <a:rect b="b" l="l" r="r" t="t"/>
                <a:pathLst>
                  <a:path extrusionOk="0" h="47" w="552">
                    <a:moveTo>
                      <a:pt x="0" y="47"/>
                    </a:moveTo>
                    <a:cubicBezTo>
                      <a:pt x="0" y="21"/>
                      <a:pt x="0" y="21"/>
                      <a:pt x="0" y="21"/>
                    </a:cubicBezTo>
                    <a:cubicBezTo>
                      <a:pt x="0" y="7"/>
                      <a:pt x="4" y="0"/>
                      <a:pt x="11" y="0"/>
                    </a:cubicBezTo>
                    <a:cubicBezTo>
                      <a:pt x="552" y="0"/>
                      <a:pt x="552" y="0"/>
                      <a:pt x="552" y="0"/>
                    </a:cubicBezTo>
                  </a:path>
                </a:pathLst>
              </a:custGeom>
              <a:solidFill>
                <a:srgbClr val="FFFFFF"/>
              </a:solidFill>
              <a:ln cap="flat" cmpd="sng" w="85725">
                <a:solidFill>
                  <a:schemeClr val="accent1"/>
                </a:solidFill>
                <a:prstDash val="solid"/>
                <a:miter lim="800000"/>
                <a:headEnd len="sm" w="sm" type="none"/>
                <a:tailEnd len="sm" w="sm" type="none"/>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76" name="Google Shape;1476;p26"/>
              <p:cNvSpPr/>
              <p:nvPr/>
            </p:nvSpPr>
            <p:spPr>
              <a:xfrm rot="5400000">
                <a:off x="4751813" y="4895362"/>
                <a:ext cx="906925" cy="905903"/>
              </a:xfrm>
              <a:prstGeom prst="ellipse">
                <a:avLst/>
              </a:pr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sp>
          <p:nvSpPr>
            <p:cNvPr id="1477" name="Google Shape;1477;p26"/>
            <p:cNvSpPr/>
            <p:nvPr/>
          </p:nvSpPr>
          <p:spPr>
            <a:xfrm>
              <a:off x="5014047" y="5144797"/>
              <a:ext cx="413624" cy="413623"/>
            </a:xfrm>
            <a:custGeom>
              <a:rect b="b" l="l" r="r" t="t"/>
              <a:pathLst>
                <a:path extrusionOk="0" h="360" w="360">
                  <a:moveTo>
                    <a:pt x="266" y="360"/>
                  </a:moveTo>
                  <a:cubicBezTo>
                    <a:pt x="294" y="331"/>
                    <a:pt x="294" y="331"/>
                    <a:pt x="294" y="331"/>
                  </a:cubicBezTo>
                  <a:cubicBezTo>
                    <a:pt x="245" y="155"/>
                    <a:pt x="245" y="155"/>
                    <a:pt x="245" y="155"/>
                  </a:cubicBezTo>
                  <a:cubicBezTo>
                    <a:pt x="318" y="82"/>
                    <a:pt x="318" y="82"/>
                    <a:pt x="318" y="82"/>
                  </a:cubicBezTo>
                  <a:cubicBezTo>
                    <a:pt x="318" y="82"/>
                    <a:pt x="360" y="39"/>
                    <a:pt x="340" y="19"/>
                  </a:cubicBezTo>
                  <a:cubicBezTo>
                    <a:pt x="320" y="0"/>
                    <a:pt x="278" y="42"/>
                    <a:pt x="278" y="42"/>
                  </a:cubicBezTo>
                  <a:cubicBezTo>
                    <a:pt x="205" y="115"/>
                    <a:pt x="205" y="115"/>
                    <a:pt x="205" y="115"/>
                  </a:cubicBezTo>
                  <a:cubicBezTo>
                    <a:pt x="28" y="65"/>
                    <a:pt x="28" y="65"/>
                    <a:pt x="28" y="65"/>
                  </a:cubicBezTo>
                  <a:cubicBezTo>
                    <a:pt x="0" y="94"/>
                    <a:pt x="0" y="94"/>
                    <a:pt x="0" y="94"/>
                  </a:cubicBezTo>
                  <a:cubicBezTo>
                    <a:pt x="148" y="172"/>
                    <a:pt x="148" y="172"/>
                    <a:pt x="148" y="172"/>
                  </a:cubicBezTo>
                  <a:cubicBezTo>
                    <a:pt x="98" y="222"/>
                    <a:pt x="98" y="222"/>
                    <a:pt x="98" y="222"/>
                  </a:cubicBezTo>
                  <a:cubicBezTo>
                    <a:pt x="38" y="226"/>
                    <a:pt x="38" y="226"/>
                    <a:pt x="38" y="226"/>
                  </a:cubicBezTo>
                  <a:cubicBezTo>
                    <a:pt x="9" y="254"/>
                    <a:pt x="9" y="254"/>
                    <a:pt x="9" y="254"/>
                  </a:cubicBezTo>
                  <a:cubicBezTo>
                    <a:pt x="80" y="280"/>
                    <a:pt x="80" y="280"/>
                    <a:pt x="80" y="280"/>
                  </a:cubicBezTo>
                  <a:cubicBezTo>
                    <a:pt x="105" y="350"/>
                    <a:pt x="105" y="350"/>
                    <a:pt x="105" y="350"/>
                  </a:cubicBezTo>
                  <a:cubicBezTo>
                    <a:pt x="134" y="322"/>
                    <a:pt x="134" y="322"/>
                    <a:pt x="134" y="322"/>
                  </a:cubicBezTo>
                  <a:cubicBezTo>
                    <a:pt x="137" y="262"/>
                    <a:pt x="137" y="262"/>
                    <a:pt x="137" y="262"/>
                  </a:cubicBezTo>
                  <a:cubicBezTo>
                    <a:pt x="188" y="211"/>
                    <a:pt x="188" y="211"/>
                    <a:pt x="188" y="211"/>
                  </a:cubicBezTo>
                  <a:lnTo>
                    <a:pt x="266" y="36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478" name="Google Shape;1478;p26"/>
          <p:cNvGrpSpPr/>
          <p:nvPr/>
        </p:nvGrpSpPr>
        <p:grpSpPr>
          <a:xfrm>
            <a:off x="4736257" y="3683794"/>
            <a:ext cx="808186" cy="1471614"/>
            <a:chOff x="6314302" y="4911073"/>
            <a:chExt cx="1078088" cy="1963152"/>
          </a:xfrm>
        </p:grpSpPr>
        <p:grpSp>
          <p:nvGrpSpPr>
            <p:cNvPr id="1479" name="Google Shape;1479;p26"/>
            <p:cNvGrpSpPr/>
            <p:nvPr/>
          </p:nvGrpSpPr>
          <p:grpSpPr>
            <a:xfrm>
              <a:off x="6314302" y="4911073"/>
              <a:ext cx="1078088" cy="1963152"/>
              <a:chOff x="6314302" y="4894849"/>
              <a:chExt cx="1078088" cy="1963152"/>
            </a:xfrm>
          </p:grpSpPr>
          <p:sp>
            <p:nvSpPr>
              <p:cNvPr id="1480" name="Google Shape;1480;p26"/>
              <p:cNvSpPr/>
              <p:nvPr/>
            </p:nvSpPr>
            <p:spPr>
              <a:xfrm rot="5400000">
                <a:off x="5645594" y="6017815"/>
                <a:ext cx="1508894" cy="171478"/>
              </a:xfrm>
              <a:custGeom>
                <a:rect b="b" l="l" r="r" t="t"/>
                <a:pathLst>
                  <a:path extrusionOk="0" h="48" w="552">
                    <a:moveTo>
                      <a:pt x="0" y="0"/>
                    </a:moveTo>
                    <a:cubicBezTo>
                      <a:pt x="0" y="27"/>
                      <a:pt x="0" y="27"/>
                      <a:pt x="0" y="27"/>
                    </a:cubicBezTo>
                    <a:cubicBezTo>
                      <a:pt x="0" y="40"/>
                      <a:pt x="4" y="48"/>
                      <a:pt x="11" y="47"/>
                    </a:cubicBezTo>
                    <a:cubicBezTo>
                      <a:pt x="552" y="47"/>
                      <a:pt x="552" y="47"/>
                      <a:pt x="552" y="47"/>
                    </a:cubicBezTo>
                  </a:path>
                </a:pathLst>
              </a:custGeom>
              <a:noFill/>
              <a:ln cap="flat" cmpd="sng" w="85725">
                <a:solidFill>
                  <a:schemeClr val="accent1"/>
                </a:solidFill>
                <a:prstDash val="solid"/>
                <a:miter lim="800000"/>
                <a:headEnd len="sm" w="sm" type="none"/>
                <a:tailEnd len="sm" w="sm" type="none"/>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81" name="Google Shape;1481;p26"/>
              <p:cNvSpPr/>
              <p:nvPr/>
            </p:nvSpPr>
            <p:spPr>
              <a:xfrm rot="5400000">
                <a:off x="6482447" y="4891831"/>
                <a:ext cx="906925" cy="912962"/>
              </a:xfrm>
              <a:prstGeom prst="ellipse">
                <a:avLst/>
              </a:prstGeom>
              <a:solidFill>
                <a:schemeClr val="accen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nvGrpSpPr>
            <p:cNvPr id="1482" name="Google Shape;1482;p26"/>
            <p:cNvGrpSpPr/>
            <p:nvPr/>
          </p:nvGrpSpPr>
          <p:grpSpPr>
            <a:xfrm>
              <a:off x="6768846" y="5180829"/>
              <a:ext cx="362796" cy="338611"/>
              <a:chOff x="4418013" y="3475038"/>
              <a:chExt cx="285750" cy="266701"/>
            </a:xfrm>
          </p:grpSpPr>
          <p:sp>
            <p:nvSpPr>
              <p:cNvPr id="1483" name="Google Shape;1483;p26"/>
              <p:cNvSpPr/>
              <p:nvPr/>
            </p:nvSpPr>
            <p:spPr>
              <a:xfrm>
                <a:off x="4418013" y="3651251"/>
                <a:ext cx="98425" cy="90488"/>
              </a:xfrm>
              <a:custGeom>
                <a:rect b="b" l="l" r="r" t="t"/>
                <a:pathLst>
                  <a:path extrusionOk="0" h="24" w="26">
                    <a:moveTo>
                      <a:pt x="22" y="1"/>
                    </a:moveTo>
                    <a:cubicBezTo>
                      <a:pt x="22" y="0"/>
                      <a:pt x="21" y="0"/>
                      <a:pt x="20" y="1"/>
                    </a:cubicBezTo>
                    <a:cubicBezTo>
                      <a:pt x="0" y="20"/>
                      <a:pt x="0" y="20"/>
                      <a:pt x="0" y="20"/>
                    </a:cubicBezTo>
                    <a:cubicBezTo>
                      <a:pt x="0" y="20"/>
                      <a:pt x="0" y="21"/>
                      <a:pt x="0" y="22"/>
                    </a:cubicBezTo>
                    <a:cubicBezTo>
                      <a:pt x="0" y="22"/>
                      <a:pt x="1" y="23"/>
                      <a:pt x="1" y="23"/>
                    </a:cubicBezTo>
                    <a:cubicBezTo>
                      <a:pt x="5" y="24"/>
                      <a:pt x="5" y="24"/>
                      <a:pt x="5" y="24"/>
                    </a:cubicBezTo>
                    <a:cubicBezTo>
                      <a:pt x="6" y="24"/>
                      <a:pt x="7" y="24"/>
                      <a:pt x="7" y="24"/>
                    </a:cubicBezTo>
                    <a:cubicBezTo>
                      <a:pt x="25" y="6"/>
                      <a:pt x="25" y="6"/>
                      <a:pt x="25" y="6"/>
                    </a:cubicBezTo>
                    <a:cubicBezTo>
                      <a:pt x="26" y="5"/>
                      <a:pt x="26" y="4"/>
                      <a:pt x="25" y="3"/>
                    </a:cubicBezTo>
                    <a:lnTo>
                      <a:pt x="22" y="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484" name="Google Shape;1484;p26"/>
              <p:cNvSpPr/>
              <p:nvPr/>
            </p:nvSpPr>
            <p:spPr>
              <a:xfrm>
                <a:off x="4456113" y="3475038"/>
                <a:ext cx="247650" cy="236538"/>
              </a:xfrm>
              <a:custGeom>
                <a:rect b="b" l="l" r="r" t="t"/>
                <a:pathLst>
                  <a:path extrusionOk="0" h="63" w="66">
                    <a:moveTo>
                      <a:pt x="45" y="1"/>
                    </a:moveTo>
                    <a:cubicBezTo>
                      <a:pt x="45" y="0"/>
                      <a:pt x="45" y="0"/>
                      <a:pt x="45" y="0"/>
                    </a:cubicBezTo>
                    <a:cubicBezTo>
                      <a:pt x="45" y="1"/>
                      <a:pt x="45" y="1"/>
                      <a:pt x="45" y="1"/>
                    </a:cubicBezTo>
                    <a:cubicBezTo>
                      <a:pt x="43" y="0"/>
                      <a:pt x="41" y="0"/>
                      <a:pt x="40" y="1"/>
                    </a:cubicBezTo>
                    <a:cubicBezTo>
                      <a:pt x="39" y="2"/>
                      <a:pt x="39" y="2"/>
                      <a:pt x="39" y="2"/>
                    </a:cubicBezTo>
                    <a:cubicBezTo>
                      <a:pt x="38" y="3"/>
                      <a:pt x="37" y="5"/>
                      <a:pt x="37" y="6"/>
                    </a:cubicBezTo>
                    <a:cubicBezTo>
                      <a:pt x="37" y="7"/>
                      <a:pt x="37" y="8"/>
                      <a:pt x="38" y="9"/>
                    </a:cubicBezTo>
                    <a:cubicBezTo>
                      <a:pt x="39" y="12"/>
                      <a:pt x="38" y="15"/>
                      <a:pt x="36" y="16"/>
                    </a:cubicBezTo>
                    <a:cubicBezTo>
                      <a:pt x="33" y="19"/>
                      <a:pt x="24" y="28"/>
                      <a:pt x="21" y="26"/>
                    </a:cubicBezTo>
                    <a:cubicBezTo>
                      <a:pt x="16" y="23"/>
                      <a:pt x="10" y="24"/>
                      <a:pt x="5" y="26"/>
                    </a:cubicBezTo>
                    <a:cubicBezTo>
                      <a:pt x="5" y="26"/>
                      <a:pt x="5" y="26"/>
                      <a:pt x="5" y="26"/>
                    </a:cubicBezTo>
                    <a:cubicBezTo>
                      <a:pt x="5" y="26"/>
                      <a:pt x="5" y="26"/>
                      <a:pt x="5" y="26"/>
                    </a:cubicBezTo>
                    <a:cubicBezTo>
                      <a:pt x="3" y="27"/>
                      <a:pt x="2" y="28"/>
                      <a:pt x="0" y="29"/>
                    </a:cubicBezTo>
                    <a:cubicBezTo>
                      <a:pt x="0" y="29"/>
                      <a:pt x="0" y="30"/>
                      <a:pt x="0" y="30"/>
                    </a:cubicBezTo>
                    <a:cubicBezTo>
                      <a:pt x="0" y="31"/>
                      <a:pt x="0" y="31"/>
                      <a:pt x="0" y="32"/>
                    </a:cubicBezTo>
                    <a:cubicBezTo>
                      <a:pt x="31" y="62"/>
                      <a:pt x="31" y="62"/>
                      <a:pt x="31" y="62"/>
                    </a:cubicBezTo>
                    <a:cubicBezTo>
                      <a:pt x="31" y="63"/>
                      <a:pt x="32" y="63"/>
                      <a:pt x="32" y="63"/>
                    </a:cubicBezTo>
                    <a:cubicBezTo>
                      <a:pt x="33" y="63"/>
                      <a:pt x="33" y="63"/>
                      <a:pt x="33" y="62"/>
                    </a:cubicBezTo>
                    <a:cubicBezTo>
                      <a:pt x="38" y="57"/>
                      <a:pt x="41" y="49"/>
                      <a:pt x="37" y="42"/>
                    </a:cubicBezTo>
                    <a:cubicBezTo>
                      <a:pt x="35" y="39"/>
                      <a:pt x="44" y="30"/>
                      <a:pt x="46" y="27"/>
                    </a:cubicBezTo>
                    <a:cubicBezTo>
                      <a:pt x="48" y="25"/>
                      <a:pt x="51" y="24"/>
                      <a:pt x="54" y="25"/>
                    </a:cubicBezTo>
                    <a:cubicBezTo>
                      <a:pt x="54" y="25"/>
                      <a:pt x="55" y="25"/>
                      <a:pt x="56" y="25"/>
                    </a:cubicBezTo>
                    <a:cubicBezTo>
                      <a:pt x="58" y="25"/>
                      <a:pt x="60" y="25"/>
                      <a:pt x="61" y="23"/>
                    </a:cubicBezTo>
                    <a:cubicBezTo>
                      <a:pt x="61" y="23"/>
                      <a:pt x="61" y="23"/>
                      <a:pt x="61" y="23"/>
                    </a:cubicBezTo>
                    <a:cubicBezTo>
                      <a:pt x="66" y="17"/>
                      <a:pt x="54" y="3"/>
                      <a:pt x="45" y="1"/>
                    </a:cubicBezTo>
                    <a:close/>
                    <a:moveTo>
                      <a:pt x="54" y="9"/>
                    </a:moveTo>
                    <a:cubicBezTo>
                      <a:pt x="52" y="8"/>
                      <a:pt x="52" y="8"/>
                      <a:pt x="52" y="8"/>
                    </a:cubicBezTo>
                    <a:cubicBezTo>
                      <a:pt x="53" y="8"/>
                      <a:pt x="53" y="9"/>
                      <a:pt x="54" y="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485" name="Google Shape;1485;p26"/>
          <p:cNvGrpSpPr/>
          <p:nvPr/>
        </p:nvGrpSpPr>
        <p:grpSpPr>
          <a:xfrm>
            <a:off x="2714538" y="340191"/>
            <a:ext cx="6139049" cy="129804"/>
            <a:chOff x="2713964" y="340296"/>
            <a:chExt cx="6140944" cy="129844"/>
          </a:xfrm>
        </p:grpSpPr>
        <p:cxnSp>
          <p:nvCxnSpPr>
            <p:cNvPr id="1486" name="Google Shape;1486;p26"/>
            <p:cNvCxnSpPr>
              <a:endCxn id="1487"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487" name="Google Shape;1487;p26"/>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488" name="Google Shape;1488;p26"/>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489" name="Google Shape;1489;p26"/>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490" name="Google Shape;1490;p26"/>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3"/>
                                        </p:tgtEl>
                                        <p:attrNameLst>
                                          <p:attrName>style.visibility</p:attrName>
                                        </p:attrNameLst>
                                      </p:cBhvr>
                                      <p:to>
                                        <p:strVal val="visible"/>
                                      </p:to>
                                    </p:set>
                                    <p:animEffect filter="fade" transition="in">
                                      <p:cBhvr>
                                        <p:cTn dur="500"/>
                                        <p:tgtEl>
                                          <p:spTgt spid="144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434"/>
                                        </p:tgtEl>
                                        <p:attrNameLst>
                                          <p:attrName>style.visibility</p:attrName>
                                        </p:attrNameLst>
                                      </p:cBhvr>
                                      <p:to>
                                        <p:strVal val="visible"/>
                                      </p:to>
                                    </p:set>
                                    <p:animEffect filter="fade" transition="in">
                                      <p:cBhvr>
                                        <p:cTn dur="500"/>
                                        <p:tgtEl>
                                          <p:spTgt spid="143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48"/>
                                        </p:tgtEl>
                                        <p:attrNameLst>
                                          <p:attrName>style.visibility</p:attrName>
                                        </p:attrNameLst>
                                      </p:cBhvr>
                                      <p:to>
                                        <p:strVal val="visible"/>
                                      </p:to>
                                    </p:set>
                                    <p:animEffect filter="fade" transition="in">
                                      <p:cBhvr>
                                        <p:cTn dur="500"/>
                                        <p:tgtEl>
                                          <p:spTgt spid="144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425"/>
                                        </p:tgtEl>
                                        <p:attrNameLst>
                                          <p:attrName>style.visibility</p:attrName>
                                        </p:attrNameLst>
                                      </p:cBhvr>
                                      <p:to>
                                        <p:strVal val="visible"/>
                                      </p:to>
                                    </p:set>
                                    <p:animEffect filter="fade" transition="in">
                                      <p:cBhvr>
                                        <p:cTn dur="500"/>
                                        <p:tgtEl>
                                          <p:spTgt spid="142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455"/>
                                        </p:tgtEl>
                                        <p:attrNameLst>
                                          <p:attrName>style.visibility</p:attrName>
                                        </p:attrNameLst>
                                      </p:cBhvr>
                                      <p:to>
                                        <p:strVal val="visible"/>
                                      </p:to>
                                    </p:set>
                                    <p:animEffect filter="fade" transition="in">
                                      <p:cBhvr>
                                        <p:cTn dur="500"/>
                                        <p:tgtEl>
                                          <p:spTgt spid="1455"/>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437"/>
                                        </p:tgtEl>
                                        <p:attrNameLst>
                                          <p:attrName>style.visibility</p:attrName>
                                        </p:attrNameLst>
                                      </p:cBhvr>
                                      <p:to>
                                        <p:strVal val="visible"/>
                                      </p:to>
                                    </p:set>
                                    <p:animEffect filter="fade" transition="in">
                                      <p:cBhvr>
                                        <p:cTn dur="500"/>
                                        <p:tgtEl>
                                          <p:spTgt spid="143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460"/>
                                        </p:tgtEl>
                                        <p:attrNameLst>
                                          <p:attrName>style.visibility</p:attrName>
                                        </p:attrNameLst>
                                      </p:cBhvr>
                                      <p:to>
                                        <p:strVal val="visible"/>
                                      </p:to>
                                    </p:set>
                                    <p:animEffect filter="fade" transition="in">
                                      <p:cBhvr>
                                        <p:cTn dur="500"/>
                                        <p:tgtEl>
                                          <p:spTgt spid="1460"/>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428"/>
                                        </p:tgtEl>
                                        <p:attrNameLst>
                                          <p:attrName>style.visibility</p:attrName>
                                        </p:attrNameLst>
                                      </p:cBhvr>
                                      <p:to>
                                        <p:strVal val="visible"/>
                                      </p:to>
                                    </p:set>
                                    <p:animEffect filter="fade" transition="in">
                                      <p:cBhvr>
                                        <p:cTn dur="500"/>
                                        <p:tgtEl>
                                          <p:spTgt spid="1428"/>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473"/>
                                        </p:tgtEl>
                                        <p:attrNameLst>
                                          <p:attrName>style.visibility</p:attrName>
                                        </p:attrNameLst>
                                      </p:cBhvr>
                                      <p:to>
                                        <p:strVal val="visible"/>
                                      </p:to>
                                    </p:set>
                                    <p:animEffect filter="fade" transition="in">
                                      <p:cBhvr>
                                        <p:cTn dur="500"/>
                                        <p:tgtEl>
                                          <p:spTgt spid="1473"/>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440"/>
                                        </p:tgtEl>
                                        <p:attrNameLst>
                                          <p:attrName>style.visibility</p:attrName>
                                        </p:attrNameLst>
                                      </p:cBhvr>
                                      <p:to>
                                        <p:strVal val="visible"/>
                                      </p:to>
                                    </p:set>
                                    <p:animEffect filter="fade" transition="in">
                                      <p:cBhvr>
                                        <p:cTn dur="500"/>
                                        <p:tgtEl>
                                          <p:spTgt spid="1440"/>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478"/>
                                        </p:tgtEl>
                                        <p:attrNameLst>
                                          <p:attrName>style.visibility</p:attrName>
                                        </p:attrNameLst>
                                      </p:cBhvr>
                                      <p:to>
                                        <p:strVal val="visible"/>
                                      </p:to>
                                    </p:set>
                                    <p:animEffect filter="fade" transition="in">
                                      <p:cBhvr>
                                        <p:cTn dur="500"/>
                                        <p:tgtEl>
                                          <p:spTgt spid="1478"/>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431"/>
                                        </p:tgtEl>
                                        <p:attrNameLst>
                                          <p:attrName>style.visibility</p:attrName>
                                        </p:attrNameLst>
                                      </p:cBhvr>
                                      <p:to>
                                        <p:strVal val="visible"/>
                                      </p:to>
                                    </p:set>
                                    <p:animEffect filter="fade" transition="in">
                                      <p:cBhvr>
                                        <p:cTn dur="500"/>
                                        <p:tgtEl>
                                          <p:spTgt spid="1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4" name="Shape 1494"/>
        <p:cNvGrpSpPr/>
        <p:nvPr/>
      </p:nvGrpSpPr>
      <p:grpSpPr>
        <a:xfrm>
          <a:off x="0" y="0"/>
          <a:ext cx="0" cy="0"/>
          <a:chOff x="0" y="0"/>
          <a:chExt cx="0" cy="0"/>
        </a:xfrm>
      </p:grpSpPr>
      <p:grpSp>
        <p:nvGrpSpPr>
          <p:cNvPr id="1495" name="Google Shape;1495;p27"/>
          <p:cNvGrpSpPr/>
          <p:nvPr/>
        </p:nvGrpSpPr>
        <p:grpSpPr>
          <a:xfrm>
            <a:off x="5448583" y="3015854"/>
            <a:ext cx="1207010" cy="323850"/>
            <a:chOff x="7264628" y="4021246"/>
            <a:chExt cx="1610950" cy="432000"/>
          </a:xfrm>
        </p:grpSpPr>
        <p:sp>
          <p:nvSpPr>
            <p:cNvPr id="1496" name="Google Shape;1496;p27"/>
            <p:cNvSpPr/>
            <p:nvPr/>
          </p:nvSpPr>
          <p:spPr>
            <a:xfrm flipH="1" rot="10800000">
              <a:off x="7322671" y="4021246"/>
              <a:ext cx="1496453" cy="432000"/>
            </a:xfrm>
            <a:prstGeom prst="roundRect">
              <a:avLst>
                <a:gd fmla="val 50000" name="adj"/>
              </a:avLst>
            </a:pr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799">
                <a:solidFill>
                  <a:srgbClr val="111111"/>
                </a:solidFill>
                <a:latin typeface="Microsoft Yahei"/>
                <a:ea typeface="Microsoft Yahei"/>
                <a:cs typeface="Microsoft Yahei"/>
                <a:sym typeface="Microsoft Yahei"/>
              </a:endParaRPr>
            </a:p>
          </p:txBody>
        </p:sp>
        <p:sp>
          <p:nvSpPr>
            <p:cNvPr id="1497" name="Google Shape;1497;p27"/>
            <p:cNvSpPr/>
            <p:nvPr/>
          </p:nvSpPr>
          <p:spPr>
            <a:xfrm>
              <a:off x="7264628" y="4067304"/>
              <a:ext cx="1610950" cy="36938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200">
                  <a:solidFill>
                    <a:srgbClr val="F2F2F2"/>
                  </a:solidFill>
                  <a:latin typeface="Fira Sans SemiBold"/>
                  <a:ea typeface="Fira Sans SemiBold"/>
                  <a:cs typeface="Fira Sans SemiBold"/>
                  <a:sym typeface="Fira Sans SemiBold"/>
                </a:rPr>
                <a:t>Development</a:t>
              </a:r>
              <a:endParaRPr b="1" i="1" sz="1200">
                <a:solidFill>
                  <a:srgbClr val="F2F2F2"/>
                </a:solidFill>
                <a:latin typeface="Fira Sans SemiBold"/>
                <a:ea typeface="Fira Sans SemiBold"/>
                <a:cs typeface="Fira Sans SemiBold"/>
                <a:sym typeface="Fira Sans SemiBold"/>
              </a:endParaRPr>
            </a:p>
          </p:txBody>
        </p:sp>
      </p:grpSp>
      <p:grpSp>
        <p:nvGrpSpPr>
          <p:cNvPr id="1498" name="Google Shape;1498;p27"/>
          <p:cNvGrpSpPr/>
          <p:nvPr/>
        </p:nvGrpSpPr>
        <p:grpSpPr>
          <a:xfrm>
            <a:off x="2424776" y="3020616"/>
            <a:ext cx="1122414" cy="323850"/>
            <a:chOff x="3232198" y="4026773"/>
            <a:chExt cx="1496453" cy="432000"/>
          </a:xfrm>
        </p:grpSpPr>
        <p:sp>
          <p:nvSpPr>
            <p:cNvPr id="1499" name="Google Shape;1499;p27"/>
            <p:cNvSpPr/>
            <p:nvPr/>
          </p:nvSpPr>
          <p:spPr>
            <a:xfrm flipH="1" rot="10800000">
              <a:off x="3232198" y="4026773"/>
              <a:ext cx="1496453" cy="432000"/>
            </a:xfrm>
            <a:prstGeom prst="roundRect">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799">
                <a:solidFill>
                  <a:srgbClr val="111111"/>
                </a:solidFill>
                <a:latin typeface="Microsoft Yahei"/>
                <a:ea typeface="Microsoft Yahei"/>
                <a:cs typeface="Microsoft Yahei"/>
                <a:sym typeface="Microsoft Yahei"/>
              </a:endParaRPr>
            </a:p>
          </p:txBody>
        </p:sp>
        <p:sp>
          <p:nvSpPr>
            <p:cNvPr id="1500" name="Google Shape;1500;p27"/>
            <p:cNvSpPr/>
            <p:nvPr/>
          </p:nvSpPr>
          <p:spPr>
            <a:xfrm>
              <a:off x="3426818" y="4066478"/>
              <a:ext cx="1113563" cy="36938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200">
                  <a:solidFill>
                    <a:srgbClr val="F2F2F2"/>
                  </a:solidFill>
                  <a:latin typeface="Fira Sans SemiBold"/>
                  <a:ea typeface="Fira Sans SemiBold"/>
                  <a:cs typeface="Fira Sans SemiBold"/>
                  <a:sym typeface="Fira Sans SemiBold"/>
                </a:rPr>
                <a:t>Cheking</a:t>
              </a:r>
              <a:endParaRPr b="1" i="1" sz="1200">
                <a:solidFill>
                  <a:srgbClr val="F2F2F2"/>
                </a:solidFill>
                <a:latin typeface="Fira Sans SemiBold"/>
                <a:ea typeface="Fira Sans SemiBold"/>
                <a:cs typeface="Fira Sans SemiBold"/>
                <a:sym typeface="Fira Sans SemiBold"/>
              </a:endParaRPr>
            </a:p>
          </p:txBody>
        </p:sp>
      </p:grpSp>
      <p:grpSp>
        <p:nvGrpSpPr>
          <p:cNvPr id="1501" name="Google Shape;1501;p27"/>
          <p:cNvGrpSpPr/>
          <p:nvPr/>
        </p:nvGrpSpPr>
        <p:grpSpPr>
          <a:xfrm>
            <a:off x="3954257" y="3015854"/>
            <a:ext cx="1122413" cy="323850"/>
            <a:chOff x="5272747" y="4021246"/>
            <a:chExt cx="1496453" cy="432000"/>
          </a:xfrm>
        </p:grpSpPr>
        <p:sp>
          <p:nvSpPr>
            <p:cNvPr id="1502" name="Google Shape;1502;p27"/>
            <p:cNvSpPr/>
            <p:nvPr/>
          </p:nvSpPr>
          <p:spPr>
            <a:xfrm flipH="1" rot="10800000">
              <a:off x="5272747" y="4021246"/>
              <a:ext cx="1496453" cy="432000"/>
            </a:xfrm>
            <a:prstGeom prst="round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799">
                <a:solidFill>
                  <a:srgbClr val="111111"/>
                </a:solidFill>
                <a:latin typeface="Microsoft Yahei"/>
                <a:ea typeface="Microsoft Yahei"/>
                <a:cs typeface="Microsoft Yahei"/>
                <a:sym typeface="Microsoft Yahei"/>
              </a:endParaRPr>
            </a:p>
          </p:txBody>
        </p:sp>
        <p:sp>
          <p:nvSpPr>
            <p:cNvPr id="1503" name="Google Shape;1503;p27"/>
            <p:cNvSpPr/>
            <p:nvPr/>
          </p:nvSpPr>
          <p:spPr>
            <a:xfrm>
              <a:off x="5549955" y="4067304"/>
              <a:ext cx="989645" cy="36938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200">
                  <a:solidFill>
                    <a:srgbClr val="F2F2F2"/>
                  </a:solidFill>
                  <a:latin typeface="Fira Sans SemiBold"/>
                  <a:ea typeface="Fira Sans SemiBold"/>
                  <a:cs typeface="Fira Sans SemiBold"/>
                  <a:sym typeface="Fira Sans SemiBold"/>
                </a:rPr>
                <a:t>Action</a:t>
              </a:r>
              <a:endParaRPr b="1" i="1" sz="1200">
                <a:solidFill>
                  <a:srgbClr val="F2F2F2"/>
                </a:solidFill>
                <a:latin typeface="Fira Sans SemiBold"/>
                <a:ea typeface="Fira Sans SemiBold"/>
                <a:cs typeface="Fira Sans SemiBold"/>
                <a:sym typeface="Fira Sans SemiBold"/>
              </a:endParaRPr>
            </a:p>
          </p:txBody>
        </p:sp>
      </p:grpSp>
      <p:grpSp>
        <p:nvGrpSpPr>
          <p:cNvPr id="1504" name="Google Shape;1504;p27"/>
          <p:cNvGrpSpPr/>
          <p:nvPr/>
        </p:nvGrpSpPr>
        <p:grpSpPr>
          <a:xfrm>
            <a:off x="6900047" y="3015854"/>
            <a:ext cx="1299956" cy="323850"/>
            <a:chOff x="9200833" y="4021246"/>
            <a:chExt cx="1733162" cy="432000"/>
          </a:xfrm>
        </p:grpSpPr>
        <p:sp>
          <p:nvSpPr>
            <p:cNvPr id="1505" name="Google Shape;1505;p27"/>
            <p:cNvSpPr/>
            <p:nvPr/>
          </p:nvSpPr>
          <p:spPr>
            <a:xfrm flipH="1" rot="10800000">
              <a:off x="9323155" y="4021246"/>
              <a:ext cx="1496453" cy="432000"/>
            </a:xfrm>
            <a:prstGeom prst="roundRect">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799">
                <a:solidFill>
                  <a:srgbClr val="111111"/>
                </a:solidFill>
                <a:latin typeface="Microsoft Yahei"/>
                <a:ea typeface="Microsoft Yahei"/>
                <a:cs typeface="Microsoft Yahei"/>
                <a:sym typeface="Microsoft Yahei"/>
              </a:endParaRPr>
            </a:p>
          </p:txBody>
        </p:sp>
        <p:sp>
          <p:nvSpPr>
            <p:cNvPr id="1506" name="Google Shape;1506;p27"/>
            <p:cNvSpPr/>
            <p:nvPr/>
          </p:nvSpPr>
          <p:spPr>
            <a:xfrm>
              <a:off x="9200833" y="4067304"/>
              <a:ext cx="1733162" cy="36938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200">
                  <a:solidFill>
                    <a:srgbClr val="F2F2F2"/>
                  </a:solidFill>
                  <a:latin typeface="Fira Sans SemiBold"/>
                  <a:ea typeface="Fira Sans SemiBold"/>
                  <a:cs typeface="Fira Sans SemiBold"/>
                  <a:sym typeface="Fira Sans SemiBold"/>
                </a:rPr>
                <a:t>Full Support</a:t>
              </a:r>
              <a:endParaRPr b="1" i="1" sz="1200">
                <a:solidFill>
                  <a:srgbClr val="F2F2F2"/>
                </a:solidFill>
                <a:latin typeface="Fira Sans SemiBold"/>
                <a:ea typeface="Fira Sans SemiBold"/>
                <a:cs typeface="Fira Sans SemiBold"/>
                <a:sym typeface="Fira Sans SemiBold"/>
              </a:endParaRPr>
            </a:p>
          </p:txBody>
        </p:sp>
      </p:grpSp>
      <p:sp>
        <p:nvSpPr>
          <p:cNvPr id="1507" name="Google Shape;1507;p27"/>
          <p:cNvSpPr/>
          <p:nvPr/>
        </p:nvSpPr>
        <p:spPr>
          <a:xfrm>
            <a:off x="732229" y="3389710"/>
            <a:ext cx="1439022" cy="761725"/>
          </a:xfrm>
          <a:prstGeom prst="rect">
            <a:avLst/>
          </a:prstGeom>
          <a:noFill/>
          <a:ln>
            <a:noFill/>
          </a:ln>
        </p:spPr>
        <p:txBody>
          <a:bodyPr anchorCtr="0" anchor="t" bIns="34275" lIns="68550" spcFirstLastPara="1" rIns="68550" wrap="square" tIns="34275">
            <a:spAutoFit/>
          </a:bodyPr>
          <a:lstStyle/>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508" name="Google Shape;1508;p27"/>
          <p:cNvSpPr/>
          <p:nvPr/>
        </p:nvSpPr>
        <p:spPr>
          <a:xfrm>
            <a:off x="2264092" y="3389710"/>
            <a:ext cx="1439021" cy="761725"/>
          </a:xfrm>
          <a:prstGeom prst="rect">
            <a:avLst/>
          </a:prstGeom>
          <a:noFill/>
          <a:ln>
            <a:noFill/>
          </a:ln>
        </p:spPr>
        <p:txBody>
          <a:bodyPr anchorCtr="0" anchor="t" bIns="34275" lIns="68550" spcFirstLastPara="1" rIns="68550" wrap="square" tIns="34275">
            <a:spAutoFit/>
          </a:bodyPr>
          <a:lstStyle/>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509" name="Google Shape;1509;p27"/>
          <p:cNvSpPr/>
          <p:nvPr/>
        </p:nvSpPr>
        <p:spPr>
          <a:xfrm>
            <a:off x="3814997" y="3389710"/>
            <a:ext cx="1439022" cy="761725"/>
          </a:xfrm>
          <a:prstGeom prst="rect">
            <a:avLst/>
          </a:prstGeom>
          <a:noFill/>
          <a:ln>
            <a:noFill/>
          </a:ln>
        </p:spPr>
        <p:txBody>
          <a:bodyPr anchorCtr="0" anchor="t" bIns="34275" lIns="68550" spcFirstLastPara="1" rIns="68550" wrap="square" tIns="34275">
            <a:spAutoFit/>
          </a:bodyPr>
          <a:lstStyle/>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510" name="Google Shape;1510;p27"/>
          <p:cNvSpPr/>
          <p:nvPr/>
        </p:nvSpPr>
        <p:spPr>
          <a:xfrm>
            <a:off x="5336146" y="3389710"/>
            <a:ext cx="1437831" cy="761725"/>
          </a:xfrm>
          <a:prstGeom prst="rect">
            <a:avLst/>
          </a:prstGeom>
          <a:noFill/>
          <a:ln>
            <a:noFill/>
          </a:ln>
        </p:spPr>
        <p:txBody>
          <a:bodyPr anchorCtr="0" anchor="t" bIns="34275" lIns="68550" spcFirstLastPara="1" rIns="68550" wrap="square" tIns="34275">
            <a:spAutoFit/>
          </a:bodyPr>
          <a:lstStyle/>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sp>
        <p:nvSpPr>
          <p:cNvPr id="1511" name="Google Shape;1511;p27"/>
          <p:cNvSpPr/>
          <p:nvPr/>
        </p:nvSpPr>
        <p:spPr>
          <a:xfrm>
            <a:off x="6829921" y="3389710"/>
            <a:ext cx="1439021" cy="761725"/>
          </a:xfrm>
          <a:prstGeom prst="rect">
            <a:avLst/>
          </a:prstGeom>
          <a:noFill/>
          <a:ln>
            <a:noFill/>
          </a:ln>
        </p:spPr>
        <p:txBody>
          <a:bodyPr anchorCtr="0" anchor="t" bIns="34275" lIns="68550" spcFirstLastPara="1" rIns="68550" wrap="square" tIns="34275">
            <a:spAutoFit/>
          </a:bodyPr>
          <a:lstStyle/>
          <a:p>
            <a:pPr indent="0" lvl="0" marL="0" marR="0" rtl="0" algn="ctr">
              <a:spcBef>
                <a:spcPts val="0"/>
              </a:spcBef>
              <a:spcAft>
                <a:spcPts val="0"/>
              </a:spcAft>
              <a:buNone/>
            </a:pPr>
            <a:r>
              <a:rPr lang="en-US" sz="900">
                <a:solidFill>
                  <a:srgbClr val="7F7F7F"/>
                </a:solidFill>
                <a:latin typeface="Microsoft Yahei"/>
                <a:ea typeface="Microsoft Yahei"/>
                <a:cs typeface="Microsoft Yahei"/>
                <a:sym typeface="Microsoft Yahei"/>
              </a:rPr>
              <a:t>Click to enter the brief text content, the text content can be edited freely, and the image can be replaced.</a:t>
            </a:r>
            <a:endParaRPr/>
          </a:p>
        </p:txBody>
      </p:sp>
      <p:grpSp>
        <p:nvGrpSpPr>
          <p:cNvPr id="1512" name="Google Shape;1512;p27"/>
          <p:cNvGrpSpPr/>
          <p:nvPr/>
        </p:nvGrpSpPr>
        <p:grpSpPr>
          <a:xfrm>
            <a:off x="885773" y="3007519"/>
            <a:ext cx="1122413" cy="323850"/>
            <a:chOff x="1180135" y="4010334"/>
            <a:chExt cx="1496453" cy="432000"/>
          </a:xfrm>
        </p:grpSpPr>
        <p:sp>
          <p:nvSpPr>
            <p:cNvPr id="1513" name="Google Shape;1513;p27"/>
            <p:cNvSpPr/>
            <p:nvPr/>
          </p:nvSpPr>
          <p:spPr>
            <a:xfrm flipH="1" rot="10800000">
              <a:off x="1180135" y="4010334"/>
              <a:ext cx="1496453" cy="432000"/>
            </a:xfrm>
            <a:prstGeom prst="roundRect">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799">
                <a:solidFill>
                  <a:srgbClr val="111111"/>
                </a:solidFill>
                <a:latin typeface="Microsoft Yahei"/>
                <a:ea typeface="Microsoft Yahei"/>
                <a:cs typeface="Microsoft Yahei"/>
                <a:sym typeface="Microsoft Yahei"/>
              </a:endParaRPr>
            </a:p>
          </p:txBody>
        </p:sp>
        <p:sp>
          <p:nvSpPr>
            <p:cNvPr id="1514" name="Google Shape;1514;p27"/>
            <p:cNvSpPr/>
            <p:nvPr/>
          </p:nvSpPr>
          <p:spPr>
            <a:xfrm>
              <a:off x="1476386" y="4067509"/>
              <a:ext cx="989646" cy="36938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1200">
                  <a:solidFill>
                    <a:srgbClr val="F2F2F2"/>
                  </a:solidFill>
                  <a:latin typeface="Fira Sans SemiBold"/>
                  <a:ea typeface="Fira Sans SemiBold"/>
                  <a:cs typeface="Fira Sans SemiBold"/>
                  <a:sym typeface="Fira Sans SemiBold"/>
                </a:rPr>
                <a:t>Review</a:t>
              </a:r>
              <a:endParaRPr b="1" i="1" sz="1200">
                <a:solidFill>
                  <a:srgbClr val="F2F2F2"/>
                </a:solidFill>
                <a:latin typeface="Fira Sans SemiBold"/>
                <a:ea typeface="Fira Sans SemiBold"/>
                <a:cs typeface="Fira Sans SemiBold"/>
                <a:sym typeface="Fira Sans SemiBold"/>
              </a:endParaRPr>
            </a:p>
          </p:txBody>
        </p:sp>
      </p:grpSp>
      <p:grpSp>
        <p:nvGrpSpPr>
          <p:cNvPr id="1515" name="Google Shape;1515;p27"/>
          <p:cNvGrpSpPr/>
          <p:nvPr/>
        </p:nvGrpSpPr>
        <p:grpSpPr>
          <a:xfrm>
            <a:off x="709615" y="1376363"/>
            <a:ext cx="1674692" cy="1646635"/>
            <a:chOff x="944095" y="1835838"/>
            <a:chExt cx="2234654" cy="2194358"/>
          </a:xfrm>
        </p:grpSpPr>
        <p:cxnSp>
          <p:nvCxnSpPr>
            <p:cNvPr id="1516" name="Google Shape;1516;p27"/>
            <p:cNvCxnSpPr/>
            <p:nvPr/>
          </p:nvCxnSpPr>
          <p:spPr>
            <a:xfrm rot="10800000">
              <a:off x="1588921" y="3428850"/>
              <a:ext cx="0" cy="601346"/>
            </a:xfrm>
            <a:prstGeom prst="straightConnector1">
              <a:avLst/>
            </a:prstGeom>
            <a:noFill/>
            <a:ln cap="flat" cmpd="sng" w="25400">
              <a:solidFill>
                <a:schemeClr val="accent1"/>
              </a:solidFill>
              <a:prstDash val="solid"/>
              <a:round/>
              <a:headEnd len="med" w="med" type="none"/>
              <a:tailEnd len="med" w="med" type="none"/>
            </a:ln>
            <a:effectLst>
              <a:outerShdw blurRad="40000" rotWithShape="0" dir="5400000" dist="20000">
                <a:srgbClr val="000000">
                  <a:alpha val="37647"/>
                </a:srgbClr>
              </a:outerShdw>
            </a:effectLst>
          </p:spPr>
        </p:cxnSp>
        <p:grpSp>
          <p:nvGrpSpPr>
            <p:cNvPr id="1517" name="Google Shape;1517;p27"/>
            <p:cNvGrpSpPr/>
            <p:nvPr/>
          </p:nvGrpSpPr>
          <p:grpSpPr>
            <a:xfrm>
              <a:off x="944095" y="1835838"/>
              <a:ext cx="2234654" cy="1434345"/>
              <a:chOff x="944095" y="1835838"/>
              <a:chExt cx="2234654" cy="1434345"/>
            </a:xfrm>
          </p:grpSpPr>
          <p:sp>
            <p:nvSpPr>
              <p:cNvPr id="1518" name="Google Shape;1518;p27"/>
              <p:cNvSpPr/>
              <p:nvPr/>
            </p:nvSpPr>
            <p:spPr>
              <a:xfrm>
                <a:off x="944095" y="1835838"/>
                <a:ext cx="2234654" cy="1434345"/>
              </a:xfrm>
              <a:custGeom>
                <a:rect b="b" l="l" r="r" t="t"/>
                <a:pathLst>
                  <a:path extrusionOk="0" h="1434898" w="2234654">
                    <a:moveTo>
                      <a:pt x="0" y="0"/>
                    </a:moveTo>
                    <a:lnTo>
                      <a:pt x="372442" y="0"/>
                    </a:lnTo>
                    <a:lnTo>
                      <a:pt x="372442" y="0"/>
                    </a:lnTo>
                    <a:lnTo>
                      <a:pt x="931106" y="0"/>
                    </a:lnTo>
                    <a:lnTo>
                      <a:pt x="2234654" y="0"/>
                    </a:lnTo>
                    <a:lnTo>
                      <a:pt x="2234654" y="837024"/>
                    </a:lnTo>
                    <a:lnTo>
                      <a:pt x="2234654" y="837024"/>
                    </a:lnTo>
                    <a:lnTo>
                      <a:pt x="2234654" y="1195748"/>
                    </a:lnTo>
                    <a:lnTo>
                      <a:pt x="2234654" y="1434898"/>
                    </a:lnTo>
                    <a:lnTo>
                      <a:pt x="931106" y="1434898"/>
                    </a:lnTo>
                    <a:lnTo>
                      <a:pt x="651782" y="1614260"/>
                    </a:lnTo>
                    <a:lnTo>
                      <a:pt x="372442" y="1434898"/>
                    </a:lnTo>
                    <a:lnTo>
                      <a:pt x="0" y="1434898"/>
                    </a:lnTo>
                    <a:lnTo>
                      <a:pt x="0" y="1195748"/>
                    </a:lnTo>
                    <a:lnTo>
                      <a:pt x="0" y="837024"/>
                    </a:lnTo>
                    <a:lnTo>
                      <a:pt x="0" y="837024"/>
                    </a:lnTo>
                    <a:lnTo>
                      <a:pt x="0" y="0"/>
                    </a:lnTo>
                    <a:close/>
                  </a:path>
                </a:pathLst>
              </a:custGeom>
              <a:solidFill>
                <a:schemeClr val="accent1"/>
              </a:solidFill>
              <a:ln cap="flat" cmpd="sng" w="25400">
                <a:solidFill>
                  <a:srgbClr val="F2F2F2"/>
                </a:solidFill>
                <a:prstDash val="solid"/>
                <a:round/>
                <a:headEnd len="sm" w="sm" type="none"/>
                <a:tailEnd len="sm" w="sm" type="none"/>
              </a:ln>
            </p:spPr>
            <p:txBody>
              <a:bodyPr anchorCtr="0" anchor="ctr" bIns="85300" lIns="255950" spcFirstLastPara="1" rIns="85300" wrap="square" tIns="85300">
                <a:noAutofit/>
              </a:bodyPr>
              <a:lstStyle/>
              <a:p>
                <a:pPr indent="0" lvl="0" marL="0" marR="0" rtl="0" algn="ctr">
                  <a:lnSpc>
                    <a:spcPct val="90000"/>
                  </a:lnSpc>
                  <a:spcBef>
                    <a:spcPts val="0"/>
                  </a:spcBef>
                  <a:spcAft>
                    <a:spcPts val="0"/>
                  </a:spcAft>
                  <a:buNone/>
                </a:pPr>
                <a:r>
                  <a:t/>
                </a:r>
                <a:endParaRPr sz="4799">
                  <a:solidFill>
                    <a:srgbClr val="FFFFFF"/>
                  </a:solidFill>
                  <a:latin typeface="Calibri"/>
                  <a:ea typeface="Calibri"/>
                  <a:cs typeface="Calibri"/>
                  <a:sym typeface="Calibri"/>
                </a:endParaRPr>
              </a:p>
            </p:txBody>
          </p:sp>
          <p:sp>
            <p:nvSpPr>
              <p:cNvPr id="1519" name="Google Shape;1519;p27"/>
              <p:cNvSpPr/>
              <p:nvPr/>
            </p:nvSpPr>
            <p:spPr>
              <a:xfrm>
                <a:off x="1718974" y="2225380"/>
                <a:ext cx="527434" cy="593800"/>
              </a:xfrm>
              <a:custGeom>
                <a:rect b="b" l="l" r="r" t="t"/>
                <a:pathLst>
                  <a:path extrusionOk="0" h="360" w="320">
                    <a:moveTo>
                      <a:pt x="300" y="0"/>
                    </a:moveTo>
                    <a:cubicBezTo>
                      <a:pt x="256" y="0"/>
                      <a:pt x="256" y="0"/>
                      <a:pt x="256" y="0"/>
                    </a:cubicBezTo>
                    <a:cubicBezTo>
                      <a:pt x="245" y="0"/>
                      <a:pt x="240" y="9"/>
                      <a:pt x="240" y="20"/>
                    </a:cubicBezTo>
                    <a:cubicBezTo>
                      <a:pt x="240" y="360"/>
                      <a:pt x="240" y="360"/>
                      <a:pt x="240" y="360"/>
                    </a:cubicBezTo>
                    <a:cubicBezTo>
                      <a:pt x="320" y="360"/>
                      <a:pt x="320" y="360"/>
                      <a:pt x="320" y="360"/>
                    </a:cubicBezTo>
                    <a:cubicBezTo>
                      <a:pt x="320" y="20"/>
                      <a:pt x="320" y="20"/>
                      <a:pt x="320" y="20"/>
                    </a:cubicBezTo>
                    <a:cubicBezTo>
                      <a:pt x="320" y="9"/>
                      <a:pt x="311" y="0"/>
                      <a:pt x="300" y="0"/>
                    </a:cubicBezTo>
                    <a:close/>
                    <a:moveTo>
                      <a:pt x="180" y="120"/>
                    </a:moveTo>
                    <a:cubicBezTo>
                      <a:pt x="136" y="120"/>
                      <a:pt x="136" y="120"/>
                      <a:pt x="136" y="120"/>
                    </a:cubicBezTo>
                    <a:cubicBezTo>
                      <a:pt x="125" y="120"/>
                      <a:pt x="120" y="129"/>
                      <a:pt x="120" y="140"/>
                    </a:cubicBezTo>
                    <a:cubicBezTo>
                      <a:pt x="120" y="360"/>
                      <a:pt x="120" y="360"/>
                      <a:pt x="120" y="360"/>
                    </a:cubicBezTo>
                    <a:cubicBezTo>
                      <a:pt x="200" y="360"/>
                      <a:pt x="200" y="360"/>
                      <a:pt x="200" y="360"/>
                    </a:cubicBezTo>
                    <a:cubicBezTo>
                      <a:pt x="200" y="140"/>
                      <a:pt x="200" y="140"/>
                      <a:pt x="200" y="140"/>
                    </a:cubicBezTo>
                    <a:cubicBezTo>
                      <a:pt x="200" y="129"/>
                      <a:pt x="191" y="120"/>
                      <a:pt x="180" y="120"/>
                    </a:cubicBezTo>
                    <a:close/>
                    <a:moveTo>
                      <a:pt x="60" y="240"/>
                    </a:moveTo>
                    <a:cubicBezTo>
                      <a:pt x="16" y="240"/>
                      <a:pt x="16" y="240"/>
                      <a:pt x="16" y="240"/>
                    </a:cubicBezTo>
                    <a:cubicBezTo>
                      <a:pt x="5" y="240"/>
                      <a:pt x="0" y="249"/>
                      <a:pt x="0" y="260"/>
                    </a:cubicBezTo>
                    <a:cubicBezTo>
                      <a:pt x="0" y="360"/>
                      <a:pt x="0" y="360"/>
                      <a:pt x="0" y="360"/>
                    </a:cubicBezTo>
                    <a:cubicBezTo>
                      <a:pt x="80" y="360"/>
                      <a:pt x="80" y="360"/>
                      <a:pt x="80" y="360"/>
                    </a:cubicBezTo>
                    <a:cubicBezTo>
                      <a:pt x="80" y="260"/>
                      <a:pt x="80" y="260"/>
                      <a:pt x="80" y="260"/>
                    </a:cubicBezTo>
                    <a:cubicBezTo>
                      <a:pt x="80" y="249"/>
                      <a:pt x="71" y="240"/>
                      <a:pt x="60" y="24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520" name="Google Shape;1520;p27"/>
          <p:cNvGrpSpPr/>
          <p:nvPr/>
        </p:nvGrpSpPr>
        <p:grpSpPr>
          <a:xfrm>
            <a:off x="2217671" y="1376363"/>
            <a:ext cx="1674693" cy="1631157"/>
            <a:chOff x="2955284" y="1835838"/>
            <a:chExt cx="2234654" cy="2174496"/>
          </a:xfrm>
        </p:grpSpPr>
        <p:cxnSp>
          <p:nvCxnSpPr>
            <p:cNvPr id="1521" name="Google Shape;1521;p27"/>
            <p:cNvCxnSpPr/>
            <p:nvPr/>
          </p:nvCxnSpPr>
          <p:spPr>
            <a:xfrm rot="10800000">
              <a:off x="3603286" y="3411951"/>
              <a:ext cx="0" cy="598383"/>
            </a:xfrm>
            <a:prstGeom prst="straightConnector1">
              <a:avLst/>
            </a:prstGeom>
            <a:noFill/>
            <a:ln cap="flat" cmpd="sng" w="25400">
              <a:solidFill>
                <a:schemeClr val="accent2"/>
              </a:solidFill>
              <a:prstDash val="solid"/>
              <a:round/>
              <a:headEnd len="med" w="med" type="none"/>
              <a:tailEnd len="med" w="med" type="none"/>
            </a:ln>
            <a:effectLst>
              <a:outerShdw blurRad="40000" rotWithShape="0" dir="5400000" dist="20000">
                <a:srgbClr val="000000">
                  <a:alpha val="37647"/>
                </a:srgbClr>
              </a:outerShdw>
            </a:effectLst>
          </p:spPr>
        </p:cxnSp>
        <p:grpSp>
          <p:nvGrpSpPr>
            <p:cNvPr id="1522" name="Google Shape;1522;p27"/>
            <p:cNvGrpSpPr/>
            <p:nvPr/>
          </p:nvGrpSpPr>
          <p:grpSpPr>
            <a:xfrm>
              <a:off x="2955284" y="1835838"/>
              <a:ext cx="2234654" cy="1434850"/>
              <a:chOff x="2955284" y="1835838"/>
              <a:chExt cx="2234654" cy="1434850"/>
            </a:xfrm>
          </p:grpSpPr>
          <p:sp>
            <p:nvSpPr>
              <p:cNvPr id="1523" name="Google Shape;1523;p27"/>
              <p:cNvSpPr/>
              <p:nvPr/>
            </p:nvSpPr>
            <p:spPr>
              <a:xfrm>
                <a:off x="2955284" y="1835838"/>
                <a:ext cx="2234654" cy="1434850"/>
              </a:xfrm>
              <a:custGeom>
                <a:rect b="b" l="l" r="r" t="t"/>
                <a:pathLst>
                  <a:path extrusionOk="0" h="1434898" w="2234654">
                    <a:moveTo>
                      <a:pt x="0" y="0"/>
                    </a:moveTo>
                    <a:lnTo>
                      <a:pt x="372442" y="0"/>
                    </a:lnTo>
                    <a:lnTo>
                      <a:pt x="372442" y="0"/>
                    </a:lnTo>
                    <a:lnTo>
                      <a:pt x="931106" y="0"/>
                    </a:lnTo>
                    <a:lnTo>
                      <a:pt x="2234654" y="0"/>
                    </a:lnTo>
                    <a:lnTo>
                      <a:pt x="2234654" y="837024"/>
                    </a:lnTo>
                    <a:lnTo>
                      <a:pt x="2234654" y="837024"/>
                    </a:lnTo>
                    <a:lnTo>
                      <a:pt x="2234654" y="1195748"/>
                    </a:lnTo>
                    <a:lnTo>
                      <a:pt x="2234654" y="1434898"/>
                    </a:lnTo>
                    <a:lnTo>
                      <a:pt x="931106" y="1434898"/>
                    </a:lnTo>
                    <a:lnTo>
                      <a:pt x="651782" y="1614260"/>
                    </a:lnTo>
                    <a:lnTo>
                      <a:pt x="372442" y="1434898"/>
                    </a:lnTo>
                    <a:lnTo>
                      <a:pt x="0" y="1434898"/>
                    </a:lnTo>
                    <a:lnTo>
                      <a:pt x="0" y="1195748"/>
                    </a:lnTo>
                    <a:lnTo>
                      <a:pt x="0" y="837024"/>
                    </a:lnTo>
                    <a:lnTo>
                      <a:pt x="0" y="837024"/>
                    </a:lnTo>
                    <a:lnTo>
                      <a:pt x="0" y="0"/>
                    </a:lnTo>
                    <a:close/>
                  </a:path>
                </a:pathLst>
              </a:custGeom>
              <a:solidFill>
                <a:schemeClr val="accent2"/>
              </a:solidFill>
              <a:ln cap="flat" cmpd="sng" w="25400">
                <a:solidFill>
                  <a:srgbClr val="F2F2F2"/>
                </a:solidFill>
                <a:prstDash val="solid"/>
                <a:round/>
                <a:headEnd len="sm" w="sm" type="none"/>
                <a:tailEnd len="sm" w="sm" type="none"/>
              </a:ln>
            </p:spPr>
            <p:txBody>
              <a:bodyPr anchorCtr="0" anchor="ctr" bIns="85300" lIns="255950" spcFirstLastPara="1" rIns="85300" wrap="square" tIns="85300">
                <a:noAutofit/>
              </a:bodyPr>
              <a:lstStyle/>
              <a:p>
                <a:pPr indent="0" lvl="0" marL="0" marR="0" rtl="0" algn="ctr">
                  <a:lnSpc>
                    <a:spcPct val="90000"/>
                  </a:lnSpc>
                  <a:spcBef>
                    <a:spcPts val="0"/>
                  </a:spcBef>
                  <a:spcAft>
                    <a:spcPts val="0"/>
                  </a:spcAft>
                  <a:buNone/>
                </a:pPr>
                <a:r>
                  <a:t/>
                </a:r>
                <a:endParaRPr sz="4799">
                  <a:solidFill>
                    <a:srgbClr val="FFFFFF"/>
                  </a:solidFill>
                  <a:latin typeface="Calibri"/>
                  <a:ea typeface="Calibri"/>
                  <a:cs typeface="Calibri"/>
                  <a:sym typeface="Calibri"/>
                </a:endParaRPr>
              </a:p>
            </p:txBody>
          </p:sp>
          <p:grpSp>
            <p:nvGrpSpPr>
              <p:cNvPr id="1524" name="Google Shape;1524;p27"/>
              <p:cNvGrpSpPr/>
              <p:nvPr/>
            </p:nvGrpSpPr>
            <p:grpSpPr>
              <a:xfrm>
                <a:off x="3753497" y="2263857"/>
                <a:ext cx="528935" cy="525686"/>
                <a:chOff x="4389021" y="3475038"/>
                <a:chExt cx="268350" cy="266701"/>
              </a:xfrm>
            </p:grpSpPr>
            <p:sp>
              <p:nvSpPr>
                <p:cNvPr id="1525" name="Google Shape;1525;p27"/>
                <p:cNvSpPr/>
                <p:nvPr/>
              </p:nvSpPr>
              <p:spPr>
                <a:xfrm>
                  <a:off x="4389021" y="3651251"/>
                  <a:ext cx="98425" cy="90488"/>
                </a:xfrm>
                <a:custGeom>
                  <a:rect b="b" l="l" r="r" t="t"/>
                  <a:pathLst>
                    <a:path extrusionOk="0" h="24" w="26">
                      <a:moveTo>
                        <a:pt x="22" y="1"/>
                      </a:moveTo>
                      <a:cubicBezTo>
                        <a:pt x="22" y="0"/>
                        <a:pt x="21" y="0"/>
                        <a:pt x="20" y="1"/>
                      </a:cubicBezTo>
                      <a:cubicBezTo>
                        <a:pt x="0" y="20"/>
                        <a:pt x="0" y="20"/>
                        <a:pt x="0" y="20"/>
                      </a:cubicBezTo>
                      <a:cubicBezTo>
                        <a:pt x="0" y="20"/>
                        <a:pt x="0" y="21"/>
                        <a:pt x="0" y="22"/>
                      </a:cubicBezTo>
                      <a:cubicBezTo>
                        <a:pt x="0" y="22"/>
                        <a:pt x="1" y="23"/>
                        <a:pt x="1" y="23"/>
                      </a:cubicBezTo>
                      <a:cubicBezTo>
                        <a:pt x="5" y="24"/>
                        <a:pt x="5" y="24"/>
                        <a:pt x="5" y="24"/>
                      </a:cubicBezTo>
                      <a:cubicBezTo>
                        <a:pt x="6" y="24"/>
                        <a:pt x="7" y="24"/>
                        <a:pt x="7" y="24"/>
                      </a:cubicBezTo>
                      <a:cubicBezTo>
                        <a:pt x="25" y="6"/>
                        <a:pt x="25" y="6"/>
                        <a:pt x="25" y="6"/>
                      </a:cubicBezTo>
                      <a:cubicBezTo>
                        <a:pt x="26" y="5"/>
                        <a:pt x="26" y="4"/>
                        <a:pt x="25" y="3"/>
                      </a:cubicBezTo>
                      <a:lnTo>
                        <a:pt x="22" y="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sp>
              <p:nvSpPr>
                <p:cNvPr id="1526" name="Google Shape;1526;p27"/>
                <p:cNvSpPr/>
                <p:nvPr/>
              </p:nvSpPr>
              <p:spPr>
                <a:xfrm>
                  <a:off x="4409721" y="3475038"/>
                  <a:ext cx="247650" cy="236538"/>
                </a:xfrm>
                <a:custGeom>
                  <a:rect b="b" l="l" r="r" t="t"/>
                  <a:pathLst>
                    <a:path extrusionOk="0" h="63" w="66">
                      <a:moveTo>
                        <a:pt x="45" y="1"/>
                      </a:moveTo>
                      <a:cubicBezTo>
                        <a:pt x="45" y="0"/>
                        <a:pt x="45" y="0"/>
                        <a:pt x="45" y="0"/>
                      </a:cubicBezTo>
                      <a:cubicBezTo>
                        <a:pt x="45" y="1"/>
                        <a:pt x="45" y="1"/>
                        <a:pt x="45" y="1"/>
                      </a:cubicBezTo>
                      <a:cubicBezTo>
                        <a:pt x="43" y="0"/>
                        <a:pt x="41" y="0"/>
                        <a:pt x="40" y="1"/>
                      </a:cubicBezTo>
                      <a:cubicBezTo>
                        <a:pt x="39" y="2"/>
                        <a:pt x="39" y="2"/>
                        <a:pt x="39" y="2"/>
                      </a:cubicBezTo>
                      <a:cubicBezTo>
                        <a:pt x="38" y="3"/>
                        <a:pt x="37" y="5"/>
                        <a:pt x="37" y="6"/>
                      </a:cubicBezTo>
                      <a:cubicBezTo>
                        <a:pt x="37" y="7"/>
                        <a:pt x="37" y="8"/>
                        <a:pt x="38" y="9"/>
                      </a:cubicBezTo>
                      <a:cubicBezTo>
                        <a:pt x="39" y="12"/>
                        <a:pt x="38" y="15"/>
                        <a:pt x="36" y="16"/>
                      </a:cubicBezTo>
                      <a:cubicBezTo>
                        <a:pt x="33" y="19"/>
                        <a:pt x="24" y="28"/>
                        <a:pt x="21" y="26"/>
                      </a:cubicBezTo>
                      <a:cubicBezTo>
                        <a:pt x="16" y="23"/>
                        <a:pt x="10" y="24"/>
                        <a:pt x="5" y="26"/>
                      </a:cubicBezTo>
                      <a:cubicBezTo>
                        <a:pt x="5" y="26"/>
                        <a:pt x="5" y="26"/>
                        <a:pt x="5" y="26"/>
                      </a:cubicBezTo>
                      <a:cubicBezTo>
                        <a:pt x="5" y="26"/>
                        <a:pt x="5" y="26"/>
                        <a:pt x="5" y="26"/>
                      </a:cubicBezTo>
                      <a:cubicBezTo>
                        <a:pt x="3" y="27"/>
                        <a:pt x="2" y="28"/>
                        <a:pt x="0" y="29"/>
                      </a:cubicBezTo>
                      <a:cubicBezTo>
                        <a:pt x="0" y="29"/>
                        <a:pt x="0" y="30"/>
                        <a:pt x="0" y="30"/>
                      </a:cubicBezTo>
                      <a:cubicBezTo>
                        <a:pt x="0" y="31"/>
                        <a:pt x="0" y="31"/>
                        <a:pt x="0" y="32"/>
                      </a:cubicBezTo>
                      <a:cubicBezTo>
                        <a:pt x="31" y="62"/>
                        <a:pt x="31" y="62"/>
                        <a:pt x="31" y="62"/>
                      </a:cubicBezTo>
                      <a:cubicBezTo>
                        <a:pt x="31" y="63"/>
                        <a:pt x="32" y="63"/>
                        <a:pt x="32" y="63"/>
                      </a:cubicBezTo>
                      <a:cubicBezTo>
                        <a:pt x="33" y="63"/>
                        <a:pt x="33" y="63"/>
                        <a:pt x="33" y="62"/>
                      </a:cubicBezTo>
                      <a:cubicBezTo>
                        <a:pt x="38" y="57"/>
                        <a:pt x="41" y="49"/>
                        <a:pt x="37" y="42"/>
                      </a:cubicBezTo>
                      <a:cubicBezTo>
                        <a:pt x="35" y="39"/>
                        <a:pt x="44" y="30"/>
                        <a:pt x="46" y="27"/>
                      </a:cubicBezTo>
                      <a:cubicBezTo>
                        <a:pt x="48" y="25"/>
                        <a:pt x="51" y="24"/>
                        <a:pt x="54" y="25"/>
                      </a:cubicBezTo>
                      <a:cubicBezTo>
                        <a:pt x="54" y="25"/>
                        <a:pt x="55" y="25"/>
                        <a:pt x="56" y="25"/>
                      </a:cubicBezTo>
                      <a:cubicBezTo>
                        <a:pt x="58" y="25"/>
                        <a:pt x="60" y="25"/>
                        <a:pt x="61" y="23"/>
                      </a:cubicBezTo>
                      <a:cubicBezTo>
                        <a:pt x="61" y="23"/>
                        <a:pt x="61" y="23"/>
                        <a:pt x="61" y="23"/>
                      </a:cubicBezTo>
                      <a:cubicBezTo>
                        <a:pt x="66" y="17"/>
                        <a:pt x="54" y="3"/>
                        <a:pt x="45" y="1"/>
                      </a:cubicBezTo>
                      <a:close/>
                      <a:moveTo>
                        <a:pt x="54" y="9"/>
                      </a:moveTo>
                      <a:cubicBezTo>
                        <a:pt x="52" y="8"/>
                        <a:pt x="52" y="8"/>
                        <a:pt x="52" y="8"/>
                      </a:cubicBezTo>
                      <a:cubicBezTo>
                        <a:pt x="53" y="8"/>
                        <a:pt x="53" y="9"/>
                        <a:pt x="54" y="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grpSp>
        <p:nvGrpSpPr>
          <p:cNvPr id="1527" name="Google Shape;1527;p27"/>
          <p:cNvGrpSpPr/>
          <p:nvPr/>
        </p:nvGrpSpPr>
        <p:grpSpPr>
          <a:xfrm>
            <a:off x="3724536" y="1376363"/>
            <a:ext cx="1675883" cy="1646635"/>
            <a:chOff x="4966473" y="1835838"/>
            <a:chExt cx="2234654" cy="2194358"/>
          </a:xfrm>
        </p:grpSpPr>
        <p:cxnSp>
          <p:nvCxnSpPr>
            <p:cNvPr id="1528" name="Google Shape;1528;p27"/>
            <p:cNvCxnSpPr/>
            <p:nvPr/>
          </p:nvCxnSpPr>
          <p:spPr>
            <a:xfrm rot="10800000">
              <a:off x="5615602" y="3428850"/>
              <a:ext cx="0" cy="601346"/>
            </a:xfrm>
            <a:prstGeom prst="straightConnector1">
              <a:avLst/>
            </a:prstGeom>
            <a:noFill/>
            <a:ln cap="flat" cmpd="sng" w="25400">
              <a:solidFill>
                <a:schemeClr val="accent3"/>
              </a:solidFill>
              <a:prstDash val="solid"/>
              <a:round/>
              <a:headEnd len="med" w="med" type="none"/>
              <a:tailEnd len="med" w="med" type="none"/>
            </a:ln>
            <a:effectLst>
              <a:outerShdw blurRad="40000" rotWithShape="0" dir="5400000" dist="20000">
                <a:srgbClr val="000000">
                  <a:alpha val="37647"/>
                </a:srgbClr>
              </a:outerShdw>
            </a:effectLst>
          </p:spPr>
        </p:cxnSp>
        <p:grpSp>
          <p:nvGrpSpPr>
            <p:cNvPr id="1529" name="Google Shape;1529;p27"/>
            <p:cNvGrpSpPr/>
            <p:nvPr/>
          </p:nvGrpSpPr>
          <p:grpSpPr>
            <a:xfrm>
              <a:off x="4966473" y="1835838"/>
              <a:ext cx="2234654" cy="1434345"/>
              <a:chOff x="4966473" y="1835838"/>
              <a:chExt cx="2234654" cy="1434345"/>
            </a:xfrm>
          </p:grpSpPr>
          <p:sp>
            <p:nvSpPr>
              <p:cNvPr id="1530" name="Google Shape;1530;p27"/>
              <p:cNvSpPr/>
              <p:nvPr/>
            </p:nvSpPr>
            <p:spPr>
              <a:xfrm>
                <a:off x="4966473" y="1835838"/>
                <a:ext cx="2234654" cy="1434345"/>
              </a:xfrm>
              <a:custGeom>
                <a:rect b="b" l="l" r="r" t="t"/>
                <a:pathLst>
                  <a:path extrusionOk="0" h="1434898" w="2234654">
                    <a:moveTo>
                      <a:pt x="0" y="0"/>
                    </a:moveTo>
                    <a:lnTo>
                      <a:pt x="372442" y="0"/>
                    </a:lnTo>
                    <a:lnTo>
                      <a:pt x="372442" y="0"/>
                    </a:lnTo>
                    <a:lnTo>
                      <a:pt x="931106" y="0"/>
                    </a:lnTo>
                    <a:lnTo>
                      <a:pt x="2234654" y="0"/>
                    </a:lnTo>
                    <a:lnTo>
                      <a:pt x="2234654" y="837024"/>
                    </a:lnTo>
                    <a:lnTo>
                      <a:pt x="2234654" y="837024"/>
                    </a:lnTo>
                    <a:lnTo>
                      <a:pt x="2234654" y="1195748"/>
                    </a:lnTo>
                    <a:lnTo>
                      <a:pt x="2234654" y="1434898"/>
                    </a:lnTo>
                    <a:lnTo>
                      <a:pt x="931106" y="1434898"/>
                    </a:lnTo>
                    <a:lnTo>
                      <a:pt x="651782" y="1614260"/>
                    </a:lnTo>
                    <a:lnTo>
                      <a:pt x="372442" y="1434898"/>
                    </a:lnTo>
                    <a:lnTo>
                      <a:pt x="0" y="1434898"/>
                    </a:lnTo>
                    <a:lnTo>
                      <a:pt x="0" y="1195748"/>
                    </a:lnTo>
                    <a:lnTo>
                      <a:pt x="0" y="837024"/>
                    </a:lnTo>
                    <a:lnTo>
                      <a:pt x="0" y="837024"/>
                    </a:lnTo>
                    <a:lnTo>
                      <a:pt x="0" y="0"/>
                    </a:lnTo>
                    <a:close/>
                  </a:path>
                </a:pathLst>
              </a:custGeom>
              <a:solidFill>
                <a:schemeClr val="accent3"/>
              </a:solidFill>
              <a:ln cap="flat" cmpd="sng" w="25400">
                <a:solidFill>
                  <a:srgbClr val="F2F2F2"/>
                </a:solidFill>
                <a:prstDash val="solid"/>
                <a:round/>
                <a:headEnd len="sm" w="sm" type="none"/>
                <a:tailEnd len="sm" w="sm" type="none"/>
              </a:ln>
            </p:spPr>
            <p:txBody>
              <a:bodyPr anchorCtr="0" anchor="ctr" bIns="85300" lIns="255950" spcFirstLastPara="1" rIns="85300" wrap="square" tIns="85300">
                <a:noAutofit/>
              </a:bodyPr>
              <a:lstStyle/>
              <a:p>
                <a:pPr indent="0" lvl="0" marL="0" marR="0" rtl="0" algn="ctr">
                  <a:lnSpc>
                    <a:spcPct val="90000"/>
                  </a:lnSpc>
                  <a:spcBef>
                    <a:spcPts val="0"/>
                  </a:spcBef>
                  <a:spcAft>
                    <a:spcPts val="0"/>
                  </a:spcAft>
                  <a:buNone/>
                </a:pPr>
                <a:r>
                  <a:t/>
                </a:r>
                <a:endParaRPr sz="4799">
                  <a:solidFill>
                    <a:srgbClr val="FFFFFF"/>
                  </a:solidFill>
                  <a:latin typeface="Calibri"/>
                  <a:ea typeface="Calibri"/>
                  <a:cs typeface="Calibri"/>
                  <a:sym typeface="Calibri"/>
                </a:endParaRPr>
              </a:p>
            </p:txBody>
          </p:sp>
          <p:sp>
            <p:nvSpPr>
              <p:cNvPr id="1531" name="Google Shape;1531;p27"/>
              <p:cNvSpPr/>
              <p:nvPr/>
            </p:nvSpPr>
            <p:spPr>
              <a:xfrm>
                <a:off x="5685803" y="2285747"/>
                <a:ext cx="609379" cy="563777"/>
              </a:xfrm>
              <a:custGeom>
                <a:rect b="b" l="l" r="r" t="t"/>
                <a:pathLst>
                  <a:path extrusionOk="0" h="63" w="68">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532" name="Google Shape;1532;p27"/>
          <p:cNvGrpSpPr/>
          <p:nvPr/>
        </p:nvGrpSpPr>
        <p:grpSpPr>
          <a:xfrm>
            <a:off x="5232593" y="1376363"/>
            <a:ext cx="1675883" cy="1631157"/>
            <a:chOff x="6977662" y="1835838"/>
            <a:chExt cx="2234654" cy="2174496"/>
          </a:xfrm>
        </p:grpSpPr>
        <p:cxnSp>
          <p:nvCxnSpPr>
            <p:cNvPr id="1533" name="Google Shape;1533;p27"/>
            <p:cNvCxnSpPr/>
            <p:nvPr/>
          </p:nvCxnSpPr>
          <p:spPr>
            <a:xfrm rot="10800000">
              <a:off x="7622030" y="3411951"/>
              <a:ext cx="0" cy="598383"/>
            </a:xfrm>
            <a:prstGeom prst="straightConnector1">
              <a:avLst/>
            </a:prstGeom>
            <a:noFill/>
            <a:ln cap="flat" cmpd="sng" w="12700">
              <a:solidFill>
                <a:schemeClr val="accent4"/>
              </a:solidFill>
              <a:prstDash val="solid"/>
              <a:round/>
              <a:headEnd len="med" w="med" type="none"/>
              <a:tailEnd len="med" w="med" type="none"/>
            </a:ln>
            <a:effectLst>
              <a:outerShdw blurRad="40000" rotWithShape="0" dir="5400000" dist="23000">
                <a:srgbClr val="000000">
                  <a:alpha val="34901"/>
                </a:srgbClr>
              </a:outerShdw>
            </a:effectLst>
          </p:spPr>
        </p:cxnSp>
        <p:grpSp>
          <p:nvGrpSpPr>
            <p:cNvPr id="1534" name="Google Shape;1534;p27"/>
            <p:cNvGrpSpPr/>
            <p:nvPr/>
          </p:nvGrpSpPr>
          <p:grpSpPr>
            <a:xfrm>
              <a:off x="6977662" y="1835838"/>
              <a:ext cx="2234654" cy="1434850"/>
              <a:chOff x="6977662" y="1835838"/>
              <a:chExt cx="2234654" cy="1434850"/>
            </a:xfrm>
          </p:grpSpPr>
          <p:sp>
            <p:nvSpPr>
              <p:cNvPr id="1535" name="Google Shape;1535;p27"/>
              <p:cNvSpPr/>
              <p:nvPr/>
            </p:nvSpPr>
            <p:spPr>
              <a:xfrm>
                <a:off x="6977662" y="1835838"/>
                <a:ext cx="2234654" cy="1434850"/>
              </a:xfrm>
              <a:custGeom>
                <a:rect b="b" l="l" r="r" t="t"/>
                <a:pathLst>
                  <a:path extrusionOk="0" h="1434898" w="2234654">
                    <a:moveTo>
                      <a:pt x="0" y="0"/>
                    </a:moveTo>
                    <a:lnTo>
                      <a:pt x="372442" y="0"/>
                    </a:lnTo>
                    <a:lnTo>
                      <a:pt x="372442" y="0"/>
                    </a:lnTo>
                    <a:lnTo>
                      <a:pt x="931106" y="0"/>
                    </a:lnTo>
                    <a:lnTo>
                      <a:pt x="2234654" y="0"/>
                    </a:lnTo>
                    <a:lnTo>
                      <a:pt x="2234654" y="837024"/>
                    </a:lnTo>
                    <a:lnTo>
                      <a:pt x="2234654" y="837024"/>
                    </a:lnTo>
                    <a:lnTo>
                      <a:pt x="2234654" y="1195748"/>
                    </a:lnTo>
                    <a:lnTo>
                      <a:pt x="2234654" y="1434898"/>
                    </a:lnTo>
                    <a:lnTo>
                      <a:pt x="931106" y="1434898"/>
                    </a:lnTo>
                    <a:lnTo>
                      <a:pt x="651782" y="1614260"/>
                    </a:lnTo>
                    <a:lnTo>
                      <a:pt x="372442" y="1434898"/>
                    </a:lnTo>
                    <a:lnTo>
                      <a:pt x="0" y="1434898"/>
                    </a:lnTo>
                    <a:lnTo>
                      <a:pt x="0" y="1195748"/>
                    </a:lnTo>
                    <a:lnTo>
                      <a:pt x="0" y="837024"/>
                    </a:lnTo>
                    <a:lnTo>
                      <a:pt x="0" y="837024"/>
                    </a:lnTo>
                    <a:lnTo>
                      <a:pt x="0" y="0"/>
                    </a:lnTo>
                    <a:close/>
                  </a:path>
                </a:pathLst>
              </a:custGeom>
              <a:solidFill>
                <a:schemeClr val="accent4"/>
              </a:solidFill>
              <a:ln cap="flat" cmpd="sng" w="25400">
                <a:solidFill>
                  <a:srgbClr val="F2F2F2"/>
                </a:solidFill>
                <a:prstDash val="solid"/>
                <a:round/>
                <a:headEnd len="sm" w="sm" type="none"/>
                <a:tailEnd len="sm" w="sm" type="none"/>
              </a:ln>
            </p:spPr>
            <p:txBody>
              <a:bodyPr anchorCtr="0" anchor="ctr" bIns="85300" lIns="255950" spcFirstLastPara="1" rIns="85300" wrap="square" tIns="85300">
                <a:noAutofit/>
              </a:bodyPr>
              <a:lstStyle/>
              <a:p>
                <a:pPr indent="0" lvl="0" marL="0" marR="0" rtl="0" algn="ctr">
                  <a:lnSpc>
                    <a:spcPct val="90000"/>
                  </a:lnSpc>
                  <a:spcBef>
                    <a:spcPts val="0"/>
                  </a:spcBef>
                  <a:spcAft>
                    <a:spcPts val="0"/>
                  </a:spcAft>
                  <a:buNone/>
                </a:pPr>
                <a:r>
                  <a:t/>
                </a:r>
                <a:endParaRPr sz="4799">
                  <a:solidFill>
                    <a:srgbClr val="FFFFFF"/>
                  </a:solidFill>
                  <a:latin typeface="Calibri"/>
                  <a:ea typeface="Calibri"/>
                  <a:cs typeface="Calibri"/>
                  <a:sym typeface="Calibri"/>
                </a:endParaRPr>
              </a:p>
            </p:txBody>
          </p:sp>
          <p:sp>
            <p:nvSpPr>
              <p:cNvPr id="1536" name="Google Shape;1536;p27"/>
              <p:cNvSpPr/>
              <p:nvPr/>
            </p:nvSpPr>
            <p:spPr>
              <a:xfrm>
                <a:off x="7678394" y="2346939"/>
                <a:ext cx="589944" cy="487345"/>
              </a:xfrm>
              <a:custGeom>
                <a:rect b="b" l="l" r="r" t="t"/>
                <a:pathLst>
                  <a:path extrusionOk="0" h="88" w="107">
                    <a:moveTo>
                      <a:pt x="83" y="63"/>
                    </a:moveTo>
                    <a:cubicBezTo>
                      <a:pt x="97" y="47"/>
                      <a:pt x="97" y="23"/>
                      <a:pt x="83" y="7"/>
                    </a:cubicBezTo>
                    <a:cubicBezTo>
                      <a:pt x="82" y="6"/>
                      <a:pt x="82" y="4"/>
                      <a:pt x="83" y="3"/>
                    </a:cubicBezTo>
                    <a:cubicBezTo>
                      <a:pt x="85" y="0"/>
                      <a:pt x="85" y="0"/>
                      <a:pt x="85" y="0"/>
                    </a:cubicBezTo>
                    <a:cubicBezTo>
                      <a:pt x="86" y="0"/>
                      <a:pt x="86" y="0"/>
                      <a:pt x="87" y="0"/>
                    </a:cubicBezTo>
                    <a:cubicBezTo>
                      <a:pt x="88" y="0"/>
                      <a:pt x="89" y="0"/>
                      <a:pt x="89" y="0"/>
                    </a:cubicBezTo>
                    <a:cubicBezTo>
                      <a:pt x="107" y="20"/>
                      <a:pt x="107" y="50"/>
                      <a:pt x="89" y="69"/>
                    </a:cubicBezTo>
                    <a:cubicBezTo>
                      <a:pt x="89" y="70"/>
                      <a:pt x="88" y="70"/>
                      <a:pt x="87" y="70"/>
                    </a:cubicBezTo>
                    <a:cubicBezTo>
                      <a:pt x="86" y="70"/>
                      <a:pt x="86" y="70"/>
                      <a:pt x="85" y="69"/>
                    </a:cubicBezTo>
                    <a:cubicBezTo>
                      <a:pt x="83" y="67"/>
                      <a:pt x="83" y="67"/>
                      <a:pt x="83" y="67"/>
                    </a:cubicBezTo>
                    <a:cubicBezTo>
                      <a:pt x="82" y="65"/>
                      <a:pt x="82" y="64"/>
                      <a:pt x="83" y="63"/>
                    </a:cubicBezTo>
                    <a:close/>
                    <a:moveTo>
                      <a:pt x="24" y="63"/>
                    </a:moveTo>
                    <a:cubicBezTo>
                      <a:pt x="10" y="47"/>
                      <a:pt x="10" y="23"/>
                      <a:pt x="24" y="7"/>
                    </a:cubicBezTo>
                    <a:cubicBezTo>
                      <a:pt x="25" y="6"/>
                      <a:pt x="25" y="4"/>
                      <a:pt x="24" y="3"/>
                    </a:cubicBezTo>
                    <a:cubicBezTo>
                      <a:pt x="22" y="0"/>
                      <a:pt x="22" y="0"/>
                      <a:pt x="22" y="0"/>
                    </a:cubicBezTo>
                    <a:cubicBezTo>
                      <a:pt x="21" y="0"/>
                      <a:pt x="21" y="0"/>
                      <a:pt x="20" y="0"/>
                    </a:cubicBezTo>
                    <a:cubicBezTo>
                      <a:pt x="19" y="0"/>
                      <a:pt x="18" y="0"/>
                      <a:pt x="18" y="0"/>
                    </a:cubicBezTo>
                    <a:cubicBezTo>
                      <a:pt x="0" y="20"/>
                      <a:pt x="0" y="50"/>
                      <a:pt x="18" y="69"/>
                    </a:cubicBezTo>
                    <a:cubicBezTo>
                      <a:pt x="18" y="70"/>
                      <a:pt x="19" y="70"/>
                      <a:pt x="20" y="70"/>
                    </a:cubicBezTo>
                    <a:cubicBezTo>
                      <a:pt x="21" y="70"/>
                      <a:pt x="21" y="70"/>
                      <a:pt x="22" y="69"/>
                    </a:cubicBezTo>
                    <a:cubicBezTo>
                      <a:pt x="24" y="67"/>
                      <a:pt x="24" y="67"/>
                      <a:pt x="24" y="67"/>
                    </a:cubicBezTo>
                    <a:cubicBezTo>
                      <a:pt x="25" y="65"/>
                      <a:pt x="25" y="64"/>
                      <a:pt x="24" y="63"/>
                    </a:cubicBezTo>
                    <a:close/>
                    <a:moveTo>
                      <a:pt x="36" y="51"/>
                    </a:moveTo>
                    <a:cubicBezTo>
                      <a:pt x="37" y="53"/>
                      <a:pt x="37" y="54"/>
                      <a:pt x="36" y="55"/>
                    </a:cubicBezTo>
                    <a:cubicBezTo>
                      <a:pt x="33" y="58"/>
                      <a:pt x="33" y="58"/>
                      <a:pt x="33" y="58"/>
                    </a:cubicBezTo>
                    <a:cubicBezTo>
                      <a:pt x="33" y="58"/>
                      <a:pt x="32" y="59"/>
                      <a:pt x="31" y="59"/>
                    </a:cubicBezTo>
                    <a:cubicBezTo>
                      <a:pt x="30" y="58"/>
                      <a:pt x="30" y="58"/>
                      <a:pt x="29" y="58"/>
                    </a:cubicBezTo>
                    <a:cubicBezTo>
                      <a:pt x="18" y="44"/>
                      <a:pt x="18" y="25"/>
                      <a:pt x="29" y="12"/>
                    </a:cubicBezTo>
                    <a:cubicBezTo>
                      <a:pt x="30" y="11"/>
                      <a:pt x="30" y="11"/>
                      <a:pt x="31" y="11"/>
                    </a:cubicBezTo>
                    <a:cubicBezTo>
                      <a:pt x="32" y="11"/>
                      <a:pt x="33" y="11"/>
                      <a:pt x="33" y="12"/>
                    </a:cubicBezTo>
                    <a:cubicBezTo>
                      <a:pt x="36" y="14"/>
                      <a:pt x="36" y="14"/>
                      <a:pt x="36" y="14"/>
                    </a:cubicBezTo>
                    <a:cubicBezTo>
                      <a:pt x="37" y="15"/>
                      <a:pt x="37" y="17"/>
                      <a:pt x="36" y="18"/>
                    </a:cubicBezTo>
                    <a:cubicBezTo>
                      <a:pt x="28" y="28"/>
                      <a:pt x="28" y="42"/>
                      <a:pt x="36" y="51"/>
                    </a:cubicBezTo>
                    <a:close/>
                    <a:moveTo>
                      <a:pt x="61" y="80"/>
                    </a:moveTo>
                    <a:cubicBezTo>
                      <a:pt x="61" y="84"/>
                      <a:pt x="58" y="88"/>
                      <a:pt x="54" y="88"/>
                    </a:cubicBezTo>
                    <a:cubicBezTo>
                      <a:pt x="49" y="88"/>
                      <a:pt x="46" y="84"/>
                      <a:pt x="46" y="80"/>
                    </a:cubicBezTo>
                    <a:cubicBezTo>
                      <a:pt x="46" y="60"/>
                      <a:pt x="46" y="44"/>
                      <a:pt x="46" y="24"/>
                    </a:cubicBezTo>
                    <a:cubicBezTo>
                      <a:pt x="46" y="19"/>
                      <a:pt x="49" y="16"/>
                      <a:pt x="54" y="16"/>
                    </a:cubicBezTo>
                    <a:cubicBezTo>
                      <a:pt x="58" y="16"/>
                      <a:pt x="61" y="19"/>
                      <a:pt x="61" y="24"/>
                    </a:cubicBezTo>
                    <a:cubicBezTo>
                      <a:pt x="61" y="44"/>
                      <a:pt x="61" y="60"/>
                      <a:pt x="61" y="80"/>
                    </a:cubicBezTo>
                    <a:close/>
                    <a:moveTo>
                      <a:pt x="71" y="51"/>
                    </a:moveTo>
                    <a:cubicBezTo>
                      <a:pt x="70" y="53"/>
                      <a:pt x="70" y="54"/>
                      <a:pt x="71" y="55"/>
                    </a:cubicBezTo>
                    <a:cubicBezTo>
                      <a:pt x="74" y="58"/>
                      <a:pt x="74" y="58"/>
                      <a:pt x="74" y="58"/>
                    </a:cubicBezTo>
                    <a:cubicBezTo>
                      <a:pt x="74" y="58"/>
                      <a:pt x="75" y="59"/>
                      <a:pt x="76" y="59"/>
                    </a:cubicBezTo>
                    <a:cubicBezTo>
                      <a:pt x="77" y="58"/>
                      <a:pt x="77" y="58"/>
                      <a:pt x="78" y="58"/>
                    </a:cubicBezTo>
                    <a:cubicBezTo>
                      <a:pt x="89" y="44"/>
                      <a:pt x="89" y="25"/>
                      <a:pt x="78" y="12"/>
                    </a:cubicBezTo>
                    <a:cubicBezTo>
                      <a:pt x="77" y="11"/>
                      <a:pt x="77" y="11"/>
                      <a:pt x="76" y="11"/>
                    </a:cubicBezTo>
                    <a:cubicBezTo>
                      <a:pt x="75" y="11"/>
                      <a:pt x="74" y="11"/>
                      <a:pt x="74" y="12"/>
                    </a:cubicBezTo>
                    <a:cubicBezTo>
                      <a:pt x="71" y="14"/>
                      <a:pt x="71" y="14"/>
                      <a:pt x="71" y="14"/>
                    </a:cubicBezTo>
                    <a:cubicBezTo>
                      <a:pt x="70" y="15"/>
                      <a:pt x="70" y="17"/>
                      <a:pt x="71" y="18"/>
                    </a:cubicBezTo>
                    <a:cubicBezTo>
                      <a:pt x="79" y="28"/>
                      <a:pt x="79" y="42"/>
                      <a:pt x="71" y="5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537" name="Google Shape;1537;p27"/>
          <p:cNvGrpSpPr/>
          <p:nvPr/>
        </p:nvGrpSpPr>
        <p:grpSpPr>
          <a:xfrm>
            <a:off x="6740650" y="1376363"/>
            <a:ext cx="1675883" cy="1646635"/>
            <a:chOff x="8988850" y="1835838"/>
            <a:chExt cx="2234654" cy="2194358"/>
          </a:xfrm>
        </p:grpSpPr>
        <p:cxnSp>
          <p:nvCxnSpPr>
            <p:cNvPr id="1538" name="Google Shape;1538;p27"/>
            <p:cNvCxnSpPr/>
            <p:nvPr/>
          </p:nvCxnSpPr>
          <p:spPr>
            <a:xfrm rot="10800000">
              <a:off x="9639566" y="3428850"/>
              <a:ext cx="0" cy="601346"/>
            </a:xfrm>
            <a:prstGeom prst="straightConnector1">
              <a:avLst/>
            </a:prstGeom>
            <a:noFill/>
            <a:ln cap="flat" cmpd="sng" w="25400">
              <a:solidFill>
                <a:schemeClr val="accent1"/>
              </a:solidFill>
              <a:prstDash val="solid"/>
              <a:round/>
              <a:headEnd len="med" w="med" type="none"/>
              <a:tailEnd len="med" w="med" type="none"/>
            </a:ln>
            <a:effectLst>
              <a:outerShdw blurRad="40000" rotWithShape="0" dir="5400000" dist="20000">
                <a:srgbClr val="000000">
                  <a:alpha val="37647"/>
                </a:srgbClr>
              </a:outerShdw>
            </a:effectLst>
          </p:spPr>
        </p:cxnSp>
        <p:grpSp>
          <p:nvGrpSpPr>
            <p:cNvPr id="1539" name="Google Shape;1539;p27"/>
            <p:cNvGrpSpPr/>
            <p:nvPr/>
          </p:nvGrpSpPr>
          <p:grpSpPr>
            <a:xfrm>
              <a:off x="8988850" y="1835838"/>
              <a:ext cx="2234654" cy="1434345"/>
              <a:chOff x="8988850" y="1835838"/>
              <a:chExt cx="2234654" cy="1434345"/>
            </a:xfrm>
          </p:grpSpPr>
          <p:sp>
            <p:nvSpPr>
              <p:cNvPr id="1540" name="Google Shape;1540;p27"/>
              <p:cNvSpPr/>
              <p:nvPr/>
            </p:nvSpPr>
            <p:spPr>
              <a:xfrm>
                <a:off x="8988850" y="1835838"/>
                <a:ext cx="2234654" cy="1434345"/>
              </a:xfrm>
              <a:custGeom>
                <a:rect b="b" l="l" r="r" t="t"/>
                <a:pathLst>
                  <a:path extrusionOk="0" h="1434898" w="2234654">
                    <a:moveTo>
                      <a:pt x="0" y="0"/>
                    </a:moveTo>
                    <a:lnTo>
                      <a:pt x="372442" y="0"/>
                    </a:lnTo>
                    <a:lnTo>
                      <a:pt x="372442" y="0"/>
                    </a:lnTo>
                    <a:lnTo>
                      <a:pt x="931106" y="0"/>
                    </a:lnTo>
                    <a:lnTo>
                      <a:pt x="2234654" y="0"/>
                    </a:lnTo>
                    <a:lnTo>
                      <a:pt x="2234654" y="837024"/>
                    </a:lnTo>
                    <a:lnTo>
                      <a:pt x="2234654" y="837024"/>
                    </a:lnTo>
                    <a:lnTo>
                      <a:pt x="2234654" y="1195748"/>
                    </a:lnTo>
                    <a:lnTo>
                      <a:pt x="2234654" y="1434898"/>
                    </a:lnTo>
                    <a:lnTo>
                      <a:pt x="931106" y="1434898"/>
                    </a:lnTo>
                    <a:lnTo>
                      <a:pt x="651782" y="1614260"/>
                    </a:lnTo>
                    <a:lnTo>
                      <a:pt x="372442" y="1434898"/>
                    </a:lnTo>
                    <a:lnTo>
                      <a:pt x="0" y="1434898"/>
                    </a:lnTo>
                    <a:lnTo>
                      <a:pt x="0" y="1195748"/>
                    </a:lnTo>
                    <a:lnTo>
                      <a:pt x="0" y="837024"/>
                    </a:lnTo>
                    <a:lnTo>
                      <a:pt x="0" y="837024"/>
                    </a:lnTo>
                    <a:lnTo>
                      <a:pt x="0" y="0"/>
                    </a:lnTo>
                    <a:close/>
                  </a:path>
                </a:pathLst>
              </a:custGeom>
              <a:solidFill>
                <a:schemeClr val="accent1"/>
              </a:solidFill>
              <a:ln cap="flat" cmpd="sng" w="25400">
                <a:solidFill>
                  <a:srgbClr val="F2F2F2"/>
                </a:solidFill>
                <a:prstDash val="solid"/>
                <a:round/>
                <a:headEnd len="sm" w="sm" type="none"/>
                <a:tailEnd len="sm" w="sm" type="none"/>
              </a:ln>
            </p:spPr>
            <p:txBody>
              <a:bodyPr anchorCtr="0" anchor="ctr" bIns="85300" lIns="255950" spcFirstLastPara="1" rIns="85300" wrap="square" tIns="85300">
                <a:noAutofit/>
              </a:bodyPr>
              <a:lstStyle/>
              <a:p>
                <a:pPr indent="0" lvl="0" marL="0" marR="0" rtl="0" algn="ctr">
                  <a:lnSpc>
                    <a:spcPct val="90000"/>
                  </a:lnSpc>
                  <a:spcBef>
                    <a:spcPts val="0"/>
                  </a:spcBef>
                  <a:spcAft>
                    <a:spcPts val="0"/>
                  </a:spcAft>
                  <a:buNone/>
                </a:pPr>
                <a:r>
                  <a:t/>
                </a:r>
                <a:endParaRPr sz="4799">
                  <a:solidFill>
                    <a:srgbClr val="FFFFFF"/>
                  </a:solidFill>
                  <a:latin typeface="Calibri"/>
                  <a:ea typeface="Calibri"/>
                  <a:cs typeface="Calibri"/>
                  <a:sym typeface="Calibri"/>
                </a:endParaRPr>
              </a:p>
            </p:txBody>
          </p:sp>
          <p:sp>
            <p:nvSpPr>
              <p:cNvPr id="1541" name="Google Shape;1541;p27"/>
              <p:cNvSpPr/>
              <p:nvPr/>
            </p:nvSpPr>
            <p:spPr>
              <a:xfrm>
                <a:off x="9808569" y="2329962"/>
                <a:ext cx="571924" cy="508150"/>
              </a:xfrm>
              <a:custGeom>
                <a:rect b="b" l="l" r="r" t="t"/>
                <a:pathLst>
                  <a:path extrusionOk="0" h="119" w="134">
                    <a:moveTo>
                      <a:pt x="133" y="16"/>
                    </a:moveTo>
                    <a:cubicBezTo>
                      <a:pt x="121" y="5"/>
                      <a:pt x="121" y="5"/>
                      <a:pt x="121" y="5"/>
                    </a:cubicBezTo>
                    <a:cubicBezTo>
                      <a:pt x="119" y="3"/>
                      <a:pt x="117" y="3"/>
                      <a:pt x="115" y="5"/>
                    </a:cubicBezTo>
                    <a:cubicBezTo>
                      <a:pt x="114" y="6"/>
                      <a:pt x="114" y="7"/>
                      <a:pt x="114" y="8"/>
                    </a:cubicBezTo>
                    <a:cubicBezTo>
                      <a:pt x="113" y="8"/>
                      <a:pt x="112" y="8"/>
                      <a:pt x="111" y="9"/>
                    </a:cubicBezTo>
                    <a:cubicBezTo>
                      <a:pt x="111" y="9"/>
                      <a:pt x="111" y="9"/>
                      <a:pt x="111" y="9"/>
                    </a:cubicBezTo>
                    <a:cubicBezTo>
                      <a:pt x="81" y="39"/>
                      <a:pt x="81" y="39"/>
                      <a:pt x="81" y="39"/>
                    </a:cubicBezTo>
                    <a:cubicBezTo>
                      <a:pt x="81" y="42"/>
                      <a:pt x="80" y="45"/>
                      <a:pt x="79" y="47"/>
                    </a:cubicBezTo>
                    <a:cubicBezTo>
                      <a:pt x="82" y="50"/>
                      <a:pt x="82" y="50"/>
                      <a:pt x="82" y="50"/>
                    </a:cubicBezTo>
                    <a:cubicBezTo>
                      <a:pt x="82" y="50"/>
                      <a:pt x="82" y="50"/>
                      <a:pt x="82" y="50"/>
                    </a:cubicBezTo>
                    <a:cubicBezTo>
                      <a:pt x="83" y="51"/>
                      <a:pt x="83" y="51"/>
                      <a:pt x="83" y="51"/>
                    </a:cubicBezTo>
                    <a:cubicBezTo>
                      <a:pt x="76" y="57"/>
                      <a:pt x="76" y="57"/>
                      <a:pt x="76" y="57"/>
                    </a:cubicBezTo>
                    <a:cubicBezTo>
                      <a:pt x="54" y="35"/>
                      <a:pt x="54" y="35"/>
                      <a:pt x="54" y="35"/>
                    </a:cubicBezTo>
                    <a:cubicBezTo>
                      <a:pt x="56" y="26"/>
                      <a:pt x="54" y="17"/>
                      <a:pt x="47" y="10"/>
                    </a:cubicBezTo>
                    <a:cubicBezTo>
                      <a:pt x="40" y="3"/>
                      <a:pt x="30" y="0"/>
                      <a:pt x="21" y="3"/>
                    </a:cubicBezTo>
                    <a:cubicBezTo>
                      <a:pt x="36" y="18"/>
                      <a:pt x="36" y="18"/>
                      <a:pt x="36" y="18"/>
                    </a:cubicBezTo>
                    <a:cubicBezTo>
                      <a:pt x="32" y="32"/>
                      <a:pt x="32" y="32"/>
                      <a:pt x="32" y="32"/>
                    </a:cubicBezTo>
                    <a:cubicBezTo>
                      <a:pt x="18" y="36"/>
                      <a:pt x="18" y="36"/>
                      <a:pt x="18" y="36"/>
                    </a:cubicBezTo>
                    <a:cubicBezTo>
                      <a:pt x="3" y="21"/>
                      <a:pt x="3" y="21"/>
                      <a:pt x="3" y="21"/>
                    </a:cubicBezTo>
                    <a:cubicBezTo>
                      <a:pt x="0" y="30"/>
                      <a:pt x="3" y="40"/>
                      <a:pt x="10" y="47"/>
                    </a:cubicBezTo>
                    <a:cubicBezTo>
                      <a:pt x="17" y="54"/>
                      <a:pt x="27" y="56"/>
                      <a:pt x="36" y="53"/>
                    </a:cubicBezTo>
                    <a:cubicBezTo>
                      <a:pt x="37" y="53"/>
                      <a:pt x="37" y="53"/>
                      <a:pt x="37" y="53"/>
                    </a:cubicBezTo>
                    <a:cubicBezTo>
                      <a:pt x="58" y="75"/>
                      <a:pt x="58" y="75"/>
                      <a:pt x="58" y="75"/>
                    </a:cubicBezTo>
                    <a:cubicBezTo>
                      <a:pt x="38" y="96"/>
                      <a:pt x="38" y="96"/>
                      <a:pt x="38" y="96"/>
                    </a:cubicBezTo>
                    <a:cubicBezTo>
                      <a:pt x="36" y="95"/>
                      <a:pt x="36" y="95"/>
                      <a:pt x="36" y="95"/>
                    </a:cubicBezTo>
                    <a:cubicBezTo>
                      <a:pt x="31" y="99"/>
                      <a:pt x="31" y="99"/>
                      <a:pt x="31" y="99"/>
                    </a:cubicBezTo>
                    <a:cubicBezTo>
                      <a:pt x="21" y="115"/>
                      <a:pt x="21" y="115"/>
                      <a:pt x="21" y="115"/>
                    </a:cubicBezTo>
                    <a:cubicBezTo>
                      <a:pt x="23" y="117"/>
                      <a:pt x="23" y="117"/>
                      <a:pt x="23" y="117"/>
                    </a:cubicBezTo>
                    <a:cubicBezTo>
                      <a:pt x="39" y="107"/>
                      <a:pt x="39" y="107"/>
                      <a:pt x="39" y="107"/>
                    </a:cubicBezTo>
                    <a:cubicBezTo>
                      <a:pt x="43" y="101"/>
                      <a:pt x="43" y="101"/>
                      <a:pt x="43" y="101"/>
                    </a:cubicBezTo>
                    <a:cubicBezTo>
                      <a:pt x="42" y="100"/>
                      <a:pt x="42" y="100"/>
                      <a:pt x="42" y="100"/>
                    </a:cubicBezTo>
                    <a:cubicBezTo>
                      <a:pt x="63" y="80"/>
                      <a:pt x="63" y="80"/>
                      <a:pt x="63" y="80"/>
                    </a:cubicBezTo>
                    <a:cubicBezTo>
                      <a:pt x="98" y="115"/>
                      <a:pt x="98" y="115"/>
                      <a:pt x="98" y="115"/>
                    </a:cubicBezTo>
                    <a:cubicBezTo>
                      <a:pt x="101" y="117"/>
                      <a:pt x="104" y="119"/>
                      <a:pt x="107" y="119"/>
                    </a:cubicBezTo>
                    <a:cubicBezTo>
                      <a:pt x="110" y="119"/>
                      <a:pt x="113" y="117"/>
                      <a:pt x="116" y="115"/>
                    </a:cubicBezTo>
                    <a:cubicBezTo>
                      <a:pt x="121" y="110"/>
                      <a:pt x="121" y="102"/>
                      <a:pt x="116" y="97"/>
                    </a:cubicBezTo>
                    <a:cubicBezTo>
                      <a:pt x="81" y="62"/>
                      <a:pt x="81" y="62"/>
                      <a:pt x="81" y="62"/>
                    </a:cubicBezTo>
                    <a:cubicBezTo>
                      <a:pt x="87" y="56"/>
                      <a:pt x="87" y="56"/>
                      <a:pt x="87" y="56"/>
                    </a:cubicBezTo>
                    <a:cubicBezTo>
                      <a:pt x="90" y="59"/>
                      <a:pt x="90" y="59"/>
                      <a:pt x="90" y="59"/>
                    </a:cubicBezTo>
                    <a:cubicBezTo>
                      <a:pt x="92" y="57"/>
                      <a:pt x="95" y="56"/>
                      <a:pt x="98" y="57"/>
                    </a:cubicBezTo>
                    <a:cubicBezTo>
                      <a:pt x="128" y="26"/>
                      <a:pt x="128" y="26"/>
                      <a:pt x="128" y="26"/>
                    </a:cubicBezTo>
                    <a:cubicBezTo>
                      <a:pt x="128" y="26"/>
                      <a:pt x="128" y="26"/>
                      <a:pt x="128" y="26"/>
                    </a:cubicBezTo>
                    <a:cubicBezTo>
                      <a:pt x="128" y="26"/>
                      <a:pt x="128" y="26"/>
                      <a:pt x="128" y="26"/>
                    </a:cubicBezTo>
                    <a:cubicBezTo>
                      <a:pt x="129" y="25"/>
                      <a:pt x="129" y="24"/>
                      <a:pt x="129" y="23"/>
                    </a:cubicBezTo>
                    <a:cubicBezTo>
                      <a:pt x="130" y="24"/>
                      <a:pt x="132" y="23"/>
                      <a:pt x="133" y="22"/>
                    </a:cubicBezTo>
                    <a:cubicBezTo>
                      <a:pt x="134" y="21"/>
                      <a:pt x="134" y="18"/>
                      <a:pt x="133" y="16"/>
                    </a:cubicBezTo>
                    <a:close/>
                    <a:moveTo>
                      <a:pt x="108" y="103"/>
                    </a:moveTo>
                    <a:cubicBezTo>
                      <a:pt x="111" y="103"/>
                      <a:pt x="113" y="106"/>
                      <a:pt x="113" y="108"/>
                    </a:cubicBezTo>
                    <a:cubicBezTo>
                      <a:pt x="113" y="111"/>
                      <a:pt x="111" y="113"/>
                      <a:pt x="108" y="113"/>
                    </a:cubicBezTo>
                    <a:cubicBezTo>
                      <a:pt x="105" y="113"/>
                      <a:pt x="103" y="111"/>
                      <a:pt x="103" y="108"/>
                    </a:cubicBezTo>
                    <a:cubicBezTo>
                      <a:pt x="103" y="106"/>
                      <a:pt x="105" y="103"/>
                      <a:pt x="108" y="103"/>
                    </a:cubicBezTo>
                    <a:close/>
                    <a:moveTo>
                      <a:pt x="91" y="41"/>
                    </a:moveTo>
                    <a:cubicBezTo>
                      <a:pt x="89" y="39"/>
                      <a:pt x="89" y="39"/>
                      <a:pt x="89" y="39"/>
                    </a:cubicBezTo>
                    <a:cubicBezTo>
                      <a:pt x="112" y="17"/>
                      <a:pt x="112" y="17"/>
                      <a:pt x="112" y="17"/>
                    </a:cubicBezTo>
                    <a:cubicBezTo>
                      <a:pt x="114" y="19"/>
                      <a:pt x="114" y="19"/>
                      <a:pt x="114" y="19"/>
                    </a:cubicBezTo>
                    <a:lnTo>
                      <a:pt x="91" y="41"/>
                    </a:lnTo>
                    <a:close/>
                    <a:moveTo>
                      <a:pt x="98" y="48"/>
                    </a:moveTo>
                    <a:cubicBezTo>
                      <a:pt x="96" y="47"/>
                      <a:pt x="96" y="47"/>
                      <a:pt x="96" y="47"/>
                    </a:cubicBezTo>
                    <a:cubicBezTo>
                      <a:pt x="119" y="24"/>
                      <a:pt x="119" y="24"/>
                      <a:pt x="119" y="24"/>
                    </a:cubicBezTo>
                    <a:cubicBezTo>
                      <a:pt x="121" y="26"/>
                      <a:pt x="121" y="26"/>
                      <a:pt x="121" y="26"/>
                    </a:cubicBezTo>
                    <a:lnTo>
                      <a:pt x="98" y="48"/>
                    </a:lnTo>
                    <a:close/>
                  </a:path>
                </a:pathLst>
              </a:custGeom>
              <a:solidFill>
                <a:schemeClr val="lt1"/>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1C1C1C"/>
                  </a:solidFill>
                  <a:latin typeface="Calibri"/>
                  <a:ea typeface="Calibri"/>
                  <a:cs typeface="Calibri"/>
                  <a:sym typeface="Calibri"/>
                </a:endParaRPr>
              </a:p>
            </p:txBody>
          </p:sp>
        </p:grpSp>
      </p:grpSp>
      <p:grpSp>
        <p:nvGrpSpPr>
          <p:cNvPr id="1542" name="Google Shape;1542;p27"/>
          <p:cNvGrpSpPr/>
          <p:nvPr/>
        </p:nvGrpSpPr>
        <p:grpSpPr>
          <a:xfrm>
            <a:off x="2714538" y="340191"/>
            <a:ext cx="6139049" cy="129804"/>
            <a:chOff x="2713964" y="340296"/>
            <a:chExt cx="6140944" cy="129844"/>
          </a:xfrm>
        </p:grpSpPr>
        <p:cxnSp>
          <p:nvCxnSpPr>
            <p:cNvPr id="1543" name="Google Shape;1543;p27"/>
            <p:cNvCxnSpPr>
              <a:endCxn id="1544"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544" name="Google Shape;1544;p27"/>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545" name="Google Shape;1545;p27"/>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546" name="Google Shape;1546;p27"/>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547" name="Google Shape;1547;p27"/>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15"/>
                                        </p:tgtEl>
                                        <p:attrNameLst>
                                          <p:attrName>style.visibility</p:attrName>
                                        </p:attrNameLst>
                                      </p:cBhvr>
                                      <p:to>
                                        <p:strVal val="visible"/>
                                      </p:to>
                                    </p:set>
                                    <p:animEffect filter="fade" transition="in">
                                      <p:cBhvr>
                                        <p:cTn dur="500"/>
                                        <p:tgtEl>
                                          <p:spTgt spid="151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512"/>
                                        </p:tgtEl>
                                        <p:attrNameLst>
                                          <p:attrName>style.visibility</p:attrName>
                                        </p:attrNameLst>
                                      </p:cBhvr>
                                      <p:to>
                                        <p:strVal val="visible"/>
                                      </p:to>
                                    </p:set>
                                    <p:animEffect filter="fade" transition="in">
                                      <p:cBhvr>
                                        <p:cTn dur="500"/>
                                        <p:tgtEl>
                                          <p:spTgt spid="151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07"/>
                                        </p:tgtEl>
                                        <p:attrNameLst>
                                          <p:attrName>style.visibility</p:attrName>
                                        </p:attrNameLst>
                                      </p:cBhvr>
                                      <p:to>
                                        <p:strVal val="visible"/>
                                      </p:to>
                                    </p:set>
                                    <p:animEffect filter="fade" transition="in">
                                      <p:cBhvr>
                                        <p:cTn dur="500"/>
                                        <p:tgtEl>
                                          <p:spTgt spid="150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520"/>
                                        </p:tgtEl>
                                        <p:attrNameLst>
                                          <p:attrName>style.visibility</p:attrName>
                                        </p:attrNameLst>
                                      </p:cBhvr>
                                      <p:to>
                                        <p:strVal val="visible"/>
                                      </p:to>
                                    </p:set>
                                    <p:animEffect filter="fade" transition="in">
                                      <p:cBhvr>
                                        <p:cTn dur="500"/>
                                        <p:tgtEl>
                                          <p:spTgt spid="152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498"/>
                                        </p:tgtEl>
                                        <p:attrNameLst>
                                          <p:attrName>style.visibility</p:attrName>
                                        </p:attrNameLst>
                                      </p:cBhvr>
                                      <p:to>
                                        <p:strVal val="visible"/>
                                      </p:to>
                                    </p:set>
                                    <p:animEffect filter="fade" transition="in">
                                      <p:cBhvr>
                                        <p:cTn dur="500"/>
                                        <p:tgtEl>
                                          <p:spTgt spid="1498"/>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508"/>
                                        </p:tgtEl>
                                        <p:attrNameLst>
                                          <p:attrName>style.visibility</p:attrName>
                                        </p:attrNameLst>
                                      </p:cBhvr>
                                      <p:to>
                                        <p:strVal val="visible"/>
                                      </p:to>
                                    </p:set>
                                    <p:animEffect filter="fade" transition="in">
                                      <p:cBhvr>
                                        <p:cTn dur="500"/>
                                        <p:tgtEl>
                                          <p:spTgt spid="150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527"/>
                                        </p:tgtEl>
                                        <p:attrNameLst>
                                          <p:attrName>style.visibility</p:attrName>
                                        </p:attrNameLst>
                                      </p:cBhvr>
                                      <p:to>
                                        <p:strVal val="visible"/>
                                      </p:to>
                                    </p:set>
                                    <p:animEffect filter="fade" transition="in">
                                      <p:cBhvr>
                                        <p:cTn dur="500"/>
                                        <p:tgtEl>
                                          <p:spTgt spid="1527"/>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501"/>
                                        </p:tgtEl>
                                        <p:attrNameLst>
                                          <p:attrName>style.visibility</p:attrName>
                                        </p:attrNameLst>
                                      </p:cBhvr>
                                      <p:to>
                                        <p:strVal val="visible"/>
                                      </p:to>
                                    </p:set>
                                    <p:animEffect filter="fade" transition="in">
                                      <p:cBhvr>
                                        <p:cTn dur="500"/>
                                        <p:tgtEl>
                                          <p:spTgt spid="1501"/>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509"/>
                                        </p:tgtEl>
                                        <p:attrNameLst>
                                          <p:attrName>style.visibility</p:attrName>
                                        </p:attrNameLst>
                                      </p:cBhvr>
                                      <p:to>
                                        <p:strVal val="visible"/>
                                      </p:to>
                                    </p:set>
                                    <p:animEffect filter="fade" transition="in">
                                      <p:cBhvr>
                                        <p:cTn dur="500"/>
                                        <p:tgtEl>
                                          <p:spTgt spid="1509"/>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532"/>
                                        </p:tgtEl>
                                        <p:attrNameLst>
                                          <p:attrName>style.visibility</p:attrName>
                                        </p:attrNameLst>
                                      </p:cBhvr>
                                      <p:to>
                                        <p:strVal val="visible"/>
                                      </p:to>
                                    </p:set>
                                    <p:animEffect filter="fade" transition="in">
                                      <p:cBhvr>
                                        <p:cTn dur="500"/>
                                        <p:tgtEl>
                                          <p:spTgt spid="1532"/>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495"/>
                                        </p:tgtEl>
                                        <p:attrNameLst>
                                          <p:attrName>style.visibility</p:attrName>
                                        </p:attrNameLst>
                                      </p:cBhvr>
                                      <p:to>
                                        <p:strVal val="visible"/>
                                      </p:to>
                                    </p:set>
                                    <p:animEffect filter="fade" transition="in">
                                      <p:cBhvr>
                                        <p:cTn dur="500"/>
                                        <p:tgtEl>
                                          <p:spTgt spid="1495"/>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510"/>
                                        </p:tgtEl>
                                        <p:attrNameLst>
                                          <p:attrName>style.visibility</p:attrName>
                                        </p:attrNameLst>
                                      </p:cBhvr>
                                      <p:to>
                                        <p:strVal val="visible"/>
                                      </p:to>
                                    </p:set>
                                    <p:animEffect filter="fade" transition="in">
                                      <p:cBhvr>
                                        <p:cTn dur="500"/>
                                        <p:tgtEl>
                                          <p:spTgt spid="1510"/>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537"/>
                                        </p:tgtEl>
                                        <p:attrNameLst>
                                          <p:attrName>style.visibility</p:attrName>
                                        </p:attrNameLst>
                                      </p:cBhvr>
                                      <p:to>
                                        <p:strVal val="visible"/>
                                      </p:to>
                                    </p:set>
                                    <p:animEffect filter="fade" transition="in">
                                      <p:cBhvr>
                                        <p:cTn dur="500"/>
                                        <p:tgtEl>
                                          <p:spTgt spid="1537"/>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1504"/>
                                        </p:tgtEl>
                                        <p:attrNameLst>
                                          <p:attrName>style.visibility</p:attrName>
                                        </p:attrNameLst>
                                      </p:cBhvr>
                                      <p:to>
                                        <p:strVal val="visible"/>
                                      </p:to>
                                    </p:set>
                                    <p:animEffect filter="fade" transition="in">
                                      <p:cBhvr>
                                        <p:cTn dur="500"/>
                                        <p:tgtEl>
                                          <p:spTgt spid="1504"/>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1511"/>
                                        </p:tgtEl>
                                        <p:attrNameLst>
                                          <p:attrName>style.visibility</p:attrName>
                                        </p:attrNameLst>
                                      </p:cBhvr>
                                      <p:to>
                                        <p:strVal val="visible"/>
                                      </p:to>
                                    </p:set>
                                    <p:animEffect filter="fade" transition="in">
                                      <p:cBhvr>
                                        <p:cTn dur="500"/>
                                        <p:tgtEl>
                                          <p:spTgt spid="1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2" name="Shape 1552"/>
        <p:cNvGrpSpPr/>
        <p:nvPr/>
      </p:nvGrpSpPr>
      <p:grpSpPr>
        <a:xfrm>
          <a:off x="0" y="0"/>
          <a:ext cx="0" cy="0"/>
          <a:chOff x="0" y="0"/>
          <a:chExt cx="0" cy="0"/>
        </a:xfrm>
      </p:grpSpPr>
      <p:sp>
        <p:nvSpPr>
          <p:cNvPr id="1553" name="Google Shape;1553;p28"/>
          <p:cNvSpPr/>
          <p:nvPr/>
        </p:nvSpPr>
        <p:spPr>
          <a:xfrm>
            <a:off x="918913" y="2100596"/>
            <a:ext cx="1663184" cy="1663184"/>
          </a:xfrm>
          <a:prstGeom prst="blockArc">
            <a:avLst>
              <a:gd fmla="val 10800000" name="adj1"/>
              <a:gd fmla="val 3" name="adj2"/>
              <a:gd fmla="val 15291" name="adj3"/>
            </a:avLst>
          </a:prstGeom>
          <a:solidFill>
            <a:schemeClr val="accent1"/>
          </a:solidFill>
          <a:ln cap="flat" cmpd="sng" w="12700">
            <a:solidFill>
              <a:srgbClr val="D8D8D8"/>
            </a:solidFill>
            <a:prstDash val="solid"/>
            <a:round/>
            <a:headEnd len="sm" w="sm" type="none"/>
            <a:tailEnd len="sm" w="sm" type="none"/>
          </a:ln>
          <a:effectLst>
            <a:outerShdw blurRad="254000" rotWithShape="0" algn="tr" dir="8160000" dist="127000">
              <a:srgbClr val="000000">
                <a:alpha val="3372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54" name="Google Shape;1554;p28"/>
          <p:cNvSpPr/>
          <p:nvPr/>
        </p:nvSpPr>
        <p:spPr>
          <a:xfrm>
            <a:off x="3733600" y="2100596"/>
            <a:ext cx="1663184" cy="1663184"/>
          </a:xfrm>
          <a:prstGeom prst="blockArc">
            <a:avLst>
              <a:gd fmla="val 10800000" name="adj1"/>
              <a:gd fmla="val 3" name="adj2"/>
              <a:gd fmla="val 15291" name="adj3"/>
            </a:avLst>
          </a:prstGeom>
          <a:solidFill>
            <a:schemeClr val="accent3"/>
          </a:solidFill>
          <a:ln cap="flat" cmpd="sng" w="12700">
            <a:solidFill>
              <a:srgbClr val="D8D8D8"/>
            </a:solidFill>
            <a:prstDash val="solid"/>
            <a:round/>
            <a:headEnd len="sm" w="sm" type="none"/>
            <a:tailEnd len="sm" w="sm" type="none"/>
          </a:ln>
          <a:effectLst>
            <a:outerShdw blurRad="254000" rotWithShape="0" algn="tr" dir="8160000" dist="127000">
              <a:srgbClr val="000000">
                <a:alpha val="3372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55" name="Google Shape;1555;p28"/>
          <p:cNvSpPr/>
          <p:nvPr/>
        </p:nvSpPr>
        <p:spPr>
          <a:xfrm>
            <a:off x="6548214" y="2100596"/>
            <a:ext cx="1663184" cy="1663184"/>
          </a:xfrm>
          <a:prstGeom prst="blockArc">
            <a:avLst>
              <a:gd fmla="val 10800000" name="adj1"/>
              <a:gd fmla="val 3" name="adj2"/>
              <a:gd fmla="val 15291" name="adj3"/>
            </a:avLst>
          </a:prstGeom>
          <a:solidFill>
            <a:schemeClr val="accent5"/>
          </a:solidFill>
          <a:ln cap="flat" cmpd="sng" w="12700">
            <a:solidFill>
              <a:srgbClr val="D8D8D8"/>
            </a:solidFill>
            <a:prstDash val="solid"/>
            <a:round/>
            <a:headEnd len="sm" w="sm" type="none"/>
            <a:tailEnd len="sm" w="sm" type="none"/>
          </a:ln>
          <a:effectLst>
            <a:outerShdw blurRad="254000" rotWithShape="0" algn="tr" dir="8160000" dist="127000">
              <a:srgbClr val="000000">
                <a:alpha val="3372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56" name="Google Shape;1556;p28"/>
          <p:cNvSpPr txBox="1"/>
          <p:nvPr/>
        </p:nvSpPr>
        <p:spPr>
          <a:xfrm>
            <a:off x="1412296" y="3617448"/>
            <a:ext cx="641907" cy="215315"/>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None/>
            </a:pPr>
            <a:r>
              <a:rPr lang="en-US" sz="1399">
                <a:solidFill>
                  <a:schemeClr val="accent1"/>
                </a:solidFill>
                <a:latin typeface="Calibri"/>
                <a:ea typeface="Calibri"/>
                <a:cs typeface="Calibri"/>
                <a:sym typeface="Calibri"/>
              </a:rPr>
              <a:t>Title text</a:t>
            </a:r>
            <a:endParaRPr sz="1399">
              <a:solidFill>
                <a:schemeClr val="accent1"/>
              </a:solidFill>
              <a:latin typeface="Calibri"/>
              <a:ea typeface="Calibri"/>
              <a:cs typeface="Calibri"/>
              <a:sym typeface="Calibri"/>
            </a:endParaRPr>
          </a:p>
        </p:txBody>
      </p:sp>
      <p:sp>
        <p:nvSpPr>
          <p:cNvPr id="1557" name="Google Shape;1557;p28"/>
          <p:cNvSpPr txBox="1"/>
          <p:nvPr/>
        </p:nvSpPr>
        <p:spPr>
          <a:xfrm>
            <a:off x="2816180" y="2152137"/>
            <a:ext cx="641907" cy="215315"/>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None/>
            </a:pPr>
            <a:r>
              <a:rPr lang="en-US" sz="1399">
                <a:solidFill>
                  <a:schemeClr val="accent2"/>
                </a:solidFill>
                <a:latin typeface="Calibri"/>
                <a:ea typeface="Calibri"/>
                <a:cs typeface="Calibri"/>
                <a:sym typeface="Calibri"/>
              </a:rPr>
              <a:t>Title text</a:t>
            </a:r>
            <a:endParaRPr sz="1399">
              <a:solidFill>
                <a:schemeClr val="accent2"/>
              </a:solidFill>
              <a:latin typeface="Calibri"/>
              <a:ea typeface="Calibri"/>
              <a:cs typeface="Calibri"/>
              <a:sym typeface="Calibri"/>
            </a:endParaRPr>
          </a:p>
        </p:txBody>
      </p:sp>
      <p:sp>
        <p:nvSpPr>
          <p:cNvPr id="1558" name="Google Shape;1558;p28"/>
          <p:cNvSpPr txBox="1"/>
          <p:nvPr/>
        </p:nvSpPr>
        <p:spPr>
          <a:xfrm>
            <a:off x="4267109" y="3617448"/>
            <a:ext cx="641907" cy="215315"/>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None/>
            </a:pPr>
            <a:r>
              <a:rPr lang="en-US" sz="1399">
                <a:solidFill>
                  <a:schemeClr val="accent3"/>
                </a:solidFill>
                <a:latin typeface="Calibri"/>
                <a:ea typeface="Calibri"/>
                <a:cs typeface="Calibri"/>
                <a:sym typeface="Calibri"/>
              </a:rPr>
              <a:t>Title text</a:t>
            </a:r>
            <a:endParaRPr sz="1399">
              <a:solidFill>
                <a:schemeClr val="accent3"/>
              </a:solidFill>
              <a:latin typeface="Calibri"/>
              <a:ea typeface="Calibri"/>
              <a:cs typeface="Calibri"/>
              <a:sym typeface="Calibri"/>
            </a:endParaRPr>
          </a:p>
        </p:txBody>
      </p:sp>
      <p:sp>
        <p:nvSpPr>
          <p:cNvPr id="1559" name="Google Shape;1559;p28"/>
          <p:cNvSpPr txBox="1"/>
          <p:nvPr/>
        </p:nvSpPr>
        <p:spPr>
          <a:xfrm>
            <a:off x="5656028" y="2152137"/>
            <a:ext cx="641907" cy="215315"/>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None/>
            </a:pPr>
            <a:r>
              <a:rPr lang="en-US" sz="1399">
                <a:solidFill>
                  <a:schemeClr val="accent4"/>
                </a:solidFill>
                <a:latin typeface="Calibri"/>
                <a:ea typeface="Calibri"/>
                <a:cs typeface="Calibri"/>
                <a:sym typeface="Calibri"/>
              </a:rPr>
              <a:t>Title text</a:t>
            </a:r>
            <a:endParaRPr sz="1399">
              <a:solidFill>
                <a:schemeClr val="accent4"/>
              </a:solidFill>
              <a:latin typeface="Calibri"/>
              <a:ea typeface="Calibri"/>
              <a:cs typeface="Calibri"/>
              <a:sym typeface="Calibri"/>
            </a:endParaRPr>
          </a:p>
        </p:txBody>
      </p:sp>
      <p:sp>
        <p:nvSpPr>
          <p:cNvPr id="1560" name="Google Shape;1560;p28"/>
          <p:cNvSpPr txBox="1"/>
          <p:nvPr/>
        </p:nvSpPr>
        <p:spPr>
          <a:xfrm>
            <a:off x="7096203" y="3617448"/>
            <a:ext cx="641907" cy="215315"/>
          </a:xfrm>
          <a:prstGeom prst="rect">
            <a:avLst/>
          </a:prstGeom>
          <a:noFill/>
          <a:ln>
            <a:noFill/>
          </a:ln>
        </p:spPr>
        <p:txBody>
          <a:bodyPr anchorCtr="0" anchor="ctr" bIns="0" lIns="0" spcFirstLastPara="1" rIns="0" wrap="square" tIns="0">
            <a:spAutoFit/>
          </a:bodyPr>
          <a:lstStyle/>
          <a:p>
            <a:pPr indent="0" lvl="0" marL="0" marR="0" rtl="0" algn="ctr">
              <a:spcBef>
                <a:spcPts val="0"/>
              </a:spcBef>
              <a:spcAft>
                <a:spcPts val="0"/>
              </a:spcAft>
              <a:buNone/>
            </a:pPr>
            <a:r>
              <a:rPr lang="en-US" sz="1399">
                <a:solidFill>
                  <a:schemeClr val="accent5"/>
                </a:solidFill>
                <a:latin typeface="Calibri"/>
                <a:ea typeface="Calibri"/>
                <a:cs typeface="Calibri"/>
                <a:sym typeface="Calibri"/>
              </a:rPr>
              <a:t>Title text</a:t>
            </a:r>
            <a:endParaRPr sz="1399">
              <a:solidFill>
                <a:schemeClr val="accent5"/>
              </a:solidFill>
              <a:latin typeface="Calibri"/>
              <a:ea typeface="Calibri"/>
              <a:cs typeface="Calibri"/>
              <a:sym typeface="Calibri"/>
            </a:endParaRPr>
          </a:p>
        </p:txBody>
      </p:sp>
      <p:sp>
        <p:nvSpPr>
          <p:cNvPr id="1561" name="Google Shape;1561;p28"/>
          <p:cNvSpPr/>
          <p:nvPr/>
        </p:nvSpPr>
        <p:spPr>
          <a:xfrm rot="10800000">
            <a:off x="2325526" y="2098435"/>
            <a:ext cx="1663184" cy="1663184"/>
          </a:xfrm>
          <a:prstGeom prst="blockArc">
            <a:avLst>
              <a:gd fmla="val 10800000" name="adj1"/>
              <a:gd fmla="val 3" name="adj2"/>
              <a:gd fmla="val 15291" name="adj3"/>
            </a:avLst>
          </a:prstGeom>
          <a:solidFill>
            <a:schemeClr val="accent2"/>
          </a:solidFill>
          <a:ln cap="flat" cmpd="sng" w="12700">
            <a:solidFill>
              <a:srgbClr val="D8D8D8"/>
            </a:solidFill>
            <a:prstDash val="solid"/>
            <a:round/>
            <a:headEnd len="sm" w="sm" type="none"/>
            <a:tailEnd len="sm" w="sm" type="none"/>
          </a:ln>
          <a:effectLst>
            <a:outerShdw blurRad="254000" rotWithShape="0" algn="tr" dir="8160000" dist="127000">
              <a:srgbClr val="000000">
                <a:alpha val="3372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62" name="Google Shape;1562;p28"/>
          <p:cNvSpPr/>
          <p:nvPr/>
        </p:nvSpPr>
        <p:spPr>
          <a:xfrm rot="10800000">
            <a:off x="5140214" y="2098435"/>
            <a:ext cx="1663184" cy="1663184"/>
          </a:xfrm>
          <a:prstGeom prst="blockArc">
            <a:avLst>
              <a:gd fmla="val 10800000" name="adj1"/>
              <a:gd fmla="val 3" name="adj2"/>
              <a:gd fmla="val 15291" name="adj3"/>
            </a:avLst>
          </a:prstGeom>
          <a:solidFill>
            <a:schemeClr val="accent4"/>
          </a:solidFill>
          <a:ln cap="flat" cmpd="sng" w="12700">
            <a:solidFill>
              <a:srgbClr val="D8D8D8"/>
            </a:solidFill>
            <a:prstDash val="solid"/>
            <a:round/>
            <a:headEnd len="sm" w="sm" type="none"/>
            <a:tailEnd len="sm" w="sm" type="none"/>
          </a:ln>
          <a:effectLst>
            <a:outerShdw blurRad="254000" rotWithShape="0" algn="tr" dir="8160000" dist="127000">
              <a:srgbClr val="000000">
                <a:alpha val="3372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grpSp>
        <p:nvGrpSpPr>
          <p:cNvPr id="1563" name="Google Shape;1563;p28"/>
          <p:cNvGrpSpPr/>
          <p:nvPr/>
        </p:nvGrpSpPr>
        <p:grpSpPr>
          <a:xfrm>
            <a:off x="1280183" y="2486087"/>
            <a:ext cx="925239" cy="925239"/>
            <a:chOff x="1318780" y="2410117"/>
            <a:chExt cx="806358" cy="806358"/>
          </a:xfrm>
        </p:grpSpPr>
        <p:grpSp>
          <p:nvGrpSpPr>
            <p:cNvPr id="1564" name="Google Shape;1564;p28"/>
            <p:cNvGrpSpPr/>
            <p:nvPr/>
          </p:nvGrpSpPr>
          <p:grpSpPr>
            <a:xfrm>
              <a:off x="1318780" y="2410117"/>
              <a:ext cx="806358" cy="806358"/>
              <a:chOff x="3724322" y="1908536"/>
              <a:chExt cx="1329153" cy="1329153"/>
            </a:xfrm>
          </p:grpSpPr>
          <p:sp>
            <p:nvSpPr>
              <p:cNvPr id="1565" name="Google Shape;1565;p28"/>
              <p:cNvSpPr/>
              <p:nvPr/>
            </p:nvSpPr>
            <p:spPr>
              <a:xfrm>
                <a:off x="3724322" y="1908536"/>
                <a:ext cx="1329153" cy="1329153"/>
              </a:xfrm>
              <a:prstGeom prst="ellipse">
                <a:avLst/>
              </a:prstGeom>
              <a:gradFill>
                <a:gsLst>
                  <a:gs pos="0">
                    <a:schemeClr val="lt1"/>
                  </a:gs>
                  <a:gs pos="100000">
                    <a:srgbClr val="DDDEDD"/>
                  </a:gs>
                </a:gsLst>
                <a:lin ang="9600000" scaled="0"/>
              </a:gradFill>
              <a:ln cap="flat" cmpd="sng" w="28575">
                <a:solidFill>
                  <a:schemeClr val="lt1"/>
                </a:solidFill>
                <a:prstDash val="solid"/>
                <a:round/>
                <a:headEnd len="sm" w="sm" type="none"/>
                <a:tailEnd len="sm" w="sm" type="none"/>
              </a:ln>
              <a:effectLst>
                <a:outerShdw blurRad="279400" rotWithShape="0" algn="tr" dir="8100000" dist="254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66" name="Google Shape;1566;p28"/>
              <p:cNvSpPr/>
              <p:nvPr/>
            </p:nvSpPr>
            <p:spPr>
              <a:xfrm>
                <a:off x="3839838" y="2024052"/>
                <a:ext cx="1098122" cy="1098122"/>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67" name="Google Shape;1567;p28"/>
            <p:cNvSpPr/>
            <p:nvPr/>
          </p:nvSpPr>
          <p:spPr>
            <a:xfrm>
              <a:off x="1497123" y="2652994"/>
              <a:ext cx="397548" cy="320603"/>
            </a:xfrm>
            <a:custGeom>
              <a:rect b="b" l="l" r="r" t="t"/>
              <a:pathLst>
                <a:path extrusionOk="0" h="46" w="57">
                  <a:moveTo>
                    <a:pt x="55" y="27"/>
                  </a:moveTo>
                  <a:cubicBezTo>
                    <a:pt x="55" y="27"/>
                    <a:pt x="54" y="27"/>
                    <a:pt x="54" y="27"/>
                  </a:cubicBezTo>
                  <a:cubicBezTo>
                    <a:pt x="54" y="27"/>
                    <a:pt x="54" y="27"/>
                    <a:pt x="54" y="27"/>
                  </a:cubicBezTo>
                  <a:cubicBezTo>
                    <a:pt x="54" y="27"/>
                    <a:pt x="53" y="27"/>
                    <a:pt x="53" y="27"/>
                  </a:cubicBezTo>
                  <a:cubicBezTo>
                    <a:pt x="28" y="6"/>
                    <a:pt x="28" y="6"/>
                    <a:pt x="28" y="6"/>
                  </a:cubicBezTo>
                  <a:cubicBezTo>
                    <a:pt x="4" y="27"/>
                    <a:pt x="4" y="27"/>
                    <a:pt x="4" y="27"/>
                  </a:cubicBezTo>
                  <a:cubicBezTo>
                    <a:pt x="4" y="27"/>
                    <a:pt x="3" y="27"/>
                    <a:pt x="3" y="27"/>
                  </a:cubicBezTo>
                  <a:cubicBezTo>
                    <a:pt x="3" y="27"/>
                    <a:pt x="2" y="27"/>
                    <a:pt x="2" y="27"/>
                  </a:cubicBezTo>
                  <a:cubicBezTo>
                    <a:pt x="0" y="24"/>
                    <a:pt x="0" y="24"/>
                    <a:pt x="0" y="24"/>
                  </a:cubicBezTo>
                  <a:cubicBezTo>
                    <a:pt x="0" y="24"/>
                    <a:pt x="0" y="23"/>
                    <a:pt x="0" y="23"/>
                  </a:cubicBezTo>
                  <a:cubicBezTo>
                    <a:pt x="26" y="1"/>
                    <a:pt x="26" y="1"/>
                    <a:pt x="26" y="1"/>
                  </a:cubicBezTo>
                  <a:cubicBezTo>
                    <a:pt x="27" y="0"/>
                    <a:pt x="30" y="0"/>
                    <a:pt x="31" y="1"/>
                  </a:cubicBezTo>
                  <a:cubicBezTo>
                    <a:pt x="40" y="8"/>
                    <a:pt x="40" y="8"/>
                    <a:pt x="40" y="8"/>
                  </a:cubicBezTo>
                  <a:cubicBezTo>
                    <a:pt x="40" y="1"/>
                    <a:pt x="40" y="1"/>
                    <a:pt x="40" y="1"/>
                  </a:cubicBezTo>
                  <a:cubicBezTo>
                    <a:pt x="40" y="1"/>
                    <a:pt x="40" y="0"/>
                    <a:pt x="41" y="0"/>
                  </a:cubicBezTo>
                  <a:cubicBezTo>
                    <a:pt x="48" y="0"/>
                    <a:pt x="48" y="0"/>
                    <a:pt x="48" y="0"/>
                  </a:cubicBezTo>
                  <a:cubicBezTo>
                    <a:pt x="49" y="0"/>
                    <a:pt x="49" y="1"/>
                    <a:pt x="49" y="1"/>
                  </a:cubicBezTo>
                  <a:cubicBezTo>
                    <a:pt x="49" y="16"/>
                    <a:pt x="49" y="16"/>
                    <a:pt x="49" y="16"/>
                  </a:cubicBezTo>
                  <a:cubicBezTo>
                    <a:pt x="57" y="23"/>
                    <a:pt x="57" y="23"/>
                    <a:pt x="57" y="23"/>
                  </a:cubicBezTo>
                  <a:cubicBezTo>
                    <a:pt x="57" y="23"/>
                    <a:pt x="57" y="24"/>
                    <a:pt x="57" y="24"/>
                  </a:cubicBezTo>
                  <a:lnTo>
                    <a:pt x="55" y="27"/>
                  </a:lnTo>
                  <a:close/>
                  <a:moveTo>
                    <a:pt x="49" y="44"/>
                  </a:moveTo>
                  <a:cubicBezTo>
                    <a:pt x="49" y="45"/>
                    <a:pt x="48" y="46"/>
                    <a:pt x="47" y="46"/>
                  </a:cubicBezTo>
                  <a:cubicBezTo>
                    <a:pt x="33" y="46"/>
                    <a:pt x="33" y="46"/>
                    <a:pt x="33" y="46"/>
                  </a:cubicBezTo>
                  <a:cubicBezTo>
                    <a:pt x="33" y="32"/>
                    <a:pt x="33" y="32"/>
                    <a:pt x="33" y="32"/>
                  </a:cubicBezTo>
                  <a:cubicBezTo>
                    <a:pt x="24" y="32"/>
                    <a:pt x="24" y="32"/>
                    <a:pt x="24" y="32"/>
                  </a:cubicBezTo>
                  <a:cubicBezTo>
                    <a:pt x="24" y="46"/>
                    <a:pt x="24" y="46"/>
                    <a:pt x="24" y="46"/>
                  </a:cubicBezTo>
                  <a:cubicBezTo>
                    <a:pt x="10" y="46"/>
                    <a:pt x="10" y="46"/>
                    <a:pt x="10" y="46"/>
                  </a:cubicBezTo>
                  <a:cubicBezTo>
                    <a:pt x="9" y="46"/>
                    <a:pt x="8" y="45"/>
                    <a:pt x="8" y="44"/>
                  </a:cubicBezTo>
                  <a:cubicBezTo>
                    <a:pt x="8" y="27"/>
                    <a:pt x="8" y="27"/>
                    <a:pt x="8" y="27"/>
                  </a:cubicBezTo>
                  <a:cubicBezTo>
                    <a:pt x="8" y="27"/>
                    <a:pt x="8" y="26"/>
                    <a:pt x="8" y="26"/>
                  </a:cubicBezTo>
                  <a:cubicBezTo>
                    <a:pt x="28" y="9"/>
                    <a:pt x="28" y="9"/>
                    <a:pt x="28" y="9"/>
                  </a:cubicBezTo>
                  <a:cubicBezTo>
                    <a:pt x="49" y="26"/>
                    <a:pt x="49" y="26"/>
                    <a:pt x="49" y="26"/>
                  </a:cubicBezTo>
                  <a:cubicBezTo>
                    <a:pt x="49" y="26"/>
                    <a:pt x="49" y="27"/>
                    <a:pt x="49" y="27"/>
                  </a:cubicBezTo>
                  <a:lnTo>
                    <a:pt x="49" y="4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99">
                <a:solidFill>
                  <a:schemeClr val="dk1"/>
                </a:solidFill>
                <a:latin typeface="Calibri"/>
                <a:ea typeface="Calibri"/>
                <a:cs typeface="Calibri"/>
                <a:sym typeface="Calibri"/>
              </a:endParaRPr>
            </a:p>
          </p:txBody>
        </p:sp>
      </p:grpSp>
      <p:grpSp>
        <p:nvGrpSpPr>
          <p:cNvPr id="1568" name="Google Shape;1568;p28"/>
          <p:cNvGrpSpPr/>
          <p:nvPr/>
        </p:nvGrpSpPr>
        <p:grpSpPr>
          <a:xfrm>
            <a:off x="2698307" y="2468465"/>
            <a:ext cx="925239" cy="925239"/>
            <a:chOff x="2701342" y="2384716"/>
            <a:chExt cx="925239" cy="925239"/>
          </a:xfrm>
        </p:grpSpPr>
        <p:grpSp>
          <p:nvGrpSpPr>
            <p:cNvPr id="1569" name="Google Shape;1569;p28"/>
            <p:cNvGrpSpPr/>
            <p:nvPr/>
          </p:nvGrpSpPr>
          <p:grpSpPr>
            <a:xfrm>
              <a:off x="2701342" y="2384716"/>
              <a:ext cx="925239" cy="925239"/>
              <a:chOff x="3724322" y="1908536"/>
              <a:chExt cx="1329153" cy="1329153"/>
            </a:xfrm>
          </p:grpSpPr>
          <p:sp>
            <p:nvSpPr>
              <p:cNvPr id="1570" name="Google Shape;1570;p28"/>
              <p:cNvSpPr/>
              <p:nvPr/>
            </p:nvSpPr>
            <p:spPr>
              <a:xfrm>
                <a:off x="3724322" y="1908536"/>
                <a:ext cx="1329153" cy="1329153"/>
              </a:xfrm>
              <a:prstGeom prst="ellipse">
                <a:avLst/>
              </a:prstGeom>
              <a:gradFill>
                <a:gsLst>
                  <a:gs pos="0">
                    <a:schemeClr val="lt1"/>
                  </a:gs>
                  <a:gs pos="100000">
                    <a:srgbClr val="DDDEDD"/>
                  </a:gs>
                </a:gsLst>
                <a:lin ang="9600000" scaled="0"/>
              </a:gradFill>
              <a:ln cap="flat" cmpd="sng" w="28575">
                <a:solidFill>
                  <a:schemeClr val="lt1"/>
                </a:solidFill>
                <a:prstDash val="solid"/>
                <a:round/>
                <a:headEnd len="sm" w="sm" type="none"/>
                <a:tailEnd len="sm" w="sm" type="none"/>
              </a:ln>
              <a:effectLst>
                <a:outerShdw blurRad="279400" rotWithShape="0" algn="tr" dir="8100000" dist="254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71" name="Google Shape;1571;p28"/>
              <p:cNvSpPr/>
              <p:nvPr/>
            </p:nvSpPr>
            <p:spPr>
              <a:xfrm>
                <a:off x="3839838" y="2024052"/>
                <a:ext cx="1098122" cy="109812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72" name="Google Shape;1572;p28"/>
            <p:cNvSpPr/>
            <p:nvPr/>
          </p:nvSpPr>
          <p:spPr>
            <a:xfrm>
              <a:off x="2943474" y="2657050"/>
              <a:ext cx="433281" cy="427002"/>
            </a:xfrm>
            <a:custGeom>
              <a:rect b="b" l="l" r="r" t="t"/>
              <a:pathLst>
                <a:path extrusionOk="0" h="63" w="64">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99">
                <a:solidFill>
                  <a:schemeClr val="dk1"/>
                </a:solidFill>
                <a:latin typeface="Calibri"/>
                <a:ea typeface="Calibri"/>
                <a:cs typeface="Calibri"/>
                <a:sym typeface="Calibri"/>
              </a:endParaRPr>
            </a:p>
          </p:txBody>
        </p:sp>
      </p:grpSp>
      <p:grpSp>
        <p:nvGrpSpPr>
          <p:cNvPr id="1573" name="Google Shape;1573;p28"/>
          <p:cNvGrpSpPr/>
          <p:nvPr/>
        </p:nvGrpSpPr>
        <p:grpSpPr>
          <a:xfrm>
            <a:off x="5514362" y="2458420"/>
            <a:ext cx="925239" cy="925239"/>
            <a:chOff x="5521207" y="2357049"/>
            <a:chExt cx="925239" cy="925239"/>
          </a:xfrm>
        </p:grpSpPr>
        <p:grpSp>
          <p:nvGrpSpPr>
            <p:cNvPr id="1574" name="Google Shape;1574;p28"/>
            <p:cNvGrpSpPr/>
            <p:nvPr/>
          </p:nvGrpSpPr>
          <p:grpSpPr>
            <a:xfrm>
              <a:off x="5521207" y="2357049"/>
              <a:ext cx="925239" cy="925239"/>
              <a:chOff x="3724322" y="1908536"/>
              <a:chExt cx="1329153" cy="1329153"/>
            </a:xfrm>
          </p:grpSpPr>
          <p:sp>
            <p:nvSpPr>
              <p:cNvPr id="1575" name="Google Shape;1575;p28"/>
              <p:cNvSpPr/>
              <p:nvPr/>
            </p:nvSpPr>
            <p:spPr>
              <a:xfrm>
                <a:off x="3724322" y="1908536"/>
                <a:ext cx="1329153" cy="1329153"/>
              </a:xfrm>
              <a:prstGeom prst="ellipse">
                <a:avLst/>
              </a:prstGeom>
              <a:gradFill>
                <a:gsLst>
                  <a:gs pos="0">
                    <a:schemeClr val="lt1"/>
                  </a:gs>
                  <a:gs pos="100000">
                    <a:srgbClr val="DDDEDD"/>
                  </a:gs>
                </a:gsLst>
                <a:lin ang="9600000" scaled="0"/>
              </a:gradFill>
              <a:ln cap="flat" cmpd="sng" w="28575">
                <a:solidFill>
                  <a:schemeClr val="lt1"/>
                </a:solidFill>
                <a:prstDash val="solid"/>
                <a:round/>
                <a:headEnd len="sm" w="sm" type="none"/>
                <a:tailEnd len="sm" w="sm" type="none"/>
              </a:ln>
              <a:effectLst>
                <a:outerShdw blurRad="279400" rotWithShape="0" algn="tr" dir="8100000" dist="254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76" name="Google Shape;1576;p28"/>
              <p:cNvSpPr/>
              <p:nvPr/>
            </p:nvSpPr>
            <p:spPr>
              <a:xfrm>
                <a:off x="3839838" y="2024052"/>
                <a:ext cx="1098122" cy="1098122"/>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77" name="Google Shape;1577;p28"/>
            <p:cNvSpPr/>
            <p:nvPr/>
          </p:nvSpPr>
          <p:spPr>
            <a:xfrm>
              <a:off x="5784023" y="2620287"/>
              <a:ext cx="389255" cy="389255"/>
            </a:xfrm>
            <a:custGeom>
              <a:rect b="b" l="l" r="r" t="t"/>
              <a:pathLst>
                <a:path extrusionOk="0" h="55" w="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99">
                <a:solidFill>
                  <a:schemeClr val="dk1"/>
                </a:solidFill>
                <a:latin typeface="Calibri"/>
                <a:ea typeface="Calibri"/>
                <a:cs typeface="Calibri"/>
                <a:sym typeface="Calibri"/>
              </a:endParaRPr>
            </a:p>
          </p:txBody>
        </p:sp>
      </p:grpSp>
      <p:grpSp>
        <p:nvGrpSpPr>
          <p:cNvPr id="1578" name="Google Shape;1578;p28"/>
          <p:cNvGrpSpPr/>
          <p:nvPr/>
        </p:nvGrpSpPr>
        <p:grpSpPr>
          <a:xfrm>
            <a:off x="6928674" y="2465728"/>
            <a:ext cx="925239" cy="925239"/>
            <a:chOff x="6935520" y="2364357"/>
            <a:chExt cx="925239" cy="925239"/>
          </a:xfrm>
        </p:grpSpPr>
        <p:grpSp>
          <p:nvGrpSpPr>
            <p:cNvPr id="1579" name="Google Shape;1579;p28"/>
            <p:cNvGrpSpPr/>
            <p:nvPr/>
          </p:nvGrpSpPr>
          <p:grpSpPr>
            <a:xfrm>
              <a:off x="6935520" y="2364357"/>
              <a:ext cx="925239" cy="925239"/>
              <a:chOff x="3724322" y="1908536"/>
              <a:chExt cx="1329153" cy="1329153"/>
            </a:xfrm>
          </p:grpSpPr>
          <p:sp>
            <p:nvSpPr>
              <p:cNvPr id="1580" name="Google Shape;1580;p28"/>
              <p:cNvSpPr/>
              <p:nvPr/>
            </p:nvSpPr>
            <p:spPr>
              <a:xfrm>
                <a:off x="3724322" y="1908536"/>
                <a:ext cx="1329153" cy="1329153"/>
              </a:xfrm>
              <a:prstGeom prst="ellipse">
                <a:avLst/>
              </a:prstGeom>
              <a:gradFill>
                <a:gsLst>
                  <a:gs pos="0">
                    <a:schemeClr val="lt1"/>
                  </a:gs>
                  <a:gs pos="100000">
                    <a:srgbClr val="DDDEDD"/>
                  </a:gs>
                </a:gsLst>
                <a:lin ang="9600000" scaled="0"/>
              </a:gradFill>
              <a:ln cap="flat" cmpd="sng" w="28575">
                <a:solidFill>
                  <a:schemeClr val="lt1"/>
                </a:solidFill>
                <a:prstDash val="solid"/>
                <a:round/>
                <a:headEnd len="sm" w="sm" type="none"/>
                <a:tailEnd len="sm" w="sm" type="none"/>
              </a:ln>
              <a:effectLst>
                <a:outerShdw blurRad="279400" rotWithShape="0" algn="tr" dir="8100000" dist="254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81" name="Google Shape;1581;p28"/>
              <p:cNvSpPr/>
              <p:nvPr/>
            </p:nvSpPr>
            <p:spPr>
              <a:xfrm>
                <a:off x="3839838" y="2024052"/>
                <a:ext cx="1098122" cy="1098122"/>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82" name="Google Shape;1582;p28"/>
            <p:cNvSpPr/>
            <p:nvPr/>
          </p:nvSpPr>
          <p:spPr>
            <a:xfrm>
              <a:off x="7183365" y="2621245"/>
              <a:ext cx="423615" cy="427002"/>
            </a:xfrm>
            <a:custGeom>
              <a:rect b="b" l="l" r="r" t="t"/>
              <a:pathLst>
                <a:path extrusionOk="0" h="58" w="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99">
                <a:solidFill>
                  <a:schemeClr val="dk1"/>
                </a:solidFill>
                <a:latin typeface="Calibri"/>
                <a:ea typeface="Calibri"/>
                <a:cs typeface="Calibri"/>
                <a:sym typeface="Calibri"/>
              </a:endParaRPr>
            </a:p>
          </p:txBody>
        </p:sp>
      </p:grpSp>
      <p:grpSp>
        <p:nvGrpSpPr>
          <p:cNvPr id="1583" name="Google Shape;1583;p28"/>
          <p:cNvGrpSpPr/>
          <p:nvPr/>
        </p:nvGrpSpPr>
        <p:grpSpPr>
          <a:xfrm>
            <a:off x="4101159" y="2491776"/>
            <a:ext cx="925239" cy="925239"/>
            <a:chOff x="4313078" y="3516012"/>
            <a:chExt cx="925239" cy="925239"/>
          </a:xfrm>
        </p:grpSpPr>
        <p:grpSp>
          <p:nvGrpSpPr>
            <p:cNvPr id="1584" name="Google Shape;1584;p28"/>
            <p:cNvGrpSpPr/>
            <p:nvPr/>
          </p:nvGrpSpPr>
          <p:grpSpPr>
            <a:xfrm>
              <a:off x="4313078" y="3516012"/>
              <a:ext cx="925239" cy="925239"/>
              <a:chOff x="3724322" y="1908536"/>
              <a:chExt cx="1329153" cy="1329153"/>
            </a:xfrm>
          </p:grpSpPr>
          <p:sp>
            <p:nvSpPr>
              <p:cNvPr id="1585" name="Google Shape;1585;p28"/>
              <p:cNvSpPr/>
              <p:nvPr/>
            </p:nvSpPr>
            <p:spPr>
              <a:xfrm>
                <a:off x="3724322" y="1908536"/>
                <a:ext cx="1329153" cy="1329153"/>
              </a:xfrm>
              <a:prstGeom prst="ellipse">
                <a:avLst/>
              </a:prstGeom>
              <a:gradFill>
                <a:gsLst>
                  <a:gs pos="0">
                    <a:schemeClr val="lt1"/>
                  </a:gs>
                  <a:gs pos="100000">
                    <a:srgbClr val="DDDEDD"/>
                  </a:gs>
                </a:gsLst>
                <a:lin ang="9600000" scaled="0"/>
              </a:gradFill>
              <a:ln cap="flat" cmpd="sng" w="28575">
                <a:solidFill>
                  <a:schemeClr val="lt1"/>
                </a:solidFill>
                <a:prstDash val="solid"/>
                <a:round/>
                <a:headEnd len="sm" w="sm" type="none"/>
                <a:tailEnd len="sm" w="sm" type="none"/>
              </a:ln>
              <a:effectLst>
                <a:outerShdw blurRad="279400" rotWithShape="0" algn="tr" dir="8100000" dist="254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99">
                  <a:solidFill>
                    <a:schemeClr val="dk1"/>
                  </a:solidFill>
                  <a:latin typeface="Calibri"/>
                  <a:ea typeface="Calibri"/>
                  <a:cs typeface="Calibri"/>
                  <a:sym typeface="Calibri"/>
                </a:endParaRPr>
              </a:p>
            </p:txBody>
          </p:sp>
          <p:sp>
            <p:nvSpPr>
              <p:cNvPr id="1586" name="Google Shape;1586;p28"/>
              <p:cNvSpPr/>
              <p:nvPr/>
            </p:nvSpPr>
            <p:spPr>
              <a:xfrm>
                <a:off x="3839838" y="2024052"/>
                <a:ext cx="1098122" cy="1098122"/>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87" name="Google Shape;1587;p28"/>
            <p:cNvSpPr/>
            <p:nvPr/>
          </p:nvSpPr>
          <p:spPr>
            <a:xfrm>
              <a:off x="4518150" y="3784655"/>
              <a:ext cx="515095" cy="387952"/>
            </a:xfrm>
            <a:custGeom>
              <a:rect b="b" l="l" r="r" t="t"/>
              <a:pathLst>
                <a:path extrusionOk="0" h="119" w="158">
                  <a:moveTo>
                    <a:pt x="158" y="119"/>
                  </a:moveTo>
                  <a:lnTo>
                    <a:pt x="0" y="119"/>
                  </a:lnTo>
                  <a:lnTo>
                    <a:pt x="0" y="0"/>
                  </a:lnTo>
                  <a:lnTo>
                    <a:pt x="9" y="0"/>
                  </a:lnTo>
                  <a:lnTo>
                    <a:pt x="9" y="108"/>
                  </a:lnTo>
                  <a:lnTo>
                    <a:pt x="158" y="108"/>
                  </a:lnTo>
                  <a:lnTo>
                    <a:pt x="158" y="119"/>
                  </a:lnTo>
                  <a:close/>
                  <a:moveTo>
                    <a:pt x="50" y="99"/>
                  </a:moveTo>
                  <a:lnTo>
                    <a:pt x="29" y="99"/>
                  </a:lnTo>
                  <a:lnTo>
                    <a:pt x="29" y="60"/>
                  </a:lnTo>
                  <a:lnTo>
                    <a:pt x="50" y="60"/>
                  </a:lnTo>
                  <a:lnTo>
                    <a:pt x="50" y="99"/>
                  </a:lnTo>
                  <a:close/>
                  <a:moveTo>
                    <a:pt x="78" y="99"/>
                  </a:moveTo>
                  <a:lnTo>
                    <a:pt x="59" y="99"/>
                  </a:lnTo>
                  <a:lnTo>
                    <a:pt x="59" y="19"/>
                  </a:lnTo>
                  <a:lnTo>
                    <a:pt x="78" y="19"/>
                  </a:lnTo>
                  <a:lnTo>
                    <a:pt x="78" y="99"/>
                  </a:lnTo>
                  <a:close/>
                  <a:moveTo>
                    <a:pt x="109" y="99"/>
                  </a:moveTo>
                  <a:lnTo>
                    <a:pt x="89" y="99"/>
                  </a:lnTo>
                  <a:lnTo>
                    <a:pt x="89" y="39"/>
                  </a:lnTo>
                  <a:lnTo>
                    <a:pt x="109" y="39"/>
                  </a:lnTo>
                  <a:lnTo>
                    <a:pt x="109" y="99"/>
                  </a:lnTo>
                  <a:close/>
                  <a:moveTo>
                    <a:pt x="139" y="99"/>
                  </a:moveTo>
                  <a:lnTo>
                    <a:pt x="119" y="99"/>
                  </a:lnTo>
                  <a:lnTo>
                    <a:pt x="119" y="11"/>
                  </a:lnTo>
                  <a:lnTo>
                    <a:pt x="139" y="11"/>
                  </a:lnTo>
                  <a:lnTo>
                    <a:pt x="139" y="99"/>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99">
                <a:solidFill>
                  <a:schemeClr val="dk1"/>
                </a:solidFill>
                <a:latin typeface="Calibri"/>
                <a:ea typeface="Calibri"/>
                <a:cs typeface="Calibri"/>
                <a:sym typeface="Calibri"/>
              </a:endParaRPr>
            </a:p>
          </p:txBody>
        </p:sp>
      </p:grpSp>
      <p:sp>
        <p:nvSpPr>
          <p:cNvPr id="1588" name="Google Shape;1588;p28"/>
          <p:cNvSpPr txBox="1"/>
          <p:nvPr/>
        </p:nvSpPr>
        <p:spPr>
          <a:xfrm>
            <a:off x="555711" y="1315964"/>
            <a:ext cx="2311374" cy="5229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545454"/>
                </a:solidFill>
                <a:latin typeface="Calibri"/>
                <a:ea typeface="Calibri"/>
                <a:cs typeface="Calibri"/>
                <a:sym typeface="Calibri"/>
              </a:rPr>
              <a:t>Title text</a:t>
            </a:r>
            <a:endParaRPr sz="1200">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p:txBody>
      </p:sp>
      <p:sp>
        <p:nvSpPr>
          <p:cNvPr id="1589" name="Google Shape;1589;p28"/>
          <p:cNvSpPr txBox="1"/>
          <p:nvPr/>
        </p:nvSpPr>
        <p:spPr>
          <a:xfrm>
            <a:off x="3415629" y="1315964"/>
            <a:ext cx="2311374" cy="5229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545454"/>
                </a:solidFill>
                <a:latin typeface="Calibri"/>
                <a:ea typeface="Calibri"/>
                <a:cs typeface="Calibri"/>
                <a:sym typeface="Calibri"/>
              </a:rPr>
              <a:t>Title text</a:t>
            </a:r>
            <a:endParaRPr sz="1200">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p:txBody>
      </p:sp>
      <p:sp>
        <p:nvSpPr>
          <p:cNvPr id="1590" name="Google Shape;1590;p28"/>
          <p:cNvSpPr txBox="1"/>
          <p:nvPr/>
        </p:nvSpPr>
        <p:spPr>
          <a:xfrm>
            <a:off x="6224118" y="1315964"/>
            <a:ext cx="2311374" cy="5229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545454"/>
                </a:solidFill>
                <a:latin typeface="Calibri"/>
                <a:ea typeface="Calibri"/>
                <a:cs typeface="Calibri"/>
                <a:sym typeface="Calibri"/>
              </a:rPr>
              <a:t>Title text</a:t>
            </a:r>
            <a:endParaRPr sz="1200">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p:txBody>
      </p:sp>
      <p:sp>
        <p:nvSpPr>
          <p:cNvPr id="1591" name="Google Shape;1591;p28"/>
          <p:cNvSpPr txBox="1"/>
          <p:nvPr/>
        </p:nvSpPr>
        <p:spPr>
          <a:xfrm>
            <a:off x="2091848" y="3975344"/>
            <a:ext cx="2311374" cy="5229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545454"/>
                </a:solidFill>
                <a:latin typeface="Calibri"/>
                <a:ea typeface="Calibri"/>
                <a:cs typeface="Calibri"/>
                <a:sym typeface="Calibri"/>
              </a:rPr>
              <a:t>Title text</a:t>
            </a:r>
            <a:endParaRPr sz="1200">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p:txBody>
      </p:sp>
      <p:sp>
        <p:nvSpPr>
          <p:cNvPr id="1592" name="Google Shape;1592;p28"/>
          <p:cNvSpPr txBox="1"/>
          <p:nvPr/>
        </p:nvSpPr>
        <p:spPr>
          <a:xfrm>
            <a:off x="4900337" y="3975344"/>
            <a:ext cx="2311374" cy="5229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545454"/>
                </a:solidFill>
                <a:latin typeface="Calibri"/>
                <a:ea typeface="Calibri"/>
                <a:cs typeface="Calibri"/>
                <a:sym typeface="Calibri"/>
              </a:rPr>
              <a:t>Title text</a:t>
            </a:r>
            <a:endParaRPr sz="1200">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a:p>
            <a:pPr indent="0" lvl="0" marL="0" marR="0" rtl="0" algn="ctr">
              <a:spcBef>
                <a:spcPts val="0"/>
              </a:spcBef>
              <a:spcAft>
                <a:spcPts val="0"/>
              </a:spcAft>
              <a:buNone/>
            </a:pPr>
            <a:r>
              <a:rPr lang="en-US" sz="799">
                <a:solidFill>
                  <a:srgbClr val="545454"/>
                </a:solidFill>
                <a:latin typeface="Calibri"/>
                <a:ea typeface="Calibri"/>
                <a:cs typeface="Calibri"/>
                <a:sym typeface="Calibri"/>
              </a:rPr>
              <a:t>Click here to add textClick here to add text</a:t>
            </a:r>
            <a:endParaRPr sz="799">
              <a:solidFill>
                <a:srgbClr val="545454"/>
              </a:solidFill>
              <a:latin typeface="Calibri"/>
              <a:ea typeface="Calibri"/>
              <a:cs typeface="Calibri"/>
              <a:sym typeface="Calibri"/>
            </a:endParaRPr>
          </a:p>
        </p:txBody>
      </p:sp>
      <p:grpSp>
        <p:nvGrpSpPr>
          <p:cNvPr id="1593" name="Google Shape;1593;p28"/>
          <p:cNvGrpSpPr/>
          <p:nvPr/>
        </p:nvGrpSpPr>
        <p:grpSpPr>
          <a:xfrm>
            <a:off x="2714538" y="340191"/>
            <a:ext cx="6139049" cy="129804"/>
            <a:chOff x="2713964" y="340296"/>
            <a:chExt cx="6140944" cy="129844"/>
          </a:xfrm>
        </p:grpSpPr>
        <p:cxnSp>
          <p:nvCxnSpPr>
            <p:cNvPr id="1594" name="Google Shape;1594;p28"/>
            <p:cNvCxnSpPr>
              <a:endCxn id="1595"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595" name="Google Shape;1595;p28"/>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596" name="Google Shape;1596;p28"/>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597" name="Google Shape;1597;p28"/>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598" name="Google Shape;1598;p28"/>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53"/>
                                        </p:tgtEl>
                                        <p:attrNameLst>
                                          <p:attrName>style.visibility</p:attrName>
                                        </p:attrNameLst>
                                      </p:cBhvr>
                                      <p:to>
                                        <p:strVal val="visible"/>
                                      </p:to>
                                    </p:set>
                                    <p:animEffect filter="fade" transition="in">
                                      <p:cBhvr>
                                        <p:cTn dur="500"/>
                                        <p:tgtEl>
                                          <p:spTgt spid="155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561"/>
                                        </p:tgtEl>
                                        <p:attrNameLst>
                                          <p:attrName>style.visibility</p:attrName>
                                        </p:attrNameLst>
                                      </p:cBhvr>
                                      <p:to>
                                        <p:strVal val="visible"/>
                                      </p:to>
                                    </p:set>
                                    <p:animEffect filter="fade" transition="in">
                                      <p:cBhvr>
                                        <p:cTn dur="500"/>
                                        <p:tgtEl>
                                          <p:spTgt spid="156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54"/>
                                        </p:tgtEl>
                                        <p:attrNameLst>
                                          <p:attrName>style.visibility</p:attrName>
                                        </p:attrNameLst>
                                      </p:cBhvr>
                                      <p:to>
                                        <p:strVal val="visible"/>
                                      </p:to>
                                    </p:set>
                                    <p:animEffect filter="fade" transition="in">
                                      <p:cBhvr>
                                        <p:cTn dur="500"/>
                                        <p:tgtEl>
                                          <p:spTgt spid="155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562"/>
                                        </p:tgtEl>
                                        <p:attrNameLst>
                                          <p:attrName>style.visibility</p:attrName>
                                        </p:attrNameLst>
                                      </p:cBhvr>
                                      <p:to>
                                        <p:strVal val="visible"/>
                                      </p:to>
                                    </p:set>
                                    <p:animEffect filter="fade" transition="in">
                                      <p:cBhvr>
                                        <p:cTn dur="500"/>
                                        <p:tgtEl>
                                          <p:spTgt spid="156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555"/>
                                        </p:tgtEl>
                                        <p:attrNameLst>
                                          <p:attrName>style.visibility</p:attrName>
                                        </p:attrNameLst>
                                      </p:cBhvr>
                                      <p:to>
                                        <p:strVal val="visible"/>
                                      </p:to>
                                    </p:set>
                                    <p:animEffect filter="fade" transition="in">
                                      <p:cBhvr>
                                        <p:cTn dur="500"/>
                                        <p:tgtEl>
                                          <p:spTgt spid="15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63"/>
                                        </p:tgtEl>
                                        <p:attrNameLst>
                                          <p:attrName>style.visibility</p:attrName>
                                        </p:attrNameLst>
                                      </p:cBhvr>
                                      <p:to>
                                        <p:strVal val="visible"/>
                                      </p:to>
                                    </p:set>
                                    <p:anim calcmode="lin" valueType="num">
                                      <p:cBhvr additive="base">
                                        <p:cTn dur="500"/>
                                        <p:tgtEl>
                                          <p:spTgt spid="1563"/>
                                        </p:tgtEl>
                                        <p:attrNameLst>
                                          <p:attrName>ppt_w</p:attrName>
                                        </p:attrNameLst>
                                      </p:cBhvr>
                                      <p:tavLst>
                                        <p:tav fmla="" tm="0">
                                          <p:val>
                                            <p:strVal val="0"/>
                                          </p:val>
                                        </p:tav>
                                        <p:tav fmla="" tm="100000">
                                          <p:val>
                                            <p:strVal val="#ppt_w"/>
                                          </p:val>
                                        </p:tav>
                                      </p:tavLst>
                                    </p:anim>
                                    <p:anim calcmode="lin" valueType="num">
                                      <p:cBhvr additive="base">
                                        <p:cTn dur="500"/>
                                        <p:tgtEl>
                                          <p:spTgt spid="156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568"/>
                                        </p:tgtEl>
                                        <p:attrNameLst>
                                          <p:attrName>style.visibility</p:attrName>
                                        </p:attrNameLst>
                                      </p:cBhvr>
                                      <p:to>
                                        <p:strVal val="visible"/>
                                      </p:to>
                                    </p:set>
                                    <p:anim calcmode="lin" valueType="num">
                                      <p:cBhvr additive="base">
                                        <p:cTn dur="500"/>
                                        <p:tgtEl>
                                          <p:spTgt spid="1568"/>
                                        </p:tgtEl>
                                        <p:attrNameLst>
                                          <p:attrName>ppt_w</p:attrName>
                                        </p:attrNameLst>
                                      </p:cBhvr>
                                      <p:tavLst>
                                        <p:tav fmla="" tm="0">
                                          <p:val>
                                            <p:strVal val="0"/>
                                          </p:val>
                                        </p:tav>
                                        <p:tav fmla="" tm="100000">
                                          <p:val>
                                            <p:strVal val="#ppt_w"/>
                                          </p:val>
                                        </p:tav>
                                      </p:tavLst>
                                    </p:anim>
                                    <p:anim calcmode="lin" valueType="num">
                                      <p:cBhvr additive="base">
                                        <p:cTn dur="500"/>
                                        <p:tgtEl>
                                          <p:spTgt spid="156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583"/>
                                        </p:tgtEl>
                                        <p:attrNameLst>
                                          <p:attrName>style.visibility</p:attrName>
                                        </p:attrNameLst>
                                      </p:cBhvr>
                                      <p:to>
                                        <p:strVal val="visible"/>
                                      </p:to>
                                    </p:set>
                                    <p:anim calcmode="lin" valueType="num">
                                      <p:cBhvr additive="base">
                                        <p:cTn dur="500"/>
                                        <p:tgtEl>
                                          <p:spTgt spid="1583"/>
                                        </p:tgtEl>
                                        <p:attrNameLst>
                                          <p:attrName>ppt_w</p:attrName>
                                        </p:attrNameLst>
                                      </p:cBhvr>
                                      <p:tavLst>
                                        <p:tav fmla="" tm="0">
                                          <p:val>
                                            <p:strVal val="0"/>
                                          </p:val>
                                        </p:tav>
                                        <p:tav fmla="" tm="100000">
                                          <p:val>
                                            <p:strVal val="#ppt_w"/>
                                          </p:val>
                                        </p:tav>
                                      </p:tavLst>
                                    </p:anim>
                                    <p:anim calcmode="lin" valueType="num">
                                      <p:cBhvr additive="base">
                                        <p:cTn dur="500"/>
                                        <p:tgtEl>
                                          <p:spTgt spid="158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573"/>
                                        </p:tgtEl>
                                        <p:attrNameLst>
                                          <p:attrName>style.visibility</p:attrName>
                                        </p:attrNameLst>
                                      </p:cBhvr>
                                      <p:to>
                                        <p:strVal val="visible"/>
                                      </p:to>
                                    </p:set>
                                    <p:anim calcmode="lin" valueType="num">
                                      <p:cBhvr additive="base">
                                        <p:cTn dur="500"/>
                                        <p:tgtEl>
                                          <p:spTgt spid="1573"/>
                                        </p:tgtEl>
                                        <p:attrNameLst>
                                          <p:attrName>ppt_w</p:attrName>
                                        </p:attrNameLst>
                                      </p:cBhvr>
                                      <p:tavLst>
                                        <p:tav fmla="" tm="0">
                                          <p:val>
                                            <p:strVal val="0"/>
                                          </p:val>
                                        </p:tav>
                                        <p:tav fmla="" tm="100000">
                                          <p:val>
                                            <p:strVal val="#ppt_w"/>
                                          </p:val>
                                        </p:tav>
                                      </p:tavLst>
                                    </p:anim>
                                    <p:anim calcmode="lin" valueType="num">
                                      <p:cBhvr additive="base">
                                        <p:cTn dur="500"/>
                                        <p:tgtEl>
                                          <p:spTgt spid="157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578"/>
                                        </p:tgtEl>
                                        <p:attrNameLst>
                                          <p:attrName>style.visibility</p:attrName>
                                        </p:attrNameLst>
                                      </p:cBhvr>
                                      <p:to>
                                        <p:strVal val="visible"/>
                                      </p:to>
                                    </p:set>
                                    <p:anim calcmode="lin" valueType="num">
                                      <p:cBhvr additive="base">
                                        <p:cTn dur="500"/>
                                        <p:tgtEl>
                                          <p:spTgt spid="1578"/>
                                        </p:tgtEl>
                                        <p:attrNameLst>
                                          <p:attrName>ppt_w</p:attrName>
                                        </p:attrNameLst>
                                      </p:cBhvr>
                                      <p:tavLst>
                                        <p:tav fmla="" tm="0">
                                          <p:val>
                                            <p:strVal val="0"/>
                                          </p:val>
                                        </p:tav>
                                        <p:tav fmla="" tm="100000">
                                          <p:val>
                                            <p:strVal val="#ppt_w"/>
                                          </p:val>
                                        </p:tav>
                                      </p:tavLst>
                                    </p:anim>
                                    <p:anim calcmode="lin" valueType="num">
                                      <p:cBhvr additive="base">
                                        <p:cTn dur="500"/>
                                        <p:tgtEl>
                                          <p:spTgt spid="157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6"/>
                                        </p:tgtEl>
                                        <p:attrNameLst>
                                          <p:attrName>style.visibility</p:attrName>
                                        </p:attrNameLst>
                                      </p:cBhvr>
                                      <p:to>
                                        <p:strVal val="visible"/>
                                      </p:to>
                                    </p:set>
                                    <p:animEffect filter="fade" transition="in">
                                      <p:cBhvr>
                                        <p:cTn dur="1000"/>
                                        <p:tgtEl>
                                          <p:spTgt spid="1556"/>
                                        </p:tgtEl>
                                      </p:cBhvr>
                                    </p:animEffect>
                                  </p:childTnLst>
                                </p:cTn>
                              </p:par>
                              <p:par>
                                <p:cTn fill="hold" nodeType="withEffect" presetClass="entr" presetID="10" presetSubtype="0">
                                  <p:stCondLst>
                                    <p:cond delay="0"/>
                                  </p:stCondLst>
                                  <p:childTnLst>
                                    <p:set>
                                      <p:cBhvr>
                                        <p:cTn dur="1" fill="hold">
                                          <p:stCondLst>
                                            <p:cond delay="0"/>
                                          </p:stCondLst>
                                        </p:cTn>
                                        <p:tgtEl>
                                          <p:spTgt spid="1558"/>
                                        </p:tgtEl>
                                        <p:attrNameLst>
                                          <p:attrName>style.visibility</p:attrName>
                                        </p:attrNameLst>
                                      </p:cBhvr>
                                      <p:to>
                                        <p:strVal val="visible"/>
                                      </p:to>
                                    </p:set>
                                    <p:animEffect filter="fade" transition="in">
                                      <p:cBhvr>
                                        <p:cTn dur="1000"/>
                                        <p:tgtEl>
                                          <p:spTgt spid="1558"/>
                                        </p:tgtEl>
                                      </p:cBhvr>
                                    </p:animEffect>
                                  </p:childTnLst>
                                </p:cTn>
                              </p:par>
                              <p:par>
                                <p:cTn fill="hold" nodeType="withEffect" presetClass="entr" presetID="10" presetSubtype="0">
                                  <p:stCondLst>
                                    <p:cond delay="0"/>
                                  </p:stCondLst>
                                  <p:childTnLst>
                                    <p:set>
                                      <p:cBhvr>
                                        <p:cTn dur="1" fill="hold">
                                          <p:stCondLst>
                                            <p:cond delay="0"/>
                                          </p:stCondLst>
                                        </p:cTn>
                                        <p:tgtEl>
                                          <p:spTgt spid="1560"/>
                                        </p:tgtEl>
                                        <p:attrNameLst>
                                          <p:attrName>style.visibility</p:attrName>
                                        </p:attrNameLst>
                                      </p:cBhvr>
                                      <p:to>
                                        <p:strVal val="visible"/>
                                      </p:to>
                                    </p:set>
                                    <p:animEffect filter="fade" transition="in">
                                      <p:cBhvr>
                                        <p:cTn dur="1000"/>
                                        <p:tgtEl>
                                          <p:spTgt spid="1560"/>
                                        </p:tgtEl>
                                      </p:cBhvr>
                                    </p:animEffect>
                                  </p:childTnLst>
                                </p:cTn>
                              </p:par>
                              <p:par>
                                <p:cTn fill="hold" nodeType="withEffect" presetClass="entr" presetID="10" presetSubtype="0">
                                  <p:stCondLst>
                                    <p:cond delay="0"/>
                                  </p:stCondLst>
                                  <p:childTnLst>
                                    <p:set>
                                      <p:cBhvr>
                                        <p:cTn dur="1" fill="hold">
                                          <p:stCondLst>
                                            <p:cond delay="0"/>
                                          </p:stCondLst>
                                        </p:cTn>
                                        <p:tgtEl>
                                          <p:spTgt spid="1591"/>
                                        </p:tgtEl>
                                        <p:attrNameLst>
                                          <p:attrName>style.visibility</p:attrName>
                                        </p:attrNameLst>
                                      </p:cBhvr>
                                      <p:to>
                                        <p:strVal val="visible"/>
                                      </p:to>
                                    </p:set>
                                    <p:animEffect filter="fade" transition="in">
                                      <p:cBhvr>
                                        <p:cTn dur="1000"/>
                                        <p:tgtEl>
                                          <p:spTgt spid="1591"/>
                                        </p:tgtEl>
                                      </p:cBhvr>
                                    </p:animEffect>
                                  </p:childTnLst>
                                </p:cTn>
                              </p:par>
                              <p:par>
                                <p:cTn fill="hold" nodeType="withEffect" presetClass="entr" presetID="10" presetSubtype="0">
                                  <p:stCondLst>
                                    <p:cond delay="0"/>
                                  </p:stCondLst>
                                  <p:childTnLst>
                                    <p:set>
                                      <p:cBhvr>
                                        <p:cTn dur="1" fill="hold">
                                          <p:stCondLst>
                                            <p:cond delay="0"/>
                                          </p:stCondLst>
                                        </p:cTn>
                                        <p:tgtEl>
                                          <p:spTgt spid="1592"/>
                                        </p:tgtEl>
                                        <p:attrNameLst>
                                          <p:attrName>style.visibility</p:attrName>
                                        </p:attrNameLst>
                                      </p:cBhvr>
                                      <p:to>
                                        <p:strVal val="visible"/>
                                      </p:to>
                                    </p:set>
                                    <p:animEffect filter="fade" transition="in">
                                      <p:cBhvr>
                                        <p:cTn dur="1000"/>
                                        <p:tgtEl>
                                          <p:spTgt spid="1592"/>
                                        </p:tgtEl>
                                      </p:cBhvr>
                                    </p:animEffect>
                                  </p:childTnLst>
                                </p:cTn>
                              </p:par>
                              <p:par>
                                <p:cTn fill="hold" nodeType="withEffect" presetClass="entr" presetID="10" presetSubtype="0">
                                  <p:stCondLst>
                                    <p:cond delay="0"/>
                                  </p:stCondLst>
                                  <p:childTnLst>
                                    <p:set>
                                      <p:cBhvr>
                                        <p:cTn dur="1" fill="hold">
                                          <p:stCondLst>
                                            <p:cond delay="0"/>
                                          </p:stCondLst>
                                        </p:cTn>
                                        <p:tgtEl>
                                          <p:spTgt spid="1557"/>
                                        </p:tgtEl>
                                        <p:attrNameLst>
                                          <p:attrName>style.visibility</p:attrName>
                                        </p:attrNameLst>
                                      </p:cBhvr>
                                      <p:to>
                                        <p:strVal val="visible"/>
                                      </p:to>
                                    </p:set>
                                    <p:animEffect filter="fade" transition="in">
                                      <p:cBhvr>
                                        <p:cTn dur="1000"/>
                                        <p:tgtEl>
                                          <p:spTgt spid="1557"/>
                                        </p:tgtEl>
                                      </p:cBhvr>
                                    </p:animEffect>
                                  </p:childTnLst>
                                </p:cTn>
                              </p:par>
                              <p:par>
                                <p:cTn fill="hold" nodeType="withEffect" presetClass="entr" presetID="10" presetSubtype="0">
                                  <p:stCondLst>
                                    <p:cond delay="0"/>
                                  </p:stCondLst>
                                  <p:childTnLst>
                                    <p:set>
                                      <p:cBhvr>
                                        <p:cTn dur="1" fill="hold">
                                          <p:stCondLst>
                                            <p:cond delay="0"/>
                                          </p:stCondLst>
                                        </p:cTn>
                                        <p:tgtEl>
                                          <p:spTgt spid="1559"/>
                                        </p:tgtEl>
                                        <p:attrNameLst>
                                          <p:attrName>style.visibility</p:attrName>
                                        </p:attrNameLst>
                                      </p:cBhvr>
                                      <p:to>
                                        <p:strVal val="visible"/>
                                      </p:to>
                                    </p:set>
                                    <p:animEffect filter="fade" transition="in">
                                      <p:cBhvr>
                                        <p:cTn dur="1000"/>
                                        <p:tgtEl>
                                          <p:spTgt spid="1559"/>
                                        </p:tgtEl>
                                      </p:cBhvr>
                                    </p:animEffect>
                                  </p:childTnLst>
                                </p:cTn>
                              </p:par>
                              <p:par>
                                <p:cTn fill="hold" nodeType="withEffect" presetClass="entr" presetID="10" presetSubtype="0">
                                  <p:stCondLst>
                                    <p:cond delay="0"/>
                                  </p:stCondLst>
                                  <p:childTnLst>
                                    <p:set>
                                      <p:cBhvr>
                                        <p:cTn dur="1" fill="hold">
                                          <p:stCondLst>
                                            <p:cond delay="0"/>
                                          </p:stCondLst>
                                        </p:cTn>
                                        <p:tgtEl>
                                          <p:spTgt spid="1588"/>
                                        </p:tgtEl>
                                        <p:attrNameLst>
                                          <p:attrName>style.visibility</p:attrName>
                                        </p:attrNameLst>
                                      </p:cBhvr>
                                      <p:to>
                                        <p:strVal val="visible"/>
                                      </p:to>
                                    </p:set>
                                    <p:animEffect filter="fade" transition="in">
                                      <p:cBhvr>
                                        <p:cTn dur="1000"/>
                                        <p:tgtEl>
                                          <p:spTgt spid="1588"/>
                                        </p:tgtEl>
                                      </p:cBhvr>
                                    </p:animEffect>
                                  </p:childTnLst>
                                </p:cTn>
                              </p:par>
                              <p:par>
                                <p:cTn fill="hold" nodeType="withEffect" presetClass="entr" presetID="10" presetSubtype="0">
                                  <p:stCondLst>
                                    <p:cond delay="0"/>
                                  </p:stCondLst>
                                  <p:childTnLst>
                                    <p:set>
                                      <p:cBhvr>
                                        <p:cTn dur="1" fill="hold">
                                          <p:stCondLst>
                                            <p:cond delay="0"/>
                                          </p:stCondLst>
                                        </p:cTn>
                                        <p:tgtEl>
                                          <p:spTgt spid="1589"/>
                                        </p:tgtEl>
                                        <p:attrNameLst>
                                          <p:attrName>style.visibility</p:attrName>
                                        </p:attrNameLst>
                                      </p:cBhvr>
                                      <p:to>
                                        <p:strVal val="visible"/>
                                      </p:to>
                                    </p:set>
                                    <p:animEffect filter="fade" transition="in">
                                      <p:cBhvr>
                                        <p:cTn dur="1000"/>
                                        <p:tgtEl>
                                          <p:spTgt spid="1589"/>
                                        </p:tgtEl>
                                      </p:cBhvr>
                                    </p:animEffect>
                                  </p:childTnLst>
                                </p:cTn>
                              </p:par>
                              <p:par>
                                <p:cTn fill="hold" nodeType="withEffect" presetClass="entr" presetID="10" presetSubtype="0">
                                  <p:stCondLst>
                                    <p:cond delay="0"/>
                                  </p:stCondLst>
                                  <p:childTnLst>
                                    <p:set>
                                      <p:cBhvr>
                                        <p:cTn dur="1" fill="hold">
                                          <p:stCondLst>
                                            <p:cond delay="0"/>
                                          </p:stCondLst>
                                        </p:cTn>
                                        <p:tgtEl>
                                          <p:spTgt spid="1590"/>
                                        </p:tgtEl>
                                        <p:attrNameLst>
                                          <p:attrName>style.visibility</p:attrName>
                                        </p:attrNameLst>
                                      </p:cBhvr>
                                      <p:to>
                                        <p:strVal val="visible"/>
                                      </p:to>
                                    </p:set>
                                    <p:animEffect filter="fade" transition="in">
                                      <p:cBhvr>
                                        <p:cTn dur="1000"/>
                                        <p:tgtEl>
                                          <p:spTgt spid="15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3" name="Shape 1603"/>
        <p:cNvGrpSpPr/>
        <p:nvPr/>
      </p:nvGrpSpPr>
      <p:grpSpPr>
        <a:xfrm>
          <a:off x="0" y="0"/>
          <a:ext cx="0" cy="0"/>
          <a:chOff x="0" y="0"/>
          <a:chExt cx="0" cy="0"/>
        </a:xfrm>
      </p:grpSpPr>
      <p:sp>
        <p:nvSpPr>
          <p:cNvPr id="1604" name="Google Shape;1604;p29"/>
          <p:cNvSpPr/>
          <p:nvPr/>
        </p:nvSpPr>
        <p:spPr>
          <a:xfrm>
            <a:off x="3201308" y="2219318"/>
            <a:ext cx="1060950" cy="1060950"/>
          </a:xfrm>
          <a:prstGeom prst="ellipse">
            <a:avLst/>
          </a:prstGeom>
          <a:noFill/>
          <a:ln cap="flat" cmpd="sng" w="9525">
            <a:solidFill>
              <a:srgbClr val="62626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Calibri"/>
              <a:ea typeface="Calibri"/>
              <a:cs typeface="Calibri"/>
              <a:sym typeface="Calibri"/>
            </a:endParaRPr>
          </a:p>
        </p:txBody>
      </p:sp>
      <p:sp>
        <p:nvSpPr>
          <p:cNvPr id="1605" name="Google Shape;1605;p29"/>
          <p:cNvSpPr/>
          <p:nvPr/>
        </p:nvSpPr>
        <p:spPr>
          <a:xfrm>
            <a:off x="4817354" y="2219318"/>
            <a:ext cx="1060950" cy="1060950"/>
          </a:xfrm>
          <a:prstGeom prst="ellipse">
            <a:avLst/>
          </a:prstGeom>
          <a:noFill/>
          <a:ln cap="flat" cmpd="sng" w="9525">
            <a:solidFill>
              <a:srgbClr val="626262"/>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Calibri"/>
              <a:ea typeface="Calibri"/>
              <a:cs typeface="Calibri"/>
              <a:sym typeface="Calibri"/>
            </a:endParaRPr>
          </a:p>
        </p:txBody>
      </p:sp>
      <p:cxnSp>
        <p:nvCxnSpPr>
          <p:cNvPr id="1606" name="Google Shape;1606;p29"/>
          <p:cNvCxnSpPr/>
          <p:nvPr/>
        </p:nvCxnSpPr>
        <p:spPr>
          <a:xfrm>
            <a:off x="4258372" y="2749793"/>
            <a:ext cx="558800" cy="0"/>
          </a:xfrm>
          <a:prstGeom prst="straightConnector1">
            <a:avLst/>
          </a:prstGeom>
          <a:noFill/>
          <a:ln cap="flat" cmpd="sng" w="9525">
            <a:solidFill>
              <a:srgbClr val="626262"/>
            </a:solidFill>
            <a:prstDash val="dash"/>
            <a:round/>
            <a:headEnd len="med" w="med" type="oval"/>
            <a:tailEnd len="med" w="med" type="oval"/>
          </a:ln>
        </p:spPr>
      </p:cxnSp>
      <p:cxnSp>
        <p:nvCxnSpPr>
          <p:cNvPr id="1607" name="Google Shape;1607;p29"/>
          <p:cNvCxnSpPr/>
          <p:nvPr/>
        </p:nvCxnSpPr>
        <p:spPr>
          <a:xfrm rot="10800000">
            <a:off x="5871211" y="2757940"/>
            <a:ext cx="2828107" cy="0"/>
          </a:xfrm>
          <a:prstGeom prst="straightConnector1">
            <a:avLst/>
          </a:prstGeom>
          <a:noFill/>
          <a:ln cap="flat" cmpd="sng" w="9525">
            <a:solidFill>
              <a:srgbClr val="626262"/>
            </a:solidFill>
            <a:prstDash val="dash"/>
            <a:round/>
            <a:headEnd len="med" w="med" type="oval"/>
            <a:tailEnd len="med" w="med" type="oval"/>
          </a:ln>
        </p:spPr>
      </p:cxnSp>
      <p:cxnSp>
        <p:nvCxnSpPr>
          <p:cNvPr id="1608" name="Google Shape;1608;p29"/>
          <p:cNvCxnSpPr/>
          <p:nvPr/>
        </p:nvCxnSpPr>
        <p:spPr>
          <a:xfrm rot="10800000">
            <a:off x="588917" y="2757940"/>
            <a:ext cx="2609487" cy="0"/>
          </a:xfrm>
          <a:prstGeom prst="straightConnector1">
            <a:avLst/>
          </a:prstGeom>
          <a:noFill/>
          <a:ln cap="flat" cmpd="sng" w="9525">
            <a:solidFill>
              <a:srgbClr val="626262"/>
            </a:solidFill>
            <a:prstDash val="dash"/>
            <a:round/>
            <a:headEnd len="med" w="med" type="oval"/>
            <a:tailEnd len="med" w="med" type="oval"/>
          </a:ln>
        </p:spPr>
      </p:cxnSp>
      <p:sp>
        <p:nvSpPr>
          <p:cNvPr id="1609" name="Google Shape;1609;p29"/>
          <p:cNvSpPr/>
          <p:nvPr/>
        </p:nvSpPr>
        <p:spPr>
          <a:xfrm>
            <a:off x="6020388" y="1470353"/>
            <a:ext cx="97603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2"/>
                </a:solidFill>
                <a:latin typeface="Calibri"/>
                <a:ea typeface="Calibri"/>
                <a:cs typeface="Calibri"/>
                <a:sym typeface="Calibri"/>
              </a:rPr>
              <a:t>Problem</a:t>
            </a:r>
            <a:endParaRPr sz="1800">
              <a:solidFill>
                <a:schemeClr val="accent2"/>
              </a:solidFill>
              <a:latin typeface="Calibri"/>
              <a:ea typeface="Calibri"/>
              <a:cs typeface="Calibri"/>
              <a:sym typeface="Calibri"/>
            </a:endParaRPr>
          </a:p>
        </p:txBody>
      </p:sp>
      <p:sp>
        <p:nvSpPr>
          <p:cNvPr id="1610" name="Google Shape;1610;p29"/>
          <p:cNvSpPr/>
          <p:nvPr/>
        </p:nvSpPr>
        <p:spPr>
          <a:xfrm>
            <a:off x="5960152" y="1800749"/>
            <a:ext cx="2270172" cy="641009"/>
          </a:xfrm>
          <a:prstGeom prst="rect">
            <a:avLst/>
          </a:prstGeom>
          <a:no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en-US" sz="1013">
                <a:solidFill>
                  <a:srgbClr val="545454"/>
                </a:solidFill>
                <a:latin typeface="Calibri"/>
                <a:ea typeface="Calibri"/>
                <a:cs typeface="Calibri"/>
                <a:sym typeface="Calibri"/>
              </a:rPr>
              <a:t>The problem encountered in the task can be considered from the external problem and the internal problem.</a:t>
            </a:r>
            <a:endParaRPr sz="1013">
              <a:solidFill>
                <a:srgbClr val="545454"/>
              </a:solidFill>
              <a:latin typeface="Calibri"/>
              <a:ea typeface="Calibri"/>
              <a:cs typeface="Calibri"/>
              <a:sym typeface="Calibri"/>
            </a:endParaRPr>
          </a:p>
        </p:txBody>
      </p:sp>
      <p:sp>
        <p:nvSpPr>
          <p:cNvPr id="1611" name="Google Shape;1611;p29"/>
          <p:cNvSpPr/>
          <p:nvPr/>
        </p:nvSpPr>
        <p:spPr>
          <a:xfrm>
            <a:off x="6020388" y="3280268"/>
            <a:ext cx="97603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2"/>
                </a:solidFill>
                <a:latin typeface="Calibri"/>
                <a:ea typeface="Calibri"/>
                <a:cs typeface="Calibri"/>
                <a:sym typeface="Calibri"/>
              </a:rPr>
              <a:t>Problem</a:t>
            </a:r>
            <a:endParaRPr sz="1800">
              <a:solidFill>
                <a:schemeClr val="accent2"/>
              </a:solidFill>
              <a:latin typeface="Calibri"/>
              <a:ea typeface="Calibri"/>
              <a:cs typeface="Calibri"/>
              <a:sym typeface="Calibri"/>
            </a:endParaRPr>
          </a:p>
        </p:txBody>
      </p:sp>
      <p:sp>
        <p:nvSpPr>
          <p:cNvPr id="1612" name="Google Shape;1612;p29"/>
          <p:cNvSpPr/>
          <p:nvPr/>
        </p:nvSpPr>
        <p:spPr>
          <a:xfrm>
            <a:off x="6020388" y="3579182"/>
            <a:ext cx="2346372" cy="641009"/>
          </a:xfrm>
          <a:prstGeom prst="rect">
            <a:avLst/>
          </a:prstGeom>
          <a:no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en-US" sz="1013">
                <a:solidFill>
                  <a:srgbClr val="545454"/>
                </a:solidFill>
                <a:latin typeface="Calibri"/>
                <a:ea typeface="Calibri"/>
                <a:cs typeface="Calibri"/>
                <a:sym typeface="Calibri"/>
              </a:rPr>
              <a:t>The problem encountered in the task can be considered from the external problem and the internal problem.</a:t>
            </a:r>
            <a:endParaRPr sz="1013">
              <a:solidFill>
                <a:srgbClr val="545454"/>
              </a:solidFill>
              <a:latin typeface="Calibri"/>
              <a:ea typeface="Calibri"/>
              <a:cs typeface="Calibri"/>
              <a:sym typeface="Calibri"/>
            </a:endParaRPr>
          </a:p>
        </p:txBody>
      </p:sp>
      <p:sp>
        <p:nvSpPr>
          <p:cNvPr id="1613" name="Google Shape;1613;p29"/>
          <p:cNvSpPr/>
          <p:nvPr/>
        </p:nvSpPr>
        <p:spPr>
          <a:xfrm>
            <a:off x="1876557" y="1470353"/>
            <a:ext cx="97603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1"/>
                </a:solidFill>
                <a:latin typeface="Calibri"/>
                <a:ea typeface="Calibri"/>
                <a:cs typeface="Calibri"/>
                <a:sym typeface="Calibri"/>
              </a:rPr>
              <a:t>Problem</a:t>
            </a:r>
            <a:endParaRPr sz="1800">
              <a:solidFill>
                <a:schemeClr val="accent1"/>
              </a:solidFill>
              <a:latin typeface="Calibri"/>
              <a:ea typeface="Calibri"/>
              <a:cs typeface="Calibri"/>
              <a:sym typeface="Calibri"/>
            </a:endParaRPr>
          </a:p>
        </p:txBody>
      </p:sp>
      <p:sp>
        <p:nvSpPr>
          <p:cNvPr id="1614" name="Google Shape;1614;p29"/>
          <p:cNvSpPr/>
          <p:nvPr/>
        </p:nvSpPr>
        <p:spPr>
          <a:xfrm>
            <a:off x="1072597" y="1885802"/>
            <a:ext cx="2229605" cy="641009"/>
          </a:xfrm>
          <a:prstGeom prst="rect">
            <a:avLst/>
          </a:prstGeom>
          <a:no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en-US" sz="1013">
                <a:solidFill>
                  <a:srgbClr val="545454"/>
                </a:solidFill>
                <a:latin typeface="Calibri"/>
                <a:ea typeface="Calibri"/>
                <a:cs typeface="Calibri"/>
                <a:sym typeface="Calibri"/>
              </a:rPr>
              <a:t>The problem encountered in the task can be considered from the external problem and the internal problem.</a:t>
            </a:r>
            <a:endParaRPr sz="1013">
              <a:solidFill>
                <a:srgbClr val="545454"/>
              </a:solidFill>
              <a:latin typeface="Calibri"/>
              <a:ea typeface="Calibri"/>
              <a:cs typeface="Calibri"/>
              <a:sym typeface="Calibri"/>
            </a:endParaRPr>
          </a:p>
        </p:txBody>
      </p:sp>
      <p:sp>
        <p:nvSpPr>
          <p:cNvPr id="1615" name="Google Shape;1615;p29"/>
          <p:cNvSpPr/>
          <p:nvPr/>
        </p:nvSpPr>
        <p:spPr>
          <a:xfrm>
            <a:off x="1876557" y="3280268"/>
            <a:ext cx="97603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1"/>
                </a:solidFill>
                <a:latin typeface="Calibri"/>
                <a:ea typeface="Calibri"/>
                <a:cs typeface="Calibri"/>
                <a:sym typeface="Calibri"/>
              </a:rPr>
              <a:t>Problem</a:t>
            </a:r>
            <a:endParaRPr sz="1800">
              <a:solidFill>
                <a:schemeClr val="accent1"/>
              </a:solidFill>
              <a:latin typeface="Calibri"/>
              <a:ea typeface="Calibri"/>
              <a:cs typeface="Calibri"/>
              <a:sym typeface="Calibri"/>
            </a:endParaRPr>
          </a:p>
        </p:txBody>
      </p:sp>
      <p:sp>
        <p:nvSpPr>
          <p:cNvPr id="1616" name="Google Shape;1616;p29"/>
          <p:cNvSpPr/>
          <p:nvPr/>
        </p:nvSpPr>
        <p:spPr>
          <a:xfrm>
            <a:off x="1007098" y="3659901"/>
            <a:ext cx="2258180" cy="641009"/>
          </a:xfrm>
          <a:prstGeom prst="rect">
            <a:avLst/>
          </a:prstGeom>
          <a:no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en-US" sz="1013">
                <a:solidFill>
                  <a:srgbClr val="545454"/>
                </a:solidFill>
                <a:latin typeface="Calibri"/>
                <a:ea typeface="Calibri"/>
                <a:cs typeface="Calibri"/>
                <a:sym typeface="Calibri"/>
              </a:rPr>
              <a:t>The problem encountered in the task can be considered from the external problem and the internal problem.</a:t>
            </a:r>
            <a:endParaRPr sz="1013">
              <a:solidFill>
                <a:srgbClr val="545454"/>
              </a:solidFill>
              <a:latin typeface="Calibri"/>
              <a:ea typeface="Calibri"/>
              <a:cs typeface="Calibri"/>
              <a:sym typeface="Calibri"/>
            </a:endParaRPr>
          </a:p>
        </p:txBody>
      </p:sp>
      <p:sp>
        <p:nvSpPr>
          <p:cNvPr id="1617" name="Google Shape;1617;p29"/>
          <p:cNvSpPr/>
          <p:nvPr/>
        </p:nvSpPr>
        <p:spPr>
          <a:xfrm>
            <a:off x="3507491" y="2520023"/>
            <a:ext cx="448584" cy="455484"/>
          </a:xfrm>
          <a:custGeom>
            <a:rect b="b" l="l" r="r" t="t"/>
            <a:pathLst>
              <a:path extrusionOk="0" h="56" w="55">
                <a:moveTo>
                  <a:pt x="53" y="20"/>
                </a:moveTo>
                <a:cubicBezTo>
                  <a:pt x="54" y="28"/>
                  <a:pt x="54" y="28"/>
                  <a:pt x="54" y="28"/>
                </a:cubicBezTo>
                <a:cubicBezTo>
                  <a:pt x="52" y="30"/>
                  <a:pt x="52" y="30"/>
                  <a:pt x="52" y="30"/>
                </a:cubicBezTo>
                <a:cubicBezTo>
                  <a:pt x="55" y="33"/>
                  <a:pt x="55" y="33"/>
                  <a:pt x="55" y="33"/>
                </a:cubicBezTo>
                <a:cubicBezTo>
                  <a:pt x="54" y="37"/>
                  <a:pt x="54" y="37"/>
                  <a:pt x="54" y="37"/>
                </a:cubicBezTo>
                <a:cubicBezTo>
                  <a:pt x="52" y="38"/>
                  <a:pt x="52" y="38"/>
                  <a:pt x="52" y="38"/>
                </a:cubicBezTo>
                <a:cubicBezTo>
                  <a:pt x="53" y="40"/>
                  <a:pt x="53" y="40"/>
                  <a:pt x="53" y="40"/>
                </a:cubicBezTo>
                <a:cubicBezTo>
                  <a:pt x="52" y="45"/>
                  <a:pt x="52" y="45"/>
                  <a:pt x="52" y="45"/>
                </a:cubicBezTo>
                <a:cubicBezTo>
                  <a:pt x="50" y="46"/>
                  <a:pt x="50" y="46"/>
                  <a:pt x="50" y="46"/>
                </a:cubicBezTo>
                <a:cubicBezTo>
                  <a:pt x="52" y="48"/>
                  <a:pt x="52" y="48"/>
                  <a:pt x="52" y="48"/>
                </a:cubicBezTo>
                <a:cubicBezTo>
                  <a:pt x="51" y="54"/>
                  <a:pt x="51" y="54"/>
                  <a:pt x="51" y="54"/>
                </a:cubicBezTo>
                <a:cubicBezTo>
                  <a:pt x="47" y="56"/>
                  <a:pt x="47" y="56"/>
                  <a:pt x="47" y="56"/>
                </a:cubicBezTo>
                <a:cubicBezTo>
                  <a:pt x="20" y="49"/>
                  <a:pt x="20" y="49"/>
                  <a:pt x="20" y="49"/>
                </a:cubicBezTo>
                <a:cubicBezTo>
                  <a:pt x="13" y="48"/>
                  <a:pt x="13" y="48"/>
                  <a:pt x="13" y="48"/>
                </a:cubicBezTo>
                <a:cubicBezTo>
                  <a:pt x="13" y="52"/>
                  <a:pt x="13" y="52"/>
                  <a:pt x="13" y="52"/>
                </a:cubicBezTo>
                <a:cubicBezTo>
                  <a:pt x="0" y="52"/>
                  <a:pt x="0" y="52"/>
                  <a:pt x="0" y="52"/>
                </a:cubicBezTo>
                <a:cubicBezTo>
                  <a:pt x="0" y="17"/>
                  <a:pt x="0" y="17"/>
                  <a:pt x="0" y="17"/>
                </a:cubicBezTo>
                <a:cubicBezTo>
                  <a:pt x="13" y="17"/>
                  <a:pt x="13" y="17"/>
                  <a:pt x="13" y="17"/>
                </a:cubicBezTo>
                <a:cubicBezTo>
                  <a:pt x="13" y="23"/>
                  <a:pt x="13" y="23"/>
                  <a:pt x="13" y="23"/>
                </a:cubicBezTo>
                <a:cubicBezTo>
                  <a:pt x="18" y="22"/>
                  <a:pt x="18" y="22"/>
                  <a:pt x="18" y="22"/>
                </a:cubicBezTo>
                <a:cubicBezTo>
                  <a:pt x="40" y="0"/>
                  <a:pt x="40" y="0"/>
                  <a:pt x="40" y="0"/>
                </a:cubicBezTo>
                <a:cubicBezTo>
                  <a:pt x="51" y="8"/>
                  <a:pt x="41" y="15"/>
                  <a:pt x="34" y="21"/>
                </a:cubicBezTo>
                <a:lnTo>
                  <a:pt x="53" y="2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18" name="Google Shape;1618;p29"/>
          <p:cNvSpPr/>
          <p:nvPr/>
        </p:nvSpPr>
        <p:spPr>
          <a:xfrm rot="10800000">
            <a:off x="5123537" y="2520023"/>
            <a:ext cx="448584" cy="455484"/>
          </a:xfrm>
          <a:custGeom>
            <a:rect b="b" l="l" r="r" t="t"/>
            <a:pathLst>
              <a:path extrusionOk="0" h="56" w="55">
                <a:moveTo>
                  <a:pt x="53" y="20"/>
                </a:moveTo>
                <a:cubicBezTo>
                  <a:pt x="54" y="28"/>
                  <a:pt x="54" y="28"/>
                  <a:pt x="54" y="28"/>
                </a:cubicBezTo>
                <a:cubicBezTo>
                  <a:pt x="52" y="30"/>
                  <a:pt x="52" y="30"/>
                  <a:pt x="52" y="30"/>
                </a:cubicBezTo>
                <a:cubicBezTo>
                  <a:pt x="55" y="33"/>
                  <a:pt x="55" y="33"/>
                  <a:pt x="55" y="33"/>
                </a:cubicBezTo>
                <a:cubicBezTo>
                  <a:pt x="54" y="37"/>
                  <a:pt x="54" y="37"/>
                  <a:pt x="54" y="37"/>
                </a:cubicBezTo>
                <a:cubicBezTo>
                  <a:pt x="52" y="38"/>
                  <a:pt x="52" y="38"/>
                  <a:pt x="52" y="38"/>
                </a:cubicBezTo>
                <a:cubicBezTo>
                  <a:pt x="53" y="40"/>
                  <a:pt x="53" y="40"/>
                  <a:pt x="53" y="40"/>
                </a:cubicBezTo>
                <a:cubicBezTo>
                  <a:pt x="52" y="45"/>
                  <a:pt x="52" y="45"/>
                  <a:pt x="52" y="45"/>
                </a:cubicBezTo>
                <a:cubicBezTo>
                  <a:pt x="50" y="46"/>
                  <a:pt x="50" y="46"/>
                  <a:pt x="50" y="46"/>
                </a:cubicBezTo>
                <a:cubicBezTo>
                  <a:pt x="52" y="48"/>
                  <a:pt x="52" y="48"/>
                  <a:pt x="52" y="48"/>
                </a:cubicBezTo>
                <a:cubicBezTo>
                  <a:pt x="51" y="54"/>
                  <a:pt x="51" y="54"/>
                  <a:pt x="51" y="54"/>
                </a:cubicBezTo>
                <a:cubicBezTo>
                  <a:pt x="47" y="56"/>
                  <a:pt x="47" y="56"/>
                  <a:pt x="47" y="56"/>
                </a:cubicBezTo>
                <a:cubicBezTo>
                  <a:pt x="20" y="49"/>
                  <a:pt x="20" y="49"/>
                  <a:pt x="20" y="49"/>
                </a:cubicBezTo>
                <a:cubicBezTo>
                  <a:pt x="13" y="48"/>
                  <a:pt x="13" y="48"/>
                  <a:pt x="13" y="48"/>
                </a:cubicBezTo>
                <a:cubicBezTo>
                  <a:pt x="13" y="52"/>
                  <a:pt x="13" y="52"/>
                  <a:pt x="13" y="52"/>
                </a:cubicBezTo>
                <a:cubicBezTo>
                  <a:pt x="0" y="52"/>
                  <a:pt x="0" y="52"/>
                  <a:pt x="0" y="52"/>
                </a:cubicBezTo>
                <a:cubicBezTo>
                  <a:pt x="0" y="17"/>
                  <a:pt x="0" y="17"/>
                  <a:pt x="0" y="17"/>
                </a:cubicBezTo>
                <a:cubicBezTo>
                  <a:pt x="13" y="17"/>
                  <a:pt x="13" y="17"/>
                  <a:pt x="13" y="17"/>
                </a:cubicBezTo>
                <a:cubicBezTo>
                  <a:pt x="13" y="23"/>
                  <a:pt x="13" y="23"/>
                  <a:pt x="13" y="23"/>
                </a:cubicBezTo>
                <a:cubicBezTo>
                  <a:pt x="18" y="22"/>
                  <a:pt x="18" y="22"/>
                  <a:pt x="18" y="22"/>
                </a:cubicBezTo>
                <a:cubicBezTo>
                  <a:pt x="40" y="0"/>
                  <a:pt x="40" y="0"/>
                  <a:pt x="40" y="0"/>
                </a:cubicBezTo>
                <a:cubicBezTo>
                  <a:pt x="51" y="8"/>
                  <a:pt x="41" y="15"/>
                  <a:pt x="34" y="21"/>
                </a:cubicBezTo>
                <a:lnTo>
                  <a:pt x="53" y="2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619" name="Google Shape;1619;p29"/>
          <p:cNvGrpSpPr/>
          <p:nvPr/>
        </p:nvGrpSpPr>
        <p:grpSpPr>
          <a:xfrm>
            <a:off x="1282493" y="3178284"/>
            <a:ext cx="486905" cy="487027"/>
            <a:chOff x="1505114" y="3434341"/>
            <a:chExt cx="589156" cy="589303"/>
          </a:xfrm>
        </p:grpSpPr>
        <p:sp>
          <p:nvSpPr>
            <p:cNvPr id="1620" name="Google Shape;1620;p29"/>
            <p:cNvSpPr/>
            <p:nvPr/>
          </p:nvSpPr>
          <p:spPr>
            <a:xfrm>
              <a:off x="1505114" y="3434341"/>
              <a:ext cx="589156" cy="589303"/>
            </a:xfrm>
            <a:prstGeom prst="ellipse">
              <a:avLst/>
            </a:prstGeom>
            <a:solidFill>
              <a:schemeClr val="accent1"/>
            </a:solidFill>
            <a:ln cap="flat" cmpd="sng" w="38100">
              <a:solidFill>
                <a:srgbClr val="FFFFFF"/>
              </a:solidFill>
              <a:prstDash val="solid"/>
              <a:round/>
              <a:headEnd len="sm" w="sm" type="none"/>
              <a:tailEnd len="sm" w="sm" type="none"/>
            </a:ln>
            <a:effectLst>
              <a:outerShdw blurRad="279400" sx="101000" rotWithShape="0" algn="tl" dir="2700000" dist="76200" sy="101000">
                <a:srgbClr val="000000">
                  <a:alpha val="27843"/>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21" name="Google Shape;1621;p29"/>
            <p:cNvSpPr txBox="1"/>
            <p:nvPr/>
          </p:nvSpPr>
          <p:spPr>
            <a:xfrm>
              <a:off x="1571853" y="3440327"/>
              <a:ext cx="438747" cy="55861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A</a:t>
              </a:r>
              <a:endParaRPr sz="2400">
                <a:solidFill>
                  <a:schemeClr val="lt1"/>
                </a:solidFill>
                <a:latin typeface="Calibri"/>
                <a:ea typeface="Calibri"/>
                <a:cs typeface="Calibri"/>
                <a:sym typeface="Calibri"/>
              </a:endParaRPr>
            </a:p>
          </p:txBody>
        </p:sp>
      </p:grpSp>
      <p:grpSp>
        <p:nvGrpSpPr>
          <p:cNvPr id="1622" name="Google Shape;1622;p29"/>
          <p:cNvGrpSpPr/>
          <p:nvPr/>
        </p:nvGrpSpPr>
        <p:grpSpPr>
          <a:xfrm>
            <a:off x="5394701" y="3380970"/>
            <a:ext cx="486905" cy="487027"/>
            <a:chOff x="1505114" y="3434341"/>
            <a:chExt cx="589156" cy="589303"/>
          </a:xfrm>
        </p:grpSpPr>
        <p:sp>
          <p:nvSpPr>
            <p:cNvPr id="1623" name="Google Shape;1623;p29"/>
            <p:cNvSpPr/>
            <p:nvPr/>
          </p:nvSpPr>
          <p:spPr>
            <a:xfrm>
              <a:off x="1505114" y="3434341"/>
              <a:ext cx="589156" cy="589303"/>
            </a:xfrm>
            <a:prstGeom prst="ellipse">
              <a:avLst/>
            </a:prstGeom>
            <a:solidFill>
              <a:schemeClr val="accent2"/>
            </a:solidFill>
            <a:ln cap="flat" cmpd="sng" w="38100">
              <a:solidFill>
                <a:srgbClr val="FFFFFF"/>
              </a:solidFill>
              <a:prstDash val="solid"/>
              <a:round/>
              <a:headEnd len="sm" w="sm" type="none"/>
              <a:tailEnd len="sm" w="sm" type="none"/>
            </a:ln>
            <a:effectLst>
              <a:outerShdw blurRad="279400" sx="101000" rotWithShape="0" algn="tl" dir="2700000" dist="76200" sy="101000">
                <a:srgbClr val="000000">
                  <a:alpha val="27843"/>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24" name="Google Shape;1624;p29"/>
            <p:cNvSpPr txBox="1"/>
            <p:nvPr/>
          </p:nvSpPr>
          <p:spPr>
            <a:xfrm>
              <a:off x="1581832" y="3448709"/>
              <a:ext cx="452323" cy="55861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D</a:t>
              </a:r>
              <a:endParaRPr sz="2400">
                <a:solidFill>
                  <a:schemeClr val="lt1"/>
                </a:solidFill>
                <a:latin typeface="Calibri"/>
                <a:ea typeface="Calibri"/>
                <a:cs typeface="Calibri"/>
                <a:sym typeface="Calibri"/>
              </a:endParaRPr>
            </a:p>
          </p:txBody>
        </p:sp>
      </p:grpSp>
      <p:grpSp>
        <p:nvGrpSpPr>
          <p:cNvPr id="1625" name="Google Shape;1625;p29"/>
          <p:cNvGrpSpPr/>
          <p:nvPr/>
        </p:nvGrpSpPr>
        <p:grpSpPr>
          <a:xfrm>
            <a:off x="5445912" y="1474087"/>
            <a:ext cx="486905" cy="487027"/>
            <a:chOff x="1505114" y="3434341"/>
            <a:chExt cx="589156" cy="589303"/>
          </a:xfrm>
        </p:grpSpPr>
        <p:sp>
          <p:nvSpPr>
            <p:cNvPr id="1626" name="Google Shape;1626;p29"/>
            <p:cNvSpPr/>
            <p:nvPr/>
          </p:nvSpPr>
          <p:spPr>
            <a:xfrm>
              <a:off x="1505114" y="3434341"/>
              <a:ext cx="589156" cy="589303"/>
            </a:xfrm>
            <a:prstGeom prst="ellipse">
              <a:avLst/>
            </a:prstGeom>
            <a:solidFill>
              <a:schemeClr val="accent2"/>
            </a:solidFill>
            <a:ln cap="flat" cmpd="sng" w="38100">
              <a:solidFill>
                <a:srgbClr val="FFFFFF"/>
              </a:solidFill>
              <a:prstDash val="solid"/>
              <a:round/>
              <a:headEnd len="sm" w="sm" type="none"/>
              <a:tailEnd len="sm" w="sm" type="none"/>
            </a:ln>
            <a:effectLst>
              <a:outerShdw blurRad="279400" sx="101000" rotWithShape="0" algn="tl" dir="2700000" dist="76200" sy="101000">
                <a:srgbClr val="000000">
                  <a:alpha val="27843"/>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27" name="Google Shape;1627;p29"/>
            <p:cNvSpPr txBox="1"/>
            <p:nvPr/>
          </p:nvSpPr>
          <p:spPr>
            <a:xfrm>
              <a:off x="1580583" y="3440328"/>
              <a:ext cx="421289" cy="55861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C</a:t>
              </a:r>
              <a:endParaRPr sz="2000">
                <a:solidFill>
                  <a:schemeClr val="lt1"/>
                </a:solidFill>
                <a:latin typeface="Calibri"/>
                <a:ea typeface="Calibri"/>
                <a:cs typeface="Calibri"/>
                <a:sym typeface="Calibri"/>
              </a:endParaRPr>
            </a:p>
          </p:txBody>
        </p:sp>
      </p:grpSp>
      <p:grpSp>
        <p:nvGrpSpPr>
          <p:cNvPr id="1628" name="Google Shape;1628;p29"/>
          <p:cNvGrpSpPr/>
          <p:nvPr/>
        </p:nvGrpSpPr>
        <p:grpSpPr>
          <a:xfrm>
            <a:off x="1282493" y="1376603"/>
            <a:ext cx="486905" cy="487027"/>
            <a:chOff x="1505114" y="3434341"/>
            <a:chExt cx="589156" cy="589303"/>
          </a:xfrm>
        </p:grpSpPr>
        <p:sp>
          <p:nvSpPr>
            <p:cNvPr id="1629" name="Google Shape;1629;p29"/>
            <p:cNvSpPr/>
            <p:nvPr/>
          </p:nvSpPr>
          <p:spPr>
            <a:xfrm>
              <a:off x="1505114" y="3434341"/>
              <a:ext cx="589156" cy="589303"/>
            </a:xfrm>
            <a:prstGeom prst="ellipse">
              <a:avLst/>
            </a:prstGeom>
            <a:solidFill>
              <a:schemeClr val="accent1"/>
            </a:solidFill>
            <a:ln cap="flat" cmpd="sng" w="38100">
              <a:solidFill>
                <a:srgbClr val="FFFFFF"/>
              </a:solidFill>
              <a:prstDash val="solid"/>
              <a:round/>
              <a:headEnd len="sm" w="sm" type="none"/>
              <a:tailEnd len="sm" w="sm" type="none"/>
            </a:ln>
            <a:effectLst>
              <a:outerShdw blurRad="279400" sx="101000" rotWithShape="0" algn="tl" dir="2700000" dist="76200" sy="101000">
                <a:srgbClr val="000000">
                  <a:alpha val="27843"/>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0" name="Google Shape;1630;p29"/>
            <p:cNvSpPr txBox="1"/>
            <p:nvPr/>
          </p:nvSpPr>
          <p:spPr>
            <a:xfrm>
              <a:off x="1578640" y="3440327"/>
              <a:ext cx="425169" cy="55861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B</a:t>
              </a:r>
              <a:endParaRPr sz="2400">
                <a:solidFill>
                  <a:schemeClr val="lt1"/>
                </a:solidFill>
                <a:latin typeface="Calibri"/>
                <a:ea typeface="Calibri"/>
                <a:cs typeface="Calibri"/>
                <a:sym typeface="Calibri"/>
              </a:endParaRPr>
            </a:p>
          </p:txBody>
        </p:sp>
      </p:grpSp>
      <p:grpSp>
        <p:nvGrpSpPr>
          <p:cNvPr id="1631" name="Google Shape;1631;p29"/>
          <p:cNvGrpSpPr/>
          <p:nvPr/>
        </p:nvGrpSpPr>
        <p:grpSpPr>
          <a:xfrm>
            <a:off x="2714538" y="340191"/>
            <a:ext cx="6139049" cy="129804"/>
            <a:chOff x="2713964" y="340296"/>
            <a:chExt cx="6140944" cy="129844"/>
          </a:xfrm>
        </p:grpSpPr>
        <p:cxnSp>
          <p:nvCxnSpPr>
            <p:cNvPr id="1632" name="Google Shape;1632;p29"/>
            <p:cNvCxnSpPr>
              <a:endCxn id="1633"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633" name="Google Shape;1633;p29"/>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634" name="Google Shape;1634;p29"/>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635" name="Google Shape;1635;p29"/>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636" name="Google Shape;1636;p29"/>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637" name="Google Shape;1637;p29"/>
          <p:cNvSpPr/>
          <p:nvPr/>
        </p:nvSpPr>
        <p:spPr>
          <a:xfrm>
            <a:off x="-28575" y="4446775"/>
            <a:ext cx="9191625" cy="712478"/>
          </a:xfrm>
          <a:custGeom>
            <a:rect b="b" l="l" r="r" t="t"/>
            <a:pathLst>
              <a:path extrusionOk="0" h="41339" w="367665">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008DEE">
              <a:alpha val="81568"/>
            </a:srgbClr>
          </a:solidFill>
          <a:ln>
            <a:noFill/>
          </a:ln>
        </p:spPr>
      </p:sp>
      <p:sp>
        <p:nvSpPr>
          <p:cNvPr id="1638" name="Google Shape;1638;p29"/>
          <p:cNvSpPr/>
          <p:nvPr/>
        </p:nvSpPr>
        <p:spPr>
          <a:xfrm>
            <a:off x="-28575" y="4578111"/>
            <a:ext cx="9191625" cy="584439"/>
          </a:xfrm>
          <a:custGeom>
            <a:rect b="b" l="l" r="r" t="t"/>
            <a:pathLst>
              <a:path extrusionOk="0" h="33910" w="367665">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333"/>
            </a:srgbClr>
          </a:solidFill>
          <a:ln>
            <a:noFill/>
          </a:ln>
        </p:spPr>
      </p:sp>
      <p:sp>
        <p:nvSpPr>
          <p:cNvPr id="1639" name="Google Shape;1639;p29"/>
          <p:cNvSpPr/>
          <p:nvPr/>
        </p:nvSpPr>
        <p:spPr>
          <a:xfrm rot="8100000">
            <a:off x="1847981" y="4252969"/>
            <a:ext cx="122612" cy="122612"/>
          </a:xfrm>
          <a:prstGeom prst="teardrop">
            <a:avLst>
              <a:gd fmla="val 100000" name="adj"/>
            </a:avLst>
          </a:prstGeom>
          <a:solidFill>
            <a:srgbClr val="AFF0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40" name="Google Shape;1640;p29"/>
          <p:cNvSpPr/>
          <p:nvPr/>
        </p:nvSpPr>
        <p:spPr>
          <a:xfrm rot="8100000">
            <a:off x="6038981" y="4536819"/>
            <a:ext cx="122612" cy="122612"/>
          </a:xfrm>
          <a:prstGeom prst="teardrop">
            <a:avLst>
              <a:gd fmla="val 100000" name="adj"/>
            </a:avLst>
          </a:prstGeom>
          <a:noFill/>
          <a:ln cap="flat" cmpd="sng" w="28575">
            <a:solidFill>
              <a:srgbClr val="00CEF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41" name="Google Shape;1641;p29"/>
          <p:cNvSpPr/>
          <p:nvPr/>
        </p:nvSpPr>
        <p:spPr>
          <a:xfrm rot="8100000">
            <a:off x="7181981" y="4570169"/>
            <a:ext cx="122612" cy="122612"/>
          </a:xfrm>
          <a:prstGeom prst="teardrop">
            <a:avLst>
              <a:gd fmla="val 100000" name="adj"/>
            </a:avLst>
          </a:prstGeom>
          <a:solidFill>
            <a:srgbClr val="00CEF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nvGrpSpPr>
          <p:cNvPr id="1642" name="Google Shape;1642;p29"/>
          <p:cNvGrpSpPr/>
          <p:nvPr/>
        </p:nvGrpSpPr>
        <p:grpSpPr>
          <a:xfrm>
            <a:off x="-9525" y="4462475"/>
            <a:ext cx="9167825" cy="595300"/>
            <a:chOff x="-9525" y="4462475"/>
            <a:chExt cx="9167825" cy="595300"/>
          </a:xfrm>
        </p:grpSpPr>
        <p:sp>
          <p:nvSpPr>
            <p:cNvPr id="1643" name="Google Shape;1643;p29"/>
            <p:cNvSpPr/>
            <p:nvPr/>
          </p:nvSpPr>
          <p:spPr>
            <a:xfrm>
              <a:off x="-9525" y="4581525"/>
              <a:ext cx="4205300" cy="476250"/>
            </a:xfrm>
            <a:custGeom>
              <a:rect b="b" l="l" r="r" t="t"/>
              <a:pathLst>
                <a:path extrusionOk="0" h="19050" w="168212">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cap="flat" cmpd="sng" w="9525">
              <a:solidFill>
                <a:srgbClr val="3C78D8"/>
              </a:solidFill>
              <a:prstDash val="solid"/>
              <a:round/>
              <a:headEnd len="sm" w="sm" type="none"/>
              <a:tailEnd len="sm" w="sm" type="none"/>
            </a:ln>
          </p:spPr>
        </p:sp>
        <p:sp>
          <p:nvSpPr>
            <p:cNvPr id="1644" name="Google Shape;1644;p29"/>
            <p:cNvSpPr/>
            <p:nvPr/>
          </p:nvSpPr>
          <p:spPr>
            <a:xfrm>
              <a:off x="4195775" y="4462475"/>
              <a:ext cx="3424225" cy="590550"/>
            </a:xfrm>
            <a:custGeom>
              <a:rect b="b" l="l" r="r" t="t"/>
              <a:pathLst>
                <a:path extrusionOk="0" h="23622" w="136969">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cap="flat" cmpd="sng" w="9525">
              <a:solidFill>
                <a:srgbClr val="3C78D8"/>
              </a:solidFill>
              <a:prstDash val="solid"/>
              <a:round/>
              <a:headEnd len="sm" w="sm" type="none"/>
              <a:tailEnd len="sm" w="sm" type="none"/>
            </a:ln>
          </p:spPr>
        </p:sp>
        <p:sp>
          <p:nvSpPr>
            <p:cNvPr id="1645" name="Google Shape;1645;p29"/>
            <p:cNvSpPr/>
            <p:nvPr/>
          </p:nvSpPr>
          <p:spPr>
            <a:xfrm>
              <a:off x="7624775" y="4472000"/>
              <a:ext cx="1533525" cy="414325"/>
            </a:xfrm>
            <a:custGeom>
              <a:rect b="b" l="l" r="r" t="t"/>
              <a:pathLst>
                <a:path extrusionOk="0" h="16573" w="61341">
                  <a:moveTo>
                    <a:pt x="0" y="0"/>
                  </a:moveTo>
                  <a:lnTo>
                    <a:pt x="15049" y="4762"/>
                  </a:lnTo>
                  <a:lnTo>
                    <a:pt x="30670" y="4762"/>
                  </a:lnTo>
                  <a:lnTo>
                    <a:pt x="45910" y="4762"/>
                  </a:lnTo>
                  <a:lnTo>
                    <a:pt x="61341" y="16573"/>
                  </a:lnTo>
                </a:path>
              </a:pathLst>
            </a:custGeom>
            <a:noFill/>
            <a:ln cap="flat" cmpd="sng" w="9525">
              <a:solidFill>
                <a:srgbClr val="3C78D8"/>
              </a:solidFill>
              <a:prstDash val="solid"/>
              <a:round/>
              <a:headEnd len="sm" w="sm" type="none"/>
              <a:tailEnd len="sm" w="sm" type="none"/>
            </a:ln>
          </p:spPr>
        </p:sp>
      </p:grpSp>
      <p:grpSp>
        <p:nvGrpSpPr>
          <p:cNvPr id="1646" name="Google Shape;1646;p29"/>
          <p:cNvGrpSpPr/>
          <p:nvPr/>
        </p:nvGrpSpPr>
        <p:grpSpPr>
          <a:xfrm>
            <a:off x="-42837" y="4443488"/>
            <a:ext cx="9229575" cy="642787"/>
            <a:chOff x="-42837" y="4443488"/>
            <a:chExt cx="9229575" cy="642787"/>
          </a:xfrm>
        </p:grpSpPr>
        <p:sp>
          <p:nvSpPr>
            <p:cNvPr id="1647" name="Google Shape;1647;p29"/>
            <p:cNvSpPr/>
            <p:nvPr/>
          </p:nvSpPr>
          <p:spPr>
            <a:xfrm>
              <a:off x="1114450" y="49006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48" name="Google Shape;1648;p29"/>
            <p:cNvSpPr/>
            <p:nvPr/>
          </p:nvSpPr>
          <p:spPr>
            <a:xfrm>
              <a:off x="1495450" y="502927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49" name="Google Shape;1649;p29"/>
            <p:cNvSpPr/>
            <p:nvPr/>
          </p:nvSpPr>
          <p:spPr>
            <a:xfrm>
              <a:off x="733450" y="49721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0" name="Google Shape;1650;p29"/>
            <p:cNvSpPr/>
            <p:nvPr/>
          </p:nvSpPr>
          <p:spPr>
            <a:xfrm>
              <a:off x="352450" y="49626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1" name="Google Shape;1651;p29"/>
            <p:cNvSpPr/>
            <p:nvPr/>
          </p:nvSpPr>
          <p:spPr>
            <a:xfrm>
              <a:off x="-42837" y="46054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2" name="Google Shape;1652;p29"/>
            <p:cNvSpPr/>
            <p:nvPr/>
          </p:nvSpPr>
          <p:spPr>
            <a:xfrm>
              <a:off x="1876450" y="48340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3" name="Google Shape;1653;p29"/>
            <p:cNvSpPr/>
            <p:nvPr/>
          </p:nvSpPr>
          <p:spPr>
            <a:xfrm>
              <a:off x="2257450" y="48292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4" name="Google Shape;1654;p29"/>
            <p:cNvSpPr/>
            <p:nvPr/>
          </p:nvSpPr>
          <p:spPr>
            <a:xfrm>
              <a:off x="2638450" y="454826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5" name="Google Shape;1655;p29"/>
            <p:cNvSpPr/>
            <p:nvPr/>
          </p:nvSpPr>
          <p:spPr>
            <a:xfrm>
              <a:off x="3019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6" name="Google Shape;1656;p29"/>
            <p:cNvSpPr/>
            <p:nvPr/>
          </p:nvSpPr>
          <p:spPr>
            <a:xfrm>
              <a:off x="3400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7" name="Google Shape;1657;p29"/>
            <p:cNvSpPr/>
            <p:nvPr/>
          </p:nvSpPr>
          <p:spPr>
            <a:xfrm>
              <a:off x="3781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8" name="Google Shape;1658;p29"/>
            <p:cNvSpPr/>
            <p:nvPr/>
          </p:nvSpPr>
          <p:spPr>
            <a:xfrm>
              <a:off x="4162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59" name="Google Shape;1659;p29"/>
            <p:cNvSpPr/>
            <p:nvPr/>
          </p:nvSpPr>
          <p:spPr>
            <a:xfrm>
              <a:off x="4543450" y="46673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0" name="Google Shape;1660;p29"/>
            <p:cNvSpPr/>
            <p:nvPr/>
          </p:nvSpPr>
          <p:spPr>
            <a:xfrm>
              <a:off x="4924450" y="45435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1" name="Google Shape;1661;p29"/>
            <p:cNvSpPr/>
            <p:nvPr/>
          </p:nvSpPr>
          <p:spPr>
            <a:xfrm>
              <a:off x="5305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2" name="Google Shape;1662;p29"/>
            <p:cNvSpPr/>
            <p:nvPr/>
          </p:nvSpPr>
          <p:spPr>
            <a:xfrm>
              <a:off x="5686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3" name="Google Shape;1663;p29"/>
            <p:cNvSpPr/>
            <p:nvPr/>
          </p:nvSpPr>
          <p:spPr>
            <a:xfrm>
              <a:off x="6067450" y="48483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4" name="Google Shape;1664;p29"/>
            <p:cNvSpPr/>
            <p:nvPr/>
          </p:nvSpPr>
          <p:spPr>
            <a:xfrm>
              <a:off x="6448450" y="47292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5" name="Google Shape;1665;p29"/>
            <p:cNvSpPr/>
            <p:nvPr/>
          </p:nvSpPr>
          <p:spPr>
            <a:xfrm>
              <a:off x="6829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6" name="Google Shape;1666;p29"/>
            <p:cNvSpPr/>
            <p:nvPr/>
          </p:nvSpPr>
          <p:spPr>
            <a:xfrm>
              <a:off x="7210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7" name="Google Shape;1667;p29"/>
            <p:cNvSpPr/>
            <p:nvPr/>
          </p:nvSpPr>
          <p:spPr>
            <a:xfrm>
              <a:off x="7591450" y="44434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8" name="Google Shape;1668;p29"/>
            <p:cNvSpPr/>
            <p:nvPr/>
          </p:nvSpPr>
          <p:spPr>
            <a:xfrm>
              <a:off x="7972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69" name="Google Shape;1669;p29"/>
            <p:cNvSpPr/>
            <p:nvPr/>
          </p:nvSpPr>
          <p:spPr>
            <a:xfrm>
              <a:off x="8353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70" name="Google Shape;1670;p29"/>
            <p:cNvSpPr/>
            <p:nvPr/>
          </p:nvSpPr>
          <p:spPr>
            <a:xfrm>
              <a:off x="8734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71" name="Google Shape;1671;p29"/>
            <p:cNvSpPr/>
            <p:nvPr/>
          </p:nvSpPr>
          <p:spPr>
            <a:xfrm>
              <a:off x="9129738" y="48673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sp>
        <p:nvSpPr>
          <p:cNvPr id="1672" name="Google Shape;1672;p29"/>
          <p:cNvSpPr/>
          <p:nvPr/>
        </p:nvSpPr>
        <p:spPr>
          <a:xfrm>
            <a:off x="2990700" y="458620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73" name="Google Shape;1673;p29"/>
          <p:cNvSpPr/>
          <p:nvPr/>
        </p:nvSpPr>
        <p:spPr>
          <a:xfrm>
            <a:off x="1085700" y="487195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74" name="Google Shape;1674;p29"/>
          <p:cNvSpPr/>
          <p:nvPr/>
        </p:nvSpPr>
        <p:spPr>
          <a:xfrm>
            <a:off x="4895700" y="4516032"/>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75" name="Google Shape;1675;p29"/>
          <p:cNvSpPr/>
          <p:nvPr/>
        </p:nvSpPr>
        <p:spPr>
          <a:xfrm rot="8100000">
            <a:off x="8699949" y="4329169"/>
            <a:ext cx="122612" cy="122612"/>
          </a:xfrm>
          <a:prstGeom prst="teardrop">
            <a:avLst>
              <a:gd fmla="val 100000" name="adj"/>
            </a:avLst>
          </a:prstGeom>
          <a:noFill/>
          <a:ln cap="flat" cmpd="sng" w="28575">
            <a:solidFill>
              <a:srgbClr val="AFF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76" name="Google Shape;1676;p29"/>
          <p:cNvSpPr txBox="1"/>
          <p:nvPr>
            <p:ph idx="12" type="sldNum"/>
          </p:nvPr>
        </p:nvSpPr>
        <p:spPr>
          <a:xfrm>
            <a:off x="8556775" y="4826200"/>
            <a:ext cx="548700" cy="317400"/>
          </a:xfrm>
          <a:prstGeom prst="rect">
            <a:avLst/>
          </a:prstGeom>
          <a:noFill/>
          <a:ln>
            <a:noFill/>
          </a:ln>
        </p:spPr>
        <p:txBody>
          <a:bodyPr anchorCtr="0" anchor="t" bIns="91425" lIns="91425" spcFirstLastPara="1" rIns="91425" wrap="square" tIns="91425">
            <a:noAutofit/>
          </a:bodyPr>
          <a:lstStyle/>
          <a:p>
            <a:pPr indent="0" lvl="0" marL="0" marR="0" rtl="0" algn="r">
              <a:spcBef>
                <a:spcPts val="0"/>
              </a:spcBef>
              <a:spcAft>
                <a:spcPts val="0"/>
              </a:spcAft>
              <a:buClr>
                <a:schemeClr val="dk1"/>
              </a:buClr>
              <a:buSzPts val="1350"/>
              <a:buFont typeface="Calibri"/>
              <a:buNone/>
            </a:pPr>
            <a:fld id="{00000000-1234-1234-1234-123412341234}" type="slidenum">
              <a:rPr lang="en-US" sz="1350">
                <a:solidFill>
                  <a:schemeClr val="dk1"/>
                </a:solidFill>
                <a:latin typeface="Calibri"/>
                <a:ea typeface="Calibri"/>
                <a:cs typeface="Calibri"/>
                <a:sym typeface="Calibri"/>
              </a:rPr>
              <a:t>‹#›</a:t>
            </a:fld>
            <a:endParaRPr sz="1350">
              <a:solidFill>
                <a:schemeClr val="dk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07"/>
                                        </p:tgtEl>
                                        <p:attrNameLst>
                                          <p:attrName>style.visibility</p:attrName>
                                        </p:attrNameLst>
                                      </p:cBhvr>
                                      <p:to>
                                        <p:strVal val="visible"/>
                                      </p:to>
                                    </p:set>
                                    <p:animEffect filter="fade" transition="in">
                                      <p:cBhvr>
                                        <p:cTn dur="500"/>
                                        <p:tgtEl>
                                          <p:spTgt spid="1607"/>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1605"/>
                                        </p:tgtEl>
                                        <p:attrNameLst>
                                          <p:attrName>style.visibility</p:attrName>
                                        </p:attrNameLst>
                                      </p:cBhvr>
                                      <p:to>
                                        <p:strVal val="visible"/>
                                      </p:to>
                                    </p:set>
                                    <p:anim calcmode="lin" valueType="num">
                                      <p:cBhvr additive="base">
                                        <p:cTn dur="500"/>
                                        <p:tgtEl>
                                          <p:spTgt spid="1605"/>
                                        </p:tgtEl>
                                        <p:attrNameLst>
                                          <p:attrName>ppt_w</p:attrName>
                                        </p:attrNameLst>
                                      </p:cBhvr>
                                      <p:tavLst>
                                        <p:tav fmla="" tm="0">
                                          <p:val>
                                            <p:strVal val="0"/>
                                          </p:val>
                                        </p:tav>
                                        <p:tav fmla="" tm="100000">
                                          <p:val>
                                            <p:strVal val="#ppt_w"/>
                                          </p:val>
                                        </p:tav>
                                      </p:tavLst>
                                    </p:anim>
                                    <p:anim calcmode="lin" valueType="num">
                                      <p:cBhvr additive="base">
                                        <p:cTn dur="500"/>
                                        <p:tgtEl>
                                          <p:spTgt spid="1605"/>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606"/>
                                        </p:tgtEl>
                                        <p:attrNameLst>
                                          <p:attrName>style.visibility</p:attrName>
                                        </p:attrNameLst>
                                      </p:cBhvr>
                                      <p:to>
                                        <p:strVal val="visible"/>
                                      </p:to>
                                    </p:set>
                                    <p:animEffect filter="fade" transition="in">
                                      <p:cBhvr>
                                        <p:cTn dur="500"/>
                                        <p:tgtEl>
                                          <p:spTgt spid="1606"/>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1604"/>
                                        </p:tgtEl>
                                        <p:attrNameLst>
                                          <p:attrName>style.visibility</p:attrName>
                                        </p:attrNameLst>
                                      </p:cBhvr>
                                      <p:to>
                                        <p:strVal val="visible"/>
                                      </p:to>
                                    </p:set>
                                    <p:anim calcmode="lin" valueType="num">
                                      <p:cBhvr additive="base">
                                        <p:cTn dur="500"/>
                                        <p:tgtEl>
                                          <p:spTgt spid="1604"/>
                                        </p:tgtEl>
                                        <p:attrNameLst>
                                          <p:attrName>ppt_w</p:attrName>
                                        </p:attrNameLst>
                                      </p:cBhvr>
                                      <p:tavLst>
                                        <p:tav fmla="" tm="0">
                                          <p:val>
                                            <p:strVal val="0"/>
                                          </p:val>
                                        </p:tav>
                                        <p:tav fmla="" tm="100000">
                                          <p:val>
                                            <p:strVal val="#ppt_w"/>
                                          </p:val>
                                        </p:tav>
                                      </p:tavLst>
                                    </p:anim>
                                    <p:anim calcmode="lin" valueType="num">
                                      <p:cBhvr additive="base">
                                        <p:cTn dur="500"/>
                                        <p:tgtEl>
                                          <p:spTgt spid="1604"/>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608"/>
                                        </p:tgtEl>
                                        <p:attrNameLst>
                                          <p:attrName>style.visibility</p:attrName>
                                        </p:attrNameLst>
                                      </p:cBhvr>
                                      <p:to>
                                        <p:strVal val="visible"/>
                                      </p:to>
                                    </p:set>
                                    <p:animEffect filter="fade" transition="in">
                                      <p:cBhvr>
                                        <p:cTn dur="500"/>
                                        <p:tgtEl>
                                          <p:spTgt spid="1608"/>
                                        </p:tgtEl>
                                      </p:cBhvr>
                                    </p:animEffect>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1618"/>
                                        </p:tgtEl>
                                        <p:attrNameLst>
                                          <p:attrName>style.visibility</p:attrName>
                                        </p:attrNameLst>
                                      </p:cBhvr>
                                      <p:to>
                                        <p:strVal val="visible"/>
                                      </p:to>
                                    </p:set>
                                    <p:anim calcmode="lin" valueType="num">
                                      <p:cBhvr additive="base">
                                        <p:cTn dur="500"/>
                                        <p:tgtEl>
                                          <p:spTgt spid="1618"/>
                                        </p:tgtEl>
                                        <p:attrNameLst>
                                          <p:attrName>ppt_w</p:attrName>
                                        </p:attrNameLst>
                                      </p:cBhvr>
                                      <p:tavLst>
                                        <p:tav fmla="" tm="0">
                                          <p:val>
                                            <p:strVal val="0"/>
                                          </p:val>
                                        </p:tav>
                                        <p:tav fmla="" tm="100000">
                                          <p:val>
                                            <p:strVal val="#ppt_w"/>
                                          </p:val>
                                        </p:tav>
                                      </p:tavLst>
                                    </p:anim>
                                    <p:anim calcmode="lin" valueType="num">
                                      <p:cBhvr additive="base">
                                        <p:cTn dur="500"/>
                                        <p:tgtEl>
                                          <p:spTgt spid="161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617"/>
                                        </p:tgtEl>
                                        <p:attrNameLst>
                                          <p:attrName>style.visibility</p:attrName>
                                        </p:attrNameLst>
                                      </p:cBhvr>
                                      <p:to>
                                        <p:strVal val="visible"/>
                                      </p:to>
                                    </p:set>
                                    <p:anim calcmode="lin" valueType="num">
                                      <p:cBhvr additive="base">
                                        <p:cTn dur="500"/>
                                        <p:tgtEl>
                                          <p:spTgt spid="1617"/>
                                        </p:tgtEl>
                                        <p:attrNameLst>
                                          <p:attrName>ppt_w</p:attrName>
                                        </p:attrNameLst>
                                      </p:cBhvr>
                                      <p:tavLst>
                                        <p:tav fmla="" tm="0">
                                          <p:val>
                                            <p:strVal val="0"/>
                                          </p:val>
                                        </p:tav>
                                        <p:tav fmla="" tm="100000">
                                          <p:val>
                                            <p:strVal val="#ppt_w"/>
                                          </p:val>
                                        </p:tav>
                                      </p:tavLst>
                                    </p:anim>
                                    <p:anim calcmode="lin" valueType="num">
                                      <p:cBhvr additive="base">
                                        <p:cTn dur="500"/>
                                        <p:tgtEl>
                                          <p:spTgt spid="1617"/>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628"/>
                                        </p:tgtEl>
                                        <p:attrNameLst>
                                          <p:attrName>style.visibility</p:attrName>
                                        </p:attrNameLst>
                                      </p:cBhvr>
                                      <p:to>
                                        <p:strVal val="visible"/>
                                      </p:to>
                                    </p:set>
                                    <p:animEffect filter="fade" transition="in">
                                      <p:cBhvr>
                                        <p:cTn dur="800"/>
                                        <p:tgtEl>
                                          <p:spTgt spid="1628"/>
                                        </p:tgtEl>
                                      </p:cBhvr>
                                    </p:animEffect>
                                  </p:childTnLst>
                                </p:cTn>
                              </p:par>
                              <p:par>
                                <p:cTn fill="hold" nodeType="withEffect" presetClass="entr" presetID="10" presetSubtype="0">
                                  <p:stCondLst>
                                    <p:cond delay="400"/>
                                  </p:stCondLst>
                                  <p:childTnLst>
                                    <p:set>
                                      <p:cBhvr>
                                        <p:cTn dur="1" fill="hold">
                                          <p:stCondLst>
                                            <p:cond delay="0"/>
                                          </p:stCondLst>
                                        </p:cTn>
                                        <p:tgtEl>
                                          <p:spTgt spid="1619"/>
                                        </p:tgtEl>
                                        <p:attrNameLst>
                                          <p:attrName>style.visibility</p:attrName>
                                        </p:attrNameLst>
                                      </p:cBhvr>
                                      <p:to>
                                        <p:strVal val="visible"/>
                                      </p:to>
                                    </p:set>
                                    <p:animEffect filter="fade" transition="in">
                                      <p:cBhvr>
                                        <p:cTn dur="800"/>
                                        <p:tgtEl>
                                          <p:spTgt spid="1619"/>
                                        </p:tgtEl>
                                      </p:cBhvr>
                                    </p:animEffect>
                                  </p:childTnLst>
                                </p:cTn>
                              </p:par>
                              <p:par>
                                <p:cTn fill="hold" nodeType="withEffect" presetClass="entr" presetID="10" presetSubtype="0">
                                  <p:stCondLst>
                                    <p:cond delay="1100"/>
                                  </p:stCondLst>
                                  <p:childTnLst>
                                    <p:set>
                                      <p:cBhvr>
                                        <p:cTn dur="1" fill="hold">
                                          <p:stCondLst>
                                            <p:cond delay="0"/>
                                          </p:stCondLst>
                                        </p:cTn>
                                        <p:tgtEl>
                                          <p:spTgt spid="1622"/>
                                        </p:tgtEl>
                                        <p:attrNameLst>
                                          <p:attrName>style.visibility</p:attrName>
                                        </p:attrNameLst>
                                      </p:cBhvr>
                                      <p:to>
                                        <p:strVal val="visible"/>
                                      </p:to>
                                    </p:set>
                                    <p:animEffect filter="fade" transition="in">
                                      <p:cBhvr>
                                        <p:cTn dur="800"/>
                                        <p:tgtEl>
                                          <p:spTgt spid="1622"/>
                                        </p:tgtEl>
                                      </p:cBhvr>
                                    </p:animEffect>
                                  </p:childTnLst>
                                </p:cTn>
                              </p:par>
                              <p:par>
                                <p:cTn fill="hold" nodeType="withEffect" presetClass="entr" presetID="10" presetSubtype="0">
                                  <p:stCondLst>
                                    <p:cond delay="800"/>
                                  </p:stCondLst>
                                  <p:childTnLst>
                                    <p:set>
                                      <p:cBhvr>
                                        <p:cTn dur="1" fill="hold">
                                          <p:stCondLst>
                                            <p:cond delay="0"/>
                                          </p:stCondLst>
                                        </p:cTn>
                                        <p:tgtEl>
                                          <p:spTgt spid="1625"/>
                                        </p:tgtEl>
                                        <p:attrNameLst>
                                          <p:attrName>style.visibility</p:attrName>
                                        </p:attrNameLst>
                                      </p:cBhvr>
                                      <p:to>
                                        <p:strVal val="visible"/>
                                      </p:to>
                                    </p:set>
                                    <p:animEffect filter="fade" transition="in">
                                      <p:cBhvr>
                                        <p:cTn dur="800"/>
                                        <p:tgtEl>
                                          <p:spTgt spid="1625"/>
                                        </p:tgtEl>
                                      </p:cBhvr>
                                    </p:animEffect>
                                  </p:childTnLst>
                                </p:cTn>
                              </p:par>
                            </p:childTnLst>
                          </p:cTn>
                        </p:par>
                        <p:par>
                          <p:cTn fill="hold">
                            <p:stCondLst>
                              <p:cond delay="3800"/>
                            </p:stCondLst>
                            <p:childTnLst>
                              <p:par>
                                <p:cTn fill="hold" nodeType="afterEffect" presetClass="entr" presetID="10" presetSubtype="0">
                                  <p:stCondLst>
                                    <p:cond delay="0"/>
                                  </p:stCondLst>
                                  <p:childTnLst>
                                    <p:set>
                                      <p:cBhvr>
                                        <p:cTn dur="1" fill="hold">
                                          <p:stCondLst>
                                            <p:cond delay="0"/>
                                          </p:stCondLst>
                                        </p:cTn>
                                        <p:tgtEl>
                                          <p:spTgt spid="1609"/>
                                        </p:tgtEl>
                                        <p:attrNameLst>
                                          <p:attrName>style.visibility</p:attrName>
                                        </p:attrNameLst>
                                      </p:cBhvr>
                                      <p:to>
                                        <p:strVal val="visible"/>
                                      </p:to>
                                    </p:set>
                                    <p:animEffect filter="fade" transition="in">
                                      <p:cBhvr>
                                        <p:cTn dur="500"/>
                                        <p:tgtEl>
                                          <p:spTgt spid="1609"/>
                                        </p:tgtEl>
                                      </p:cBhvr>
                                    </p:animEffect>
                                  </p:childTnLst>
                                </p:cTn>
                              </p:par>
                              <p:par>
                                <p:cTn fill="hold" nodeType="withEffect" presetClass="entr" presetID="10" presetSubtype="0">
                                  <p:stCondLst>
                                    <p:cond delay="0"/>
                                  </p:stCondLst>
                                  <p:childTnLst>
                                    <p:set>
                                      <p:cBhvr>
                                        <p:cTn dur="1" fill="hold">
                                          <p:stCondLst>
                                            <p:cond delay="0"/>
                                          </p:stCondLst>
                                        </p:cTn>
                                        <p:tgtEl>
                                          <p:spTgt spid="1610"/>
                                        </p:tgtEl>
                                        <p:attrNameLst>
                                          <p:attrName>style.visibility</p:attrName>
                                        </p:attrNameLst>
                                      </p:cBhvr>
                                      <p:to>
                                        <p:strVal val="visible"/>
                                      </p:to>
                                    </p:set>
                                    <p:animEffect filter="fade" transition="in">
                                      <p:cBhvr>
                                        <p:cTn dur="500"/>
                                        <p:tgtEl>
                                          <p:spTgt spid="1610"/>
                                        </p:tgtEl>
                                      </p:cBhvr>
                                    </p:animEffect>
                                  </p:childTnLst>
                                </p:cTn>
                              </p:par>
                              <p:par>
                                <p:cTn fill="hold" nodeType="withEffect" presetClass="entr" presetID="10" presetSubtype="0">
                                  <p:stCondLst>
                                    <p:cond delay="0"/>
                                  </p:stCondLst>
                                  <p:childTnLst>
                                    <p:set>
                                      <p:cBhvr>
                                        <p:cTn dur="1" fill="hold">
                                          <p:stCondLst>
                                            <p:cond delay="0"/>
                                          </p:stCondLst>
                                        </p:cTn>
                                        <p:tgtEl>
                                          <p:spTgt spid="1611"/>
                                        </p:tgtEl>
                                        <p:attrNameLst>
                                          <p:attrName>style.visibility</p:attrName>
                                        </p:attrNameLst>
                                      </p:cBhvr>
                                      <p:to>
                                        <p:strVal val="visible"/>
                                      </p:to>
                                    </p:set>
                                    <p:animEffect filter="fade" transition="in">
                                      <p:cBhvr>
                                        <p:cTn dur="500"/>
                                        <p:tgtEl>
                                          <p:spTgt spid="1611"/>
                                        </p:tgtEl>
                                      </p:cBhvr>
                                    </p:animEffect>
                                  </p:childTnLst>
                                </p:cTn>
                              </p:par>
                              <p:par>
                                <p:cTn fill="hold" nodeType="withEffect" presetClass="entr" presetID="10" presetSubtype="0">
                                  <p:stCondLst>
                                    <p:cond delay="0"/>
                                  </p:stCondLst>
                                  <p:childTnLst>
                                    <p:set>
                                      <p:cBhvr>
                                        <p:cTn dur="1" fill="hold">
                                          <p:stCondLst>
                                            <p:cond delay="0"/>
                                          </p:stCondLst>
                                        </p:cTn>
                                        <p:tgtEl>
                                          <p:spTgt spid="1612"/>
                                        </p:tgtEl>
                                        <p:attrNameLst>
                                          <p:attrName>style.visibility</p:attrName>
                                        </p:attrNameLst>
                                      </p:cBhvr>
                                      <p:to>
                                        <p:strVal val="visible"/>
                                      </p:to>
                                    </p:set>
                                    <p:animEffect filter="fade" transition="in">
                                      <p:cBhvr>
                                        <p:cTn dur="500"/>
                                        <p:tgtEl>
                                          <p:spTgt spid="1612"/>
                                        </p:tgtEl>
                                      </p:cBhvr>
                                    </p:animEffect>
                                  </p:childTnLst>
                                </p:cTn>
                              </p:par>
                              <p:par>
                                <p:cTn fill="hold" nodeType="withEffect" presetClass="entr" presetID="10" presetSubtype="0">
                                  <p:stCondLst>
                                    <p:cond delay="0"/>
                                  </p:stCondLst>
                                  <p:childTnLst>
                                    <p:set>
                                      <p:cBhvr>
                                        <p:cTn dur="1" fill="hold">
                                          <p:stCondLst>
                                            <p:cond delay="0"/>
                                          </p:stCondLst>
                                        </p:cTn>
                                        <p:tgtEl>
                                          <p:spTgt spid="1613"/>
                                        </p:tgtEl>
                                        <p:attrNameLst>
                                          <p:attrName>style.visibility</p:attrName>
                                        </p:attrNameLst>
                                      </p:cBhvr>
                                      <p:to>
                                        <p:strVal val="visible"/>
                                      </p:to>
                                    </p:set>
                                    <p:animEffect filter="fade" transition="in">
                                      <p:cBhvr>
                                        <p:cTn dur="500"/>
                                        <p:tgtEl>
                                          <p:spTgt spid="1613"/>
                                        </p:tgtEl>
                                      </p:cBhvr>
                                    </p:animEffect>
                                  </p:childTnLst>
                                </p:cTn>
                              </p:par>
                              <p:par>
                                <p:cTn fill="hold" nodeType="withEffect" presetClass="entr" presetID="10" presetSubtype="0">
                                  <p:stCondLst>
                                    <p:cond delay="0"/>
                                  </p:stCondLst>
                                  <p:childTnLst>
                                    <p:set>
                                      <p:cBhvr>
                                        <p:cTn dur="1" fill="hold">
                                          <p:stCondLst>
                                            <p:cond delay="0"/>
                                          </p:stCondLst>
                                        </p:cTn>
                                        <p:tgtEl>
                                          <p:spTgt spid="1614"/>
                                        </p:tgtEl>
                                        <p:attrNameLst>
                                          <p:attrName>style.visibility</p:attrName>
                                        </p:attrNameLst>
                                      </p:cBhvr>
                                      <p:to>
                                        <p:strVal val="visible"/>
                                      </p:to>
                                    </p:set>
                                    <p:animEffect filter="fade" transition="in">
                                      <p:cBhvr>
                                        <p:cTn dur="500"/>
                                        <p:tgtEl>
                                          <p:spTgt spid="1614"/>
                                        </p:tgtEl>
                                      </p:cBhvr>
                                    </p:animEffect>
                                  </p:childTnLst>
                                </p:cTn>
                              </p:par>
                              <p:par>
                                <p:cTn fill="hold" nodeType="withEffect" presetClass="entr" presetID="10" presetSubtype="0">
                                  <p:stCondLst>
                                    <p:cond delay="0"/>
                                  </p:stCondLst>
                                  <p:childTnLst>
                                    <p:set>
                                      <p:cBhvr>
                                        <p:cTn dur="1" fill="hold">
                                          <p:stCondLst>
                                            <p:cond delay="0"/>
                                          </p:stCondLst>
                                        </p:cTn>
                                        <p:tgtEl>
                                          <p:spTgt spid="1615"/>
                                        </p:tgtEl>
                                        <p:attrNameLst>
                                          <p:attrName>style.visibility</p:attrName>
                                        </p:attrNameLst>
                                      </p:cBhvr>
                                      <p:to>
                                        <p:strVal val="visible"/>
                                      </p:to>
                                    </p:set>
                                    <p:animEffect filter="fade" transition="in">
                                      <p:cBhvr>
                                        <p:cTn dur="500"/>
                                        <p:tgtEl>
                                          <p:spTgt spid="1615"/>
                                        </p:tgtEl>
                                      </p:cBhvr>
                                    </p:animEffect>
                                  </p:childTnLst>
                                </p:cTn>
                              </p:par>
                              <p:par>
                                <p:cTn fill="hold" nodeType="withEffect" presetClass="entr" presetID="10" presetSubtype="0">
                                  <p:stCondLst>
                                    <p:cond delay="0"/>
                                  </p:stCondLst>
                                  <p:childTnLst>
                                    <p:set>
                                      <p:cBhvr>
                                        <p:cTn dur="1" fill="hold">
                                          <p:stCondLst>
                                            <p:cond delay="0"/>
                                          </p:stCondLst>
                                        </p:cTn>
                                        <p:tgtEl>
                                          <p:spTgt spid="1616"/>
                                        </p:tgtEl>
                                        <p:attrNameLst>
                                          <p:attrName>style.visibility</p:attrName>
                                        </p:attrNameLst>
                                      </p:cBhvr>
                                      <p:to>
                                        <p:strVal val="visible"/>
                                      </p:to>
                                    </p:set>
                                    <p:animEffect filter="fade" transition="in">
                                      <p:cBhvr>
                                        <p:cTn dur="500"/>
                                        <p:tgtEl>
                                          <p:spTgt spid="16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
          <p:cNvSpPr/>
          <p:nvPr/>
        </p:nvSpPr>
        <p:spPr>
          <a:xfrm>
            <a:off x="0" y="0"/>
            <a:ext cx="3563888" cy="51450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215" name="Google Shape;215;p3"/>
          <p:cNvSpPr/>
          <p:nvPr/>
        </p:nvSpPr>
        <p:spPr>
          <a:xfrm>
            <a:off x="0" y="0"/>
            <a:ext cx="3563888" cy="5145088"/>
          </a:xfrm>
          <a:prstGeom prst="rect">
            <a:avLst/>
          </a:prstGeom>
          <a:solidFill>
            <a:schemeClr val="accen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216" name="Google Shape;216;p3"/>
          <p:cNvSpPr txBox="1"/>
          <p:nvPr/>
        </p:nvSpPr>
        <p:spPr>
          <a:xfrm>
            <a:off x="0" y="3004539"/>
            <a:ext cx="3563888" cy="610873"/>
          </a:xfrm>
          <a:prstGeom prst="rect">
            <a:avLst/>
          </a:prstGeom>
          <a:solidFill>
            <a:schemeClr val="accent1"/>
          </a:solidFill>
          <a:ln>
            <a:noFill/>
          </a:ln>
        </p:spPr>
        <p:txBody>
          <a:bodyPr anchorCtr="0" anchor="t" bIns="34275" lIns="68575" spcFirstLastPara="1" rIns="68575" wrap="square" tIns="34275">
            <a:spAutoFit/>
          </a:bodyPr>
          <a:lstStyle/>
          <a:p>
            <a:pPr indent="0" lvl="0" marL="0" marR="0" rtl="0" algn="ctr">
              <a:lnSpc>
                <a:spcPct val="130000"/>
              </a:lnSpc>
              <a:spcBef>
                <a:spcPts val="0"/>
              </a:spcBef>
              <a:spcAft>
                <a:spcPts val="0"/>
              </a:spcAft>
              <a:buNone/>
            </a:pPr>
            <a:r>
              <a:rPr lang="en-US" sz="3000">
                <a:solidFill>
                  <a:schemeClr val="lt1"/>
                </a:solidFill>
                <a:latin typeface="Microsoft Yahei"/>
                <a:ea typeface="Microsoft Yahei"/>
                <a:cs typeface="Microsoft Yahei"/>
                <a:sym typeface="Microsoft Yahei"/>
              </a:rPr>
              <a:t>CONTENTS</a:t>
            </a:r>
            <a:endParaRPr/>
          </a:p>
        </p:txBody>
      </p:sp>
      <p:pic>
        <p:nvPicPr>
          <p:cNvPr id="217" name="Google Shape;217;p3"/>
          <p:cNvPicPr preferRelativeResize="0"/>
          <p:nvPr/>
        </p:nvPicPr>
        <p:blipFill rotWithShape="1">
          <a:blip r:embed="rId3">
            <a:alphaModFix/>
          </a:blip>
          <a:srcRect b="22341" l="-30" r="21" t="18378"/>
          <a:stretch/>
        </p:blipFill>
        <p:spPr>
          <a:xfrm>
            <a:off x="1411" y="511821"/>
            <a:ext cx="3562477" cy="1408913"/>
          </a:xfrm>
          <a:prstGeom prst="rect">
            <a:avLst/>
          </a:prstGeom>
          <a:noFill/>
          <a:ln>
            <a:noFill/>
          </a:ln>
        </p:spPr>
      </p:pic>
      <p:sp>
        <p:nvSpPr>
          <p:cNvPr id="218" name="Google Shape;218;p3"/>
          <p:cNvSpPr/>
          <p:nvPr/>
        </p:nvSpPr>
        <p:spPr>
          <a:xfrm>
            <a:off x="4179007" y="2256387"/>
            <a:ext cx="4413447" cy="931030"/>
          </a:xfrm>
          <a:prstGeom prst="rect">
            <a:avLst/>
          </a:prstGeom>
          <a:solidFill>
            <a:srgbClr val="0072BF"/>
          </a:solid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2800"/>
              <a:buFont typeface="Arial"/>
              <a:buNone/>
            </a:pPr>
            <a:r>
              <a:rPr b="0" i="0" lang="en-US" sz="2800" u="none" cap="none" strike="noStrike">
                <a:solidFill>
                  <a:srgbClr val="FFFFFF"/>
                </a:solidFill>
                <a:latin typeface="Arial"/>
                <a:ea typeface="Arial"/>
                <a:cs typeface="Arial"/>
                <a:sym typeface="Arial"/>
              </a:rPr>
              <a:t>Please enter your title text here</a:t>
            </a:r>
            <a:endParaRPr b="0" i="0" sz="2800" u="none" cap="none" strike="noStrike">
              <a:solidFill>
                <a:srgbClr val="FFFFFF"/>
              </a:solidFill>
              <a:latin typeface="Arial"/>
              <a:ea typeface="Arial"/>
              <a:cs typeface="Arial"/>
              <a:sym typeface="Arial"/>
            </a:endParaRPr>
          </a:p>
        </p:txBody>
      </p:sp>
      <p:sp>
        <p:nvSpPr>
          <p:cNvPr id="219" name="Google Shape;219;p3"/>
          <p:cNvSpPr/>
          <p:nvPr/>
        </p:nvSpPr>
        <p:spPr>
          <a:xfrm>
            <a:off x="5822168" y="1241616"/>
            <a:ext cx="1127126" cy="911346"/>
          </a:xfrm>
          <a:custGeom>
            <a:rect b="b" l="l" r="r" t="t"/>
            <a:pathLst>
              <a:path extrusionOk="0" h="855095" w="855095">
                <a:moveTo>
                  <a:pt x="805897" y="427546"/>
                </a:moveTo>
                <a:lnTo>
                  <a:pt x="855095" y="427546"/>
                </a:lnTo>
                <a:lnTo>
                  <a:pt x="855095" y="855095"/>
                </a:lnTo>
                <a:lnTo>
                  <a:pt x="427546" y="855095"/>
                </a:lnTo>
                <a:lnTo>
                  <a:pt x="427546" y="805897"/>
                </a:lnTo>
                <a:lnTo>
                  <a:pt x="805897" y="805897"/>
                </a:lnTo>
                <a:lnTo>
                  <a:pt x="805897" y="427546"/>
                </a:lnTo>
                <a:close/>
                <a:moveTo>
                  <a:pt x="0" y="0"/>
                </a:moveTo>
                <a:lnTo>
                  <a:pt x="427546" y="0"/>
                </a:lnTo>
                <a:lnTo>
                  <a:pt x="427546" y="49196"/>
                </a:lnTo>
                <a:lnTo>
                  <a:pt x="49196" y="49196"/>
                </a:lnTo>
                <a:lnTo>
                  <a:pt x="49196" y="427546"/>
                </a:lnTo>
                <a:lnTo>
                  <a:pt x="0" y="427546"/>
                </a:lnTo>
                <a:lnTo>
                  <a:pt x="0" y="0"/>
                </a:lnTo>
                <a:close/>
              </a:path>
            </a:pathLst>
          </a:custGeom>
          <a:solidFill>
            <a:srgbClr val="0072B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72BF"/>
              </a:buClr>
              <a:buSzPts val="5400"/>
              <a:buFont typeface="Arial"/>
              <a:buNone/>
            </a:pPr>
            <a:r>
              <a:rPr b="0" i="0" lang="en-US" sz="5400" u="none" cap="none" strike="noStrike">
                <a:solidFill>
                  <a:srgbClr val="0072BF"/>
                </a:solidFill>
                <a:latin typeface="Impact"/>
                <a:ea typeface="Impact"/>
                <a:cs typeface="Impact"/>
                <a:sym typeface="Impact"/>
              </a:rPr>
              <a:t>01</a:t>
            </a:r>
            <a:endParaRPr b="0" i="0" sz="5400" u="none" cap="none" strike="noStrike">
              <a:solidFill>
                <a:srgbClr val="0072BF"/>
              </a:solidFill>
              <a:latin typeface="Impact"/>
              <a:ea typeface="Impact"/>
              <a:cs typeface="Impact"/>
              <a:sym typeface="Impact"/>
            </a:endParaRPr>
          </a:p>
        </p:txBody>
      </p:sp>
      <p:sp>
        <p:nvSpPr>
          <p:cNvPr id="220" name="Google Shape;220;p3"/>
          <p:cNvSpPr txBox="1"/>
          <p:nvPr/>
        </p:nvSpPr>
        <p:spPr>
          <a:xfrm>
            <a:off x="4286119" y="3210072"/>
            <a:ext cx="1314655" cy="33855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600"/>
              <a:buFont typeface="Noto Sans Symbols"/>
              <a:buChar char="⮚"/>
            </a:pPr>
            <a:r>
              <a:rPr lang="en-US" sz="1600">
                <a:solidFill>
                  <a:srgbClr val="0072BF"/>
                </a:solidFill>
                <a:latin typeface="Microsoft Yahei"/>
                <a:ea typeface="Microsoft Yahei"/>
                <a:cs typeface="Microsoft Yahei"/>
                <a:sym typeface="Microsoft Yahei"/>
              </a:rPr>
              <a:t>Add text</a:t>
            </a:r>
            <a:endParaRPr sz="1600">
              <a:solidFill>
                <a:srgbClr val="0072BF"/>
              </a:solidFill>
              <a:latin typeface="Microsoft Yahei"/>
              <a:ea typeface="Microsoft Yahei"/>
              <a:cs typeface="Microsoft Yahei"/>
              <a:sym typeface="Microsoft Yahei"/>
            </a:endParaRPr>
          </a:p>
        </p:txBody>
      </p:sp>
      <p:sp>
        <p:nvSpPr>
          <p:cNvPr id="221" name="Google Shape;221;p3"/>
          <p:cNvSpPr txBox="1"/>
          <p:nvPr/>
        </p:nvSpPr>
        <p:spPr>
          <a:xfrm>
            <a:off x="6400800" y="3195830"/>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
        <p:nvSpPr>
          <p:cNvPr id="222" name="Google Shape;222;p3"/>
          <p:cNvSpPr txBox="1"/>
          <p:nvPr/>
        </p:nvSpPr>
        <p:spPr>
          <a:xfrm>
            <a:off x="4368800" y="3615412"/>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
        <p:nvSpPr>
          <p:cNvPr id="223" name="Google Shape;223;p3"/>
          <p:cNvSpPr txBox="1"/>
          <p:nvPr/>
        </p:nvSpPr>
        <p:spPr>
          <a:xfrm>
            <a:off x="6400800" y="3615412"/>
            <a:ext cx="1210716" cy="30777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72BF"/>
              </a:buClr>
              <a:buSzPts val="1400"/>
              <a:buFont typeface="Noto Sans Symbols"/>
              <a:buChar char="⮚"/>
            </a:pPr>
            <a:r>
              <a:rPr lang="en-US" sz="1400">
                <a:solidFill>
                  <a:srgbClr val="0072BF"/>
                </a:solidFill>
                <a:latin typeface="Microsoft Yahei"/>
                <a:ea typeface="Microsoft Yahei"/>
                <a:cs typeface="Microsoft Yahei"/>
                <a:sym typeface="Microsoft Yahei"/>
              </a:rPr>
              <a:t>Add text</a:t>
            </a:r>
            <a:endParaRPr sz="1400">
              <a:solidFill>
                <a:srgbClr val="0072BF"/>
              </a:solidFill>
              <a:latin typeface="Microsoft Yahei"/>
              <a:ea typeface="Microsoft Yahei"/>
              <a:cs typeface="Microsoft Yahei"/>
              <a:sym typeface="Microsoft Yahe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750"/>
                                        <p:tgtEl>
                                          <p:spTgt spid="217"/>
                                        </p:tgtEl>
                                      </p:cBhvr>
                                    </p:animEffect>
                                  </p:childTnLst>
                                </p:cTn>
                              </p:par>
                              <p:par>
                                <p:cTn fill="hold" nodeType="with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childTnLst>
                          </p:cTn>
                        </p:par>
                        <p:par>
                          <p:cTn fill="hold">
                            <p:stCondLst>
                              <p:cond delay="750"/>
                            </p:stCondLst>
                            <p:childTnLst>
                              <p:par>
                                <p:cTn fill="hold" nodeType="afterEffect" presetClass="entr" presetID="2" presetSubtype="8">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500"/>
                                        <p:tgtEl>
                                          <p:spTgt spid="219"/>
                                        </p:tgtEl>
                                        <p:attrNameLst>
                                          <p:attrName>ppt_x</p:attrName>
                                        </p:attrNameLst>
                                      </p:cBhvr>
                                      <p:tavLst>
                                        <p:tav fmla="" tm="0">
                                          <p:val>
                                            <p:strVal val="#ppt_x-1"/>
                                          </p:val>
                                        </p:tav>
                                        <p:tav fmla="" tm="100000">
                                          <p:val>
                                            <p:strVal val="#ppt_x"/>
                                          </p:val>
                                        </p:tav>
                                      </p:tavLst>
                                    </p:anim>
                                  </p:childTnLst>
                                </p:cTn>
                              </p:par>
                            </p:childTnLst>
                          </p:cTn>
                        </p:par>
                        <p:par>
                          <p:cTn fill="hold">
                            <p:stCondLst>
                              <p:cond delay="1250"/>
                            </p:stCondLst>
                            <p:childTnLst>
                              <p:par>
                                <p:cTn fill="hold" nodeType="afterEffect" presetClass="entr" presetID="2" presetSubtype="2">
                                  <p:stCondLst>
                                    <p:cond delay="0"/>
                                  </p:stCondLst>
                                  <p:childTnLst>
                                    <p:set>
                                      <p:cBhvr>
                                        <p:cTn dur="1" fill="hold">
                                          <p:stCondLst>
                                            <p:cond delay="0"/>
                                          </p:stCondLst>
                                        </p:cTn>
                                        <p:tgtEl>
                                          <p:spTgt spid="218"/>
                                        </p:tgtEl>
                                        <p:attrNameLst>
                                          <p:attrName>style.visibility</p:attrName>
                                        </p:attrNameLst>
                                      </p:cBhvr>
                                      <p:to>
                                        <p:strVal val="visible"/>
                                      </p:to>
                                    </p:set>
                                    <p:anim calcmode="lin" valueType="num">
                                      <p:cBhvr additive="base">
                                        <p:cTn dur="500"/>
                                        <p:tgtEl>
                                          <p:spTgt spid="218"/>
                                        </p:tgtEl>
                                        <p:attrNameLst>
                                          <p:attrName>ppt_x</p:attrName>
                                        </p:attrNameLst>
                                      </p:cBhvr>
                                      <p:tavLst>
                                        <p:tav fmla="" tm="0">
                                          <p:val>
                                            <p:strVal val="#ppt_x+1"/>
                                          </p:val>
                                        </p:tav>
                                        <p:tav fmla="" tm="100000">
                                          <p:val>
                                            <p:strVal val="#ppt_x"/>
                                          </p:val>
                                        </p:tav>
                                      </p:tavLst>
                                    </p:anim>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grpSp>
        <p:nvGrpSpPr>
          <p:cNvPr id="1682" name="Google Shape;1682;p30"/>
          <p:cNvGrpSpPr/>
          <p:nvPr/>
        </p:nvGrpSpPr>
        <p:grpSpPr>
          <a:xfrm>
            <a:off x="-14261" y="1671638"/>
            <a:ext cx="9179972" cy="3471862"/>
            <a:chOff x="-14261" y="1671638"/>
            <a:chExt cx="9179972" cy="3471862"/>
          </a:xfrm>
        </p:grpSpPr>
        <p:sp>
          <p:nvSpPr>
            <p:cNvPr id="1683" name="Google Shape;1683;p30"/>
            <p:cNvSpPr/>
            <p:nvPr/>
          </p:nvSpPr>
          <p:spPr>
            <a:xfrm>
              <a:off x="1" y="1676366"/>
              <a:ext cx="9137138" cy="697750"/>
            </a:xfrm>
            <a:custGeom>
              <a:rect b="b" l="l" r="r" t="t"/>
              <a:pathLst>
                <a:path extrusionOk="0" h="41339" w="367665">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008DEE">
                <a:alpha val="81568"/>
              </a:srgbClr>
            </a:solidFill>
            <a:ln>
              <a:noFill/>
            </a:ln>
          </p:spPr>
        </p:sp>
        <p:sp>
          <p:nvSpPr>
            <p:cNvPr id="1684" name="Google Shape;1684;p30"/>
            <p:cNvSpPr/>
            <p:nvPr/>
          </p:nvSpPr>
          <p:spPr>
            <a:xfrm>
              <a:off x="1" y="1805055"/>
              <a:ext cx="9143999" cy="572358"/>
            </a:xfrm>
            <a:custGeom>
              <a:rect b="b" l="l" r="r" t="t"/>
              <a:pathLst>
                <a:path extrusionOk="0" h="33910" w="367665">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333"/>
              </a:srgbClr>
            </a:solidFill>
            <a:ln>
              <a:noFill/>
            </a:ln>
          </p:spPr>
        </p:sp>
        <p:sp>
          <p:nvSpPr>
            <p:cNvPr id="1685" name="Google Shape;1685;p30"/>
            <p:cNvSpPr/>
            <p:nvPr/>
          </p:nvSpPr>
          <p:spPr>
            <a:xfrm rot="8100000">
              <a:off x="6068493" y="1753945"/>
              <a:ext cx="122329" cy="120077"/>
            </a:xfrm>
            <a:prstGeom prst="teardrop">
              <a:avLst>
                <a:gd fmla="val 100000" name="adj"/>
              </a:avLst>
            </a:prstGeom>
            <a:noFill/>
            <a:ln cap="flat" cmpd="sng" w="28575">
              <a:solidFill>
                <a:srgbClr val="00CEF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86" name="Google Shape;1686;p30"/>
            <p:cNvSpPr/>
            <p:nvPr/>
          </p:nvSpPr>
          <p:spPr>
            <a:xfrm rot="8100000">
              <a:off x="7211493" y="1787295"/>
              <a:ext cx="122329" cy="120077"/>
            </a:xfrm>
            <a:prstGeom prst="teardrop">
              <a:avLst>
                <a:gd fmla="val 100000" name="adj"/>
              </a:avLst>
            </a:prstGeom>
            <a:solidFill>
              <a:srgbClr val="00CEF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nvGrpSpPr>
            <p:cNvPr id="1687" name="Google Shape;1687;p30"/>
            <p:cNvGrpSpPr/>
            <p:nvPr/>
          </p:nvGrpSpPr>
          <p:grpSpPr>
            <a:xfrm>
              <a:off x="19050" y="1689642"/>
              <a:ext cx="9146661" cy="582995"/>
              <a:chOff x="-9525" y="4462475"/>
              <a:chExt cx="9167825" cy="595300"/>
            </a:xfrm>
          </p:grpSpPr>
          <p:sp>
            <p:nvSpPr>
              <p:cNvPr id="1688" name="Google Shape;1688;p30"/>
              <p:cNvSpPr/>
              <p:nvPr/>
            </p:nvSpPr>
            <p:spPr>
              <a:xfrm>
                <a:off x="-9525" y="4581525"/>
                <a:ext cx="4205300" cy="476250"/>
              </a:xfrm>
              <a:custGeom>
                <a:rect b="b" l="l" r="r" t="t"/>
                <a:pathLst>
                  <a:path extrusionOk="0" h="19050" w="168212">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cap="flat" cmpd="sng" w="9525">
                <a:solidFill>
                  <a:srgbClr val="3C78D8"/>
                </a:solidFill>
                <a:prstDash val="solid"/>
                <a:round/>
                <a:headEnd len="sm" w="sm" type="none"/>
                <a:tailEnd len="sm" w="sm" type="none"/>
              </a:ln>
            </p:spPr>
          </p:sp>
          <p:sp>
            <p:nvSpPr>
              <p:cNvPr id="1689" name="Google Shape;1689;p30"/>
              <p:cNvSpPr/>
              <p:nvPr/>
            </p:nvSpPr>
            <p:spPr>
              <a:xfrm>
                <a:off x="4195775" y="4462475"/>
                <a:ext cx="3424225" cy="590550"/>
              </a:xfrm>
              <a:custGeom>
                <a:rect b="b" l="l" r="r" t="t"/>
                <a:pathLst>
                  <a:path extrusionOk="0" h="23622" w="136969">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cap="flat" cmpd="sng" w="9525">
                <a:solidFill>
                  <a:srgbClr val="3C78D8"/>
                </a:solidFill>
                <a:prstDash val="solid"/>
                <a:round/>
                <a:headEnd len="sm" w="sm" type="none"/>
                <a:tailEnd len="sm" w="sm" type="none"/>
              </a:ln>
            </p:spPr>
          </p:sp>
          <p:sp>
            <p:nvSpPr>
              <p:cNvPr id="1690" name="Google Shape;1690;p30"/>
              <p:cNvSpPr/>
              <p:nvPr/>
            </p:nvSpPr>
            <p:spPr>
              <a:xfrm>
                <a:off x="7624775" y="4472000"/>
                <a:ext cx="1533525" cy="414325"/>
              </a:xfrm>
              <a:custGeom>
                <a:rect b="b" l="l" r="r" t="t"/>
                <a:pathLst>
                  <a:path extrusionOk="0" h="16573" w="61341">
                    <a:moveTo>
                      <a:pt x="0" y="0"/>
                    </a:moveTo>
                    <a:lnTo>
                      <a:pt x="15049" y="4762"/>
                    </a:lnTo>
                    <a:lnTo>
                      <a:pt x="30670" y="4762"/>
                    </a:lnTo>
                    <a:lnTo>
                      <a:pt x="45910" y="4762"/>
                    </a:lnTo>
                    <a:lnTo>
                      <a:pt x="61341" y="16573"/>
                    </a:lnTo>
                  </a:path>
                </a:pathLst>
              </a:custGeom>
              <a:noFill/>
              <a:ln cap="flat" cmpd="sng" w="9525">
                <a:solidFill>
                  <a:srgbClr val="3C78D8"/>
                </a:solidFill>
                <a:prstDash val="solid"/>
                <a:round/>
                <a:headEnd len="sm" w="sm" type="none"/>
                <a:tailEnd len="sm" w="sm" type="none"/>
              </a:ln>
            </p:spPr>
          </p:sp>
        </p:grpSp>
        <p:grpSp>
          <p:nvGrpSpPr>
            <p:cNvPr id="1691" name="Google Shape;1691;p30"/>
            <p:cNvGrpSpPr/>
            <p:nvPr/>
          </p:nvGrpSpPr>
          <p:grpSpPr>
            <a:xfrm>
              <a:off x="-14261" y="1671638"/>
              <a:ext cx="9179972" cy="629500"/>
              <a:chOff x="-42837" y="4443488"/>
              <a:chExt cx="9229575" cy="642787"/>
            </a:xfrm>
          </p:grpSpPr>
          <p:sp>
            <p:nvSpPr>
              <p:cNvPr id="1692" name="Google Shape;1692;p30"/>
              <p:cNvSpPr/>
              <p:nvPr/>
            </p:nvSpPr>
            <p:spPr>
              <a:xfrm>
                <a:off x="1114450" y="49006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93" name="Google Shape;1693;p30"/>
              <p:cNvSpPr/>
              <p:nvPr/>
            </p:nvSpPr>
            <p:spPr>
              <a:xfrm>
                <a:off x="1495450" y="502927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94" name="Google Shape;1694;p30"/>
              <p:cNvSpPr/>
              <p:nvPr/>
            </p:nvSpPr>
            <p:spPr>
              <a:xfrm>
                <a:off x="733450" y="49721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95" name="Google Shape;1695;p30"/>
              <p:cNvSpPr/>
              <p:nvPr/>
            </p:nvSpPr>
            <p:spPr>
              <a:xfrm>
                <a:off x="352450" y="49626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96" name="Google Shape;1696;p30"/>
              <p:cNvSpPr/>
              <p:nvPr/>
            </p:nvSpPr>
            <p:spPr>
              <a:xfrm>
                <a:off x="-42837" y="46054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97" name="Google Shape;1697;p30"/>
              <p:cNvSpPr/>
              <p:nvPr/>
            </p:nvSpPr>
            <p:spPr>
              <a:xfrm>
                <a:off x="1876450" y="48340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98" name="Google Shape;1698;p30"/>
              <p:cNvSpPr/>
              <p:nvPr/>
            </p:nvSpPr>
            <p:spPr>
              <a:xfrm>
                <a:off x="2257450" y="48292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699" name="Google Shape;1699;p30"/>
              <p:cNvSpPr/>
              <p:nvPr/>
            </p:nvSpPr>
            <p:spPr>
              <a:xfrm>
                <a:off x="2638450" y="454826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0" name="Google Shape;1700;p30"/>
              <p:cNvSpPr/>
              <p:nvPr/>
            </p:nvSpPr>
            <p:spPr>
              <a:xfrm>
                <a:off x="3019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1" name="Google Shape;1701;p30"/>
              <p:cNvSpPr/>
              <p:nvPr/>
            </p:nvSpPr>
            <p:spPr>
              <a:xfrm>
                <a:off x="3400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2" name="Google Shape;1702;p30"/>
              <p:cNvSpPr/>
              <p:nvPr/>
            </p:nvSpPr>
            <p:spPr>
              <a:xfrm>
                <a:off x="3781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3" name="Google Shape;1703;p30"/>
              <p:cNvSpPr/>
              <p:nvPr/>
            </p:nvSpPr>
            <p:spPr>
              <a:xfrm>
                <a:off x="4162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4" name="Google Shape;1704;p30"/>
              <p:cNvSpPr/>
              <p:nvPr/>
            </p:nvSpPr>
            <p:spPr>
              <a:xfrm>
                <a:off x="4543450" y="46673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5" name="Google Shape;1705;p30"/>
              <p:cNvSpPr/>
              <p:nvPr/>
            </p:nvSpPr>
            <p:spPr>
              <a:xfrm>
                <a:off x="4924450" y="45435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6" name="Google Shape;1706;p30"/>
              <p:cNvSpPr/>
              <p:nvPr/>
            </p:nvSpPr>
            <p:spPr>
              <a:xfrm>
                <a:off x="5305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7" name="Google Shape;1707;p30"/>
              <p:cNvSpPr/>
              <p:nvPr/>
            </p:nvSpPr>
            <p:spPr>
              <a:xfrm>
                <a:off x="5686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8" name="Google Shape;1708;p30"/>
              <p:cNvSpPr/>
              <p:nvPr/>
            </p:nvSpPr>
            <p:spPr>
              <a:xfrm>
                <a:off x="6067450" y="48483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09" name="Google Shape;1709;p30"/>
              <p:cNvSpPr/>
              <p:nvPr/>
            </p:nvSpPr>
            <p:spPr>
              <a:xfrm>
                <a:off x="6448450" y="47292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0" name="Google Shape;1710;p30"/>
              <p:cNvSpPr/>
              <p:nvPr/>
            </p:nvSpPr>
            <p:spPr>
              <a:xfrm>
                <a:off x="6829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1" name="Google Shape;1711;p30"/>
              <p:cNvSpPr/>
              <p:nvPr/>
            </p:nvSpPr>
            <p:spPr>
              <a:xfrm>
                <a:off x="7210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2" name="Google Shape;1712;p30"/>
              <p:cNvSpPr/>
              <p:nvPr/>
            </p:nvSpPr>
            <p:spPr>
              <a:xfrm>
                <a:off x="7591450" y="44434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3" name="Google Shape;1713;p30"/>
              <p:cNvSpPr/>
              <p:nvPr/>
            </p:nvSpPr>
            <p:spPr>
              <a:xfrm>
                <a:off x="7972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4" name="Google Shape;1714;p30"/>
              <p:cNvSpPr/>
              <p:nvPr/>
            </p:nvSpPr>
            <p:spPr>
              <a:xfrm>
                <a:off x="8353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5" name="Google Shape;1715;p30"/>
              <p:cNvSpPr/>
              <p:nvPr/>
            </p:nvSpPr>
            <p:spPr>
              <a:xfrm>
                <a:off x="8734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6" name="Google Shape;1716;p30"/>
              <p:cNvSpPr/>
              <p:nvPr/>
            </p:nvSpPr>
            <p:spPr>
              <a:xfrm>
                <a:off x="9129738" y="48673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sp>
          <p:nvSpPr>
            <p:cNvPr id="1717" name="Google Shape;1717;p30"/>
            <p:cNvSpPr/>
            <p:nvPr/>
          </p:nvSpPr>
          <p:spPr>
            <a:xfrm>
              <a:off x="3019275" y="1803431"/>
              <a:ext cx="114335" cy="112231"/>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8" name="Google Shape;1718;p30"/>
            <p:cNvSpPr/>
            <p:nvPr/>
          </p:nvSpPr>
          <p:spPr>
            <a:xfrm>
              <a:off x="1114275" y="2089181"/>
              <a:ext cx="114335" cy="112231"/>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19" name="Google Shape;1719;p30"/>
            <p:cNvSpPr/>
            <p:nvPr/>
          </p:nvSpPr>
          <p:spPr>
            <a:xfrm>
              <a:off x="4924275" y="1733263"/>
              <a:ext cx="114335" cy="112231"/>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1720" name="Google Shape;1720;p30"/>
            <p:cNvSpPr/>
            <p:nvPr/>
          </p:nvSpPr>
          <p:spPr>
            <a:xfrm>
              <a:off x="0" y="2267985"/>
              <a:ext cx="9144000" cy="2875515"/>
            </a:xfrm>
            <a:prstGeom prst="rect">
              <a:avLst/>
            </a:prstGeom>
            <a:solidFill>
              <a:srgbClr val="0CC2F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grpSp>
      <p:sp>
        <p:nvSpPr>
          <p:cNvPr id="1721" name="Google Shape;1721;p30"/>
          <p:cNvSpPr txBox="1"/>
          <p:nvPr/>
        </p:nvSpPr>
        <p:spPr>
          <a:xfrm>
            <a:off x="8556775" y="4826200"/>
            <a:ext cx="548700" cy="3174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rgbClr val="FFFFFF"/>
                </a:solidFill>
                <a:latin typeface="Oswald"/>
                <a:ea typeface="Oswald"/>
                <a:cs typeface="Oswald"/>
                <a:sym typeface="Oswald"/>
              </a:rPr>
              <a:t>‹#›</a:t>
            </a:fld>
            <a:endParaRPr b="0" i="0" sz="1000" u="none" cap="none" strike="noStrike">
              <a:solidFill>
                <a:srgbClr val="FFFFFF"/>
              </a:solidFill>
              <a:latin typeface="Oswald"/>
              <a:ea typeface="Oswald"/>
              <a:cs typeface="Oswald"/>
              <a:sym typeface="Oswald"/>
            </a:endParaRPr>
          </a:p>
        </p:txBody>
      </p:sp>
      <p:sp>
        <p:nvSpPr>
          <p:cNvPr id="1722" name="Google Shape;1722;p30"/>
          <p:cNvSpPr txBox="1"/>
          <p:nvPr/>
        </p:nvSpPr>
        <p:spPr>
          <a:xfrm>
            <a:off x="1307222" y="2907874"/>
            <a:ext cx="6593700" cy="11598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CEF6"/>
              </a:buClr>
              <a:buSzPts val="2000"/>
              <a:buFont typeface="Oswald"/>
              <a:buNone/>
            </a:pPr>
            <a:r>
              <a:rPr b="1" i="0" lang="en-US" sz="10000" u="none" cap="none" strike="noStrike">
                <a:solidFill>
                  <a:schemeClr val="lt1"/>
                </a:solidFill>
                <a:latin typeface="Oswald"/>
                <a:ea typeface="Oswald"/>
                <a:cs typeface="Oswald"/>
                <a:sym typeface="Oswald"/>
              </a:rPr>
              <a:t>THANKS!</a:t>
            </a:r>
            <a:endParaRPr/>
          </a:p>
        </p:txBody>
      </p:sp>
    </p:spTree>
  </p:cSld>
  <p:clrMapOvr>
    <a:masterClrMapping/>
  </p:clrMapOvr>
  <p:transition spd="slow" p14:dur="1500">
    <p:random/>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7" name="Shape 1727"/>
        <p:cNvGrpSpPr/>
        <p:nvPr/>
      </p:nvGrpSpPr>
      <p:grpSpPr>
        <a:xfrm>
          <a:off x="0" y="0"/>
          <a:ext cx="0" cy="0"/>
          <a:chOff x="0" y="0"/>
          <a:chExt cx="0" cy="0"/>
        </a:xfrm>
      </p:grpSpPr>
      <p:sp>
        <p:nvSpPr>
          <p:cNvPr id="1728" name="Google Shape;1728;p31"/>
          <p:cNvSpPr/>
          <p:nvPr/>
        </p:nvSpPr>
        <p:spPr>
          <a:xfrm>
            <a:off x="4010722" y="1713649"/>
            <a:ext cx="1110208" cy="2030545"/>
          </a:xfrm>
          <a:custGeom>
            <a:rect b="b" l="l" r="r" t="t"/>
            <a:pathLst>
              <a:path extrusionOk="0" h="11752" w="6427">
                <a:moveTo>
                  <a:pt x="802" y="4029"/>
                </a:moveTo>
                <a:lnTo>
                  <a:pt x="861" y="3895"/>
                </a:lnTo>
                <a:lnTo>
                  <a:pt x="921" y="3760"/>
                </a:lnTo>
                <a:lnTo>
                  <a:pt x="983" y="3627"/>
                </a:lnTo>
                <a:lnTo>
                  <a:pt x="1046" y="3493"/>
                </a:lnTo>
                <a:lnTo>
                  <a:pt x="1109" y="3361"/>
                </a:lnTo>
                <a:lnTo>
                  <a:pt x="1174" y="3228"/>
                </a:lnTo>
                <a:lnTo>
                  <a:pt x="1239" y="3097"/>
                </a:lnTo>
                <a:lnTo>
                  <a:pt x="1307" y="2966"/>
                </a:lnTo>
                <a:lnTo>
                  <a:pt x="1375" y="2835"/>
                </a:lnTo>
                <a:lnTo>
                  <a:pt x="1444" y="2705"/>
                </a:lnTo>
                <a:lnTo>
                  <a:pt x="1515" y="2576"/>
                </a:lnTo>
                <a:lnTo>
                  <a:pt x="1585" y="2447"/>
                </a:lnTo>
                <a:lnTo>
                  <a:pt x="1657" y="2319"/>
                </a:lnTo>
                <a:lnTo>
                  <a:pt x="1731" y="2191"/>
                </a:lnTo>
                <a:lnTo>
                  <a:pt x="1805" y="2064"/>
                </a:lnTo>
                <a:lnTo>
                  <a:pt x="1881" y="1937"/>
                </a:lnTo>
                <a:lnTo>
                  <a:pt x="1957" y="1812"/>
                </a:lnTo>
                <a:lnTo>
                  <a:pt x="2035" y="1686"/>
                </a:lnTo>
                <a:lnTo>
                  <a:pt x="2113" y="1562"/>
                </a:lnTo>
                <a:lnTo>
                  <a:pt x="2193" y="1438"/>
                </a:lnTo>
                <a:lnTo>
                  <a:pt x="2273" y="1314"/>
                </a:lnTo>
                <a:lnTo>
                  <a:pt x="2354" y="1192"/>
                </a:lnTo>
                <a:lnTo>
                  <a:pt x="2436" y="1070"/>
                </a:lnTo>
                <a:lnTo>
                  <a:pt x="2520" y="948"/>
                </a:lnTo>
                <a:lnTo>
                  <a:pt x="2603" y="827"/>
                </a:lnTo>
                <a:lnTo>
                  <a:pt x="2688" y="708"/>
                </a:lnTo>
                <a:lnTo>
                  <a:pt x="2774" y="587"/>
                </a:lnTo>
                <a:lnTo>
                  <a:pt x="2861" y="469"/>
                </a:lnTo>
                <a:lnTo>
                  <a:pt x="2948" y="351"/>
                </a:lnTo>
                <a:lnTo>
                  <a:pt x="3037" y="233"/>
                </a:lnTo>
                <a:lnTo>
                  <a:pt x="3126" y="116"/>
                </a:lnTo>
                <a:lnTo>
                  <a:pt x="3216" y="0"/>
                </a:lnTo>
                <a:lnTo>
                  <a:pt x="3312" y="125"/>
                </a:lnTo>
                <a:lnTo>
                  <a:pt x="3406" y="250"/>
                </a:lnTo>
                <a:lnTo>
                  <a:pt x="3499" y="376"/>
                </a:lnTo>
                <a:lnTo>
                  <a:pt x="3592" y="504"/>
                </a:lnTo>
                <a:lnTo>
                  <a:pt x="3683" y="631"/>
                </a:lnTo>
                <a:lnTo>
                  <a:pt x="3775" y="760"/>
                </a:lnTo>
                <a:lnTo>
                  <a:pt x="3864" y="889"/>
                </a:lnTo>
                <a:lnTo>
                  <a:pt x="3953" y="1019"/>
                </a:lnTo>
                <a:lnTo>
                  <a:pt x="4041" y="1149"/>
                </a:lnTo>
                <a:lnTo>
                  <a:pt x="4128" y="1280"/>
                </a:lnTo>
                <a:lnTo>
                  <a:pt x="4214" y="1411"/>
                </a:lnTo>
                <a:lnTo>
                  <a:pt x="4299" y="1544"/>
                </a:lnTo>
                <a:lnTo>
                  <a:pt x="4383" y="1677"/>
                </a:lnTo>
                <a:lnTo>
                  <a:pt x="4466" y="1811"/>
                </a:lnTo>
                <a:lnTo>
                  <a:pt x="4547" y="1945"/>
                </a:lnTo>
                <a:lnTo>
                  <a:pt x="4628" y="2080"/>
                </a:lnTo>
                <a:lnTo>
                  <a:pt x="4707" y="2216"/>
                </a:lnTo>
                <a:lnTo>
                  <a:pt x="4786" y="2352"/>
                </a:lnTo>
                <a:lnTo>
                  <a:pt x="4863" y="2489"/>
                </a:lnTo>
                <a:lnTo>
                  <a:pt x="4939" y="2628"/>
                </a:lnTo>
                <a:lnTo>
                  <a:pt x="5013" y="2765"/>
                </a:lnTo>
                <a:lnTo>
                  <a:pt x="5087" y="2905"/>
                </a:lnTo>
                <a:lnTo>
                  <a:pt x="5159" y="3045"/>
                </a:lnTo>
                <a:lnTo>
                  <a:pt x="5230" y="3184"/>
                </a:lnTo>
                <a:lnTo>
                  <a:pt x="5300" y="3325"/>
                </a:lnTo>
                <a:lnTo>
                  <a:pt x="5368" y="3467"/>
                </a:lnTo>
                <a:lnTo>
                  <a:pt x="5435" y="3609"/>
                </a:lnTo>
                <a:lnTo>
                  <a:pt x="5500" y="3752"/>
                </a:lnTo>
                <a:lnTo>
                  <a:pt x="5565" y="3896"/>
                </a:lnTo>
                <a:lnTo>
                  <a:pt x="5627" y="4040"/>
                </a:lnTo>
                <a:lnTo>
                  <a:pt x="5689" y="4184"/>
                </a:lnTo>
                <a:lnTo>
                  <a:pt x="5748" y="4330"/>
                </a:lnTo>
                <a:lnTo>
                  <a:pt x="5790" y="4437"/>
                </a:lnTo>
                <a:lnTo>
                  <a:pt x="5831" y="4544"/>
                </a:lnTo>
                <a:lnTo>
                  <a:pt x="5870" y="4651"/>
                </a:lnTo>
                <a:lnTo>
                  <a:pt x="5909" y="4759"/>
                </a:lnTo>
                <a:lnTo>
                  <a:pt x="5947" y="4867"/>
                </a:lnTo>
                <a:lnTo>
                  <a:pt x="5984" y="4977"/>
                </a:lnTo>
                <a:lnTo>
                  <a:pt x="6019" y="5086"/>
                </a:lnTo>
                <a:lnTo>
                  <a:pt x="6054" y="5196"/>
                </a:lnTo>
                <a:lnTo>
                  <a:pt x="6088" y="5306"/>
                </a:lnTo>
                <a:lnTo>
                  <a:pt x="6119" y="5416"/>
                </a:lnTo>
                <a:lnTo>
                  <a:pt x="6151" y="5527"/>
                </a:lnTo>
                <a:lnTo>
                  <a:pt x="6180" y="5638"/>
                </a:lnTo>
                <a:lnTo>
                  <a:pt x="6208" y="5749"/>
                </a:lnTo>
                <a:lnTo>
                  <a:pt x="6235" y="5862"/>
                </a:lnTo>
                <a:lnTo>
                  <a:pt x="6260" y="5974"/>
                </a:lnTo>
                <a:lnTo>
                  <a:pt x="6284" y="6086"/>
                </a:lnTo>
                <a:lnTo>
                  <a:pt x="6306" y="6199"/>
                </a:lnTo>
                <a:lnTo>
                  <a:pt x="6326" y="6312"/>
                </a:lnTo>
                <a:lnTo>
                  <a:pt x="6345" y="6425"/>
                </a:lnTo>
                <a:lnTo>
                  <a:pt x="6362" y="6538"/>
                </a:lnTo>
                <a:lnTo>
                  <a:pt x="6377" y="6652"/>
                </a:lnTo>
                <a:lnTo>
                  <a:pt x="6390" y="6766"/>
                </a:lnTo>
                <a:lnTo>
                  <a:pt x="6402" y="6880"/>
                </a:lnTo>
                <a:lnTo>
                  <a:pt x="6411" y="6994"/>
                </a:lnTo>
                <a:lnTo>
                  <a:pt x="6418" y="7108"/>
                </a:lnTo>
                <a:lnTo>
                  <a:pt x="6423" y="7223"/>
                </a:lnTo>
                <a:lnTo>
                  <a:pt x="6426" y="7338"/>
                </a:lnTo>
                <a:lnTo>
                  <a:pt x="6427" y="7452"/>
                </a:lnTo>
                <a:lnTo>
                  <a:pt x="6426" y="7567"/>
                </a:lnTo>
                <a:lnTo>
                  <a:pt x="6422" y="7681"/>
                </a:lnTo>
                <a:lnTo>
                  <a:pt x="6416" y="7797"/>
                </a:lnTo>
                <a:lnTo>
                  <a:pt x="6408" y="7912"/>
                </a:lnTo>
                <a:lnTo>
                  <a:pt x="6405" y="7955"/>
                </a:lnTo>
                <a:lnTo>
                  <a:pt x="6400" y="7996"/>
                </a:lnTo>
                <a:lnTo>
                  <a:pt x="6392" y="8037"/>
                </a:lnTo>
                <a:lnTo>
                  <a:pt x="6383" y="8076"/>
                </a:lnTo>
                <a:lnTo>
                  <a:pt x="6371" y="8114"/>
                </a:lnTo>
                <a:lnTo>
                  <a:pt x="6357" y="8149"/>
                </a:lnTo>
                <a:lnTo>
                  <a:pt x="6340" y="8185"/>
                </a:lnTo>
                <a:lnTo>
                  <a:pt x="6322" y="8219"/>
                </a:lnTo>
                <a:lnTo>
                  <a:pt x="6303" y="8252"/>
                </a:lnTo>
                <a:lnTo>
                  <a:pt x="6281" y="8284"/>
                </a:lnTo>
                <a:lnTo>
                  <a:pt x="6258" y="8315"/>
                </a:lnTo>
                <a:lnTo>
                  <a:pt x="6233" y="8345"/>
                </a:lnTo>
                <a:lnTo>
                  <a:pt x="6207" y="8375"/>
                </a:lnTo>
                <a:lnTo>
                  <a:pt x="6180" y="8402"/>
                </a:lnTo>
                <a:lnTo>
                  <a:pt x="6152" y="8430"/>
                </a:lnTo>
                <a:lnTo>
                  <a:pt x="6122" y="8457"/>
                </a:lnTo>
                <a:lnTo>
                  <a:pt x="6092" y="8483"/>
                </a:lnTo>
                <a:lnTo>
                  <a:pt x="6061" y="8508"/>
                </a:lnTo>
                <a:lnTo>
                  <a:pt x="6028" y="8534"/>
                </a:lnTo>
                <a:lnTo>
                  <a:pt x="5996" y="8558"/>
                </a:lnTo>
                <a:lnTo>
                  <a:pt x="5930" y="8605"/>
                </a:lnTo>
                <a:lnTo>
                  <a:pt x="5862" y="8651"/>
                </a:lnTo>
                <a:lnTo>
                  <a:pt x="5795" y="8697"/>
                </a:lnTo>
                <a:lnTo>
                  <a:pt x="5728" y="8741"/>
                </a:lnTo>
                <a:lnTo>
                  <a:pt x="5662" y="8785"/>
                </a:lnTo>
                <a:lnTo>
                  <a:pt x="5600" y="8828"/>
                </a:lnTo>
                <a:lnTo>
                  <a:pt x="5490" y="8905"/>
                </a:lnTo>
                <a:lnTo>
                  <a:pt x="5379" y="8980"/>
                </a:lnTo>
                <a:lnTo>
                  <a:pt x="5267" y="9054"/>
                </a:lnTo>
                <a:lnTo>
                  <a:pt x="5154" y="9127"/>
                </a:lnTo>
                <a:lnTo>
                  <a:pt x="5041" y="9201"/>
                </a:lnTo>
                <a:lnTo>
                  <a:pt x="4928" y="9274"/>
                </a:lnTo>
                <a:lnTo>
                  <a:pt x="4815" y="9348"/>
                </a:lnTo>
                <a:lnTo>
                  <a:pt x="4703" y="9424"/>
                </a:lnTo>
                <a:lnTo>
                  <a:pt x="4648" y="9462"/>
                </a:lnTo>
                <a:lnTo>
                  <a:pt x="4593" y="9500"/>
                </a:lnTo>
                <a:lnTo>
                  <a:pt x="4539" y="9539"/>
                </a:lnTo>
                <a:lnTo>
                  <a:pt x="4484" y="9579"/>
                </a:lnTo>
                <a:lnTo>
                  <a:pt x="4431" y="9619"/>
                </a:lnTo>
                <a:lnTo>
                  <a:pt x="4378" y="9659"/>
                </a:lnTo>
                <a:lnTo>
                  <a:pt x="4325" y="9701"/>
                </a:lnTo>
                <a:lnTo>
                  <a:pt x="4273" y="9743"/>
                </a:lnTo>
                <a:lnTo>
                  <a:pt x="4221" y="9786"/>
                </a:lnTo>
                <a:lnTo>
                  <a:pt x="4171" y="9830"/>
                </a:lnTo>
                <a:lnTo>
                  <a:pt x="4121" y="9874"/>
                </a:lnTo>
                <a:lnTo>
                  <a:pt x="4072" y="9919"/>
                </a:lnTo>
                <a:lnTo>
                  <a:pt x="4023" y="9966"/>
                </a:lnTo>
                <a:lnTo>
                  <a:pt x="3976" y="10014"/>
                </a:lnTo>
                <a:lnTo>
                  <a:pt x="3930" y="10063"/>
                </a:lnTo>
                <a:lnTo>
                  <a:pt x="3884" y="10113"/>
                </a:lnTo>
                <a:lnTo>
                  <a:pt x="3847" y="10157"/>
                </a:lnTo>
                <a:lnTo>
                  <a:pt x="3811" y="10202"/>
                </a:lnTo>
                <a:lnTo>
                  <a:pt x="3777" y="10248"/>
                </a:lnTo>
                <a:lnTo>
                  <a:pt x="3744" y="10293"/>
                </a:lnTo>
                <a:lnTo>
                  <a:pt x="3711" y="10341"/>
                </a:lnTo>
                <a:lnTo>
                  <a:pt x="3680" y="10388"/>
                </a:lnTo>
                <a:lnTo>
                  <a:pt x="3650" y="10437"/>
                </a:lnTo>
                <a:lnTo>
                  <a:pt x="3621" y="10486"/>
                </a:lnTo>
                <a:lnTo>
                  <a:pt x="3592" y="10535"/>
                </a:lnTo>
                <a:lnTo>
                  <a:pt x="3566" y="10585"/>
                </a:lnTo>
                <a:lnTo>
                  <a:pt x="3539" y="10636"/>
                </a:lnTo>
                <a:lnTo>
                  <a:pt x="3513" y="10686"/>
                </a:lnTo>
                <a:lnTo>
                  <a:pt x="3488" y="10738"/>
                </a:lnTo>
                <a:lnTo>
                  <a:pt x="3464" y="10789"/>
                </a:lnTo>
                <a:lnTo>
                  <a:pt x="3440" y="10841"/>
                </a:lnTo>
                <a:lnTo>
                  <a:pt x="3418" y="10894"/>
                </a:lnTo>
                <a:lnTo>
                  <a:pt x="3395" y="10946"/>
                </a:lnTo>
                <a:lnTo>
                  <a:pt x="3373" y="10999"/>
                </a:lnTo>
                <a:lnTo>
                  <a:pt x="3352" y="11053"/>
                </a:lnTo>
                <a:lnTo>
                  <a:pt x="3331" y="11106"/>
                </a:lnTo>
                <a:lnTo>
                  <a:pt x="3290" y="11213"/>
                </a:lnTo>
                <a:lnTo>
                  <a:pt x="3251" y="11321"/>
                </a:lnTo>
                <a:lnTo>
                  <a:pt x="3213" y="11429"/>
                </a:lnTo>
                <a:lnTo>
                  <a:pt x="3175" y="11537"/>
                </a:lnTo>
                <a:lnTo>
                  <a:pt x="3138" y="11644"/>
                </a:lnTo>
                <a:lnTo>
                  <a:pt x="3100" y="11752"/>
                </a:lnTo>
                <a:lnTo>
                  <a:pt x="3062" y="11636"/>
                </a:lnTo>
                <a:lnTo>
                  <a:pt x="3024" y="11521"/>
                </a:lnTo>
                <a:lnTo>
                  <a:pt x="2986" y="11405"/>
                </a:lnTo>
                <a:lnTo>
                  <a:pt x="2946" y="11290"/>
                </a:lnTo>
                <a:lnTo>
                  <a:pt x="2924" y="11231"/>
                </a:lnTo>
                <a:lnTo>
                  <a:pt x="2904" y="11174"/>
                </a:lnTo>
                <a:lnTo>
                  <a:pt x="2882" y="11117"/>
                </a:lnTo>
                <a:lnTo>
                  <a:pt x="2860" y="11060"/>
                </a:lnTo>
                <a:lnTo>
                  <a:pt x="2837" y="11003"/>
                </a:lnTo>
                <a:lnTo>
                  <a:pt x="2813" y="10947"/>
                </a:lnTo>
                <a:lnTo>
                  <a:pt x="2790" y="10891"/>
                </a:lnTo>
                <a:lnTo>
                  <a:pt x="2765" y="10835"/>
                </a:lnTo>
                <a:lnTo>
                  <a:pt x="2740" y="10780"/>
                </a:lnTo>
                <a:lnTo>
                  <a:pt x="2713" y="10725"/>
                </a:lnTo>
                <a:lnTo>
                  <a:pt x="2686" y="10671"/>
                </a:lnTo>
                <a:lnTo>
                  <a:pt x="2658" y="10617"/>
                </a:lnTo>
                <a:lnTo>
                  <a:pt x="2630" y="10563"/>
                </a:lnTo>
                <a:lnTo>
                  <a:pt x="2599" y="10510"/>
                </a:lnTo>
                <a:lnTo>
                  <a:pt x="2569" y="10458"/>
                </a:lnTo>
                <a:lnTo>
                  <a:pt x="2537" y="10407"/>
                </a:lnTo>
                <a:lnTo>
                  <a:pt x="2503" y="10356"/>
                </a:lnTo>
                <a:lnTo>
                  <a:pt x="2470" y="10305"/>
                </a:lnTo>
                <a:lnTo>
                  <a:pt x="2434" y="10256"/>
                </a:lnTo>
                <a:lnTo>
                  <a:pt x="2397" y="10207"/>
                </a:lnTo>
                <a:lnTo>
                  <a:pt x="2360" y="10159"/>
                </a:lnTo>
                <a:lnTo>
                  <a:pt x="2321" y="10112"/>
                </a:lnTo>
                <a:lnTo>
                  <a:pt x="2280" y="10066"/>
                </a:lnTo>
                <a:lnTo>
                  <a:pt x="2238" y="10020"/>
                </a:lnTo>
                <a:lnTo>
                  <a:pt x="2184" y="9965"/>
                </a:lnTo>
                <a:lnTo>
                  <a:pt x="2128" y="9911"/>
                </a:lnTo>
                <a:lnTo>
                  <a:pt x="2071" y="9858"/>
                </a:lnTo>
                <a:lnTo>
                  <a:pt x="2013" y="9807"/>
                </a:lnTo>
                <a:lnTo>
                  <a:pt x="1954" y="9757"/>
                </a:lnTo>
                <a:lnTo>
                  <a:pt x="1895" y="9708"/>
                </a:lnTo>
                <a:lnTo>
                  <a:pt x="1834" y="9660"/>
                </a:lnTo>
                <a:lnTo>
                  <a:pt x="1773" y="9613"/>
                </a:lnTo>
                <a:lnTo>
                  <a:pt x="1710" y="9568"/>
                </a:lnTo>
                <a:lnTo>
                  <a:pt x="1647" y="9523"/>
                </a:lnTo>
                <a:lnTo>
                  <a:pt x="1584" y="9478"/>
                </a:lnTo>
                <a:lnTo>
                  <a:pt x="1521" y="9434"/>
                </a:lnTo>
                <a:lnTo>
                  <a:pt x="1391" y="9348"/>
                </a:lnTo>
                <a:lnTo>
                  <a:pt x="1262" y="9264"/>
                </a:lnTo>
                <a:lnTo>
                  <a:pt x="1130" y="9180"/>
                </a:lnTo>
                <a:lnTo>
                  <a:pt x="1000" y="9097"/>
                </a:lnTo>
                <a:lnTo>
                  <a:pt x="869" y="9013"/>
                </a:lnTo>
                <a:lnTo>
                  <a:pt x="740" y="8927"/>
                </a:lnTo>
                <a:lnTo>
                  <a:pt x="676" y="8883"/>
                </a:lnTo>
                <a:lnTo>
                  <a:pt x="613" y="8840"/>
                </a:lnTo>
                <a:lnTo>
                  <a:pt x="549" y="8795"/>
                </a:lnTo>
                <a:lnTo>
                  <a:pt x="487" y="8750"/>
                </a:lnTo>
                <a:lnTo>
                  <a:pt x="425" y="8703"/>
                </a:lnTo>
                <a:lnTo>
                  <a:pt x="364" y="8656"/>
                </a:lnTo>
                <a:lnTo>
                  <a:pt x="304" y="8607"/>
                </a:lnTo>
                <a:lnTo>
                  <a:pt x="243" y="8558"/>
                </a:lnTo>
                <a:lnTo>
                  <a:pt x="227" y="8544"/>
                </a:lnTo>
                <a:lnTo>
                  <a:pt x="211" y="8529"/>
                </a:lnTo>
                <a:lnTo>
                  <a:pt x="196" y="8513"/>
                </a:lnTo>
                <a:lnTo>
                  <a:pt x="182" y="8497"/>
                </a:lnTo>
                <a:lnTo>
                  <a:pt x="169" y="8481"/>
                </a:lnTo>
                <a:lnTo>
                  <a:pt x="157" y="8463"/>
                </a:lnTo>
                <a:lnTo>
                  <a:pt x="145" y="8446"/>
                </a:lnTo>
                <a:lnTo>
                  <a:pt x="134" y="8428"/>
                </a:lnTo>
                <a:lnTo>
                  <a:pt x="124" y="8409"/>
                </a:lnTo>
                <a:lnTo>
                  <a:pt x="115" y="8390"/>
                </a:lnTo>
                <a:lnTo>
                  <a:pt x="106" y="8372"/>
                </a:lnTo>
                <a:lnTo>
                  <a:pt x="98" y="8351"/>
                </a:lnTo>
                <a:lnTo>
                  <a:pt x="91" y="8332"/>
                </a:lnTo>
                <a:lnTo>
                  <a:pt x="83" y="8311"/>
                </a:lnTo>
                <a:lnTo>
                  <a:pt x="77" y="8291"/>
                </a:lnTo>
                <a:lnTo>
                  <a:pt x="71" y="8271"/>
                </a:lnTo>
                <a:lnTo>
                  <a:pt x="61" y="8229"/>
                </a:lnTo>
                <a:lnTo>
                  <a:pt x="53" y="8187"/>
                </a:lnTo>
                <a:lnTo>
                  <a:pt x="46" y="8144"/>
                </a:lnTo>
                <a:lnTo>
                  <a:pt x="39" y="8101"/>
                </a:lnTo>
                <a:lnTo>
                  <a:pt x="28" y="8016"/>
                </a:lnTo>
                <a:lnTo>
                  <a:pt x="19" y="7933"/>
                </a:lnTo>
                <a:lnTo>
                  <a:pt x="10" y="7807"/>
                </a:lnTo>
                <a:lnTo>
                  <a:pt x="4" y="7680"/>
                </a:lnTo>
                <a:lnTo>
                  <a:pt x="1" y="7555"/>
                </a:lnTo>
                <a:lnTo>
                  <a:pt x="0" y="7430"/>
                </a:lnTo>
                <a:lnTo>
                  <a:pt x="1" y="7304"/>
                </a:lnTo>
                <a:lnTo>
                  <a:pt x="6" y="7179"/>
                </a:lnTo>
                <a:lnTo>
                  <a:pt x="12" y="7053"/>
                </a:lnTo>
                <a:lnTo>
                  <a:pt x="21" y="6928"/>
                </a:lnTo>
                <a:lnTo>
                  <a:pt x="32" y="6804"/>
                </a:lnTo>
                <a:lnTo>
                  <a:pt x="47" y="6679"/>
                </a:lnTo>
                <a:lnTo>
                  <a:pt x="62" y="6555"/>
                </a:lnTo>
                <a:lnTo>
                  <a:pt x="80" y="6430"/>
                </a:lnTo>
                <a:lnTo>
                  <a:pt x="100" y="6306"/>
                </a:lnTo>
                <a:lnTo>
                  <a:pt x="122" y="6183"/>
                </a:lnTo>
                <a:lnTo>
                  <a:pt x="147" y="6059"/>
                </a:lnTo>
                <a:lnTo>
                  <a:pt x="172" y="5937"/>
                </a:lnTo>
                <a:lnTo>
                  <a:pt x="201" y="5815"/>
                </a:lnTo>
                <a:lnTo>
                  <a:pt x="230" y="5692"/>
                </a:lnTo>
                <a:lnTo>
                  <a:pt x="262" y="5570"/>
                </a:lnTo>
                <a:lnTo>
                  <a:pt x="294" y="5449"/>
                </a:lnTo>
                <a:lnTo>
                  <a:pt x="329" y="5327"/>
                </a:lnTo>
                <a:lnTo>
                  <a:pt x="366" y="5207"/>
                </a:lnTo>
                <a:lnTo>
                  <a:pt x="404" y="5087"/>
                </a:lnTo>
                <a:lnTo>
                  <a:pt x="443" y="4967"/>
                </a:lnTo>
                <a:lnTo>
                  <a:pt x="483" y="4848"/>
                </a:lnTo>
                <a:lnTo>
                  <a:pt x="526" y="4730"/>
                </a:lnTo>
                <a:lnTo>
                  <a:pt x="569" y="4612"/>
                </a:lnTo>
                <a:lnTo>
                  <a:pt x="614" y="4494"/>
                </a:lnTo>
                <a:lnTo>
                  <a:pt x="659" y="4377"/>
                </a:lnTo>
                <a:lnTo>
                  <a:pt x="706" y="4261"/>
                </a:lnTo>
                <a:lnTo>
                  <a:pt x="753" y="4145"/>
                </a:lnTo>
                <a:lnTo>
                  <a:pt x="802" y="402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729" name="Google Shape;1729;p31"/>
          <p:cNvGrpSpPr/>
          <p:nvPr/>
        </p:nvGrpSpPr>
        <p:grpSpPr>
          <a:xfrm>
            <a:off x="3794243" y="1785002"/>
            <a:ext cx="1517769" cy="1344828"/>
            <a:chOff x="3582988" y="1298575"/>
            <a:chExt cx="1992313" cy="1765300"/>
          </a:xfrm>
        </p:grpSpPr>
        <p:sp>
          <p:nvSpPr>
            <p:cNvPr id="1730" name="Google Shape;1730;p31"/>
            <p:cNvSpPr/>
            <p:nvPr/>
          </p:nvSpPr>
          <p:spPr>
            <a:xfrm>
              <a:off x="3582988" y="1298575"/>
              <a:ext cx="663575" cy="1765300"/>
            </a:xfrm>
            <a:custGeom>
              <a:rect b="b" l="l" r="r" t="t"/>
              <a:pathLst>
                <a:path extrusionOk="0" h="7787" w="2930">
                  <a:moveTo>
                    <a:pt x="1414" y="0"/>
                  </a:moveTo>
                  <a:lnTo>
                    <a:pt x="1465" y="34"/>
                  </a:lnTo>
                  <a:lnTo>
                    <a:pt x="1516" y="68"/>
                  </a:lnTo>
                  <a:lnTo>
                    <a:pt x="1566" y="104"/>
                  </a:lnTo>
                  <a:lnTo>
                    <a:pt x="1616" y="140"/>
                  </a:lnTo>
                  <a:lnTo>
                    <a:pt x="1716" y="211"/>
                  </a:lnTo>
                  <a:lnTo>
                    <a:pt x="1814" y="286"/>
                  </a:lnTo>
                  <a:lnTo>
                    <a:pt x="1910" y="360"/>
                  </a:lnTo>
                  <a:lnTo>
                    <a:pt x="2006" y="436"/>
                  </a:lnTo>
                  <a:lnTo>
                    <a:pt x="2102" y="514"/>
                  </a:lnTo>
                  <a:lnTo>
                    <a:pt x="2196" y="592"/>
                  </a:lnTo>
                  <a:lnTo>
                    <a:pt x="2290" y="672"/>
                  </a:lnTo>
                  <a:lnTo>
                    <a:pt x="2382" y="752"/>
                  </a:lnTo>
                  <a:lnTo>
                    <a:pt x="2475" y="833"/>
                  </a:lnTo>
                  <a:lnTo>
                    <a:pt x="2567" y="915"/>
                  </a:lnTo>
                  <a:lnTo>
                    <a:pt x="2659" y="997"/>
                  </a:lnTo>
                  <a:lnTo>
                    <a:pt x="2749" y="1080"/>
                  </a:lnTo>
                  <a:lnTo>
                    <a:pt x="2840" y="1162"/>
                  </a:lnTo>
                  <a:lnTo>
                    <a:pt x="2930" y="1245"/>
                  </a:lnTo>
                  <a:lnTo>
                    <a:pt x="2853" y="1379"/>
                  </a:lnTo>
                  <a:lnTo>
                    <a:pt x="2777" y="1513"/>
                  </a:lnTo>
                  <a:lnTo>
                    <a:pt x="2700" y="1648"/>
                  </a:lnTo>
                  <a:lnTo>
                    <a:pt x="2625" y="1783"/>
                  </a:lnTo>
                  <a:lnTo>
                    <a:pt x="2551" y="1919"/>
                  </a:lnTo>
                  <a:lnTo>
                    <a:pt x="2476" y="2055"/>
                  </a:lnTo>
                  <a:lnTo>
                    <a:pt x="2403" y="2192"/>
                  </a:lnTo>
                  <a:lnTo>
                    <a:pt x="2330" y="2329"/>
                  </a:lnTo>
                  <a:lnTo>
                    <a:pt x="2260" y="2466"/>
                  </a:lnTo>
                  <a:lnTo>
                    <a:pt x="2190" y="2605"/>
                  </a:lnTo>
                  <a:lnTo>
                    <a:pt x="2120" y="2744"/>
                  </a:lnTo>
                  <a:lnTo>
                    <a:pt x="2052" y="2883"/>
                  </a:lnTo>
                  <a:lnTo>
                    <a:pt x="1986" y="3023"/>
                  </a:lnTo>
                  <a:lnTo>
                    <a:pt x="1921" y="3164"/>
                  </a:lnTo>
                  <a:lnTo>
                    <a:pt x="1856" y="3305"/>
                  </a:lnTo>
                  <a:lnTo>
                    <a:pt x="1794" y="3447"/>
                  </a:lnTo>
                  <a:lnTo>
                    <a:pt x="1734" y="3589"/>
                  </a:lnTo>
                  <a:lnTo>
                    <a:pt x="1675" y="3733"/>
                  </a:lnTo>
                  <a:lnTo>
                    <a:pt x="1618" y="3876"/>
                  </a:lnTo>
                  <a:lnTo>
                    <a:pt x="1562" y="4020"/>
                  </a:lnTo>
                  <a:lnTo>
                    <a:pt x="1509" y="4165"/>
                  </a:lnTo>
                  <a:lnTo>
                    <a:pt x="1457" y="4311"/>
                  </a:lnTo>
                  <a:lnTo>
                    <a:pt x="1407" y="4457"/>
                  </a:lnTo>
                  <a:lnTo>
                    <a:pt x="1360" y="4604"/>
                  </a:lnTo>
                  <a:lnTo>
                    <a:pt x="1314" y="4752"/>
                  </a:lnTo>
                  <a:lnTo>
                    <a:pt x="1271" y="4901"/>
                  </a:lnTo>
                  <a:lnTo>
                    <a:pt x="1230" y="5050"/>
                  </a:lnTo>
                  <a:lnTo>
                    <a:pt x="1193" y="5200"/>
                  </a:lnTo>
                  <a:lnTo>
                    <a:pt x="1156" y="5351"/>
                  </a:lnTo>
                  <a:lnTo>
                    <a:pt x="1123" y="5503"/>
                  </a:lnTo>
                  <a:lnTo>
                    <a:pt x="1093" y="5654"/>
                  </a:lnTo>
                  <a:lnTo>
                    <a:pt x="1065" y="5807"/>
                  </a:lnTo>
                  <a:lnTo>
                    <a:pt x="1054" y="5869"/>
                  </a:lnTo>
                  <a:lnTo>
                    <a:pt x="1043" y="5930"/>
                  </a:lnTo>
                  <a:lnTo>
                    <a:pt x="1034" y="5991"/>
                  </a:lnTo>
                  <a:lnTo>
                    <a:pt x="1025" y="6053"/>
                  </a:lnTo>
                  <a:lnTo>
                    <a:pt x="1017" y="6114"/>
                  </a:lnTo>
                  <a:lnTo>
                    <a:pt x="1009" y="6175"/>
                  </a:lnTo>
                  <a:lnTo>
                    <a:pt x="1003" y="6238"/>
                  </a:lnTo>
                  <a:lnTo>
                    <a:pt x="997" y="6299"/>
                  </a:lnTo>
                  <a:lnTo>
                    <a:pt x="992" y="6361"/>
                  </a:lnTo>
                  <a:lnTo>
                    <a:pt x="987" y="6423"/>
                  </a:lnTo>
                  <a:lnTo>
                    <a:pt x="984" y="6484"/>
                  </a:lnTo>
                  <a:lnTo>
                    <a:pt x="980" y="6547"/>
                  </a:lnTo>
                  <a:lnTo>
                    <a:pt x="975" y="6670"/>
                  </a:lnTo>
                  <a:lnTo>
                    <a:pt x="972" y="6794"/>
                  </a:lnTo>
                  <a:lnTo>
                    <a:pt x="970" y="6919"/>
                  </a:lnTo>
                  <a:lnTo>
                    <a:pt x="970" y="7043"/>
                  </a:lnTo>
                  <a:lnTo>
                    <a:pt x="972" y="7166"/>
                  </a:lnTo>
                  <a:lnTo>
                    <a:pt x="974" y="7291"/>
                  </a:lnTo>
                  <a:lnTo>
                    <a:pt x="977" y="7415"/>
                  </a:lnTo>
                  <a:lnTo>
                    <a:pt x="982" y="7540"/>
                  </a:lnTo>
                  <a:lnTo>
                    <a:pt x="986" y="7663"/>
                  </a:lnTo>
                  <a:lnTo>
                    <a:pt x="991" y="7787"/>
                  </a:lnTo>
                  <a:lnTo>
                    <a:pt x="935" y="7751"/>
                  </a:lnTo>
                  <a:lnTo>
                    <a:pt x="878" y="7715"/>
                  </a:lnTo>
                  <a:lnTo>
                    <a:pt x="821" y="7679"/>
                  </a:lnTo>
                  <a:lnTo>
                    <a:pt x="764" y="7645"/>
                  </a:lnTo>
                  <a:lnTo>
                    <a:pt x="707" y="7609"/>
                  </a:lnTo>
                  <a:lnTo>
                    <a:pt x="648" y="7573"/>
                  </a:lnTo>
                  <a:lnTo>
                    <a:pt x="592" y="7537"/>
                  </a:lnTo>
                  <a:lnTo>
                    <a:pt x="535" y="7500"/>
                  </a:lnTo>
                  <a:lnTo>
                    <a:pt x="480" y="7461"/>
                  </a:lnTo>
                  <a:lnTo>
                    <a:pt x="425" y="7422"/>
                  </a:lnTo>
                  <a:lnTo>
                    <a:pt x="399" y="7402"/>
                  </a:lnTo>
                  <a:lnTo>
                    <a:pt x="372" y="7382"/>
                  </a:lnTo>
                  <a:lnTo>
                    <a:pt x="346" y="7360"/>
                  </a:lnTo>
                  <a:lnTo>
                    <a:pt x="320" y="7339"/>
                  </a:lnTo>
                  <a:lnTo>
                    <a:pt x="295" y="7317"/>
                  </a:lnTo>
                  <a:lnTo>
                    <a:pt x="269" y="7295"/>
                  </a:lnTo>
                  <a:lnTo>
                    <a:pt x="245" y="7272"/>
                  </a:lnTo>
                  <a:lnTo>
                    <a:pt x="221" y="7249"/>
                  </a:lnTo>
                  <a:lnTo>
                    <a:pt x="198" y="7226"/>
                  </a:lnTo>
                  <a:lnTo>
                    <a:pt x="174" y="7201"/>
                  </a:lnTo>
                  <a:lnTo>
                    <a:pt x="152" y="7176"/>
                  </a:lnTo>
                  <a:lnTo>
                    <a:pt x="130" y="7150"/>
                  </a:lnTo>
                  <a:lnTo>
                    <a:pt x="117" y="7127"/>
                  </a:lnTo>
                  <a:lnTo>
                    <a:pt x="106" y="7103"/>
                  </a:lnTo>
                  <a:lnTo>
                    <a:pt x="95" y="7079"/>
                  </a:lnTo>
                  <a:lnTo>
                    <a:pt x="86" y="7054"/>
                  </a:lnTo>
                  <a:lnTo>
                    <a:pt x="77" y="7030"/>
                  </a:lnTo>
                  <a:lnTo>
                    <a:pt x="68" y="7005"/>
                  </a:lnTo>
                  <a:lnTo>
                    <a:pt x="61" y="6981"/>
                  </a:lnTo>
                  <a:lnTo>
                    <a:pt x="54" y="6955"/>
                  </a:lnTo>
                  <a:lnTo>
                    <a:pt x="48" y="6930"/>
                  </a:lnTo>
                  <a:lnTo>
                    <a:pt x="42" y="6904"/>
                  </a:lnTo>
                  <a:lnTo>
                    <a:pt x="38" y="6879"/>
                  </a:lnTo>
                  <a:lnTo>
                    <a:pt x="33" y="6852"/>
                  </a:lnTo>
                  <a:lnTo>
                    <a:pt x="26" y="6800"/>
                  </a:lnTo>
                  <a:lnTo>
                    <a:pt x="19" y="6748"/>
                  </a:lnTo>
                  <a:lnTo>
                    <a:pt x="15" y="6695"/>
                  </a:lnTo>
                  <a:lnTo>
                    <a:pt x="12" y="6642"/>
                  </a:lnTo>
                  <a:lnTo>
                    <a:pt x="10" y="6589"/>
                  </a:lnTo>
                  <a:lnTo>
                    <a:pt x="8" y="6536"/>
                  </a:lnTo>
                  <a:lnTo>
                    <a:pt x="7" y="6483"/>
                  </a:lnTo>
                  <a:lnTo>
                    <a:pt x="5" y="6431"/>
                  </a:lnTo>
                  <a:lnTo>
                    <a:pt x="3" y="6378"/>
                  </a:lnTo>
                  <a:lnTo>
                    <a:pt x="0" y="6327"/>
                  </a:lnTo>
                  <a:lnTo>
                    <a:pt x="2" y="6122"/>
                  </a:lnTo>
                  <a:lnTo>
                    <a:pt x="7" y="5919"/>
                  </a:lnTo>
                  <a:lnTo>
                    <a:pt x="15" y="5715"/>
                  </a:lnTo>
                  <a:lnTo>
                    <a:pt x="27" y="5511"/>
                  </a:lnTo>
                  <a:lnTo>
                    <a:pt x="41" y="5308"/>
                  </a:lnTo>
                  <a:lnTo>
                    <a:pt x="59" y="5105"/>
                  </a:lnTo>
                  <a:lnTo>
                    <a:pt x="80" y="4902"/>
                  </a:lnTo>
                  <a:lnTo>
                    <a:pt x="103" y="4699"/>
                  </a:lnTo>
                  <a:lnTo>
                    <a:pt x="131" y="4497"/>
                  </a:lnTo>
                  <a:lnTo>
                    <a:pt x="160" y="4296"/>
                  </a:lnTo>
                  <a:lnTo>
                    <a:pt x="193" y="4095"/>
                  </a:lnTo>
                  <a:lnTo>
                    <a:pt x="227" y="3895"/>
                  </a:lnTo>
                  <a:lnTo>
                    <a:pt x="265" y="3694"/>
                  </a:lnTo>
                  <a:lnTo>
                    <a:pt x="306" y="3494"/>
                  </a:lnTo>
                  <a:lnTo>
                    <a:pt x="350" y="3295"/>
                  </a:lnTo>
                  <a:lnTo>
                    <a:pt x="395" y="3096"/>
                  </a:lnTo>
                  <a:lnTo>
                    <a:pt x="443" y="2898"/>
                  </a:lnTo>
                  <a:lnTo>
                    <a:pt x="493" y="2700"/>
                  </a:lnTo>
                  <a:lnTo>
                    <a:pt x="546" y="2503"/>
                  </a:lnTo>
                  <a:lnTo>
                    <a:pt x="602" y="2306"/>
                  </a:lnTo>
                  <a:lnTo>
                    <a:pt x="659" y="2110"/>
                  </a:lnTo>
                  <a:lnTo>
                    <a:pt x="718" y="1916"/>
                  </a:lnTo>
                  <a:lnTo>
                    <a:pt x="779" y="1721"/>
                  </a:lnTo>
                  <a:lnTo>
                    <a:pt x="842" y="1526"/>
                  </a:lnTo>
                  <a:lnTo>
                    <a:pt x="907" y="1333"/>
                  </a:lnTo>
                  <a:lnTo>
                    <a:pt x="975" y="1140"/>
                  </a:lnTo>
                  <a:lnTo>
                    <a:pt x="1044" y="948"/>
                  </a:lnTo>
                  <a:lnTo>
                    <a:pt x="1114" y="758"/>
                  </a:lnTo>
                  <a:lnTo>
                    <a:pt x="1187" y="567"/>
                  </a:lnTo>
                  <a:lnTo>
                    <a:pt x="1261" y="377"/>
                  </a:lnTo>
                  <a:lnTo>
                    <a:pt x="1336" y="188"/>
                  </a:lnTo>
                  <a:lnTo>
                    <a:pt x="1414" y="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1" name="Google Shape;1731;p31"/>
            <p:cNvSpPr/>
            <p:nvPr/>
          </p:nvSpPr>
          <p:spPr>
            <a:xfrm>
              <a:off x="4932363" y="1298575"/>
              <a:ext cx="642938" cy="1728788"/>
            </a:xfrm>
            <a:custGeom>
              <a:rect b="b" l="l" r="r" t="t"/>
              <a:pathLst>
                <a:path extrusionOk="0" h="7622" w="2835">
                  <a:moveTo>
                    <a:pt x="0" y="1198"/>
                  </a:moveTo>
                  <a:lnTo>
                    <a:pt x="81" y="1115"/>
                  </a:lnTo>
                  <a:lnTo>
                    <a:pt x="162" y="1034"/>
                  </a:lnTo>
                  <a:lnTo>
                    <a:pt x="245" y="953"/>
                  </a:lnTo>
                  <a:lnTo>
                    <a:pt x="329" y="875"/>
                  </a:lnTo>
                  <a:lnTo>
                    <a:pt x="414" y="796"/>
                  </a:lnTo>
                  <a:lnTo>
                    <a:pt x="500" y="720"/>
                  </a:lnTo>
                  <a:lnTo>
                    <a:pt x="587" y="643"/>
                  </a:lnTo>
                  <a:lnTo>
                    <a:pt x="675" y="569"/>
                  </a:lnTo>
                  <a:lnTo>
                    <a:pt x="764" y="495"/>
                  </a:lnTo>
                  <a:lnTo>
                    <a:pt x="852" y="422"/>
                  </a:lnTo>
                  <a:lnTo>
                    <a:pt x="943" y="350"/>
                  </a:lnTo>
                  <a:lnTo>
                    <a:pt x="1033" y="278"/>
                  </a:lnTo>
                  <a:lnTo>
                    <a:pt x="1125" y="207"/>
                  </a:lnTo>
                  <a:lnTo>
                    <a:pt x="1216" y="138"/>
                  </a:lnTo>
                  <a:lnTo>
                    <a:pt x="1309" y="68"/>
                  </a:lnTo>
                  <a:lnTo>
                    <a:pt x="1402" y="0"/>
                  </a:lnTo>
                  <a:lnTo>
                    <a:pt x="1435" y="67"/>
                  </a:lnTo>
                  <a:lnTo>
                    <a:pt x="1468" y="136"/>
                  </a:lnTo>
                  <a:lnTo>
                    <a:pt x="1501" y="205"/>
                  </a:lnTo>
                  <a:lnTo>
                    <a:pt x="1532" y="273"/>
                  </a:lnTo>
                  <a:lnTo>
                    <a:pt x="1564" y="343"/>
                  </a:lnTo>
                  <a:lnTo>
                    <a:pt x="1594" y="412"/>
                  </a:lnTo>
                  <a:lnTo>
                    <a:pt x="1624" y="482"/>
                  </a:lnTo>
                  <a:lnTo>
                    <a:pt x="1654" y="553"/>
                  </a:lnTo>
                  <a:lnTo>
                    <a:pt x="1682" y="622"/>
                  </a:lnTo>
                  <a:lnTo>
                    <a:pt x="1710" y="693"/>
                  </a:lnTo>
                  <a:lnTo>
                    <a:pt x="1737" y="764"/>
                  </a:lnTo>
                  <a:lnTo>
                    <a:pt x="1765" y="834"/>
                  </a:lnTo>
                  <a:lnTo>
                    <a:pt x="1818" y="977"/>
                  </a:lnTo>
                  <a:lnTo>
                    <a:pt x="1869" y="1119"/>
                  </a:lnTo>
                  <a:lnTo>
                    <a:pt x="1918" y="1263"/>
                  </a:lnTo>
                  <a:lnTo>
                    <a:pt x="1966" y="1407"/>
                  </a:lnTo>
                  <a:lnTo>
                    <a:pt x="2012" y="1552"/>
                  </a:lnTo>
                  <a:lnTo>
                    <a:pt x="2058" y="1697"/>
                  </a:lnTo>
                  <a:lnTo>
                    <a:pt x="2103" y="1841"/>
                  </a:lnTo>
                  <a:lnTo>
                    <a:pt x="2147" y="1987"/>
                  </a:lnTo>
                  <a:lnTo>
                    <a:pt x="2191" y="2133"/>
                  </a:lnTo>
                  <a:lnTo>
                    <a:pt x="2235" y="2278"/>
                  </a:lnTo>
                  <a:lnTo>
                    <a:pt x="2272" y="2415"/>
                  </a:lnTo>
                  <a:lnTo>
                    <a:pt x="2310" y="2553"/>
                  </a:lnTo>
                  <a:lnTo>
                    <a:pt x="2347" y="2691"/>
                  </a:lnTo>
                  <a:lnTo>
                    <a:pt x="2382" y="2829"/>
                  </a:lnTo>
                  <a:lnTo>
                    <a:pt x="2416" y="2968"/>
                  </a:lnTo>
                  <a:lnTo>
                    <a:pt x="2450" y="3107"/>
                  </a:lnTo>
                  <a:lnTo>
                    <a:pt x="2482" y="3245"/>
                  </a:lnTo>
                  <a:lnTo>
                    <a:pt x="2514" y="3385"/>
                  </a:lnTo>
                  <a:lnTo>
                    <a:pt x="2543" y="3525"/>
                  </a:lnTo>
                  <a:lnTo>
                    <a:pt x="2573" y="3665"/>
                  </a:lnTo>
                  <a:lnTo>
                    <a:pt x="2601" y="3805"/>
                  </a:lnTo>
                  <a:lnTo>
                    <a:pt x="2627" y="3946"/>
                  </a:lnTo>
                  <a:lnTo>
                    <a:pt x="2652" y="4086"/>
                  </a:lnTo>
                  <a:lnTo>
                    <a:pt x="2676" y="4227"/>
                  </a:lnTo>
                  <a:lnTo>
                    <a:pt x="2697" y="4369"/>
                  </a:lnTo>
                  <a:lnTo>
                    <a:pt x="2719" y="4511"/>
                  </a:lnTo>
                  <a:lnTo>
                    <a:pt x="2737" y="4651"/>
                  </a:lnTo>
                  <a:lnTo>
                    <a:pt x="2756" y="4793"/>
                  </a:lnTo>
                  <a:lnTo>
                    <a:pt x="2771" y="4936"/>
                  </a:lnTo>
                  <a:lnTo>
                    <a:pt x="2785" y="5077"/>
                  </a:lnTo>
                  <a:lnTo>
                    <a:pt x="2798" y="5219"/>
                  </a:lnTo>
                  <a:lnTo>
                    <a:pt x="2809" y="5362"/>
                  </a:lnTo>
                  <a:lnTo>
                    <a:pt x="2818" y="5504"/>
                  </a:lnTo>
                  <a:lnTo>
                    <a:pt x="2825" y="5646"/>
                  </a:lnTo>
                  <a:lnTo>
                    <a:pt x="2830" y="5789"/>
                  </a:lnTo>
                  <a:lnTo>
                    <a:pt x="2834" y="5932"/>
                  </a:lnTo>
                  <a:lnTo>
                    <a:pt x="2835" y="6075"/>
                  </a:lnTo>
                  <a:lnTo>
                    <a:pt x="2834" y="6217"/>
                  </a:lnTo>
                  <a:lnTo>
                    <a:pt x="2832" y="6360"/>
                  </a:lnTo>
                  <a:lnTo>
                    <a:pt x="2827" y="6503"/>
                  </a:lnTo>
                  <a:lnTo>
                    <a:pt x="2820" y="6645"/>
                  </a:lnTo>
                  <a:lnTo>
                    <a:pt x="2811" y="6788"/>
                  </a:lnTo>
                  <a:lnTo>
                    <a:pt x="2808" y="6828"/>
                  </a:lnTo>
                  <a:lnTo>
                    <a:pt x="2801" y="6867"/>
                  </a:lnTo>
                  <a:lnTo>
                    <a:pt x="2793" y="6904"/>
                  </a:lnTo>
                  <a:lnTo>
                    <a:pt x="2783" y="6940"/>
                  </a:lnTo>
                  <a:lnTo>
                    <a:pt x="2770" y="6975"/>
                  </a:lnTo>
                  <a:lnTo>
                    <a:pt x="2756" y="7008"/>
                  </a:lnTo>
                  <a:lnTo>
                    <a:pt x="2738" y="7040"/>
                  </a:lnTo>
                  <a:lnTo>
                    <a:pt x="2720" y="7072"/>
                  </a:lnTo>
                  <a:lnTo>
                    <a:pt x="2700" y="7101"/>
                  </a:lnTo>
                  <a:lnTo>
                    <a:pt x="2678" y="7130"/>
                  </a:lnTo>
                  <a:lnTo>
                    <a:pt x="2655" y="7158"/>
                  </a:lnTo>
                  <a:lnTo>
                    <a:pt x="2630" y="7185"/>
                  </a:lnTo>
                  <a:lnTo>
                    <a:pt x="2605" y="7211"/>
                  </a:lnTo>
                  <a:lnTo>
                    <a:pt x="2577" y="7236"/>
                  </a:lnTo>
                  <a:lnTo>
                    <a:pt x="2549" y="7260"/>
                  </a:lnTo>
                  <a:lnTo>
                    <a:pt x="2520" y="7285"/>
                  </a:lnTo>
                  <a:lnTo>
                    <a:pt x="2490" y="7308"/>
                  </a:lnTo>
                  <a:lnTo>
                    <a:pt x="2460" y="7331"/>
                  </a:lnTo>
                  <a:lnTo>
                    <a:pt x="2428" y="7353"/>
                  </a:lnTo>
                  <a:lnTo>
                    <a:pt x="2397" y="7374"/>
                  </a:lnTo>
                  <a:lnTo>
                    <a:pt x="2332" y="7417"/>
                  </a:lnTo>
                  <a:lnTo>
                    <a:pt x="2267" y="7458"/>
                  </a:lnTo>
                  <a:lnTo>
                    <a:pt x="2203" y="7499"/>
                  </a:lnTo>
                  <a:lnTo>
                    <a:pt x="2139" y="7540"/>
                  </a:lnTo>
                  <a:lnTo>
                    <a:pt x="2108" y="7560"/>
                  </a:lnTo>
                  <a:lnTo>
                    <a:pt x="2078" y="7580"/>
                  </a:lnTo>
                  <a:lnTo>
                    <a:pt x="2048" y="7601"/>
                  </a:lnTo>
                  <a:lnTo>
                    <a:pt x="2020" y="7622"/>
                  </a:lnTo>
                  <a:lnTo>
                    <a:pt x="2017" y="7498"/>
                  </a:lnTo>
                  <a:lnTo>
                    <a:pt x="2015" y="7373"/>
                  </a:lnTo>
                  <a:lnTo>
                    <a:pt x="2013" y="7248"/>
                  </a:lnTo>
                  <a:lnTo>
                    <a:pt x="2012" y="7124"/>
                  </a:lnTo>
                  <a:lnTo>
                    <a:pt x="2009" y="6999"/>
                  </a:lnTo>
                  <a:lnTo>
                    <a:pt x="2006" y="6875"/>
                  </a:lnTo>
                  <a:lnTo>
                    <a:pt x="2002" y="6749"/>
                  </a:lnTo>
                  <a:lnTo>
                    <a:pt x="1996" y="6625"/>
                  </a:lnTo>
                  <a:lnTo>
                    <a:pt x="1990" y="6501"/>
                  </a:lnTo>
                  <a:lnTo>
                    <a:pt x="1981" y="6377"/>
                  </a:lnTo>
                  <a:lnTo>
                    <a:pt x="1976" y="6315"/>
                  </a:lnTo>
                  <a:lnTo>
                    <a:pt x="1971" y="6253"/>
                  </a:lnTo>
                  <a:lnTo>
                    <a:pt x="1964" y="6191"/>
                  </a:lnTo>
                  <a:lnTo>
                    <a:pt x="1957" y="6130"/>
                  </a:lnTo>
                  <a:lnTo>
                    <a:pt x="1950" y="6067"/>
                  </a:lnTo>
                  <a:lnTo>
                    <a:pt x="1942" y="6005"/>
                  </a:lnTo>
                  <a:lnTo>
                    <a:pt x="1934" y="5944"/>
                  </a:lnTo>
                  <a:lnTo>
                    <a:pt x="1925" y="5883"/>
                  </a:lnTo>
                  <a:lnTo>
                    <a:pt x="1915" y="5821"/>
                  </a:lnTo>
                  <a:lnTo>
                    <a:pt x="1903" y="5759"/>
                  </a:lnTo>
                  <a:lnTo>
                    <a:pt x="1892" y="5698"/>
                  </a:lnTo>
                  <a:lnTo>
                    <a:pt x="1880" y="5637"/>
                  </a:lnTo>
                  <a:lnTo>
                    <a:pt x="1849" y="5488"/>
                  </a:lnTo>
                  <a:lnTo>
                    <a:pt x="1816" y="5340"/>
                  </a:lnTo>
                  <a:lnTo>
                    <a:pt x="1780" y="5193"/>
                  </a:lnTo>
                  <a:lnTo>
                    <a:pt x="1743" y="5047"/>
                  </a:lnTo>
                  <a:lnTo>
                    <a:pt x="1704" y="4900"/>
                  </a:lnTo>
                  <a:lnTo>
                    <a:pt x="1662" y="4755"/>
                  </a:lnTo>
                  <a:lnTo>
                    <a:pt x="1618" y="4609"/>
                  </a:lnTo>
                  <a:lnTo>
                    <a:pt x="1572" y="4466"/>
                  </a:lnTo>
                  <a:lnTo>
                    <a:pt x="1524" y="4322"/>
                  </a:lnTo>
                  <a:lnTo>
                    <a:pt x="1474" y="4179"/>
                  </a:lnTo>
                  <a:lnTo>
                    <a:pt x="1423" y="4036"/>
                  </a:lnTo>
                  <a:lnTo>
                    <a:pt x="1370" y="3895"/>
                  </a:lnTo>
                  <a:lnTo>
                    <a:pt x="1315" y="3754"/>
                  </a:lnTo>
                  <a:lnTo>
                    <a:pt x="1258" y="3613"/>
                  </a:lnTo>
                  <a:lnTo>
                    <a:pt x="1200" y="3474"/>
                  </a:lnTo>
                  <a:lnTo>
                    <a:pt x="1140" y="3335"/>
                  </a:lnTo>
                  <a:lnTo>
                    <a:pt x="1079" y="3196"/>
                  </a:lnTo>
                  <a:lnTo>
                    <a:pt x="1015" y="3059"/>
                  </a:lnTo>
                  <a:lnTo>
                    <a:pt x="951" y="2921"/>
                  </a:lnTo>
                  <a:lnTo>
                    <a:pt x="885" y="2784"/>
                  </a:lnTo>
                  <a:lnTo>
                    <a:pt x="818" y="2649"/>
                  </a:lnTo>
                  <a:lnTo>
                    <a:pt x="749" y="2514"/>
                  </a:lnTo>
                  <a:lnTo>
                    <a:pt x="679" y="2380"/>
                  </a:lnTo>
                  <a:lnTo>
                    <a:pt x="608" y="2245"/>
                  </a:lnTo>
                  <a:lnTo>
                    <a:pt x="535" y="2113"/>
                  </a:lnTo>
                  <a:lnTo>
                    <a:pt x="462" y="1979"/>
                  </a:lnTo>
                  <a:lnTo>
                    <a:pt x="388" y="1847"/>
                  </a:lnTo>
                  <a:lnTo>
                    <a:pt x="312" y="1716"/>
                  </a:lnTo>
                  <a:lnTo>
                    <a:pt x="236" y="1585"/>
                  </a:lnTo>
                  <a:lnTo>
                    <a:pt x="158" y="1456"/>
                  </a:lnTo>
                  <a:lnTo>
                    <a:pt x="80" y="1326"/>
                  </a:lnTo>
                  <a:lnTo>
                    <a:pt x="0" y="1198"/>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732" name="Google Shape;1732;p31"/>
          <p:cNvGrpSpPr/>
          <p:nvPr/>
        </p:nvGrpSpPr>
        <p:grpSpPr>
          <a:xfrm>
            <a:off x="3519713" y="1977293"/>
            <a:ext cx="2058360" cy="1470603"/>
            <a:chOff x="3222626" y="1550988"/>
            <a:chExt cx="2701925" cy="1930400"/>
          </a:xfrm>
        </p:grpSpPr>
        <p:sp>
          <p:nvSpPr>
            <p:cNvPr id="1733" name="Google Shape;1733;p31"/>
            <p:cNvSpPr/>
            <p:nvPr/>
          </p:nvSpPr>
          <p:spPr>
            <a:xfrm>
              <a:off x="3222626" y="1552575"/>
              <a:ext cx="506413" cy="1928813"/>
            </a:xfrm>
            <a:custGeom>
              <a:rect b="b" l="l" r="r" t="t"/>
              <a:pathLst>
                <a:path extrusionOk="0" h="8510" w="2233">
                  <a:moveTo>
                    <a:pt x="199" y="0"/>
                  </a:moveTo>
                  <a:lnTo>
                    <a:pt x="315" y="40"/>
                  </a:lnTo>
                  <a:lnTo>
                    <a:pt x="430" y="82"/>
                  </a:lnTo>
                  <a:lnTo>
                    <a:pt x="545" y="126"/>
                  </a:lnTo>
                  <a:lnTo>
                    <a:pt x="659" y="171"/>
                  </a:lnTo>
                  <a:lnTo>
                    <a:pt x="773" y="218"/>
                  </a:lnTo>
                  <a:lnTo>
                    <a:pt x="886" y="267"/>
                  </a:lnTo>
                  <a:lnTo>
                    <a:pt x="998" y="317"/>
                  </a:lnTo>
                  <a:lnTo>
                    <a:pt x="1109" y="369"/>
                  </a:lnTo>
                  <a:lnTo>
                    <a:pt x="1219" y="422"/>
                  </a:lnTo>
                  <a:lnTo>
                    <a:pt x="1329" y="476"/>
                  </a:lnTo>
                  <a:lnTo>
                    <a:pt x="1438" y="532"/>
                  </a:lnTo>
                  <a:lnTo>
                    <a:pt x="1547" y="589"/>
                  </a:lnTo>
                  <a:lnTo>
                    <a:pt x="1655" y="648"/>
                  </a:lnTo>
                  <a:lnTo>
                    <a:pt x="1762" y="708"/>
                  </a:lnTo>
                  <a:lnTo>
                    <a:pt x="1869" y="768"/>
                  </a:lnTo>
                  <a:lnTo>
                    <a:pt x="1975" y="830"/>
                  </a:lnTo>
                  <a:lnTo>
                    <a:pt x="1931" y="980"/>
                  </a:lnTo>
                  <a:lnTo>
                    <a:pt x="1888" y="1130"/>
                  </a:lnTo>
                  <a:lnTo>
                    <a:pt x="1847" y="1281"/>
                  </a:lnTo>
                  <a:lnTo>
                    <a:pt x="1806" y="1431"/>
                  </a:lnTo>
                  <a:lnTo>
                    <a:pt x="1767" y="1582"/>
                  </a:lnTo>
                  <a:lnTo>
                    <a:pt x="1730" y="1734"/>
                  </a:lnTo>
                  <a:lnTo>
                    <a:pt x="1693" y="1886"/>
                  </a:lnTo>
                  <a:lnTo>
                    <a:pt x="1657" y="2038"/>
                  </a:lnTo>
                  <a:lnTo>
                    <a:pt x="1624" y="2189"/>
                  </a:lnTo>
                  <a:lnTo>
                    <a:pt x="1592" y="2342"/>
                  </a:lnTo>
                  <a:lnTo>
                    <a:pt x="1562" y="2495"/>
                  </a:lnTo>
                  <a:lnTo>
                    <a:pt x="1532" y="2648"/>
                  </a:lnTo>
                  <a:lnTo>
                    <a:pt x="1504" y="2802"/>
                  </a:lnTo>
                  <a:lnTo>
                    <a:pt x="1479" y="2955"/>
                  </a:lnTo>
                  <a:lnTo>
                    <a:pt x="1455" y="3109"/>
                  </a:lnTo>
                  <a:lnTo>
                    <a:pt x="1431" y="3264"/>
                  </a:lnTo>
                  <a:lnTo>
                    <a:pt x="1411" y="3418"/>
                  </a:lnTo>
                  <a:lnTo>
                    <a:pt x="1391" y="3573"/>
                  </a:lnTo>
                  <a:lnTo>
                    <a:pt x="1374" y="3728"/>
                  </a:lnTo>
                  <a:lnTo>
                    <a:pt x="1358" y="3883"/>
                  </a:lnTo>
                  <a:lnTo>
                    <a:pt x="1343" y="4038"/>
                  </a:lnTo>
                  <a:lnTo>
                    <a:pt x="1332" y="4193"/>
                  </a:lnTo>
                  <a:lnTo>
                    <a:pt x="1322" y="4348"/>
                  </a:lnTo>
                  <a:lnTo>
                    <a:pt x="1314" y="4504"/>
                  </a:lnTo>
                  <a:lnTo>
                    <a:pt x="1308" y="4660"/>
                  </a:lnTo>
                  <a:lnTo>
                    <a:pt x="1303" y="4816"/>
                  </a:lnTo>
                  <a:lnTo>
                    <a:pt x="1301" y="4971"/>
                  </a:lnTo>
                  <a:lnTo>
                    <a:pt x="1301" y="5128"/>
                  </a:lnTo>
                  <a:lnTo>
                    <a:pt x="1303" y="5284"/>
                  </a:lnTo>
                  <a:lnTo>
                    <a:pt x="1307" y="5440"/>
                  </a:lnTo>
                  <a:lnTo>
                    <a:pt x="1313" y="5596"/>
                  </a:lnTo>
                  <a:lnTo>
                    <a:pt x="1322" y="5752"/>
                  </a:lnTo>
                  <a:lnTo>
                    <a:pt x="1240" y="5692"/>
                  </a:lnTo>
                  <a:lnTo>
                    <a:pt x="1160" y="5631"/>
                  </a:lnTo>
                  <a:lnTo>
                    <a:pt x="1078" y="5572"/>
                  </a:lnTo>
                  <a:lnTo>
                    <a:pt x="998" y="5512"/>
                  </a:lnTo>
                  <a:lnTo>
                    <a:pt x="916" y="5452"/>
                  </a:lnTo>
                  <a:lnTo>
                    <a:pt x="836" y="5393"/>
                  </a:lnTo>
                  <a:lnTo>
                    <a:pt x="754" y="5333"/>
                  </a:lnTo>
                  <a:lnTo>
                    <a:pt x="673" y="5274"/>
                  </a:lnTo>
                  <a:lnTo>
                    <a:pt x="651" y="5334"/>
                  </a:lnTo>
                  <a:lnTo>
                    <a:pt x="629" y="5395"/>
                  </a:lnTo>
                  <a:lnTo>
                    <a:pt x="606" y="5457"/>
                  </a:lnTo>
                  <a:lnTo>
                    <a:pt x="585" y="5519"/>
                  </a:lnTo>
                  <a:lnTo>
                    <a:pt x="565" y="5582"/>
                  </a:lnTo>
                  <a:lnTo>
                    <a:pt x="545" y="5645"/>
                  </a:lnTo>
                  <a:lnTo>
                    <a:pt x="536" y="5676"/>
                  </a:lnTo>
                  <a:lnTo>
                    <a:pt x="528" y="5708"/>
                  </a:lnTo>
                  <a:lnTo>
                    <a:pt x="520" y="5740"/>
                  </a:lnTo>
                  <a:lnTo>
                    <a:pt x="513" y="5771"/>
                  </a:lnTo>
                  <a:lnTo>
                    <a:pt x="505" y="5803"/>
                  </a:lnTo>
                  <a:lnTo>
                    <a:pt x="499" y="5835"/>
                  </a:lnTo>
                  <a:lnTo>
                    <a:pt x="494" y="5867"/>
                  </a:lnTo>
                  <a:lnTo>
                    <a:pt x="490" y="5900"/>
                  </a:lnTo>
                  <a:lnTo>
                    <a:pt x="486" y="5931"/>
                  </a:lnTo>
                  <a:lnTo>
                    <a:pt x="484" y="5964"/>
                  </a:lnTo>
                  <a:lnTo>
                    <a:pt x="482" y="5995"/>
                  </a:lnTo>
                  <a:lnTo>
                    <a:pt x="482" y="6028"/>
                  </a:lnTo>
                  <a:lnTo>
                    <a:pt x="482" y="6060"/>
                  </a:lnTo>
                  <a:lnTo>
                    <a:pt x="484" y="6092"/>
                  </a:lnTo>
                  <a:lnTo>
                    <a:pt x="486" y="6125"/>
                  </a:lnTo>
                  <a:lnTo>
                    <a:pt x="490" y="6157"/>
                  </a:lnTo>
                  <a:lnTo>
                    <a:pt x="495" y="6189"/>
                  </a:lnTo>
                  <a:lnTo>
                    <a:pt x="502" y="6222"/>
                  </a:lnTo>
                  <a:lnTo>
                    <a:pt x="511" y="6253"/>
                  </a:lnTo>
                  <a:lnTo>
                    <a:pt x="520" y="6286"/>
                  </a:lnTo>
                  <a:lnTo>
                    <a:pt x="535" y="6337"/>
                  </a:lnTo>
                  <a:lnTo>
                    <a:pt x="552" y="6387"/>
                  </a:lnTo>
                  <a:lnTo>
                    <a:pt x="572" y="6435"/>
                  </a:lnTo>
                  <a:lnTo>
                    <a:pt x="593" y="6483"/>
                  </a:lnTo>
                  <a:lnTo>
                    <a:pt x="616" y="6529"/>
                  </a:lnTo>
                  <a:lnTo>
                    <a:pt x="640" y="6575"/>
                  </a:lnTo>
                  <a:lnTo>
                    <a:pt x="666" y="6619"/>
                  </a:lnTo>
                  <a:lnTo>
                    <a:pt x="693" y="6662"/>
                  </a:lnTo>
                  <a:lnTo>
                    <a:pt x="722" y="6705"/>
                  </a:lnTo>
                  <a:lnTo>
                    <a:pt x="751" y="6747"/>
                  </a:lnTo>
                  <a:lnTo>
                    <a:pt x="782" y="6789"/>
                  </a:lnTo>
                  <a:lnTo>
                    <a:pt x="813" y="6828"/>
                  </a:lnTo>
                  <a:lnTo>
                    <a:pt x="847" y="6868"/>
                  </a:lnTo>
                  <a:lnTo>
                    <a:pt x="881" y="6907"/>
                  </a:lnTo>
                  <a:lnTo>
                    <a:pt x="915" y="6946"/>
                  </a:lnTo>
                  <a:lnTo>
                    <a:pt x="951" y="6983"/>
                  </a:lnTo>
                  <a:lnTo>
                    <a:pt x="988" y="7020"/>
                  </a:lnTo>
                  <a:lnTo>
                    <a:pt x="1024" y="7057"/>
                  </a:lnTo>
                  <a:lnTo>
                    <a:pt x="1062" y="7093"/>
                  </a:lnTo>
                  <a:lnTo>
                    <a:pt x="1101" y="7129"/>
                  </a:lnTo>
                  <a:lnTo>
                    <a:pt x="1178" y="7200"/>
                  </a:lnTo>
                  <a:lnTo>
                    <a:pt x="1257" y="7269"/>
                  </a:lnTo>
                  <a:lnTo>
                    <a:pt x="1335" y="7337"/>
                  </a:lnTo>
                  <a:lnTo>
                    <a:pt x="1414" y="7405"/>
                  </a:lnTo>
                  <a:lnTo>
                    <a:pt x="1492" y="7473"/>
                  </a:lnTo>
                  <a:lnTo>
                    <a:pt x="1569" y="7541"/>
                  </a:lnTo>
                  <a:lnTo>
                    <a:pt x="1597" y="7566"/>
                  </a:lnTo>
                  <a:lnTo>
                    <a:pt x="1625" y="7590"/>
                  </a:lnTo>
                  <a:lnTo>
                    <a:pt x="1651" y="7617"/>
                  </a:lnTo>
                  <a:lnTo>
                    <a:pt x="1678" y="7642"/>
                  </a:lnTo>
                  <a:lnTo>
                    <a:pt x="1703" y="7669"/>
                  </a:lnTo>
                  <a:lnTo>
                    <a:pt x="1728" y="7696"/>
                  </a:lnTo>
                  <a:lnTo>
                    <a:pt x="1752" y="7724"/>
                  </a:lnTo>
                  <a:lnTo>
                    <a:pt x="1777" y="7752"/>
                  </a:lnTo>
                  <a:lnTo>
                    <a:pt x="1800" y="7781"/>
                  </a:lnTo>
                  <a:lnTo>
                    <a:pt x="1823" y="7809"/>
                  </a:lnTo>
                  <a:lnTo>
                    <a:pt x="1845" y="7839"/>
                  </a:lnTo>
                  <a:lnTo>
                    <a:pt x="1866" y="7868"/>
                  </a:lnTo>
                  <a:lnTo>
                    <a:pt x="1888" y="7899"/>
                  </a:lnTo>
                  <a:lnTo>
                    <a:pt x="1909" y="7929"/>
                  </a:lnTo>
                  <a:lnTo>
                    <a:pt x="1930" y="7960"/>
                  </a:lnTo>
                  <a:lnTo>
                    <a:pt x="1949" y="7991"/>
                  </a:lnTo>
                  <a:lnTo>
                    <a:pt x="1989" y="8054"/>
                  </a:lnTo>
                  <a:lnTo>
                    <a:pt x="2026" y="8117"/>
                  </a:lnTo>
                  <a:lnTo>
                    <a:pt x="2063" y="8181"/>
                  </a:lnTo>
                  <a:lnTo>
                    <a:pt x="2098" y="8247"/>
                  </a:lnTo>
                  <a:lnTo>
                    <a:pt x="2132" y="8313"/>
                  </a:lnTo>
                  <a:lnTo>
                    <a:pt x="2167" y="8378"/>
                  </a:lnTo>
                  <a:lnTo>
                    <a:pt x="2201" y="8444"/>
                  </a:lnTo>
                  <a:lnTo>
                    <a:pt x="2233" y="8510"/>
                  </a:lnTo>
                  <a:lnTo>
                    <a:pt x="2111" y="8446"/>
                  </a:lnTo>
                  <a:lnTo>
                    <a:pt x="1987" y="8380"/>
                  </a:lnTo>
                  <a:lnTo>
                    <a:pt x="1925" y="8347"/>
                  </a:lnTo>
                  <a:lnTo>
                    <a:pt x="1863" y="8312"/>
                  </a:lnTo>
                  <a:lnTo>
                    <a:pt x="1802" y="8276"/>
                  </a:lnTo>
                  <a:lnTo>
                    <a:pt x="1741" y="8239"/>
                  </a:lnTo>
                  <a:lnTo>
                    <a:pt x="1681" y="8203"/>
                  </a:lnTo>
                  <a:lnTo>
                    <a:pt x="1621" y="8164"/>
                  </a:lnTo>
                  <a:lnTo>
                    <a:pt x="1562" y="8125"/>
                  </a:lnTo>
                  <a:lnTo>
                    <a:pt x="1502" y="8086"/>
                  </a:lnTo>
                  <a:lnTo>
                    <a:pt x="1444" y="8044"/>
                  </a:lnTo>
                  <a:lnTo>
                    <a:pt x="1388" y="8002"/>
                  </a:lnTo>
                  <a:lnTo>
                    <a:pt x="1332" y="7958"/>
                  </a:lnTo>
                  <a:lnTo>
                    <a:pt x="1277" y="7914"/>
                  </a:lnTo>
                  <a:lnTo>
                    <a:pt x="1224" y="7868"/>
                  </a:lnTo>
                  <a:lnTo>
                    <a:pt x="1171" y="7821"/>
                  </a:lnTo>
                  <a:lnTo>
                    <a:pt x="1121" y="7774"/>
                  </a:lnTo>
                  <a:lnTo>
                    <a:pt x="1071" y="7724"/>
                  </a:lnTo>
                  <a:lnTo>
                    <a:pt x="1024" y="7673"/>
                  </a:lnTo>
                  <a:lnTo>
                    <a:pt x="978" y="7621"/>
                  </a:lnTo>
                  <a:lnTo>
                    <a:pt x="934" y="7567"/>
                  </a:lnTo>
                  <a:lnTo>
                    <a:pt x="892" y="7512"/>
                  </a:lnTo>
                  <a:lnTo>
                    <a:pt x="851" y="7455"/>
                  </a:lnTo>
                  <a:lnTo>
                    <a:pt x="813" y="7396"/>
                  </a:lnTo>
                  <a:lnTo>
                    <a:pt x="778" y="7337"/>
                  </a:lnTo>
                  <a:lnTo>
                    <a:pt x="744" y="7275"/>
                  </a:lnTo>
                  <a:lnTo>
                    <a:pt x="712" y="7212"/>
                  </a:lnTo>
                  <a:lnTo>
                    <a:pt x="684" y="7147"/>
                  </a:lnTo>
                  <a:lnTo>
                    <a:pt x="657" y="7080"/>
                  </a:lnTo>
                  <a:lnTo>
                    <a:pt x="634" y="7011"/>
                  </a:lnTo>
                  <a:lnTo>
                    <a:pt x="564" y="6800"/>
                  </a:lnTo>
                  <a:lnTo>
                    <a:pt x="498" y="6588"/>
                  </a:lnTo>
                  <a:lnTo>
                    <a:pt x="437" y="6375"/>
                  </a:lnTo>
                  <a:lnTo>
                    <a:pt x="381" y="6161"/>
                  </a:lnTo>
                  <a:lnTo>
                    <a:pt x="329" y="5945"/>
                  </a:lnTo>
                  <a:lnTo>
                    <a:pt x="281" y="5730"/>
                  </a:lnTo>
                  <a:lnTo>
                    <a:pt x="237" y="5513"/>
                  </a:lnTo>
                  <a:lnTo>
                    <a:pt x="198" y="5296"/>
                  </a:lnTo>
                  <a:lnTo>
                    <a:pt x="162" y="5078"/>
                  </a:lnTo>
                  <a:lnTo>
                    <a:pt x="130" y="4859"/>
                  </a:lnTo>
                  <a:lnTo>
                    <a:pt x="102" y="4639"/>
                  </a:lnTo>
                  <a:lnTo>
                    <a:pt x="77" y="4420"/>
                  </a:lnTo>
                  <a:lnTo>
                    <a:pt x="56" y="4200"/>
                  </a:lnTo>
                  <a:lnTo>
                    <a:pt x="39" y="3980"/>
                  </a:lnTo>
                  <a:lnTo>
                    <a:pt x="24" y="3759"/>
                  </a:lnTo>
                  <a:lnTo>
                    <a:pt x="14" y="3537"/>
                  </a:lnTo>
                  <a:lnTo>
                    <a:pt x="6" y="3316"/>
                  </a:lnTo>
                  <a:lnTo>
                    <a:pt x="1" y="3094"/>
                  </a:lnTo>
                  <a:lnTo>
                    <a:pt x="0" y="2873"/>
                  </a:lnTo>
                  <a:lnTo>
                    <a:pt x="1" y="2650"/>
                  </a:lnTo>
                  <a:lnTo>
                    <a:pt x="4" y="2428"/>
                  </a:lnTo>
                  <a:lnTo>
                    <a:pt x="11" y="2207"/>
                  </a:lnTo>
                  <a:lnTo>
                    <a:pt x="19" y="1985"/>
                  </a:lnTo>
                  <a:lnTo>
                    <a:pt x="31" y="1763"/>
                  </a:lnTo>
                  <a:lnTo>
                    <a:pt x="45" y="1541"/>
                  </a:lnTo>
                  <a:lnTo>
                    <a:pt x="61" y="1320"/>
                  </a:lnTo>
                  <a:lnTo>
                    <a:pt x="79" y="1100"/>
                  </a:lnTo>
                  <a:lnTo>
                    <a:pt x="99" y="878"/>
                  </a:lnTo>
                  <a:lnTo>
                    <a:pt x="121" y="658"/>
                  </a:lnTo>
                  <a:lnTo>
                    <a:pt x="146" y="439"/>
                  </a:lnTo>
                  <a:lnTo>
                    <a:pt x="171" y="220"/>
                  </a:lnTo>
                  <a:lnTo>
                    <a:pt x="199"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4" name="Google Shape;1734;p31"/>
            <p:cNvSpPr/>
            <p:nvPr/>
          </p:nvSpPr>
          <p:spPr>
            <a:xfrm>
              <a:off x="5461001" y="1550988"/>
              <a:ext cx="463550" cy="1897063"/>
            </a:xfrm>
            <a:custGeom>
              <a:rect b="b" l="l" r="r" t="t"/>
              <a:pathLst>
                <a:path extrusionOk="0" h="8362" w="2048">
                  <a:moveTo>
                    <a:pt x="135" y="780"/>
                  </a:moveTo>
                  <a:lnTo>
                    <a:pt x="239" y="725"/>
                  </a:lnTo>
                  <a:lnTo>
                    <a:pt x="344" y="671"/>
                  </a:lnTo>
                  <a:lnTo>
                    <a:pt x="449" y="617"/>
                  </a:lnTo>
                  <a:lnTo>
                    <a:pt x="554" y="564"/>
                  </a:lnTo>
                  <a:lnTo>
                    <a:pt x="660" y="512"/>
                  </a:lnTo>
                  <a:lnTo>
                    <a:pt x="766" y="460"/>
                  </a:lnTo>
                  <a:lnTo>
                    <a:pt x="872" y="409"/>
                  </a:lnTo>
                  <a:lnTo>
                    <a:pt x="979" y="359"/>
                  </a:lnTo>
                  <a:lnTo>
                    <a:pt x="1086" y="310"/>
                  </a:lnTo>
                  <a:lnTo>
                    <a:pt x="1194" y="262"/>
                  </a:lnTo>
                  <a:lnTo>
                    <a:pt x="1302" y="215"/>
                  </a:lnTo>
                  <a:lnTo>
                    <a:pt x="1410" y="170"/>
                  </a:lnTo>
                  <a:lnTo>
                    <a:pt x="1519" y="125"/>
                  </a:lnTo>
                  <a:lnTo>
                    <a:pt x="1629" y="82"/>
                  </a:lnTo>
                  <a:lnTo>
                    <a:pt x="1740" y="40"/>
                  </a:lnTo>
                  <a:lnTo>
                    <a:pt x="1851" y="0"/>
                  </a:lnTo>
                  <a:lnTo>
                    <a:pt x="1866" y="99"/>
                  </a:lnTo>
                  <a:lnTo>
                    <a:pt x="1881" y="199"/>
                  </a:lnTo>
                  <a:lnTo>
                    <a:pt x="1895" y="298"/>
                  </a:lnTo>
                  <a:lnTo>
                    <a:pt x="1909" y="398"/>
                  </a:lnTo>
                  <a:lnTo>
                    <a:pt x="1922" y="498"/>
                  </a:lnTo>
                  <a:lnTo>
                    <a:pt x="1934" y="598"/>
                  </a:lnTo>
                  <a:lnTo>
                    <a:pt x="1945" y="698"/>
                  </a:lnTo>
                  <a:lnTo>
                    <a:pt x="1956" y="798"/>
                  </a:lnTo>
                  <a:lnTo>
                    <a:pt x="1966" y="898"/>
                  </a:lnTo>
                  <a:lnTo>
                    <a:pt x="1975" y="998"/>
                  </a:lnTo>
                  <a:lnTo>
                    <a:pt x="1984" y="1097"/>
                  </a:lnTo>
                  <a:lnTo>
                    <a:pt x="1992" y="1197"/>
                  </a:lnTo>
                  <a:lnTo>
                    <a:pt x="1999" y="1298"/>
                  </a:lnTo>
                  <a:lnTo>
                    <a:pt x="2007" y="1398"/>
                  </a:lnTo>
                  <a:lnTo>
                    <a:pt x="2013" y="1499"/>
                  </a:lnTo>
                  <a:lnTo>
                    <a:pt x="2018" y="1599"/>
                  </a:lnTo>
                  <a:lnTo>
                    <a:pt x="2024" y="1699"/>
                  </a:lnTo>
                  <a:lnTo>
                    <a:pt x="2028" y="1800"/>
                  </a:lnTo>
                  <a:lnTo>
                    <a:pt x="2032" y="1901"/>
                  </a:lnTo>
                  <a:lnTo>
                    <a:pt x="2036" y="2001"/>
                  </a:lnTo>
                  <a:lnTo>
                    <a:pt x="2041" y="2202"/>
                  </a:lnTo>
                  <a:lnTo>
                    <a:pt x="2045" y="2404"/>
                  </a:lnTo>
                  <a:lnTo>
                    <a:pt x="2048" y="2604"/>
                  </a:lnTo>
                  <a:lnTo>
                    <a:pt x="2048" y="2805"/>
                  </a:lnTo>
                  <a:lnTo>
                    <a:pt x="2048" y="3007"/>
                  </a:lnTo>
                  <a:lnTo>
                    <a:pt x="2046" y="3208"/>
                  </a:lnTo>
                  <a:lnTo>
                    <a:pt x="2044" y="3321"/>
                  </a:lnTo>
                  <a:lnTo>
                    <a:pt x="2041" y="3433"/>
                  </a:lnTo>
                  <a:lnTo>
                    <a:pt x="2038" y="3546"/>
                  </a:lnTo>
                  <a:lnTo>
                    <a:pt x="2034" y="3660"/>
                  </a:lnTo>
                  <a:lnTo>
                    <a:pt x="2028" y="3773"/>
                  </a:lnTo>
                  <a:lnTo>
                    <a:pt x="2022" y="3886"/>
                  </a:lnTo>
                  <a:lnTo>
                    <a:pt x="2015" y="3998"/>
                  </a:lnTo>
                  <a:lnTo>
                    <a:pt x="2007" y="4111"/>
                  </a:lnTo>
                  <a:lnTo>
                    <a:pt x="1998" y="4223"/>
                  </a:lnTo>
                  <a:lnTo>
                    <a:pt x="1988" y="4337"/>
                  </a:lnTo>
                  <a:lnTo>
                    <a:pt x="1977" y="4449"/>
                  </a:lnTo>
                  <a:lnTo>
                    <a:pt x="1966" y="4562"/>
                  </a:lnTo>
                  <a:lnTo>
                    <a:pt x="1953" y="4674"/>
                  </a:lnTo>
                  <a:lnTo>
                    <a:pt x="1938" y="4786"/>
                  </a:lnTo>
                  <a:lnTo>
                    <a:pt x="1924" y="4898"/>
                  </a:lnTo>
                  <a:lnTo>
                    <a:pt x="1908" y="5010"/>
                  </a:lnTo>
                  <a:lnTo>
                    <a:pt x="1891" y="5122"/>
                  </a:lnTo>
                  <a:lnTo>
                    <a:pt x="1873" y="5234"/>
                  </a:lnTo>
                  <a:lnTo>
                    <a:pt x="1855" y="5345"/>
                  </a:lnTo>
                  <a:lnTo>
                    <a:pt x="1834" y="5456"/>
                  </a:lnTo>
                  <a:lnTo>
                    <a:pt x="1814" y="5567"/>
                  </a:lnTo>
                  <a:lnTo>
                    <a:pt x="1792" y="5678"/>
                  </a:lnTo>
                  <a:lnTo>
                    <a:pt x="1768" y="5789"/>
                  </a:lnTo>
                  <a:lnTo>
                    <a:pt x="1745" y="5900"/>
                  </a:lnTo>
                  <a:lnTo>
                    <a:pt x="1719" y="6010"/>
                  </a:lnTo>
                  <a:lnTo>
                    <a:pt x="1693" y="6120"/>
                  </a:lnTo>
                  <a:lnTo>
                    <a:pt x="1665" y="6229"/>
                  </a:lnTo>
                  <a:lnTo>
                    <a:pt x="1637" y="6338"/>
                  </a:lnTo>
                  <a:lnTo>
                    <a:pt x="1607" y="6447"/>
                  </a:lnTo>
                  <a:lnTo>
                    <a:pt x="1575" y="6556"/>
                  </a:lnTo>
                  <a:lnTo>
                    <a:pt x="1544" y="6665"/>
                  </a:lnTo>
                  <a:lnTo>
                    <a:pt x="1510" y="6773"/>
                  </a:lnTo>
                  <a:lnTo>
                    <a:pt x="1491" y="6843"/>
                  </a:lnTo>
                  <a:lnTo>
                    <a:pt x="1469" y="6911"/>
                  </a:lnTo>
                  <a:lnTo>
                    <a:pt x="1445" y="6979"/>
                  </a:lnTo>
                  <a:lnTo>
                    <a:pt x="1418" y="7044"/>
                  </a:lnTo>
                  <a:lnTo>
                    <a:pt x="1390" y="7110"/>
                  </a:lnTo>
                  <a:lnTo>
                    <a:pt x="1359" y="7173"/>
                  </a:lnTo>
                  <a:lnTo>
                    <a:pt x="1326" y="7235"/>
                  </a:lnTo>
                  <a:lnTo>
                    <a:pt x="1291" y="7296"/>
                  </a:lnTo>
                  <a:lnTo>
                    <a:pt x="1253" y="7356"/>
                  </a:lnTo>
                  <a:lnTo>
                    <a:pt x="1215" y="7415"/>
                  </a:lnTo>
                  <a:lnTo>
                    <a:pt x="1173" y="7472"/>
                  </a:lnTo>
                  <a:lnTo>
                    <a:pt x="1130" y="7528"/>
                  </a:lnTo>
                  <a:lnTo>
                    <a:pt x="1086" y="7582"/>
                  </a:lnTo>
                  <a:lnTo>
                    <a:pt x="1039" y="7635"/>
                  </a:lnTo>
                  <a:lnTo>
                    <a:pt x="991" y="7687"/>
                  </a:lnTo>
                  <a:lnTo>
                    <a:pt x="942" y="7738"/>
                  </a:lnTo>
                  <a:lnTo>
                    <a:pt x="891" y="7787"/>
                  </a:lnTo>
                  <a:lnTo>
                    <a:pt x="839" y="7835"/>
                  </a:lnTo>
                  <a:lnTo>
                    <a:pt x="785" y="7882"/>
                  </a:lnTo>
                  <a:lnTo>
                    <a:pt x="730" y="7926"/>
                  </a:lnTo>
                  <a:lnTo>
                    <a:pt x="674" y="7970"/>
                  </a:lnTo>
                  <a:lnTo>
                    <a:pt x="617" y="8013"/>
                  </a:lnTo>
                  <a:lnTo>
                    <a:pt x="559" y="8054"/>
                  </a:lnTo>
                  <a:lnTo>
                    <a:pt x="500" y="8094"/>
                  </a:lnTo>
                  <a:lnTo>
                    <a:pt x="440" y="8132"/>
                  </a:lnTo>
                  <a:lnTo>
                    <a:pt x="380" y="8169"/>
                  </a:lnTo>
                  <a:lnTo>
                    <a:pt x="318" y="8205"/>
                  </a:lnTo>
                  <a:lnTo>
                    <a:pt x="255" y="8238"/>
                  </a:lnTo>
                  <a:lnTo>
                    <a:pt x="192" y="8271"/>
                  </a:lnTo>
                  <a:lnTo>
                    <a:pt x="129" y="8303"/>
                  </a:lnTo>
                  <a:lnTo>
                    <a:pt x="65" y="8333"/>
                  </a:lnTo>
                  <a:lnTo>
                    <a:pt x="0" y="8362"/>
                  </a:lnTo>
                  <a:lnTo>
                    <a:pt x="22" y="8307"/>
                  </a:lnTo>
                  <a:lnTo>
                    <a:pt x="43" y="8253"/>
                  </a:lnTo>
                  <a:lnTo>
                    <a:pt x="66" y="8198"/>
                  </a:lnTo>
                  <a:lnTo>
                    <a:pt x="88" y="8144"/>
                  </a:lnTo>
                  <a:lnTo>
                    <a:pt x="112" y="8090"/>
                  </a:lnTo>
                  <a:lnTo>
                    <a:pt x="136" y="8035"/>
                  </a:lnTo>
                  <a:lnTo>
                    <a:pt x="162" y="7982"/>
                  </a:lnTo>
                  <a:lnTo>
                    <a:pt x="188" y="7929"/>
                  </a:lnTo>
                  <a:lnTo>
                    <a:pt x="216" y="7878"/>
                  </a:lnTo>
                  <a:lnTo>
                    <a:pt x="245" y="7828"/>
                  </a:lnTo>
                  <a:lnTo>
                    <a:pt x="260" y="7802"/>
                  </a:lnTo>
                  <a:lnTo>
                    <a:pt x="276" y="7778"/>
                  </a:lnTo>
                  <a:lnTo>
                    <a:pt x="292" y="7753"/>
                  </a:lnTo>
                  <a:lnTo>
                    <a:pt x="308" y="7730"/>
                  </a:lnTo>
                  <a:lnTo>
                    <a:pt x="326" y="7705"/>
                  </a:lnTo>
                  <a:lnTo>
                    <a:pt x="343" y="7682"/>
                  </a:lnTo>
                  <a:lnTo>
                    <a:pt x="361" y="7659"/>
                  </a:lnTo>
                  <a:lnTo>
                    <a:pt x="380" y="7637"/>
                  </a:lnTo>
                  <a:lnTo>
                    <a:pt x="399" y="7614"/>
                  </a:lnTo>
                  <a:lnTo>
                    <a:pt x="419" y="7593"/>
                  </a:lnTo>
                  <a:lnTo>
                    <a:pt x="440" y="7572"/>
                  </a:lnTo>
                  <a:lnTo>
                    <a:pt x="461" y="7550"/>
                  </a:lnTo>
                  <a:lnTo>
                    <a:pt x="497" y="7515"/>
                  </a:lnTo>
                  <a:lnTo>
                    <a:pt x="533" y="7478"/>
                  </a:lnTo>
                  <a:lnTo>
                    <a:pt x="569" y="7442"/>
                  </a:lnTo>
                  <a:lnTo>
                    <a:pt x="607" y="7406"/>
                  </a:lnTo>
                  <a:lnTo>
                    <a:pt x="683" y="7336"/>
                  </a:lnTo>
                  <a:lnTo>
                    <a:pt x="760" y="7266"/>
                  </a:lnTo>
                  <a:lnTo>
                    <a:pt x="837" y="7195"/>
                  </a:lnTo>
                  <a:lnTo>
                    <a:pt x="914" y="7125"/>
                  </a:lnTo>
                  <a:lnTo>
                    <a:pt x="952" y="7088"/>
                  </a:lnTo>
                  <a:lnTo>
                    <a:pt x="989" y="7053"/>
                  </a:lnTo>
                  <a:lnTo>
                    <a:pt x="1026" y="7016"/>
                  </a:lnTo>
                  <a:lnTo>
                    <a:pt x="1063" y="6979"/>
                  </a:lnTo>
                  <a:lnTo>
                    <a:pt x="1098" y="6942"/>
                  </a:lnTo>
                  <a:lnTo>
                    <a:pt x="1134" y="6904"/>
                  </a:lnTo>
                  <a:lnTo>
                    <a:pt x="1168" y="6865"/>
                  </a:lnTo>
                  <a:lnTo>
                    <a:pt x="1201" y="6826"/>
                  </a:lnTo>
                  <a:lnTo>
                    <a:pt x="1234" y="6787"/>
                  </a:lnTo>
                  <a:lnTo>
                    <a:pt x="1265" y="6746"/>
                  </a:lnTo>
                  <a:lnTo>
                    <a:pt x="1295" y="6704"/>
                  </a:lnTo>
                  <a:lnTo>
                    <a:pt x="1324" y="6662"/>
                  </a:lnTo>
                  <a:lnTo>
                    <a:pt x="1352" y="6619"/>
                  </a:lnTo>
                  <a:lnTo>
                    <a:pt x="1378" y="6574"/>
                  </a:lnTo>
                  <a:lnTo>
                    <a:pt x="1402" y="6530"/>
                  </a:lnTo>
                  <a:lnTo>
                    <a:pt x="1426" y="6484"/>
                  </a:lnTo>
                  <a:lnTo>
                    <a:pt x="1447" y="6437"/>
                  </a:lnTo>
                  <a:lnTo>
                    <a:pt x="1466" y="6388"/>
                  </a:lnTo>
                  <a:lnTo>
                    <a:pt x="1485" y="6339"/>
                  </a:lnTo>
                  <a:lnTo>
                    <a:pt x="1500" y="6288"/>
                  </a:lnTo>
                  <a:lnTo>
                    <a:pt x="1510" y="6256"/>
                  </a:lnTo>
                  <a:lnTo>
                    <a:pt x="1517" y="6224"/>
                  </a:lnTo>
                  <a:lnTo>
                    <a:pt x="1524" y="6191"/>
                  </a:lnTo>
                  <a:lnTo>
                    <a:pt x="1530" y="6160"/>
                  </a:lnTo>
                  <a:lnTo>
                    <a:pt x="1534" y="6127"/>
                  </a:lnTo>
                  <a:lnTo>
                    <a:pt x="1536" y="6095"/>
                  </a:lnTo>
                  <a:lnTo>
                    <a:pt x="1538" y="6063"/>
                  </a:lnTo>
                  <a:lnTo>
                    <a:pt x="1538" y="6030"/>
                  </a:lnTo>
                  <a:lnTo>
                    <a:pt x="1538" y="5998"/>
                  </a:lnTo>
                  <a:lnTo>
                    <a:pt x="1536" y="5966"/>
                  </a:lnTo>
                  <a:lnTo>
                    <a:pt x="1533" y="5934"/>
                  </a:lnTo>
                  <a:lnTo>
                    <a:pt x="1530" y="5903"/>
                  </a:lnTo>
                  <a:lnTo>
                    <a:pt x="1524" y="5870"/>
                  </a:lnTo>
                  <a:lnTo>
                    <a:pt x="1519" y="5838"/>
                  </a:lnTo>
                  <a:lnTo>
                    <a:pt x="1513" y="5807"/>
                  </a:lnTo>
                  <a:lnTo>
                    <a:pt x="1506" y="5775"/>
                  </a:lnTo>
                  <a:lnTo>
                    <a:pt x="1499" y="5744"/>
                  </a:lnTo>
                  <a:lnTo>
                    <a:pt x="1491" y="5712"/>
                  </a:lnTo>
                  <a:lnTo>
                    <a:pt x="1483" y="5680"/>
                  </a:lnTo>
                  <a:lnTo>
                    <a:pt x="1473" y="5649"/>
                  </a:lnTo>
                  <a:lnTo>
                    <a:pt x="1454" y="5586"/>
                  </a:lnTo>
                  <a:lnTo>
                    <a:pt x="1433" y="5523"/>
                  </a:lnTo>
                  <a:lnTo>
                    <a:pt x="1411" y="5462"/>
                  </a:lnTo>
                  <a:lnTo>
                    <a:pt x="1389" y="5400"/>
                  </a:lnTo>
                  <a:lnTo>
                    <a:pt x="1367" y="5340"/>
                  </a:lnTo>
                  <a:lnTo>
                    <a:pt x="1345" y="5280"/>
                  </a:lnTo>
                  <a:lnTo>
                    <a:pt x="1276" y="5329"/>
                  </a:lnTo>
                  <a:lnTo>
                    <a:pt x="1206" y="5378"/>
                  </a:lnTo>
                  <a:lnTo>
                    <a:pt x="1137" y="5426"/>
                  </a:lnTo>
                  <a:lnTo>
                    <a:pt x="1068" y="5475"/>
                  </a:lnTo>
                  <a:lnTo>
                    <a:pt x="998" y="5524"/>
                  </a:lnTo>
                  <a:lnTo>
                    <a:pt x="929" y="5574"/>
                  </a:lnTo>
                  <a:lnTo>
                    <a:pt x="861" y="5623"/>
                  </a:lnTo>
                  <a:lnTo>
                    <a:pt x="792" y="5673"/>
                  </a:lnTo>
                  <a:lnTo>
                    <a:pt x="795" y="5519"/>
                  </a:lnTo>
                  <a:lnTo>
                    <a:pt x="797" y="5365"/>
                  </a:lnTo>
                  <a:lnTo>
                    <a:pt x="799" y="5211"/>
                  </a:lnTo>
                  <a:lnTo>
                    <a:pt x="799" y="5057"/>
                  </a:lnTo>
                  <a:lnTo>
                    <a:pt x="798" y="4903"/>
                  </a:lnTo>
                  <a:lnTo>
                    <a:pt x="795" y="4749"/>
                  </a:lnTo>
                  <a:lnTo>
                    <a:pt x="790" y="4596"/>
                  </a:lnTo>
                  <a:lnTo>
                    <a:pt x="785" y="4442"/>
                  </a:lnTo>
                  <a:lnTo>
                    <a:pt x="777" y="4288"/>
                  </a:lnTo>
                  <a:lnTo>
                    <a:pt x="768" y="4135"/>
                  </a:lnTo>
                  <a:lnTo>
                    <a:pt x="763" y="4057"/>
                  </a:lnTo>
                  <a:lnTo>
                    <a:pt x="757" y="3981"/>
                  </a:lnTo>
                  <a:lnTo>
                    <a:pt x="751" y="3904"/>
                  </a:lnTo>
                  <a:lnTo>
                    <a:pt x="744" y="3828"/>
                  </a:lnTo>
                  <a:lnTo>
                    <a:pt x="735" y="3751"/>
                  </a:lnTo>
                  <a:lnTo>
                    <a:pt x="727" y="3675"/>
                  </a:lnTo>
                  <a:lnTo>
                    <a:pt x="719" y="3598"/>
                  </a:lnTo>
                  <a:lnTo>
                    <a:pt x="710" y="3522"/>
                  </a:lnTo>
                  <a:lnTo>
                    <a:pt x="700" y="3445"/>
                  </a:lnTo>
                  <a:lnTo>
                    <a:pt x="689" y="3369"/>
                  </a:lnTo>
                  <a:lnTo>
                    <a:pt x="677" y="3293"/>
                  </a:lnTo>
                  <a:lnTo>
                    <a:pt x="666" y="3217"/>
                  </a:lnTo>
                  <a:lnTo>
                    <a:pt x="655" y="3140"/>
                  </a:lnTo>
                  <a:lnTo>
                    <a:pt x="644" y="3062"/>
                  </a:lnTo>
                  <a:lnTo>
                    <a:pt x="631" y="2986"/>
                  </a:lnTo>
                  <a:lnTo>
                    <a:pt x="618" y="2908"/>
                  </a:lnTo>
                  <a:lnTo>
                    <a:pt x="605" y="2832"/>
                  </a:lnTo>
                  <a:lnTo>
                    <a:pt x="591" y="2755"/>
                  </a:lnTo>
                  <a:lnTo>
                    <a:pt x="576" y="2678"/>
                  </a:lnTo>
                  <a:lnTo>
                    <a:pt x="561" y="2601"/>
                  </a:lnTo>
                  <a:lnTo>
                    <a:pt x="530" y="2449"/>
                  </a:lnTo>
                  <a:lnTo>
                    <a:pt x="496" y="2297"/>
                  </a:lnTo>
                  <a:lnTo>
                    <a:pt x="461" y="2146"/>
                  </a:lnTo>
                  <a:lnTo>
                    <a:pt x="425" y="1994"/>
                  </a:lnTo>
                  <a:lnTo>
                    <a:pt x="388" y="1842"/>
                  </a:lnTo>
                  <a:lnTo>
                    <a:pt x="351" y="1691"/>
                  </a:lnTo>
                  <a:lnTo>
                    <a:pt x="313" y="1539"/>
                  </a:lnTo>
                  <a:lnTo>
                    <a:pt x="276" y="1388"/>
                  </a:lnTo>
                  <a:lnTo>
                    <a:pt x="239" y="1236"/>
                  </a:lnTo>
                  <a:lnTo>
                    <a:pt x="203" y="1084"/>
                  </a:lnTo>
                  <a:lnTo>
                    <a:pt x="168" y="932"/>
                  </a:lnTo>
                  <a:lnTo>
                    <a:pt x="135" y="78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735" name="Google Shape;1735;p31"/>
          <p:cNvGrpSpPr/>
          <p:nvPr/>
        </p:nvGrpSpPr>
        <p:grpSpPr>
          <a:xfrm>
            <a:off x="3139970" y="2289313"/>
            <a:ext cx="2815430" cy="800608"/>
            <a:chOff x="2724151" y="1960563"/>
            <a:chExt cx="3695700" cy="1050925"/>
          </a:xfrm>
        </p:grpSpPr>
        <p:sp>
          <p:nvSpPr>
            <p:cNvPr id="1736" name="Google Shape;1736;p31"/>
            <p:cNvSpPr/>
            <p:nvPr/>
          </p:nvSpPr>
          <p:spPr>
            <a:xfrm>
              <a:off x="2724151" y="1960563"/>
              <a:ext cx="515938" cy="1050925"/>
            </a:xfrm>
            <a:custGeom>
              <a:rect b="b" l="l" r="r" t="t"/>
              <a:pathLst>
                <a:path extrusionOk="0" h="4633" w="2275">
                  <a:moveTo>
                    <a:pt x="0" y="0"/>
                  </a:moveTo>
                  <a:lnTo>
                    <a:pt x="119" y="12"/>
                  </a:lnTo>
                  <a:lnTo>
                    <a:pt x="239" y="27"/>
                  </a:lnTo>
                  <a:lnTo>
                    <a:pt x="357" y="42"/>
                  </a:lnTo>
                  <a:lnTo>
                    <a:pt x="476" y="58"/>
                  </a:lnTo>
                  <a:lnTo>
                    <a:pt x="594" y="76"/>
                  </a:lnTo>
                  <a:lnTo>
                    <a:pt x="714" y="94"/>
                  </a:lnTo>
                  <a:lnTo>
                    <a:pt x="832" y="113"/>
                  </a:lnTo>
                  <a:lnTo>
                    <a:pt x="950" y="134"/>
                  </a:lnTo>
                  <a:lnTo>
                    <a:pt x="1067" y="154"/>
                  </a:lnTo>
                  <a:lnTo>
                    <a:pt x="1186" y="176"/>
                  </a:lnTo>
                  <a:lnTo>
                    <a:pt x="1304" y="199"/>
                  </a:lnTo>
                  <a:lnTo>
                    <a:pt x="1421" y="223"/>
                  </a:lnTo>
                  <a:lnTo>
                    <a:pt x="1538" y="247"/>
                  </a:lnTo>
                  <a:lnTo>
                    <a:pt x="1656" y="272"/>
                  </a:lnTo>
                  <a:lnTo>
                    <a:pt x="1773" y="298"/>
                  </a:lnTo>
                  <a:lnTo>
                    <a:pt x="1890" y="323"/>
                  </a:lnTo>
                  <a:lnTo>
                    <a:pt x="1892" y="476"/>
                  </a:lnTo>
                  <a:lnTo>
                    <a:pt x="1894" y="629"/>
                  </a:lnTo>
                  <a:lnTo>
                    <a:pt x="1896" y="782"/>
                  </a:lnTo>
                  <a:lnTo>
                    <a:pt x="1898" y="935"/>
                  </a:lnTo>
                  <a:lnTo>
                    <a:pt x="1901" y="1088"/>
                  </a:lnTo>
                  <a:lnTo>
                    <a:pt x="1904" y="1241"/>
                  </a:lnTo>
                  <a:lnTo>
                    <a:pt x="1907" y="1394"/>
                  </a:lnTo>
                  <a:lnTo>
                    <a:pt x="1911" y="1546"/>
                  </a:lnTo>
                  <a:lnTo>
                    <a:pt x="1917" y="1699"/>
                  </a:lnTo>
                  <a:lnTo>
                    <a:pt x="1924" y="1852"/>
                  </a:lnTo>
                  <a:lnTo>
                    <a:pt x="1931" y="2005"/>
                  </a:lnTo>
                  <a:lnTo>
                    <a:pt x="1939" y="2156"/>
                  </a:lnTo>
                  <a:lnTo>
                    <a:pt x="1949" y="2309"/>
                  </a:lnTo>
                  <a:lnTo>
                    <a:pt x="1961" y="2461"/>
                  </a:lnTo>
                  <a:lnTo>
                    <a:pt x="1975" y="2614"/>
                  </a:lnTo>
                  <a:lnTo>
                    <a:pt x="1991" y="2766"/>
                  </a:lnTo>
                  <a:lnTo>
                    <a:pt x="2002" y="2883"/>
                  </a:lnTo>
                  <a:lnTo>
                    <a:pt x="2016" y="3001"/>
                  </a:lnTo>
                  <a:lnTo>
                    <a:pt x="2033" y="3118"/>
                  </a:lnTo>
                  <a:lnTo>
                    <a:pt x="2049" y="3235"/>
                  </a:lnTo>
                  <a:lnTo>
                    <a:pt x="2067" y="3351"/>
                  </a:lnTo>
                  <a:lnTo>
                    <a:pt x="2087" y="3468"/>
                  </a:lnTo>
                  <a:lnTo>
                    <a:pt x="2107" y="3584"/>
                  </a:lnTo>
                  <a:lnTo>
                    <a:pt x="2128" y="3700"/>
                  </a:lnTo>
                  <a:lnTo>
                    <a:pt x="2148" y="3816"/>
                  </a:lnTo>
                  <a:lnTo>
                    <a:pt x="2168" y="3932"/>
                  </a:lnTo>
                  <a:lnTo>
                    <a:pt x="2189" y="4050"/>
                  </a:lnTo>
                  <a:lnTo>
                    <a:pt x="2208" y="4166"/>
                  </a:lnTo>
                  <a:lnTo>
                    <a:pt x="2227" y="4282"/>
                  </a:lnTo>
                  <a:lnTo>
                    <a:pt x="2245" y="4399"/>
                  </a:lnTo>
                  <a:lnTo>
                    <a:pt x="2261" y="4516"/>
                  </a:lnTo>
                  <a:lnTo>
                    <a:pt x="2275" y="4633"/>
                  </a:lnTo>
                  <a:lnTo>
                    <a:pt x="2216" y="4555"/>
                  </a:lnTo>
                  <a:lnTo>
                    <a:pt x="2158" y="4477"/>
                  </a:lnTo>
                  <a:lnTo>
                    <a:pt x="2102" y="4397"/>
                  </a:lnTo>
                  <a:lnTo>
                    <a:pt x="2048" y="4316"/>
                  </a:lnTo>
                  <a:lnTo>
                    <a:pt x="1996" y="4234"/>
                  </a:lnTo>
                  <a:lnTo>
                    <a:pt x="1946" y="4152"/>
                  </a:lnTo>
                  <a:lnTo>
                    <a:pt x="1897" y="4068"/>
                  </a:lnTo>
                  <a:lnTo>
                    <a:pt x="1850" y="3983"/>
                  </a:lnTo>
                  <a:lnTo>
                    <a:pt x="1804" y="3898"/>
                  </a:lnTo>
                  <a:lnTo>
                    <a:pt x="1760" y="3812"/>
                  </a:lnTo>
                  <a:lnTo>
                    <a:pt x="1717" y="3726"/>
                  </a:lnTo>
                  <a:lnTo>
                    <a:pt x="1674" y="3638"/>
                  </a:lnTo>
                  <a:lnTo>
                    <a:pt x="1633" y="3550"/>
                  </a:lnTo>
                  <a:lnTo>
                    <a:pt x="1593" y="3461"/>
                  </a:lnTo>
                  <a:lnTo>
                    <a:pt x="1554" y="3373"/>
                  </a:lnTo>
                  <a:lnTo>
                    <a:pt x="1515" y="3284"/>
                  </a:lnTo>
                  <a:lnTo>
                    <a:pt x="1439" y="3105"/>
                  </a:lnTo>
                  <a:lnTo>
                    <a:pt x="1365" y="2924"/>
                  </a:lnTo>
                  <a:lnTo>
                    <a:pt x="1293" y="2744"/>
                  </a:lnTo>
                  <a:lnTo>
                    <a:pt x="1219" y="2563"/>
                  </a:lnTo>
                  <a:lnTo>
                    <a:pt x="1146" y="2383"/>
                  </a:lnTo>
                  <a:lnTo>
                    <a:pt x="1070" y="2204"/>
                  </a:lnTo>
                  <a:lnTo>
                    <a:pt x="1032" y="2115"/>
                  </a:lnTo>
                  <a:lnTo>
                    <a:pt x="993" y="2026"/>
                  </a:lnTo>
                  <a:lnTo>
                    <a:pt x="952" y="1938"/>
                  </a:lnTo>
                  <a:lnTo>
                    <a:pt x="911" y="1851"/>
                  </a:lnTo>
                  <a:lnTo>
                    <a:pt x="897" y="1818"/>
                  </a:lnTo>
                  <a:lnTo>
                    <a:pt x="882" y="1786"/>
                  </a:lnTo>
                  <a:lnTo>
                    <a:pt x="867" y="1755"/>
                  </a:lnTo>
                  <a:lnTo>
                    <a:pt x="850" y="1724"/>
                  </a:lnTo>
                  <a:lnTo>
                    <a:pt x="833" y="1694"/>
                  </a:lnTo>
                  <a:lnTo>
                    <a:pt x="816" y="1663"/>
                  </a:lnTo>
                  <a:lnTo>
                    <a:pt x="798" y="1632"/>
                  </a:lnTo>
                  <a:lnTo>
                    <a:pt x="780" y="1603"/>
                  </a:lnTo>
                  <a:lnTo>
                    <a:pt x="743" y="1544"/>
                  </a:lnTo>
                  <a:lnTo>
                    <a:pt x="704" y="1486"/>
                  </a:lnTo>
                  <a:lnTo>
                    <a:pt x="664" y="1428"/>
                  </a:lnTo>
                  <a:lnTo>
                    <a:pt x="623" y="1372"/>
                  </a:lnTo>
                  <a:lnTo>
                    <a:pt x="580" y="1316"/>
                  </a:lnTo>
                  <a:lnTo>
                    <a:pt x="537" y="1261"/>
                  </a:lnTo>
                  <a:lnTo>
                    <a:pt x="494" y="1207"/>
                  </a:lnTo>
                  <a:lnTo>
                    <a:pt x="449" y="1153"/>
                  </a:lnTo>
                  <a:lnTo>
                    <a:pt x="405" y="1099"/>
                  </a:lnTo>
                  <a:lnTo>
                    <a:pt x="360" y="1045"/>
                  </a:lnTo>
                  <a:lnTo>
                    <a:pt x="315" y="991"/>
                  </a:lnTo>
                  <a:lnTo>
                    <a:pt x="270" y="938"/>
                  </a:lnTo>
                  <a:lnTo>
                    <a:pt x="250" y="914"/>
                  </a:lnTo>
                  <a:lnTo>
                    <a:pt x="232" y="888"/>
                  </a:lnTo>
                  <a:lnTo>
                    <a:pt x="213" y="863"/>
                  </a:lnTo>
                  <a:lnTo>
                    <a:pt x="197" y="836"/>
                  </a:lnTo>
                  <a:lnTo>
                    <a:pt x="182" y="810"/>
                  </a:lnTo>
                  <a:lnTo>
                    <a:pt x="167" y="782"/>
                  </a:lnTo>
                  <a:lnTo>
                    <a:pt x="154" y="755"/>
                  </a:lnTo>
                  <a:lnTo>
                    <a:pt x="142" y="727"/>
                  </a:lnTo>
                  <a:lnTo>
                    <a:pt x="131" y="698"/>
                  </a:lnTo>
                  <a:lnTo>
                    <a:pt x="119" y="670"/>
                  </a:lnTo>
                  <a:lnTo>
                    <a:pt x="110" y="641"/>
                  </a:lnTo>
                  <a:lnTo>
                    <a:pt x="101" y="612"/>
                  </a:lnTo>
                  <a:lnTo>
                    <a:pt x="93" y="582"/>
                  </a:lnTo>
                  <a:lnTo>
                    <a:pt x="86" y="552"/>
                  </a:lnTo>
                  <a:lnTo>
                    <a:pt x="79" y="522"/>
                  </a:lnTo>
                  <a:lnTo>
                    <a:pt x="71" y="492"/>
                  </a:lnTo>
                  <a:lnTo>
                    <a:pt x="60" y="430"/>
                  </a:lnTo>
                  <a:lnTo>
                    <a:pt x="50" y="369"/>
                  </a:lnTo>
                  <a:lnTo>
                    <a:pt x="42" y="307"/>
                  </a:lnTo>
                  <a:lnTo>
                    <a:pt x="34" y="245"/>
                  </a:lnTo>
                  <a:lnTo>
                    <a:pt x="26" y="183"/>
                  </a:lnTo>
                  <a:lnTo>
                    <a:pt x="17" y="121"/>
                  </a:lnTo>
                  <a:lnTo>
                    <a:pt x="9" y="60"/>
                  </a:lnTo>
                  <a:lnTo>
                    <a:pt x="0" y="0"/>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7" name="Google Shape;1737;p31"/>
            <p:cNvSpPr/>
            <p:nvPr/>
          </p:nvSpPr>
          <p:spPr>
            <a:xfrm>
              <a:off x="5907088" y="1963738"/>
              <a:ext cx="512763" cy="1044575"/>
            </a:xfrm>
            <a:custGeom>
              <a:rect b="b" l="l" r="r" t="t"/>
              <a:pathLst>
                <a:path extrusionOk="0" h="4604" w="2262">
                  <a:moveTo>
                    <a:pt x="381" y="313"/>
                  </a:moveTo>
                  <a:lnTo>
                    <a:pt x="497" y="286"/>
                  </a:lnTo>
                  <a:lnTo>
                    <a:pt x="614" y="258"/>
                  </a:lnTo>
                  <a:lnTo>
                    <a:pt x="730" y="233"/>
                  </a:lnTo>
                  <a:lnTo>
                    <a:pt x="846" y="207"/>
                  </a:lnTo>
                  <a:lnTo>
                    <a:pt x="963" y="183"/>
                  </a:lnTo>
                  <a:lnTo>
                    <a:pt x="1080" y="159"/>
                  </a:lnTo>
                  <a:lnTo>
                    <a:pt x="1198" y="137"/>
                  </a:lnTo>
                  <a:lnTo>
                    <a:pt x="1315" y="116"/>
                  </a:lnTo>
                  <a:lnTo>
                    <a:pt x="1432" y="95"/>
                  </a:lnTo>
                  <a:lnTo>
                    <a:pt x="1550" y="77"/>
                  </a:lnTo>
                  <a:lnTo>
                    <a:pt x="1669" y="59"/>
                  </a:lnTo>
                  <a:lnTo>
                    <a:pt x="1787" y="44"/>
                  </a:lnTo>
                  <a:lnTo>
                    <a:pt x="1905" y="31"/>
                  </a:lnTo>
                  <a:lnTo>
                    <a:pt x="2024" y="19"/>
                  </a:lnTo>
                  <a:lnTo>
                    <a:pt x="2143" y="9"/>
                  </a:lnTo>
                  <a:lnTo>
                    <a:pt x="2262" y="0"/>
                  </a:lnTo>
                  <a:lnTo>
                    <a:pt x="2253" y="61"/>
                  </a:lnTo>
                  <a:lnTo>
                    <a:pt x="2245" y="121"/>
                  </a:lnTo>
                  <a:lnTo>
                    <a:pt x="2236" y="182"/>
                  </a:lnTo>
                  <a:lnTo>
                    <a:pt x="2228" y="242"/>
                  </a:lnTo>
                  <a:lnTo>
                    <a:pt x="2219" y="303"/>
                  </a:lnTo>
                  <a:lnTo>
                    <a:pt x="2209" y="364"/>
                  </a:lnTo>
                  <a:lnTo>
                    <a:pt x="2198" y="426"/>
                  </a:lnTo>
                  <a:lnTo>
                    <a:pt x="2185" y="486"/>
                  </a:lnTo>
                  <a:lnTo>
                    <a:pt x="2178" y="515"/>
                  </a:lnTo>
                  <a:lnTo>
                    <a:pt x="2170" y="545"/>
                  </a:lnTo>
                  <a:lnTo>
                    <a:pt x="2162" y="574"/>
                  </a:lnTo>
                  <a:lnTo>
                    <a:pt x="2153" y="603"/>
                  </a:lnTo>
                  <a:lnTo>
                    <a:pt x="2144" y="631"/>
                  </a:lnTo>
                  <a:lnTo>
                    <a:pt x="2132" y="660"/>
                  </a:lnTo>
                  <a:lnTo>
                    <a:pt x="2121" y="689"/>
                  </a:lnTo>
                  <a:lnTo>
                    <a:pt x="2109" y="716"/>
                  </a:lnTo>
                  <a:lnTo>
                    <a:pt x="2096" y="744"/>
                  </a:lnTo>
                  <a:lnTo>
                    <a:pt x="2082" y="770"/>
                  </a:lnTo>
                  <a:lnTo>
                    <a:pt x="2067" y="797"/>
                  </a:lnTo>
                  <a:lnTo>
                    <a:pt x="2051" y="822"/>
                  </a:lnTo>
                  <a:lnTo>
                    <a:pt x="2034" y="848"/>
                  </a:lnTo>
                  <a:lnTo>
                    <a:pt x="2015" y="872"/>
                  </a:lnTo>
                  <a:lnTo>
                    <a:pt x="1996" y="897"/>
                  </a:lnTo>
                  <a:lnTo>
                    <a:pt x="1974" y="920"/>
                  </a:lnTo>
                  <a:lnTo>
                    <a:pt x="1922" y="979"/>
                  </a:lnTo>
                  <a:lnTo>
                    <a:pt x="1871" y="1039"/>
                  </a:lnTo>
                  <a:lnTo>
                    <a:pt x="1821" y="1098"/>
                  </a:lnTo>
                  <a:lnTo>
                    <a:pt x="1772" y="1160"/>
                  </a:lnTo>
                  <a:lnTo>
                    <a:pt x="1723" y="1221"/>
                  </a:lnTo>
                  <a:lnTo>
                    <a:pt x="1675" y="1283"/>
                  </a:lnTo>
                  <a:lnTo>
                    <a:pt x="1627" y="1346"/>
                  </a:lnTo>
                  <a:lnTo>
                    <a:pt x="1582" y="1409"/>
                  </a:lnTo>
                  <a:lnTo>
                    <a:pt x="1537" y="1475"/>
                  </a:lnTo>
                  <a:lnTo>
                    <a:pt x="1494" y="1540"/>
                  </a:lnTo>
                  <a:lnTo>
                    <a:pt x="1474" y="1572"/>
                  </a:lnTo>
                  <a:lnTo>
                    <a:pt x="1454" y="1606"/>
                  </a:lnTo>
                  <a:lnTo>
                    <a:pt x="1433" y="1640"/>
                  </a:lnTo>
                  <a:lnTo>
                    <a:pt x="1414" y="1674"/>
                  </a:lnTo>
                  <a:lnTo>
                    <a:pt x="1394" y="1708"/>
                  </a:lnTo>
                  <a:lnTo>
                    <a:pt x="1376" y="1743"/>
                  </a:lnTo>
                  <a:lnTo>
                    <a:pt x="1358" y="1777"/>
                  </a:lnTo>
                  <a:lnTo>
                    <a:pt x="1340" y="1813"/>
                  </a:lnTo>
                  <a:lnTo>
                    <a:pt x="1323" y="1848"/>
                  </a:lnTo>
                  <a:lnTo>
                    <a:pt x="1307" y="1883"/>
                  </a:lnTo>
                  <a:lnTo>
                    <a:pt x="1290" y="1920"/>
                  </a:lnTo>
                  <a:lnTo>
                    <a:pt x="1275" y="1957"/>
                  </a:lnTo>
                  <a:lnTo>
                    <a:pt x="1203" y="2125"/>
                  </a:lnTo>
                  <a:lnTo>
                    <a:pt x="1132" y="2295"/>
                  </a:lnTo>
                  <a:lnTo>
                    <a:pt x="1063" y="2466"/>
                  </a:lnTo>
                  <a:lnTo>
                    <a:pt x="994" y="2636"/>
                  </a:lnTo>
                  <a:lnTo>
                    <a:pt x="924" y="2807"/>
                  </a:lnTo>
                  <a:lnTo>
                    <a:pt x="854" y="2977"/>
                  </a:lnTo>
                  <a:lnTo>
                    <a:pt x="783" y="3148"/>
                  </a:lnTo>
                  <a:lnTo>
                    <a:pt x="710" y="3317"/>
                  </a:lnTo>
                  <a:lnTo>
                    <a:pt x="673" y="3402"/>
                  </a:lnTo>
                  <a:lnTo>
                    <a:pt x="635" y="3485"/>
                  </a:lnTo>
                  <a:lnTo>
                    <a:pt x="596" y="3569"/>
                  </a:lnTo>
                  <a:lnTo>
                    <a:pt x="557" y="3651"/>
                  </a:lnTo>
                  <a:lnTo>
                    <a:pt x="517" y="3734"/>
                  </a:lnTo>
                  <a:lnTo>
                    <a:pt x="476" y="3817"/>
                  </a:lnTo>
                  <a:lnTo>
                    <a:pt x="434" y="3898"/>
                  </a:lnTo>
                  <a:lnTo>
                    <a:pt x="390" y="3980"/>
                  </a:lnTo>
                  <a:lnTo>
                    <a:pt x="346" y="4060"/>
                  </a:lnTo>
                  <a:lnTo>
                    <a:pt x="301" y="4140"/>
                  </a:lnTo>
                  <a:lnTo>
                    <a:pt x="255" y="4219"/>
                  </a:lnTo>
                  <a:lnTo>
                    <a:pt x="207" y="4298"/>
                  </a:lnTo>
                  <a:lnTo>
                    <a:pt x="157" y="4375"/>
                  </a:lnTo>
                  <a:lnTo>
                    <a:pt x="106" y="4453"/>
                  </a:lnTo>
                  <a:lnTo>
                    <a:pt x="54" y="4528"/>
                  </a:lnTo>
                  <a:lnTo>
                    <a:pt x="0" y="4604"/>
                  </a:lnTo>
                  <a:lnTo>
                    <a:pt x="17" y="4489"/>
                  </a:lnTo>
                  <a:lnTo>
                    <a:pt x="36" y="4375"/>
                  </a:lnTo>
                  <a:lnTo>
                    <a:pt x="55" y="4262"/>
                  </a:lnTo>
                  <a:lnTo>
                    <a:pt x="75" y="4148"/>
                  </a:lnTo>
                  <a:lnTo>
                    <a:pt x="96" y="4034"/>
                  </a:lnTo>
                  <a:lnTo>
                    <a:pt x="116" y="3921"/>
                  </a:lnTo>
                  <a:lnTo>
                    <a:pt x="136" y="3806"/>
                  </a:lnTo>
                  <a:lnTo>
                    <a:pt x="157" y="3693"/>
                  </a:lnTo>
                  <a:lnTo>
                    <a:pt x="177" y="3579"/>
                  </a:lnTo>
                  <a:lnTo>
                    <a:pt x="197" y="3466"/>
                  </a:lnTo>
                  <a:lnTo>
                    <a:pt x="216" y="3352"/>
                  </a:lnTo>
                  <a:lnTo>
                    <a:pt x="233" y="3237"/>
                  </a:lnTo>
                  <a:lnTo>
                    <a:pt x="251" y="3123"/>
                  </a:lnTo>
                  <a:lnTo>
                    <a:pt x="267" y="3009"/>
                  </a:lnTo>
                  <a:lnTo>
                    <a:pt x="281" y="2894"/>
                  </a:lnTo>
                  <a:lnTo>
                    <a:pt x="294" y="2780"/>
                  </a:lnTo>
                  <a:lnTo>
                    <a:pt x="303" y="2702"/>
                  </a:lnTo>
                  <a:lnTo>
                    <a:pt x="311" y="2626"/>
                  </a:lnTo>
                  <a:lnTo>
                    <a:pt x="319" y="2549"/>
                  </a:lnTo>
                  <a:lnTo>
                    <a:pt x="326" y="2472"/>
                  </a:lnTo>
                  <a:lnTo>
                    <a:pt x="338" y="2319"/>
                  </a:lnTo>
                  <a:lnTo>
                    <a:pt x="350" y="2165"/>
                  </a:lnTo>
                  <a:lnTo>
                    <a:pt x="358" y="2011"/>
                  </a:lnTo>
                  <a:lnTo>
                    <a:pt x="366" y="1856"/>
                  </a:lnTo>
                  <a:lnTo>
                    <a:pt x="371" y="1702"/>
                  </a:lnTo>
                  <a:lnTo>
                    <a:pt x="376" y="1548"/>
                  </a:lnTo>
                  <a:lnTo>
                    <a:pt x="379" y="1394"/>
                  </a:lnTo>
                  <a:lnTo>
                    <a:pt x="381" y="1239"/>
                  </a:lnTo>
                  <a:lnTo>
                    <a:pt x="382" y="1085"/>
                  </a:lnTo>
                  <a:lnTo>
                    <a:pt x="383" y="931"/>
                  </a:lnTo>
                  <a:lnTo>
                    <a:pt x="383" y="776"/>
                  </a:lnTo>
                  <a:lnTo>
                    <a:pt x="382" y="622"/>
                  </a:lnTo>
                  <a:lnTo>
                    <a:pt x="382" y="467"/>
                  </a:lnTo>
                  <a:lnTo>
                    <a:pt x="381" y="313"/>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738" name="Google Shape;1738;p31"/>
          <p:cNvSpPr/>
          <p:nvPr/>
        </p:nvSpPr>
        <p:spPr>
          <a:xfrm>
            <a:off x="3159320" y="2502163"/>
            <a:ext cx="1360550" cy="1684663"/>
          </a:xfrm>
          <a:custGeom>
            <a:rect b="b" l="l" r="r" t="t"/>
            <a:pathLst>
              <a:path extrusionOk="0" h="9750" w="7871">
                <a:moveTo>
                  <a:pt x="320" y="2460"/>
                </a:moveTo>
                <a:lnTo>
                  <a:pt x="299" y="2385"/>
                </a:lnTo>
                <a:lnTo>
                  <a:pt x="278" y="2311"/>
                </a:lnTo>
                <a:lnTo>
                  <a:pt x="257" y="2236"/>
                </a:lnTo>
                <a:lnTo>
                  <a:pt x="237" y="2160"/>
                </a:lnTo>
                <a:lnTo>
                  <a:pt x="216" y="2085"/>
                </a:lnTo>
                <a:lnTo>
                  <a:pt x="198" y="2009"/>
                </a:lnTo>
                <a:lnTo>
                  <a:pt x="179" y="1934"/>
                </a:lnTo>
                <a:lnTo>
                  <a:pt x="161" y="1857"/>
                </a:lnTo>
                <a:lnTo>
                  <a:pt x="144" y="1781"/>
                </a:lnTo>
                <a:lnTo>
                  <a:pt x="128" y="1704"/>
                </a:lnTo>
                <a:lnTo>
                  <a:pt x="112" y="1628"/>
                </a:lnTo>
                <a:lnTo>
                  <a:pt x="97" y="1551"/>
                </a:lnTo>
                <a:lnTo>
                  <a:pt x="84" y="1475"/>
                </a:lnTo>
                <a:lnTo>
                  <a:pt x="71" y="1397"/>
                </a:lnTo>
                <a:lnTo>
                  <a:pt x="58" y="1320"/>
                </a:lnTo>
                <a:lnTo>
                  <a:pt x="47" y="1244"/>
                </a:lnTo>
                <a:lnTo>
                  <a:pt x="38" y="1166"/>
                </a:lnTo>
                <a:lnTo>
                  <a:pt x="29" y="1089"/>
                </a:lnTo>
                <a:lnTo>
                  <a:pt x="21" y="1011"/>
                </a:lnTo>
                <a:lnTo>
                  <a:pt x="15" y="934"/>
                </a:lnTo>
                <a:lnTo>
                  <a:pt x="9" y="855"/>
                </a:lnTo>
                <a:lnTo>
                  <a:pt x="4" y="778"/>
                </a:lnTo>
                <a:lnTo>
                  <a:pt x="2" y="700"/>
                </a:lnTo>
                <a:lnTo>
                  <a:pt x="0" y="623"/>
                </a:lnTo>
                <a:lnTo>
                  <a:pt x="0" y="544"/>
                </a:lnTo>
                <a:lnTo>
                  <a:pt x="1" y="467"/>
                </a:lnTo>
                <a:lnTo>
                  <a:pt x="4" y="389"/>
                </a:lnTo>
                <a:lnTo>
                  <a:pt x="8" y="311"/>
                </a:lnTo>
                <a:lnTo>
                  <a:pt x="14" y="233"/>
                </a:lnTo>
                <a:lnTo>
                  <a:pt x="22" y="155"/>
                </a:lnTo>
                <a:lnTo>
                  <a:pt x="30" y="77"/>
                </a:lnTo>
                <a:lnTo>
                  <a:pt x="41" y="0"/>
                </a:lnTo>
                <a:lnTo>
                  <a:pt x="94" y="65"/>
                </a:lnTo>
                <a:lnTo>
                  <a:pt x="145" y="130"/>
                </a:lnTo>
                <a:lnTo>
                  <a:pt x="195" y="197"/>
                </a:lnTo>
                <a:lnTo>
                  <a:pt x="243" y="266"/>
                </a:lnTo>
                <a:lnTo>
                  <a:pt x="289" y="335"/>
                </a:lnTo>
                <a:lnTo>
                  <a:pt x="333" y="405"/>
                </a:lnTo>
                <a:lnTo>
                  <a:pt x="375" y="476"/>
                </a:lnTo>
                <a:lnTo>
                  <a:pt x="417" y="548"/>
                </a:lnTo>
                <a:lnTo>
                  <a:pt x="457" y="621"/>
                </a:lnTo>
                <a:lnTo>
                  <a:pt x="497" y="694"/>
                </a:lnTo>
                <a:lnTo>
                  <a:pt x="533" y="767"/>
                </a:lnTo>
                <a:lnTo>
                  <a:pt x="570" y="842"/>
                </a:lnTo>
                <a:lnTo>
                  <a:pt x="606" y="916"/>
                </a:lnTo>
                <a:lnTo>
                  <a:pt x="641" y="992"/>
                </a:lnTo>
                <a:lnTo>
                  <a:pt x="675" y="1068"/>
                </a:lnTo>
                <a:lnTo>
                  <a:pt x="709" y="1145"/>
                </a:lnTo>
                <a:lnTo>
                  <a:pt x="773" y="1298"/>
                </a:lnTo>
                <a:lnTo>
                  <a:pt x="836" y="1451"/>
                </a:lnTo>
                <a:lnTo>
                  <a:pt x="899" y="1606"/>
                </a:lnTo>
                <a:lnTo>
                  <a:pt x="962" y="1761"/>
                </a:lnTo>
                <a:lnTo>
                  <a:pt x="1025" y="1915"/>
                </a:lnTo>
                <a:lnTo>
                  <a:pt x="1089" y="2069"/>
                </a:lnTo>
                <a:lnTo>
                  <a:pt x="1122" y="2145"/>
                </a:lnTo>
                <a:lnTo>
                  <a:pt x="1155" y="2221"/>
                </a:lnTo>
                <a:lnTo>
                  <a:pt x="1189" y="2297"/>
                </a:lnTo>
                <a:lnTo>
                  <a:pt x="1225" y="2372"/>
                </a:lnTo>
                <a:lnTo>
                  <a:pt x="1286" y="2498"/>
                </a:lnTo>
                <a:lnTo>
                  <a:pt x="1348" y="2624"/>
                </a:lnTo>
                <a:lnTo>
                  <a:pt x="1412" y="2750"/>
                </a:lnTo>
                <a:lnTo>
                  <a:pt x="1477" y="2876"/>
                </a:lnTo>
                <a:lnTo>
                  <a:pt x="1545" y="3001"/>
                </a:lnTo>
                <a:lnTo>
                  <a:pt x="1614" y="3127"/>
                </a:lnTo>
                <a:lnTo>
                  <a:pt x="1684" y="3251"/>
                </a:lnTo>
                <a:lnTo>
                  <a:pt x="1757" y="3374"/>
                </a:lnTo>
                <a:lnTo>
                  <a:pt x="1831" y="3497"/>
                </a:lnTo>
                <a:lnTo>
                  <a:pt x="1908" y="3618"/>
                </a:lnTo>
                <a:lnTo>
                  <a:pt x="1986" y="3738"/>
                </a:lnTo>
                <a:lnTo>
                  <a:pt x="2066" y="3857"/>
                </a:lnTo>
                <a:lnTo>
                  <a:pt x="2148" y="3974"/>
                </a:lnTo>
                <a:lnTo>
                  <a:pt x="2233" y="4089"/>
                </a:lnTo>
                <a:lnTo>
                  <a:pt x="2319" y="4203"/>
                </a:lnTo>
                <a:lnTo>
                  <a:pt x="2408" y="4314"/>
                </a:lnTo>
                <a:lnTo>
                  <a:pt x="2499" y="4424"/>
                </a:lnTo>
                <a:lnTo>
                  <a:pt x="2592" y="4532"/>
                </a:lnTo>
                <a:lnTo>
                  <a:pt x="2687" y="4637"/>
                </a:lnTo>
                <a:lnTo>
                  <a:pt x="2785" y="4740"/>
                </a:lnTo>
                <a:lnTo>
                  <a:pt x="2886" y="4839"/>
                </a:lnTo>
                <a:lnTo>
                  <a:pt x="2989" y="4936"/>
                </a:lnTo>
                <a:lnTo>
                  <a:pt x="3094" y="5030"/>
                </a:lnTo>
                <a:lnTo>
                  <a:pt x="3202" y="5121"/>
                </a:lnTo>
                <a:lnTo>
                  <a:pt x="3313" y="5209"/>
                </a:lnTo>
                <a:lnTo>
                  <a:pt x="3426" y="5293"/>
                </a:lnTo>
                <a:lnTo>
                  <a:pt x="3543" y="5374"/>
                </a:lnTo>
                <a:lnTo>
                  <a:pt x="3661" y="5451"/>
                </a:lnTo>
                <a:lnTo>
                  <a:pt x="3783" y="5525"/>
                </a:lnTo>
                <a:lnTo>
                  <a:pt x="3908" y="5594"/>
                </a:lnTo>
                <a:lnTo>
                  <a:pt x="4035" y="5659"/>
                </a:lnTo>
                <a:lnTo>
                  <a:pt x="4165" y="5720"/>
                </a:lnTo>
                <a:lnTo>
                  <a:pt x="4202" y="5736"/>
                </a:lnTo>
                <a:lnTo>
                  <a:pt x="4239" y="5749"/>
                </a:lnTo>
                <a:lnTo>
                  <a:pt x="4276" y="5761"/>
                </a:lnTo>
                <a:lnTo>
                  <a:pt x="4313" y="5772"/>
                </a:lnTo>
                <a:lnTo>
                  <a:pt x="4350" y="5782"/>
                </a:lnTo>
                <a:lnTo>
                  <a:pt x="4388" y="5791"/>
                </a:lnTo>
                <a:lnTo>
                  <a:pt x="4425" y="5799"/>
                </a:lnTo>
                <a:lnTo>
                  <a:pt x="4463" y="5806"/>
                </a:lnTo>
                <a:lnTo>
                  <a:pt x="4502" y="5812"/>
                </a:lnTo>
                <a:lnTo>
                  <a:pt x="4540" y="5818"/>
                </a:lnTo>
                <a:lnTo>
                  <a:pt x="4578" y="5822"/>
                </a:lnTo>
                <a:lnTo>
                  <a:pt x="4616" y="5826"/>
                </a:lnTo>
                <a:lnTo>
                  <a:pt x="4655" y="5829"/>
                </a:lnTo>
                <a:lnTo>
                  <a:pt x="4693" y="5831"/>
                </a:lnTo>
                <a:lnTo>
                  <a:pt x="4732" y="5834"/>
                </a:lnTo>
                <a:lnTo>
                  <a:pt x="4771" y="5835"/>
                </a:lnTo>
                <a:lnTo>
                  <a:pt x="4848" y="5836"/>
                </a:lnTo>
                <a:lnTo>
                  <a:pt x="4926" y="5835"/>
                </a:lnTo>
                <a:lnTo>
                  <a:pt x="5004" y="5831"/>
                </a:lnTo>
                <a:lnTo>
                  <a:pt x="5082" y="5827"/>
                </a:lnTo>
                <a:lnTo>
                  <a:pt x="5159" y="5822"/>
                </a:lnTo>
                <a:lnTo>
                  <a:pt x="5237" y="5817"/>
                </a:lnTo>
                <a:lnTo>
                  <a:pt x="5314" y="5811"/>
                </a:lnTo>
                <a:lnTo>
                  <a:pt x="5391" y="5806"/>
                </a:lnTo>
                <a:lnTo>
                  <a:pt x="5367" y="5751"/>
                </a:lnTo>
                <a:lnTo>
                  <a:pt x="5342" y="5697"/>
                </a:lnTo>
                <a:lnTo>
                  <a:pt x="5316" y="5643"/>
                </a:lnTo>
                <a:lnTo>
                  <a:pt x="5290" y="5589"/>
                </a:lnTo>
                <a:lnTo>
                  <a:pt x="5262" y="5536"/>
                </a:lnTo>
                <a:lnTo>
                  <a:pt x="5234" y="5484"/>
                </a:lnTo>
                <a:lnTo>
                  <a:pt x="5204" y="5432"/>
                </a:lnTo>
                <a:lnTo>
                  <a:pt x="5173" y="5381"/>
                </a:lnTo>
                <a:lnTo>
                  <a:pt x="5140" y="5331"/>
                </a:lnTo>
                <a:lnTo>
                  <a:pt x="5106" y="5282"/>
                </a:lnTo>
                <a:lnTo>
                  <a:pt x="5088" y="5258"/>
                </a:lnTo>
                <a:lnTo>
                  <a:pt x="5070" y="5235"/>
                </a:lnTo>
                <a:lnTo>
                  <a:pt x="5051" y="5212"/>
                </a:lnTo>
                <a:lnTo>
                  <a:pt x="5032" y="5189"/>
                </a:lnTo>
                <a:lnTo>
                  <a:pt x="5013" y="5167"/>
                </a:lnTo>
                <a:lnTo>
                  <a:pt x="4992" y="5145"/>
                </a:lnTo>
                <a:lnTo>
                  <a:pt x="4971" y="5124"/>
                </a:lnTo>
                <a:lnTo>
                  <a:pt x="4950" y="5102"/>
                </a:lnTo>
                <a:lnTo>
                  <a:pt x="4928" y="5082"/>
                </a:lnTo>
                <a:lnTo>
                  <a:pt x="4906" y="5062"/>
                </a:lnTo>
                <a:lnTo>
                  <a:pt x="4883" y="5042"/>
                </a:lnTo>
                <a:lnTo>
                  <a:pt x="4859" y="5024"/>
                </a:lnTo>
                <a:lnTo>
                  <a:pt x="4803" y="4978"/>
                </a:lnTo>
                <a:lnTo>
                  <a:pt x="4745" y="4932"/>
                </a:lnTo>
                <a:lnTo>
                  <a:pt x="4688" y="4888"/>
                </a:lnTo>
                <a:lnTo>
                  <a:pt x="4630" y="4845"/>
                </a:lnTo>
                <a:lnTo>
                  <a:pt x="4513" y="4758"/>
                </a:lnTo>
                <a:lnTo>
                  <a:pt x="4394" y="4672"/>
                </a:lnTo>
                <a:lnTo>
                  <a:pt x="4275" y="4588"/>
                </a:lnTo>
                <a:lnTo>
                  <a:pt x="4155" y="4503"/>
                </a:lnTo>
                <a:lnTo>
                  <a:pt x="4036" y="4418"/>
                </a:lnTo>
                <a:lnTo>
                  <a:pt x="3918" y="4332"/>
                </a:lnTo>
                <a:lnTo>
                  <a:pt x="3860" y="4288"/>
                </a:lnTo>
                <a:lnTo>
                  <a:pt x="3802" y="4244"/>
                </a:lnTo>
                <a:lnTo>
                  <a:pt x="3743" y="4199"/>
                </a:lnTo>
                <a:lnTo>
                  <a:pt x="3687" y="4154"/>
                </a:lnTo>
                <a:lnTo>
                  <a:pt x="3630" y="4108"/>
                </a:lnTo>
                <a:lnTo>
                  <a:pt x="3575" y="4062"/>
                </a:lnTo>
                <a:lnTo>
                  <a:pt x="3520" y="4014"/>
                </a:lnTo>
                <a:lnTo>
                  <a:pt x="3466" y="3965"/>
                </a:lnTo>
                <a:lnTo>
                  <a:pt x="3413" y="3916"/>
                </a:lnTo>
                <a:lnTo>
                  <a:pt x="3361" y="3865"/>
                </a:lnTo>
                <a:lnTo>
                  <a:pt x="3310" y="3813"/>
                </a:lnTo>
                <a:lnTo>
                  <a:pt x="3260" y="3760"/>
                </a:lnTo>
                <a:lnTo>
                  <a:pt x="3212" y="3706"/>
                </a:lnTo>
                <a:lnTo>
                  <a:pt x="3164" y="3650"/>
                </a:lnTo>
                <a:lnTo>
                  <a:pt x="3119" y="3593"/>
                </a:lnTo>
                <a:lnTo>
                  <a:pt x="3074" y="3533"/>
                </a:lnTo>
                <a:lnTo>
                  <a:pt x="3057" y="3512"/>
                </a:lnTo>
                <a:lnTo>
                  <a:pt x="3042" y="3490"/>
                </a:lnTo>
                <a:lnTo>
                  <a:pt x="3027" y="3466"/>
                </a:lnTo>
                <a:lnTo>
                  <a:pt x="3013" y="3443"/>
                </a:lnTo>
                <a:lnTo>
                  <a:pt x="3000" y="3419"/>
                </a:lnTo>
                <a:lnTo>
                  <a:pt x="2988" y="3396"/>
                </a:lnTo>
                <a:lnTo>
                  <a:pt x="2976" y="3371"/>
                </a:lnTo>
                <a:lnTo>
                  <a:pt x="2966" y="3347"/>
                </a:lnTo>
                <a:lnTo>
                  <a:pt x="2955" y="3322"/>
                </a:lnTo>
                <a:lnTo>
                  <a:pt x="2946" y="3297"/>
                </a:lnTo>
                <a:lnTo>
                  <a:pt x="2937" y="3271"/>
                </a:lnTo>
                <a:lnTo>
                  <a:pt x="2929" y="3246"/>
                </a:lnTo>
                <a:lnTo>
                  <a:pt x="2922" y="3220"/>
                </a:lnTo>
                <a:lnTo>
                  <a:pt x="2915" y="3194"/>
                </a:lnTo>
                <a:lnTo>
                  <a:pt x="2908" y="3168"/>
                </a:lnTo>
                <a:lnTo>
                  <a:pt x="2901" y="3142"/>
                </a:lnTo>
                <a:lnTo>
                  <a:pt x="2891" y="3089"/>
                </a:lnTo>
                <a:lnTo>
                  <a:pt x="2881" y="3035"/>
                </a:lnTo>
                <a:lnTo>
                  <a:pt x="2873" y="2981"/>
                </a:lnTo>
                <a:lnTo>
                  <a:pt x="2866" y="2928"/>
                </a:lnTo>
                <a:lnTo>
                  <a:pt x="2859" y="2874"/>
                </a:lnTo>
                <a:lnTo>
                  <a:pt x="2851" y="2820"/>
                </a:lnTo>
                <a:lnTo>
                  <a:pt x="2844" y="2767"/>
                </a:lnTo>
                <a:lnTo>
                  <a:pt x="2837" y="2714"/>
                </a:lnTo>
                <a:lnTo>
                  <a:pt x="3053" y="2866"/>
                </a:lnTo>
                <a:lnTo>
                  <a:pt x="3268" y="3019"/>
                </a:lnTo>
                <a:lnTo>
                  <a:pt x="3485" y="3172"/>
                </a:lnTo>
                <a:lnTo>
                  <a:pt x="3700" y="3325"/>
                </a:lnTo>
                <a:lnTo>
                  <a:pt x="3915" y="3479"/>
                </a:lnTo>
                <a:lnTo>
                  <a:pt x="4130" y="3633"/>
                </a:lnTo>
                <a:lnTo>
                  <a:pt x="4346" y="3786"/>
                </a:lnTo>
                <a:lnTo>
                  <a:pt x="4561" y="3940"/>
                </a:lnTo>
                <a:lnTo>
                  <a:pt x="4777" y="4092"/>
                </a:lnTo>
                <a:lnTo>
                  <a:pt x="4994" y="4244"/>
                </a:lnTo>
                <a:lnTo>
                  <a:pt x="5210" y="4396"/>
                </a:lnTo>
                <a:lnTo>
                  <a:pt x="5428" y="4546"/>
                </a:lnTo>
                <a:lnTo>
                  <a:pt x="5647" y="4695"/>
                </a:lnTo>
                <a:lnTo>
                  <a:pt x="5866" y="4843"/>
                </a:lnTo>
                <a:lnTo>
                  <a:pt x="6087" y="4989"/>
                </a:lnTo>
                <a:lnTo>
                  <a:pt x="6308" y="5134"/>
                </a:lnTo>
                <a:lnTo>
                  <a:pt x="6355" y="5164"/>
                </a:lnTo>
                <a:lnTo>
                  <a:pt x="6401" y="5194"/>
                </a:lnTo>
                <a:lnTo>
                  <a:pt x="6447" y="5226"/>
                </a:lnTo>
                <a:lnTo>
                  <a:pt x="6492" y="5258"/>
                </a:lnTo>
                <a:lnTo>
                  <a:pt x="6537" y="5291"/>
                </a:lnTo>
                <a:lnTo>
                  <a:pt x="6580" y="5325"/>
                </a:lnTo>
                <a:lnTo>
                  <a:pt x="6623" y="5359"/>
                </a:lnTo>
                <a:lnTo>
                  <a:pt x="6666" y="5395"/>
                </a:lnTo>
                <a:lnTo>
                  <a:pt x="6708" y="5431"/>
                </a:lnTo>
                <a:lnTo>
                  <a:pt x="6749" y="5469"/>
                </a:lnTo>
                <a:lnTo>
                  <a:pt x="6789" y="5506"/>
                </a:lnTo>
                <a:lnTo>
                  <a:pt x="6829" y="5544"/>
                </a:lnTo>
                <a:lnTo>
                  <a:pt x="6868" y="5584"/>
                </a:lnTo>
                <a:lnTo>
                  <a:pt x="6907" y="5623"/>
                </a:lnTo>
                <a:lnTo>
                  <a:pt x="6944" y="5664"/>
                </a:lnTo>
                <a:lnTo>
                  <a:pt x="6981" y="5705"/>
                </a:lnTo>
                <a:lnTo>
                  <a:pt x="7017" y="5747"/>
                </a:lnTo>
                <a:lnTo>
                  <a:pt x="7051" y="5790"/>
                </a:lnTo>
                <a:lnTo>
                  <a:pt x="7086" y="5834"/>
                </a:lnTo>
                <a:lnTo>
                  <a:pt x="7120" y="5877"/>
                </a:lnTo>
                <a:lnTo>
                  <a:pt x="7152" y="5922"/>
                </a:lnTo>
                <a:lnTo>
                  <a:pt x="7184" y="5967"/>
                </a:lnTo>
                <a:lnTo>
                  <a:pt x="7214" y="6013"/>
                </a:lnTo>
                <a:lnTo>
                  <a:pt x="7244" y="6060"/>
                </a:lnTo>
                <a:lnTo>
                  <a:pt x="7273" y="6107"/>
                </a:lnTo>
                <a:lnTo>
                  <a:pt x="7300" y="6155"/>
                </a:lnTo>
                <a:lnTo>
                  <a:pt x="7328" y="6204"/>
                </a:lnTo>
                <a:lnTo>
                  <a:pt x="7353" y="6253"/>
                </a:lnTo>
                <a:lnTo>
                  <a:pt x="7378" y="6302"/>
                </a:lnTo>
                <a:lnTo>
                  <a:pt x="7402" y="6352"/>
                </a:lnTo>
                <a:lnTo>
                  <a:pt x="7424" y="6403"/>
                </a:lnTo>
                <a:lnTo>
                  <a:pt x="7446" y="6454"/>
                </a:lnTo>
                <a:lnTo>
                  <a:pt x="7489" y="6551"/>
                </a:lnTo>
                <a:lnTo>
                  <a:pt x="7529" y="6649"/>
                </a:lnTo>
                <a:lnTo>
                  <a:pt x="7566" y="6748"/>
                </a:lnTo>
                <a:lnTo>
                  <a:pt x="7601" y="6847"/>
                </a:lnTo>
                <a:lnTo>
                  <a:pt x="7632" y="6947"/>
                </a:lnTo>
                <a:lnTo>
                  <a:pt x="7662" y="7047"/>
                </a:lnTo>
                <a:lnTo>
                  <a:pt x="7688" y="7148"/>
                </a:lnTo>
                <a:lnTo>
                  <a:pt x="7714" y="7249"/>
                </a:lnTo>
                <a:lnTo>
                  <a:pt x="7736" y="7351"/>
                </a:lnTo>
                <a:lnTo>
                  <a:pt x="7757" y="7453"/>
                </a:lnTo>
                <a:lnTo>
                  <a:pt x="7774" y="7556"/>
                </a:lnTo>
                <a:lnTo>
                  <a:pt x="7790" y="7658"/>
                </a:lnTo>
                <a:lnTo>
                  <a:pt x="7806" y="7761"/>
                </a:lnTo>
                <a:lnTo>
                  <a:pt x="7818" y="7865"/>
                </a:lnTo>
                <a:lnTo>
                  <a:pt x="7829" y="7969"/>
                </a:lnTo>
                <a:lnTo>
                  <a:pt x="7838" y="8073"/>
                </a:lnTo>
                <a:lnTo>
                  <a:pt x="7846" y="8178"/>
                </a:lnTo>
                <a:lnTo>
                  <a:pt x="7854" y="8282"/>
                </a:lnTo>
                <a:lnTo>
                  <a:pt x="7859" y="8387"/>
                </a:lnTo>
                <a:lnTo>
                  <a:pt x="7864" y="8492"/>
                </a:lnTo>
                <a:lnTo>
                  <a:pt x="7867" y="8598"/>
                </a:lnTo>
                <a:lnTo>
                  <a:pt x="7869" y="8703"/>
                </a:lnTo>
                <a:lnTo>
                  <a:pt x="7871" y="8808"/>
                </a:lnTo>
                <a:lnTo>
                  <a:pt x="7871" y="8913"/>
                </a:lnTo>
                <a:lnTo>
                  <a:pt x="7871" y="9123"/>
                </a:lnTo>
                <a:lnTo>
                  <a:pt x="7868" y="9333"/>
                </a:lnTo>
                <a:lnTo>
                  <a:pt x="7865" y="9542"/>
                </a:lnTo>
                <a:lnTo>
                  <a:pt x="7861" y="9750"/>
                </a:lnTo>
                <a:lnTo>
                  <a:pt x="7768" y="9689"/>
                </a:lnTo>
                <a:lnTo>
                  <a:pt x="7676" y="9629"/>
                </a:lnTo>
                <a:lnTo>
                  <a:pt x="7583" y="9569"/>
                </a:lnTo>
                <a:lnTo>
                  <a:pt x="7490" y="9510"/>
                </a:lnTo>
                <a:lnTo>
                  <a:pt x="7303" y="9393"/>
                </a:lnTo>
                <a:lnTo>
                  <a:pt x="7116" y="9278"/>
                </a:lnTo>
                <a:lnTo>
                  <a:pt x="6927" y="9163"/>
                </a:lnTo>
                <a:lnTo>
                  <a:pt x="6737" y="9051"/>
                </a:lnTo>
                <a:lnTo>
                  <a:pt x="6547" y="8940"/>
                </a:lnTo>
                <a:lnTo>
                  <a:pt x="6355" y="8831"/>
                </a:lnTo>
                <a:lnTo>
                  <a:pt x="6163" y="8723"/>
                </a:lnTo>
                <a:lnTo>
                  <a:pt x="5971" y="8616"/>
                </a:lnTo>
                <a:lnTo>
                  <a:pt x="5777" y="8511"/>
                </a:lnTo>
                <a:lnTo>
                  <a:pt x="5582" y="8407"/>
                </a:lnTo>
                <a:lnTo>
                  <a:pt x="5388" y="8304"/>
                </a:lnTo>
                <a:lnTo>
                  <a:pt x="5192" y="8202"/>
                </a:lnTo>
                <a:lnTo>
                  <a:pt x="4995" y="8101"/>
                </a:lnTo>
                <a:lnTo>
                  <a:pt x="4798" y="8002"/>
                </a:lnTo>
                <a:lnTo>
                  <a:pt x="4684" y="7945"/>
                </a:lnTo>
                <a:lnTo>
                  <a:pt x="4570" y="7887"/>
                </a:lnTo>
                <a:lnTo>
                  <a:pt x="4457" y="7828"/>
                </a:lnTo>
                <a:lnTo>
                  <a:pt x="4344" y="7768"/>
                </a:lnTo>
                <a:lnTo>
                  <a:pt x="4231" y="7706"/>
                </a:lnTo>
                <a:lnTo>
                  <a:pt x="4119" y="7644"/>
                </a:lnTo>
                <a:lnTo>
                  <a:pt x="4064" y="7613"/>
                </a:lnTo>
                <a:lnTo>
                  <a:pt x="4007" y="7580"/>
                </a:lnTo>
                <a:lnTo>
                  <a:pt x="3952" y="7547"/>
                </a:lnTo>
                <a:lnTo>
                  <a:pt x="3898" y="7514"/>
                </a:lnTo>
                <a:lnTo>
                  <a:pt x="3844" y="7480"/>
                </a:lnTo>
                <a:lnTo>
                  <a:pt x="3790" y="7445"/>
                </a:lnTo>
                <a:lnTo>
                  <a:pt x="3736" y="7411"/>
                </a:lnTo>
                <a:lnTo>
                  <a:pt x="3683" y="7375"/>
                </a:lnTo>
                <a:lnTo>
                  <a:pt x="3630" y="7339"/>
                </a:lnTo>
                <a:lnTo>
                  <a:pt x="3578" y="7303"/>
                </a:lnTo>
                <a:lnTo>
                  <a:pt x="3526" y="7265"/>
                </a:lnTo>
                <a:lnTo>
                  <a:pt x="3475" y="7226"/>
                </a:lnTo>
                <a:lnTo>
                  <a:pt x="3425" y="7187"/>
                </a:lnTo>
                <a:lnTo>
                  <a:pt x="3374" y="7148"/>
                </a:lnTo>
                <a:lnTo>
                  <a:pt x="3325" y="7108"/>
                </a:lnTo>
                <a:lnTo>
                  <a:pt x="3277" y="7066"/>
                </a:lnTo>
                <a:lnTo>
                  <a:pt x="3229" y="7024"/>
                </a:lnTo>
                <a:lnTo>
                  <a:pt x="3181" y="6982"/>
                </a:lnTo>
                <a:lnTo>
                  <a:pt x="3134" y="6938"/>
                </a:lnTo>
                <a:lnTo>
                  <a:pt x="3088" y="6893"/>
                </a:lnTo>
                <a:lnTo>
                  <a:pt x="3046" y="6852"/>
                </a:lnTo>
                <a:lnTo>
                  <a:pt x="3006" y="6811"/>
                </a:lnTo>
                <a:lnTo>
                  <a:pt x="2968" y="6769"/>
                </a:lnTo>
                <a:lnTo>
                  <a:pt x="2930" y="6727"/>
                </a:lnTo>
                <a:lnTo>
                  <a:pt x="2893" y="6684"/>
                </a:lnTo>
                <a:lnTo>
                  <a:pt x="2857" y="6639"/>
                </a:lnTo>
                <a:lnTo>
                  <a:pt x="2821" y="6595"/>
                </a:lnTo>
                <a:lnTo>
                  <a:pt x="2786" y="6549"/>
                </a:lnTo>
                <a:lnTo>
                  <a:pt x="2753" y="6504"/>
                </a:lnTo>
                <a:lnTo>
                  <a:pt x="2719" y="6457"/>
                </a:lnTo>
                <a:lnTo>
                  <a:pt x="2686" y="6412"/>
                </a:lnTo>
                <a:lnTo>
                  <a:pt x="2654" y="6365"/>
                </a:lnTo>
                <a:lnTo>
                  <a:pt x="2589" y="6270"/>
                </a:lnTo>
                <a:lnTo>
                  <a:pt x="2526" y="6175"/>
                </a:lnTo>
                <a:lnTo>
                  <a:pt x="2464" y="6079"/>
                </a:lnTo>
                <a:lnTo>
                  <a:pt x="2401" y="5983"/>
                </a:lnTo>
                <a:lnTo>
                  <a:pt x="2338" y="5889"/>
                </a:lnTo>
                <a:lnTo>
                  <a:pt x="2273" y="5794"/>
                </a:lnTo>
                <a:lnTo>
                  <a:pt x="2241" y="5748"/>
                </a:lnTo>
                <a:lnTo>
                  <a:pt x="2207" y="5701"/>
                </a:lnTo>
                <a:lnTo>
                  <a:pt x="2174" y="5655"/>
                </a:lnTo>
                <a:lnTo>
                  <a:pt x="2140" y="5610"/>
                </a:lnTo>
                <a:lnTo>
                  <a:pt x="2104" y="5565"/>
                </a:lnTo>
                <a:lnTo>
                  <a:pt x="2069" y="5521"/>
                </a:lnTo>
                <a:lnTo>
                  <a:pt x="2032" y="5477"/>
                </a:lnTo>
                <a:lnTo>
                  <a:pt x="1994" y="5434"/>
                </a:lnTo>
                <a:lnTo>
                  <a:pt x="1924" y="5352"/>
                </a:lnTo>
                <a:lnTo>
                  <a:pt x="1856" y="5271"/>
                </a:lnTo>
                <a:lnTo>
                  <a:pt x="1787" y="5187"/>
                </a:lnTo>
                <a:lnTo>
                  <a:pt x="1720" y="5104"/>
                </a:lnTo>
                <a:lnTo>
                  <a:pt x="1655" y="5018"/>
                </a:lnTo>
                <a:lnTo>
                  <a:pt x="1589" y="4932"/>
                </a:lnTo>
                <a:lnTo>
                  <a:pt x="1526" y="4847"/>
                </a:lnTo>
                <a:lnTo>
                  <a:pt x="1464" y="4759"/>
                </a:lnTo>
                <a:lnTo>
                  <a:pt x="1403" y="4670"/>
                </a:lnTo>
                <a:lnTo>
                  <a:pt x="1343" y="4582"/>
                </a:lnTo>
                <a:lnTo>
                  <a:pt x="1284" y="4492"/>
                </a:lnTo>
                <a:lnTo>
                  <a:pt x="1226" y="4402"/>
                </a:lnTo>
                <a:lnTo>
                  <a:pt x="1170" y="4310"/>
                </a:lnTo>
                <a:lnTo>
                  <a:pt x="1113" y="4219"/>
                </a:lnTo>
                <a:lnTo>
                  <a:pt x="1059" y="4126"/>
                </a:lnTo>
                <a:lnTo>
                  <a:pt x="1006" y="4033"/>
                </a:lnTo>
                <a:lnTo>
                  <a:pt x="954" y="3939"/>
                </a:lnTo>
                <a:lnTo>
                  <a:pt x="903" y="3844"/>
                </a:lnTo>
                <a:lnTo>
                  <a:pt x="854" y="3749"/>
                </a:lnTo>
                <a:lnTo>
                  <a:pt x="806" y="3653"/>
                </a:lnTo>
                <a:lnTo>
                  <a:pt x="758" y="3557"/>
                </a:lnTo>
                <a:lnTo>
                  <a:pt x="712" y="3460"/>
                </a:lnTo>
                <a:lnTo>
                  <a:pt x="667" y="3362"/>
                </a:lnTo>
                <a:lnTo>
                  <a:pt x="623" y="3263"/>
                </a:lnTo>
                <a:lnTo>
                  <a:pt x="581" y="3165"/>
                </a:lnTo>
                <a:lnTo>
                  <a:pt x="541" y="3065"/>
                </a:lnTo>
                <a:lnTo>
                  <a:pt x="501" y="2966"/>
                </a:lnTo>
                <a:lnTo>
                  <a:pt x="462" y="2866"/>
                </a:lnTo>
                <a:lnTo>
                  <a:pt x="424" y="2765"/>
                </a:lnTo>
                <a:lnTo>
                  <a:pt x="389" y="2664"/>
                </a:lnTo>
                <a:lnTo>
                  <a:pt x="354" y="2562"/>
                </a:lnTo>
                <a:lnTo>
                  <a:pt x="320" y="246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9" name="Google Shape;1739;p31"/>
          <p:cNvSpPr/>
          <p:nvPr/>
        </p:nvSpPr>
        <p:spPr>
          <a:xfrm>
            <a:off x="4567036" y="2505791"/>
            <a:ext cx="1364177" cy="1683453"/>
          </a:xfrm>
          <a:custGeom>
            <a:rect b="b" l="l" r="r" t="t"/>
            <a:pathLst>
              <a:path extrusionOk="0" h="9744" w="7893">
                <a:moveTo>
                  <a:pt x="6627" y="2466"/>
                </a:moveTo>
                <a:lnTo>
                  <a:pt x="6666" y="2389"/>
                </a:lnTo>
                <a:lnTo>
                  <a:pt x="6703" y="2311"/>
                </a:lnTo>
                <a:lnTo>
                  <a:pt x="6739" y="2233"/>
                </a:lnTo>
                <a:lnTo>
                  <a:pt x="6774" y="2154"/>
                </a:lnTo>
                <a:lnTo>
                  <a:pt x="6809" y="2075"/>
                </a:lnTo>
                <a:lnTo>
                  <a:pt x="6842" y="1995"/>
                </a:lnTo>
                <a:lnTo>
                  <a:pt x="6876" y="1915"/>
                </a:lnTo>
                <a:lnTo>
                  <a:pt x="6908" y="1834"/>
                </a:lnTo>
                <a:lnTo>
                  <a:pt x="6973" y="1673"/>
                </a:lnTo>
                <a:lnTo>
                  <a:pt x="7037" y="1512"/>
                </a:lnTo>
                <a:lnTo>
                  <a:pt x="7101" y="1351"/>
                </a:lnTo>
                <a:lnTo>
                  <a:pt x="7167" y="1191"/>
                </a:lnTo>
                <a:lnTo>
                  <a:pt x="7201" y="1111"/>
                </a:lnTo>
                <a:lnTo>
                  <a:pt x="7236" y="1032"/>
                </a:lnTo>
                <a:lnTo>
                  <a:pt x="7271" y="953"/>
                </a:lnTo>
                <a:lnTo>
                  <a:pt x="7307" y="875"/>
                </a:lnTo>
                <a:lnTo>
                  <a:pt x="7345" y="797"/>
                </a:lnTo>
                <a:lnTo>
                  <a:pt x="7383" y="720"/>
                </a:lnTo>
                <a:lnTo>
                  <a:pt x="7423" y="643"/>
                </a:lnTo>
                <a:lnTo>
                  <a:pt x="7464" y="568"/>
                </a:lnTo>
                <a:lnTo>
                  <a:pt x="7507" y="494"/>
                </a:lnTo>
                <a:lnTo>
                  <a:pt x="7552" y="420"/>
                </a:lnTo>
                <a:lnTo>
                  <a:pt x="7598" y="348"/>
                </a:lnTo>
                <a:lnTo>
                  <a:pt x="7645" y="275"/>
                </a:lnTo>
                <a:lnTo>
                  <a:pt x="7695" y="205"/>
                </a:lnTo>
                <a:lnTo>
                  <a:pt x="7747" y="136"/>
                </a:lnTo>
                <a:lnTo>
                  <a:pt x="7801" y="67"/>
                </a:lnTo>
                <a:lnTo>
                  <a:pt x="7859" y="0"/>
                </a:lnTo>
                <a:lnTo>
                  <a:pt x="7872" y="125"/>
                </a:lnTo>
                <a:lnTo>
                  <a:pt x="7882" y="251"/>
                </a:lnTo>
                <a:lnTo>
                  <a:pt x="7889" y="375"/>
                </a:lnTo>
                <a:lnTo>
                  <a:pt x="7893" y="501"/>
                </a:lnTo>
                <a:lnTo>
                  <a:pt x="7893" y="625"/>
                </a:lnTo>
                <a:lnTo>
                  <a:pt x="7891" y="750"/>
                </a:lnTo>
                <a:lnTo>
                  <a:pt x="7886" y="875"/>
                </a:lnTo>
                <a:lnTo>
                  <a:pt x="7877" y="999"/>
                </a:lnTo>
                <a:lnTo>
                  <a:pt x="7866" y="1124"/>
                </a:lnTo>
                <a:lnTo>
                  <a:pt x="7852" y="1247"/>
                </a:lnTo>
                <a:lnTo>
                  <a:pt x="7835" y="1371"/>
                </a:lnTo>
                <a:lnTo>
                  <a:pt x="7817" y="1495"/>
                </a:lnTo>
                <a:lnTo>
                  <a:pt x="7794" y="1617"/>
                </a:lnTo>
                <a:lnTo>
                  <a:pt x="7770" y="1740"/>
                </a:lnTo>
                <a:lnTo>
                  <a:pt x="7743" y="1863"/>
                </a:lnTo>
                <a:lnTo>
                  <a:pt x="7715" y="1984"/>
                </a:lnTo>
                <a:lnTo>
                  <a:pt x="7683" y="2105"/>
                </a:lnTo>
                <a:lnTo>
                  <a:pt x="7650" y="2227"/>
                </a:lnTo>
                <a:lnTo>
                  <a:pt x="7614" y="2347"/>
                </a:lnTo>
                <a:lnTo>
                  <a:pt x="7576" y="2466"/>
                </a:lnTo>
                <a:lnTo>
                  <a:pt x="7537" y="2586"/>
                </a:lnTo>
                <a:lnTo>
                  <a:pt x="7496" y="2704"/>
                </a:lnTo>
                <a:lnTo>
                  <a:pt x="7452" y="2822"/>
                </a:lnTo>
                <a:lnTo>
                  <a:pt x="7407" y="2939"/>
                </a:lnTo>
                <a:lnTo>
                  <a:pt x="7360" y="3056"/>
                </a:lnTo>
                <a:lnTo>
                  <a:pt x="7312" y="3171"/>
                </a:lnTo>
                <a:lnTo>
                  <a:pt x="7262" y="3286"/>
                </a:lnTo>
                <a:lnTo>
                  <a:pt x="7210" y="3400"/>
                </a:lnTo>
                <a:lnTo>
                  <a:pt x="7157" y="3513"/>
                </a:lnTo>
                <a:lnTo>
                  <a:pt x="7103" y="3626"/>
                </a:lnTo>
                <a:lnTo>
                  <a:pt x="7048" y="3737"/>
                </a:lnTo>
                <a:lnTo>
                  <a:pt x="6991" y="3847"/>
                </a:lnTo>
                <a:lnTo>
                  <a:pt x="6962" y="3902"/>
                </a:lnTo>
                <a:lnTo>
                  <a:pt x="6933" y="3956"/>
                </a:lnTo>
                <a:lnTo>
                  <a:pt x="6903" y="4010"/>
                </a:lnTo>
                <a:lnTo>
                  <a:pt x="6873" y="4063"/>
                </a:lnTo>
                <a:lnTo>
                  <a:pt x="6812" y="4169"/>
                </a:lnTo>
                <a:lnTo>
                  <a:pt x="6747" y="4275"/>
                </a:lnTo>
                <a:lnTo>
                  <a:pt x="6682" y="4379"/>
                </a:lnTo>
                <a:lnTo>
                  <a:pt x="6616" y="4482"/>
                </a:lnTo>
                <a:lnTo>
                  <a:pt x="6548" y="4584"/>
                </a:lnTo>
                <a:lnTo>
                  <a:pt x="6477" y="4686"/>
                </a:lnTo>
                <a:lnTo>
                  <a:pt x="6407" y="4786"/>
                </a:lnTo>
                <a:lnTo>
                  <a:pt x="6334" y="4885"/>
                </a:lnTo>
                <a:lnTo>
                  <a:pt x="6260" y="4984"/>
                </a:lnTo>
                <a:lnTo>
                  <a:pt x="6185" y="5080"/>
                </a:lnTo>
                <a:lnTo>
                  <a:pt x="6108" y="5177"/>
                </a:lnTo>
                <a:lnTo>
                  <a:pt x="6031" y="5273"/>
                </a:lnTo>
                <a:lnTo>
                  <a:pt x="5952" y="5367"/>
                </a:lnTo>
                <a:lnTo>
                  <a:pt x="5872" y="5461"/>
                </a:lnTo>
                <a:lnTo>
                  <a:pt x="5836" y="5503"/>
                </a:lnTo>
                <a:lnTo>
                  <a:pt x="5801" y="5545"/>
                </a:lnTo>
                <a:lnTo>
                  <a:pt x="5767" y="5588"/>
                </a:lnTo>
                <a:lnTo>
                  <a:pt x="5733" y="5632"/>
                </a:lnTo>
                <a:lnTo>
                  <a:pt x="5700" y="5676"/>
                </a:lnTo>
                <a:lnTo>
                  <a:pt x="5668" y="5721"/>
                </a:lnTo>
                <a:lnTo>
                  <a:pt x="5636" y="5766"/>
                </a:lnTo>
                <a:lnTo>
                  <a:pt x="5605" y="5810"/>
                </a:lnTo>
                <a:lnTo>
                  <a:pt x="5544" y="5902"/>
                </a:lnTo>
                <a:lnTo>
                  <a:pt x="5482" y="5994"/>
                </a:lnTo>
                <a:lnTo>
                  <a:pt x="5422" y="6086"/>
                </a:lnTo>
                <a:lnTo>
                  <a:pt x="5363" y="6179"/>
                </a:lnTo>
                <a:lnTo>
                  <a:pt x="5302" y="6270"/>
                </a:lnTo>
                <a:lnTo>
                  <a:pt x="5241" y="6362"/>
                </a:lnTo>
                <a:lnTo>
                  <a:pt x="5209" y="6407"/>
                </a:lnTo>
                <a:lnTo>
                  <a:pt x="5178" y="6452"/>
                </a:lnTo>
                <a:lnTo>
                  <a:pt x="5146" y="6497"/>
                </a:lnTo>
                <a:lnTo>
                  <a:pt x="5113" y="6540"/>
                </a:lnTo>
                <a:lnTo>
                  <a:pt x="5080" y="6584"/>
                </a:lnTo>
                <a:lnTo>
                  <a:pt x="5045" y="6627"/>
                </a:lnTo>
                <a:lnTo>
                  <a:pt x="5010" y="6670"/>
                </a:lnTo>
                <a:lnTo>
                  <a:pt x="4975" y="6712"/>
                </a:lnTo>
                <a:lnTo>
                  <a:pt x="4938" y="6753"/>
                </a:lnTo>
                <a:lnTo>
                  <a:pt x="4900" y="6792"/>
                </a:lnTo>
                <a:lnTo>
                  <a:pt x="4863" y="6832"/>
                </a:lnTo>
                <a:lnTo>
                  <a:pt x="4823" y="6871"/>
                </a:lnTo>
                <a:lnTo>
                  <a:pt x="4775" y="6917"/>
                </a:lnTo>
                <a:lnTo>
                  <a:pt x="4726" y="6962"/>
                </a:lnTo>
                <a:lnTo>
                  <a:pt x="4677" y="7006"/>
                </a:lnTo>
                <a:lnTo>
                  <a:pt x="4627" y="7049"/>
                </a:lnTo>
                <a:lnTo>
                  <a:pt x="4576" y="7092"/>
                </a:lnTo>
                <a:lnTo>
                  <a:pt x="4525" y="7134"/>
                </a:lnTo>
                <a:lnTo>
                  <a:pt x="4473" y="7175"/>
                </a:lnTo>
                <a:lnTo>
                  <a:pt x="4420" y="7214"/>
                </a:lnTo>
                <a:lnTo>
                  <a:pt x="4368" y="7253"/>
                </a:lnTo>
                <a:lnTo>
                  <a:pt x="4314" y="7292"/>
                </a:lnTo>
                <a:lnTo>
                  <a:pt x="4260" y="7330"/>
                </a:lnTo>
                <a:lnTo>
                  <a:pt x="4206" y="7367"/>
                </a:lnTo>
                <a:lnTo>
                  <a:pt x="4151" y="7404"/>
                </a:lnTo>
                <a:lnTo>
                  <a:pt x="4095" y="7440"/>
                </a:lnTo>
                <a:lnTo>
                  <a:pt x="4040" y="7474"/>
                </a:lnTo>
                <a:lnTo>
                  <a:pt x="3984" y="7510"/>
                </a:lnTo>
                <a:lnTo>
                  <a:pt x="3927" y="7544"/>
                </a:lnTo>
                <a:lnTo>
                  <a:pt x="3870" y="7577"/>
                </a:lnTo>
                <a:lnTo>
                  <a:pt x="3813" y="7611"/>
                </a:lnTo>
                <a:lnTo>
                  <a:pt x="3756" y="7644"/>
                </a:lnTo>
                <a:lnTo>
                  <a:pt x="3639" y="7708"/>
                </a:lnTo>
                <a:lnTo>
                  <a:pt x="3523" y="7770"/>
                </a:lnTo>
                <a:lnTo>
                  <a:pt x="3406" y="7832"/>
                </a:lnTo>
                <a:lnTo>
                  <a:pt x="3288" y="7892"/>
                </a:lnTo>
                <a:lnTo>
                  <a:pt x="3170" y="7951"/>
                </a:lnTo>
                <a:lnTo>
                  <a:pt x="3052" y="8010"/>
                </a:lnTo>
                <a:lnTo>
                  <a:pt x="2857" y="8109"/>
                </a:lnTo>
                <a:lnTo>
                  <a:pt x="2663" y="8208"/>
                </a:lnTo>
                <a:lnTo>
                  <a:pt x="2469" y="8309"/>
                </a:lnTo>
                <a:lnTo>
                  <a:pt x="2276" y="8412"/>
                </a:lnTo>
                <a:lnTo>
                  <a:pt x="2085" y="8515"/>
                </a:lnTo>
                <a:lnTo>
                  <a:pt x="1893" y="8620"/>
                </a:lnTo>
                <a:lnTo>
                  <a:pt x="1703" y="8726"/>
                </a:lnTo>
                <a:lnTo>
                  <a:pt x="1512" y="8834"/>
                </a:lnTo>
                <a:lnTo>
                  <a:pt x="1323" y="8942"/>
                </a:lnTo>
                <a:lnTo>
                  <a:pt x="1135" y="9054"/>
                </a:lnTo>
                <a:lnTo>
                  <a:pt x="947" y="9165"/>
                </a:lnTo>
                <a:lnTo>
                  <a:pt x="760" y="9278"/>
                </a:lnTo>
                <a:lnTo>
                  <a:pt x="574" y="9392"/>
                </a:lnTo>
                <a:lnTo>
                  <a:pt x="389" y="9508"/>
                </a:lnTo>
                <a:lnTo>
                  <a:pt x="205" y="9626"/>
                </a:lnTo>
                <a:lnTo>
                  <a:pt x="22" y="9744"/>
                </a:lnTo>
                <a:lnTo>
                  <a:pt x="15" y="9628"/>
                </a:lnTo>
                <a:lnTo>
                  <a:pt x="10" y="9510"/>
                </a:lnTo>
                <a:lnTo>
                  <a:pt x="6" y="9393"/>
                </a:lnTo>
                <a:lnTo>
                  <a:pt x="3" y="9275"/>
                </a:lnTo>
                <a:lnTo>
                  <a:pt x="1" y="9157"/>
                </a:lnTo>
                <a:lnTo>
                  <a:pt x="0" y="9038"/>
                </a:lnTo>
                <a:lnTo>
                  <a:pt x="0" y="8920"/>
                </a:lnTo>
                <a:lnTo>
                  <a:pt x="2" y="8802"/>
                </a:lnTo>
                <a:lnTo>
                  <a:pt x="5" y="8683"/>
                </a:lnTo>
                <a:lnTo>
                  <a:pt x="9" y="8564"/>
                </a:lnTo>
                <a:lnTo>
                  <a:pt x="16" y="8446"/>
                </a:lnTo>
                <a:lnTo>
                  <a:pt x="24" y="8328"/>
                </a:lnTo>
                <a:lnTo>
                  <a:pt x="34" y="8209"/>
                </a:lnTo>
                <a:lnTo>
                  <a:pt x="45" y="8091"/>
                </a:lnTo>
                <a:lnTo>
                  <a:pt x="58" y="7974"/>
                </a:lnTo>
                <a:lnTo>
                  <a:pt x="74" y="7856"/>
                </a:lnTo>
                <a:lnTo>
                  <a:pt x="91" y="7739"/>
                </a:lnTo>
                <a:lnTo>
                  <a:pt x="110" y="7622"/>
                </a:lnTo>
                <a:lnTo>
                  <a:pt x="132" y="7507"/>
                </a:lnTo>
                <a:lnTo>
                  <a:pt x="155" y="7391"/>
                </a:lnTo>
                <a:lnTo>
                  <a:pt x="182" y="7277"/>
                </a:lnTo>
                <a:lnTo>
                  <a:pt x="210" y="7162"/>
                </a:lnTo>
                <a:lnTo>
                  <a:pt x="241" y="7048"/>
                </a:lnTo>
                <a:lnTo>
                  <a:pt x="274" y="6936"/>
                </a:lnTo>
                <a:lnTo>
                  <a:pt x="311" y="6824"/>
                </a:lnTo>
                <a:lnTo>
                  <a:pt x="350" y="6713"/>
                </a:lnTo>
                <a:lnTo>
                  <a:pt x="392" y="6603"/>
                </a:lnTo>
                <a:lnTo>
                  <a:pt x="436" y="6495"/>
                </a:lnTo>
                <a:lnTo>
                  <a:pt x="484" y="6386"/>
                </a:lnTo>
                <a:lnTo>
                  <a:pt x="535" y="6279"/>
                </a:lnTo>
                <a:lnTo>
                  <a:pt x="589" y="6173"/>
                </a:lnTo>
                <a:lnTo>
                  <a:pt x="646" y="6069"/>
                </a:lnTo>
                <a:lnTo>
                  <a:pt x="684" y="6004"/>
                </a:lnTo>
                <a:lnTo>
                  <a:pt x="724" y="5941"/>
                </a:lnTo>
                <a:lnTo>
                  <a:pt x="766" y="5880"/>
                </a:lnTo>
                <a:lnTo>
                  <a:pt x="810" y="5821"/>
                </a:lnTo>
                <a:lnTo>
                  <a:pt x="854" y="5763"/>
                </a:lnTo>
                <a:lnTo>
                  <a:pt x="901" y="5706"/>
                </a:lnTo>
                <a:lnTo>
                  <a:pt x="950" y="5652"/>
                </a:lnTo>
                <a:lnTo>
                  <a:pt x="1000" y="5599"/>
                </a:lnTo>
                <a:lnTo>
                  <a:pt x="1052" y="5548"/>
                </a:lnTo>
                <a:lnTo>
                  <a:pt x="1105" y="5498"/>
                </a:lnTo>
                <a:lnTo>
                  <a:pt x="1159" y="5450"/>
                </a:lnTo>
                <a:lnTo>
                  <a:pt x="1215" y="5402"/>
                </a:lnTo>
                <a:lnTo>
                  <a:pt x="1271" y="5356"/>
                </a:lnTo>
                <a:lnTo>
                  <a:pt x="1328" y="5310"/>
                </a:lnTo>
                <a:lnTo>
                  <a:pt x="1387" y="5265"/>
                </a:lnTo>
                <a:lnTo>
                  <a:pt x="1446" y="5221"/>
                </a:lnTo>
                <a:lnTo>
                  <a:pt x="1506" y="5178"/>
                </a:lnTo>
                <a:lnTo>
                  <a:pt x="1566" y="5136"/>
                </a:lnTo>
                <a:lnTo>
                  <a:pt x="1627" y="5094"/>
                </a:lnTo>
                <a:lnTo>
                  <a:pt x="1688" y="5053"/>
                </a:lnTo>
                <a:lnTo>
                  <a:pt x="1812" y="4971"/>
                </a:lnTo>
                <a:lnTo>
                  <a:pt x="1936" y="4890"/>
                </a:lnTo>
                <a:lnTo>
                  <a:pt x="2060" y="4809"/>
                </a:lnTo>
                <a:lnTo>
                  <a:pt x="2183" y="4729"/>
                </a:lnTo>
                <a:lnTo>
                  <a:pt x="2244" y="4688"/>
                </a:lnTo>
                <a:lnTo>
                  <a:pt x="2304" y="4646"/>
                </a:lnTo>
                <a:lnTo>
                  <a:pt x="2364" y="4604"/>
                </a:lnTo>
                <a:lnTo>
                  <a:pt x="2423" y="4563"/>
                </a:lnTo>
                <a:lnTo>
                  <a:pt x="2591" y="4449"/>
                </a:lnTo>
                <a:lnTo>
                  <a:pt x="2759" y="4335"/>
                </a:lnTo>
                <a:lnTo>
                  <a:pt x="2925" y="4220"/>
                </a:lnTo>
                <a:lnTo>
                  <a:pt x="3091" y="4103"/>
                </a:lnTo>
                <a:lnTo>
                  <a:pt x="3256" y="3985"/>
                </a:lnTo>
                <a:lnTo>
                  <a:pt x="3420" y="3867"/>
                </a:lnTo>
                <a:lnTo>
                  <a:pt x="3584" y="3749"/>
                </a:lnTo>
                <a:lnTo>
                  <a:pt x="3748" y="3630"/>
                </a:lnTo>
                <a:lnTo>
                  <a:pt x="3913" y="3511"/>
                </a:lnTo>
                <a:lnTo>
                  <a:pt x="4077" y="3392"/>
                </a:lnTo>
                <a:lnTo>
                  <a:pt x="4241" y="3274"/>
                </a:lnTo>
                <a:lnTo>
                  <a:pt x="4405" y="3156"/>
                </a:lnTo>
                <a:lnTo>
                  <a:pt x="4570" y="3038"/>
                </a:lnTo>
                <a:lnTo>
                  <a:pt x="4736" y="2922"/>
                </a:lnTo>
                <a:lnTo>
                  <a:pt x="4902" y="2807"/>
                </a:lnTo>
                <a:lnTo>
                  <a:pt x="5070" y="2693"/>
                </a:lnTo>
                <a:lnTo>
                  <a:pt x="5061" y="2749"/>
                </a:lnTo>
                <a:lnTo>
                  <a:pt x="5053" y="2806"/>
                </a:lnTo>
                <a:lnTo>
                  <a:pt x="5045" y="2864"/>
                </a:lnTo>
                <a:lnTo>
                  <a:pt x="5037" y="2921"/>
                </a:lnTo>
                <a:lnTo>
                  <a:pt x="5027" y="2979"/>
                </a:lnTo>
                <a:lnTo>
                  <a:pt x="5016" y="3036"/>
                </a:lnTo>
                <a:lnTo>
                  <a:pt x="5005" y="3093"/>
                </a:lnTo>
                <a:lnTo>
                  <a:pt x="4992" y="3149"/>
                </a:lnTo>
                <a:lnTo>
                  <a:pt x="4985" y="3178"/>
                </a:lnTo>
                <a:lnTo>
                  <a:pt x="4978" y="3206"/>
                </a:lnTo>
                <a:lnTo>
                  <a:pt x="4970" y="3233"/>
                </a:lnTo>
                <a:lnTo>
                  <a:pt x="4960" y="3261"/>
                </a:lnTo>
                <a:lnTo>
                  <a:pt x="4951" y="3288"/>
                </a:lnTo>
                <a:lnTo>
                  <a:pt x="4941" y="3315"/>
                </a:lnTo>
                <a:lnTo>
                  <a:pt x="4930" y="3341"/>
                </a:lnTo>
                <a:lnTo>
                  <a:pt x="4919" y="3368"/>
                </a:lnTo>
                <a:lnTo>
                  <a:pt x="4906" y="3394"/>
                </a:lnTo>
                <a:lnTo>
                  <a:pt x="4893" y="3420"/>
                </a:lnTo>
                <a:lnTo>
                  <a:pt x="4880" y="3444"/>
                </a:lnTo>
                <a:lnTo>
                  <a:pt x="4865" y="3470"/>
                </a:lnTo>
                <a:lnTo>
                  <a:pt x="4849" y="3494"/>
                </a:lnTo>
                <a:lnTo>
                  <a:pt x="4833" y="3517"/>
                </a:lnTo>
                <a:lnTo>
                  <a:pt x="4816" y="3542"/>
                </a:lnTo>
                <a:lnTo>
                  <a:pt x="4797" y="3564"/>
                </a:lnTo>
                <a:lnTo>
                  <a:pt x="4751" y="3622"/>
                </a:lnTo>
                <a:lnTo>
                  <a:pt x="4704" y="3679"/>
                </a:lnTo>
                <a:lnTo>
                  <a:pt x="4656" y="3734"/>
                </a:lnTo>
                <a:lnTo>
                  <a:pt x="4606" y="3787"/>
                </a:lnTo>
                <a:lnTo>
                  <a:pt x="4555" y="3839"/>
                </a:lnTo>
                <a:lnTo>
                  <a:pt x="4503" y="3890"/>
                </a:lnTo>
                <a:lnTo>
                  <a:pt x="4450" y="3940"/>
                </a:lnTo>
                <a:lnTo>
                  <a:pt x="4396" y="3989"/>
                </a:lnTo>
                <a:lnTo>
                  <a:pt x="4341" y="4036"/>
                </a:lnTo>
                <a:lnTo>
                  <a:pt x="4286" y="4083"/>
                </a:lnTo>
                <a:lnTo>
                  <a:pt x="4229" y="4129"/>
                </a:lnTo>
                <a:lnTo>
                  <a:pt x="4172" y="4174"/>
                </a:lnTo>
                <a:lnTo>
                  <a:pt x="4114" y="4219"/>
                </a:lnTo>
                <a:lnTo>
                  <a:pt x="4056" y="4263"/>
                </a:lnTo>
                <a:lnTo>
                  <a:pt x="3998" y="4307"/>
                </a:lnTo>
                <a:lnTo>
                  <a:pt x="3939" y="4349"/>
                </a:lnTo>
                <a:lnTo>
                  <a:pt x="3820" y="4435"/>
                </a:lnTo>
                <a:lnTo>
                  <a:pt x="3700" y="4520"/>
                </a:lnTo>
                <a:lnTo>
                  <a:pt x="3581" y="4604"/>
                </a:lnTo>
                <a:lnTo>
                  <a:pt x="3462" y="4689"/>
                </a:lnTo>
                <a:lnTo>
                  <a:pt x="3403" y="4732"/>
                </a:lnTo>
                <a:lnTo>
                  <a:pt x="3344" y="4776"/>
                </a:lnTo>
                <a:lnTo>
                  <a:pt x="3285" y="4818"/>
                </a:lnTo>
                <a:lnTo>
                  <a:pt x="3226" y="4863"/>
                </a:lnTo>
                <a:lnTo>
                  <a:pt x="3169" y="4907"/>
                </a:lnTo>
                <a:lnTo>
                  <a:pt x="3112" y="4953"/>
                </a:lnTo>
                <a:lnTo>
                  <a:pt x="3056" y="4999"/>
                </a:lnTo>
                <a:lnTo>
                  <a:pt x="3000" y="5046"/>
                </a:lnTo>
                <a:lnTo>
                  <a:pt x="2979" y="5064"/>
                </a:lnTo>
                <a:lnTo>
                  <a:pt x="2957" y="5082"/>
                </a:lnTo>
                <a:lnTo>
                  <a:pt x="2937" y="5102"/>
                </a:lnTo>
                <a:lnTo>
                  <a:pt x="2917" y="5121"/>
                </a:lnTo>
                <a:lnTo>
                  <a:pt x="2897" y="5141"/>
                </a:lnTo>
                <a:lnTo>
                  <a:pt x="2878" y="5162"/>
                </a:lnTo>
                <a:lnTo>
                  <a:pt x="2859" y="5182"/>
                </a:lnTo>
                <a:lnTo>
                  <a:pt x="2842" y="5204"/>
                </a:lnTo>
                <a:lnTo>
                  <a:pt x="2825" y="5225"/>
                </a:lnTo>
                <a:lnTo>
                  <a:pt x="2808" y="5248"/>
                </a:lnTo>
                <a:lnTo>
                  <a:pt x="2791" y="5270"/>
                </a:lnTo>
                <a:lnTo>
                  <a:pt x="2775" y="5293"/>
                </a:lnTo>
                <a:lnTo>
                  <a:pt x="2744" y="5339"/>
                </a:lnTo>
                <a:lnTo>
                  <a:pt x="2716" y="5386"/>
                </a:lnTo>
                <a:lnTo>
                  <a:pt x="2687" y="5435"/>
                </a:lnTo>
                <a:lnTo>
                  <a:pt x="2661" y="5484"/>
                </a:lnTo>
                <a:lnTo>
                  <a:pt x="2635" y="5534"/>
                </a:lnTo>
                <a:lnTo>
                  <a:pt x="2611" y="5584"/>
                </a:lnTo>
                <a:lnTo>
                  <a:pt x="2587" y="5635"/>
                </a:lnTo>
                <a:lnTo>
                  <a:pt x="2564" y="5686"/>
                </a:lnTo>
                <a:lnTo>
                  <a:pt x="2541" y="5737"/>
                </a:lnTo>
                <a:lnTo>
                  <a:pt x="2519" y="5788"/>
                </a:lnTo>
                <a:lnTo>
                  <a:pt x="2613" y="5796"/>
                </a:lnTo>
                <a:lnTo>
                  <a:pt x="2707" y="5803"/>
                </a:lnTo>
                <a:lnTo>
                  <a:pt x="2801" y="5808"/>
                </a:lnTo>
                <a:lnTo>
                  <a:pt x="2897" y="5812"/>
                </a:lnTo>
                <a:lnTo>
                  <a:pt x="2944" y="5814"/>
                </a:lnTo>
                <a:lnTo>
                  <a:pt x="2992" y="5814"/>
                </a:lnTo>
                <a:lnTo>
                  <a:pt x="3040" y="5814"/>
                </a:lnTo>
                <a:lnTo>
                  <a:pt x="3088" y="5812"/>
                </a:lnTo>
                <a:lnTo>
                  <a:pt x="3135" y="5811"/>
                </a:lnTo>
                <a:lnTo>
                  <a:pt x="3183" y="5809"/>
                </a:lnTo>
                <a:lnTo>
                  <a:pt x="3230" y="5806"/>
                </a:lnTo>
                <a:lnTo>
                  <a:pt x="3276" y="5802"/>
                </a:lnTo>
                <a:lnTo>
                  <a:pt x="3324" y="5797"/>
                </a:lnTo>
                <a:lnTo>
                  <a:pt x="3371" y="5791"/>
                </a:lnTo>
                <a:lnTo>
                  <a:pt x="3417" y="5785"/>
                </a:lnTo>
                <a:lnTo>
                  <a:pt x="3464" y="5777"/>
                </a:lnTo>
                <a:lnTo>
                  <a:pt x="3510" y="5768"/>
                </a:lnTo>
                <a:lnTo>
                  <a:pt x="3556" y="5757"/>
                </a:lnTo>
                <a:lnTo>
                  <a:pt x="3602" y="5746"/>
                </a:lnTo>
                <a:lnTo>
                  <a:pt x="3646" y="5734"/>
                </a:lnTo>
                <a:lnTo>
                  <a:pt x="3691" y="5720"/>
                </a:lnTo>
                <a:lnTo>
                  <a:pt x="3736" y="5704"/>
                </a:lnTo>
                <a:lnTo>
                  <a:pt x="3781" y="5688"/>
                </a:lnTo>
                <a:lnTo>
                  <a:pt x="3825" y="5670"/>
                </a:lnTo>
                <a:lnTo>
                  <a:pt x="3868" y="5650"/>
                </a:lnTo>
                <a:lnTo>
                  <a:pt x="3910" y="5629"/>
                </a:lnTo>
                <a:lnTo>
                  <a:pt x="3953" y="5607"/>
                </a:lnTo>
                <a:lnTo>
                  <a:pt x="3995" y="5582"/>
                </a:lnTo>
                <a:lnTo>
                  <a:pt x="4108" y="5518"/>
                </a:lnTo>
                <a:lnTo>
                  <a:pt x="4219" y="5450"/>
                </a:lnTo>
                <a:lnTo>
                  <a:pt x="4328" y="5378"/>
                </a:lnTo>
                <a:lnTo>
                  <a:pt x="4434" y="5305"/>
                </a:lnTo>
                <a:lnTo>
                  <a:pt x="4539" y="5228"/>
                </a:lnTo>
                <a:lnTo>
                  <a:pt x="4641" y="5149"/>
                </a:lnTo>
                <a:lnTo>
                  <a:pt x="4741" y="5067"/>
                </a:lnTo>
                <a:lnTo>
                  <a:pt x="4839" y="4984"/>
                </a:lnTo>
                <a:lnTo>
                  <a:pt x="4934" y="4897"/>
                </a:lnTo>
                <a:lnTo>
                  <a:pt x="5028" y="4808"/>
                </a:lnTo>
                <a:lnTo>
                  <a:pt x="5119" y="4717"/>
                </a:lnTo>
                <a:lnTo>
                  <a:pt x="5209" y="4624"/>
                </a:lnTo>
                <a:lnTo>
                  <a:pt x="5297" y="4529"/>
                </a:lnTo>
                <a:lnTo>
                  <a:pt x="5382" y="4432"/>
                </a:lnTo>
                <a:lnTo>
                  <a:pt x="5466" y="4333"/>
                </a:lnTo>
                <a:lnTo>
                  <a:pt x="5548" y="4233"/>
                </a:lnTo>
                <a:lnTo>
                  <a:pt x="5627" y="4131"/>
                </a:lnTo>
                <a:lnTo>
                  <a:pt x="5706" y="4027"/>
                </a:lnTo>
                <a:lnTo>
                  <a:pt x="5782" y="3922"/>
                </a:lnTo>
                <a:lnTo>
                  <a:pt x="5856" y="3815"/>
                </a:lnTo>
                <a:lnTo>
                  <a:pt x="5930" y="3708"/>
                </a:lnTo>
                <a:lnTo>
                  <a:pt x="6000" y="3599"/>
                </a:lnTo>
                <a:lnTo>
                  <a:pt x="6071" y="3489"/>
                </a:lnTo>
                <a:lnTo>
                  <a:pt x="6138" y="3378"/>
                </a:lnTo>
                <a:lnTo>
                  <a:pt x="6204" y="3267"/>
                </a:lnTo>
                <a:lnTo>
                  <a:pt x="6269" y="3154"/>
                </a:lnTo>
                <a:lnTo>
                  <a:pt x="6333" y="3040"/>
                </a:lnTo>
                <a:lnTo>
                  <a:pt x="6395" y="2926"/>
                </a:lnTo>
                <a:lnTo>
                  <a:pt x="6455" y="2812"/>
                </a:lnTo>
                <a:lnTo>
                  <a:pt x="6514" y="2697"/>
                </a:lnTo>
                <a:lnTo>
                  <a:pt x="6571" y="2582"/>
                </a:lnTo>
                <a:lnTo>
                  <a:pt x="6627" y="2466"/>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0" name="Google Shape;1740;p31"/>
          <p:cNvSpPr/>
          <p:nvPr/>
        </p:nvSpPr>
        <p:spPr>
          <a:xfrm>
            <a:off x="5834934" y="1380502"/>
            <a:ext cx="356095" cy="356095"/>
          </a:xfrm>
          <a:custGeom>
            <a:rect b="b" l="l" r="r" t="t"/>
            <a:pathLst>
              <a:path extrusionOk="0" h="1693" w="1693">
                <a:moveTo>
                  <a:pt x="847" y="0"/>
                </a:moveTo>
                <a:lnTo>
                  <a:pt x="890" y="1"/>
                </a:lnTo>
                <a:lnTo>
                  <a:pt x="934" y="3"/>
                </a:lnTo>
                <a:lnTo>
                  <a:pt x="976" y="9"/>
                </a:lnTo>
                <a:lnTo>
                  <a:pt x="1018" y="16"/>
                </a:lnTo>
                <a:lnTo>
                  <a:pt x="1059" y="26"/>
                </a:lnTo>
                <a:lnTo>
                  <a:pt x="1098" y="37"/>
                </a:lnTo>
                <a:lnTo>
                  <a:pt x="1138" y="51"/>
                </a:lnTo>
                <a:lnTo>
                  <a:pt x="1176" y="66"/>
                </a:lnTo>
                <a:lnTo>
                  <a:pt x="1214" y="82"/>
                </a:lnTo>
                <a:lnTo>
                  <a:pt x="1250" y="102"/>
                </a:lnTo>
                <a:lnTo>
                  <a:pt x="1286" y="122"/>
                </a:lnTo>
                <a:lnTo>
                  <a:pt x="1321" y="144"/>
                </a:lnTo>
                <a:lnTo>
                  <a:pt x="1353" y="168"/>
                </a:lnTo>
                <a:lnTo>
                  <a:pt x="1386" y="193"/>
                </a:lnTo>
                <a:lnTo>
                  <a:pt x="1416" y="219"/>
                </a:lnTo>
                <a:lnTo>
                  <a:pt x="1446" y="247"/>
                </a:lnTo>
                <a:lnTo>
                  <a:pt x="1473" y="277"/>
                </a:lnTo>
                <a:lnTo>
                  <a:pt x="1500" y="307"/>
                </a:lnTo>
                <a:lnTo>
                  <a:pt x="1525" y="340"/>
                </a:lnTo>
                <a:lnTo>
                  <a:pt x="1549" y="372"/>
                </a:lnTo>
                <a:lnTo>
                  <a:pt x="1571" y="407"/>
                </a:lnTo>
                <a:lnTo>
                  <a:pt x="1591" y="442"/>
                </a:lnTo>
                <a:lnTo>
                  <a:pt x="1610" y="479"/>
                </a:lnTo>
                <a:lnTo>
                  <a:pt x="1627" y="516"/>
                </a:lnTo>
                <a:lnTo>
                  <a:pt x="1642" y="555"/>
                </a:lnTo>
                <a:lnTo>
                  <a:pt x="1655" y="594"/>
                </a:lnTo>
                <a:lnTo>
                  <a:pt x="1667" y="634"/>
                </a:lnTo>
                <a:lnTo>
                  <a:pt x="1676" y="675"/>
                </a:lnTo>
                <a:lnTo>
                  <a:pt x="1684" y="717"/>
                </a:lnTo>
                <a:lnTo>
                  <a:pt x="1688" y="759"/>
                </a:lnTo>
                <a:lnTo>
                  <a:pt x="1692" y="802"/>
                </a:lnTo>
                <a:lnTo>
                  <a:pt x="1693" y="846"/>
                </a:lnTo>
                <a:lnTo>
                  <a:pt x="1692" y="889"/>
                </a:lnTo>
                <a:lnTo>
                  <a:pt x="1688" y="932"/>
                </a:lnTo>
                <a:lnTo>
                  <a:pt x="1684" y="974"/>
                </a:lnTo>
                <a:lnTo>
                  <a:pt x="1676" y="1016"/>
                </a:lnTo>
                <a:lnTo>
                  <a:pt x="1667" y="1057"/>
                </a:lnTo>
                <a:lnTo>
                  <a:pt x="1655" y="1098"/>
                </a:lnTo>
                <a:lnTo>
                  <a:pt x="1642" y="1136"/>
                </a:lnTo>
                <a:lnTo>
                  <a:pt x="1627" y="1175"/>
                </a:lnTo>
                <a:lnTo>
                  <a:pt x="1610" y="1213"/>
                </a:lnTo>
                <a:lnTo>
                  <a:pt x="1591" y="1249"/>
                </a:lnTo>
                <a:lnTo>
                  <a:pt x="1571" y="1284"/>
                </a:lnTo>
                <a:lnTo>
                  <a:pt x="1549" y="1319"/>
                </a:lnTo>
                <a:lnTo>
                  <a:pt x="1525" y="1353"/>
                </a:lnTo>
                <a:lnTo>
                  <a:pt x="1500" y="1384"/>
                </a:lnTo>
                <a:lnTo>
                  <a:pt x="1473" y="1415"/>
                </a:lnTo>
                <a:lnTo>
                  <a:pt x="1446" y="1444"/>
                </a:lnTo>
                <a:lnTo>
                  <a:pt x="1416" y="1473"/>
                </a:lnTo>
                <a:lnTo>
                  <a:pt x="1386" y="1499"/>
                </a:lnTo>
                <a:lnTo>
                  <a:pt x="1353" y="1524"/>
                </a:lnTo>
                <a:lnTo>
                  <a:pt x="1321" y="1547"/>
                </a:lnTo>
                <a:lnTo>
                  <a:pt x="1286" y="1570"/>
                </a:lnTo>
                <a:lnTo>
                  <a:pt x="1250" y="1590"/>
                </a:lnTo>
                <a:lnTo>
                  <a:pt x="1214" y="1609"/>
                </a:lnTo>
                <a:lnTo>
                  <a:pt x="1176" y="1625"/>
                </a:lnTo>
                <a:lnTo>
                  <a:pt x="1138" y="1641"/>
                </a:lnTo>
                <a:lnTo>
                  <a:pt x="1098" y="1654"/>
                </a:lnTo>
                <a:lnTo>
                  <a:pt x="1059" y="1665"/>
                </a:lnTo>
                <a:lnTo>
                  <a:pt x="1018" y="1675"/>
                </a:lnTo>
                <a:lnTo>
                  <a:pt x="976" y="1683"/>
                </a:lnTo>
                <a:lnTo>
                  <a:pt x="934" y="1688"/>
                </a:lnTo>
                <a:lnTo>
                  <a:pt x="890" y="1691"/>
                </a:lnTo>
                <a:lnTo>
                  <a:pt x="847" y="1693"/>
                </a:lnTo>
                <a:lnTo>
                  <a:pt x="803" y="1691"/>
                </a:lnTo>
                <a:lnTo>
                  <a:pt x="761" y="1688"/>
                </a:lnTo>
                <a:lnTo>
                  <a:pt x="717" y="1683"/>
                </a:lnTo>
                <a:lnTo>
                  <a:pt x="676" y="1675"/>
                </a:lnTo>
                <a:lnTo>
                  <a:pt x="636" y="1665"/>
                </a:lnTo>
                <a:lnTo>
                  <a:pt x="595" y="1654"/>
                </a:lnTo>
                <a:lnTo>
                  <a:pt x="555" y="1641"/>
                </a:lnTo>
                <a:lnTo>
                  <a:pt x="517" y="1625"/>
                </a:lnTo>
                <a:lnTo>
                  <a:pt x="479" y="1609"/>
                </a:lnTo>
                <a:lnTo>
                  <a:pt x="443" y="1590"/>
                </a:lnTo>
                <a:lnTo>
                  <a:pt x="407" y="1570"/>
                </a:lnTo>
                <a:lnTo>
                  <a:pt x="374" y="1547"/>
                </a:lnTo>
                <a:lnTo>
                  <a:pt x="340" y="1524"/>
                </a:lnTo>
                <a:lnTo>
                  <a:pt x="309" y="1499"/>
                </a:lnTo>
                <a:lnTo>
                  <a:pt x="277" y="1473"/>
                </a:lnTo>
                <a:lnTo>
                  <a:pt x="249" y="1444"/>
                </a:lnTo>
                <a:lnTo>
                  <a:pt x="220" y="1415"/>
                </a:lnTo>
                <a:lnTo>
                  <a:pt x="193" y="1384"/>
                </a:lnTo>
                <a:lnTo>
                  <a:pt x="168" y="1353"/>
                </a:lnTo>
                <a:lnTo>
                  <a:pt x="145" y="1319"/>
                </a:lnTo>
                <a:lnTo>
                  <a:pt x="122" y="1284"/>
                </a:lnTo>
                <a:lnTo>
                  <a:pt x="102" y="1249"/>
                </a:lnTo>
                <a:lnTo>
                  <a:pt x="84" y="1213"/>
                </a:lnTo>
                <a:lnTo>
                  <a:pt x="67" y="1175"/>
                </a:lnTo>
                <a:lnTo>
                  <a:pt x="51" y="1136"/>
                </a:lnTo>
                <a:lnTo>
                  <a:pt x="38" y="1098"/>
                </a:lnTo>
                <a:lnTo>
                  <a:pt x="26" y="1057"/>
                </a:lnTo>
                <a:lnTo>
                  <a:pt x="18" y="1016"/>
                </a:lnTo>
                <a:lnTo>
                  <a:pt x="9" y="974"/>
                </a:lnTo>
                <a:lnTo>
                  <a:pt x="5" y="932"/>
                </a:lnTo>
                <a:lnTo>
                  <a:pt x="1" y="889"/>
                </a:lnTo>
                <a:lnTo>
                  <a:pt x="0" y="846"/>
                </a:lnTo>
                <a:lnTo>
                  <a:pt x="1" y="802"/>
                </a:lnTo>
                <a:lnTo>
                  <a:pt x="5" y="759"/>
                </a:lnTo>
                <a:lnTo>
                  <a:pt x="9" y="717"/>
                </a:lnTo>
                <a:lnTo>
                  <a:pt x="18" y="675"/>
                </a:lnTo>
                <a:lnTo>
                  <a:pt x="26" y="634"/>
                </a:lnTo>
                <a:lnTo>
                  <a:pt x="38" y="594"/>
                </a:lnTo>
                <a:lnTo>
                  <a:pt x="51" y="555"/>
                </a:lnTo>
                <a:lnTo>
                  <a:pt x="67" y="516"/>
                </a:lnTo>
                <a:lnTo>
                  <a:pt x="84" y="479"/>
                </a:lnTo>
                <a:lnTo>
                  <a:pt x="102" y="442"/>
                </a:lnTo>
                <a:lnTo>
                  <a:pt x="122" y="407"/>
                </a:lnTo>
                <a:lnTo>
                  <a:pt x="145" y="372"/>
                </a:lnTo>
                <a:lnTo>
                  <a:pt x="168" y="340"/>
                </a:lnTo>
                <a:lnTo>
                  <a:pt x="193" y="307"/>
                </a:lnTo>
                <a:lnTo>
                  <a:pt x="220" y="277"/>
                </a:lnTo>
                <a:lnTo>
                  <a:pt x="249" y="247"/>
                </a:lnTo>
                <a:lnTo>
                  <a:pt x="277" y="219"/>
                </a:lnTo>
                <a:lnTo>
                  <a:pt x="309" y="193"/>
                </a:lnTo>
                <a:lnTo>
                  <a:pt x="340" y="168"/>
                </a:lnTo>
                <a:lnTo>
                  <a:pt x="374" y="144"/>
                </a:lnTo>
                <a:lnTo>
                  <a:pt x="407" y="122"/>
                </a:lnTo>
                <a:lnTo>
                  <a:pt x="443" y="102"/>
                </a:lnTo>
                <a:lnTo>
                  <a:pt x="479" y="82"/>
                </a:lnTo>
                <a:lnTo>
                  <a:pt x="517" y="66"/>
                </a:lnTo>
                <a:lnTo>
                  <a:pt x="555" y="51"/>
                </a:lnTo>
                <a:lnTo>
                  <a:pt x="595" y="37"/>
                </a:lnTo>
                <a:lnTo>
                  <a:pt x="636" y="26"/>
                </a:lnTo>
                <a:lnTo>
                  <a:pt x="676" y="16"/>
                </a:lnTo>
                <a:lnTo>
                  <a:pt x="717" y="9"/>
                </a:lnTo>
                <a:lnTo>
                  <a:pt x="761" y="3"/>
                </a:lnTo>
                <a:lnTo>
                  <a:pt x="803" y="1"/>
                </a:lnTo>
                <a:lnTo>
                  <a:pt x="847"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1" name="Google Shape;1741;p31"/>
          <p:cNvSpPr/>
          <p:nvPr/>
        </p:nvSpPr>
        <p:spPr>
          <a:xfrm>
            <a:off x="2904342" y="1380502"/>
            <a:ext cx="356095" cy="356095"/>
          </a:xfrm>
          <a:custGeom>
            <a:rect b="b" l="l" r="r" t="t"/>
            <a:pathLst>
              <a:path extrusionOk="0" h="1693" w="1693">
                <a:moveTo>
                  <a:pt x="847" y="0"/>
                </a:moveTo>
                <a:lnTo>
                  <a:pt x="890" y="1"/>
                </a:lnTo>
                <a:lnTo>
                  <a:pt x="934" y="3"/>
                </a:lnTo>
                <a:lnTo>
                  <a:pt x="976" y="9"/>
                </a:lnTo>
                <a:lnTo>
                  <a:pt x="1018" y="16"/>
                </a:lnTo>
                <a:lnTo>
                  <a:pt x="1059" y="26"/>
                </a:lnTo>
                <a:lnTo>
                  <a:pt x="1098" y="37"/>
                </a:lnTo>
                <a:lnTo>
                  <a:pt x="1138" y="51"/>
                </a:lnTo>
                <a:lnTo>
                  <a:pt x="1176" y="66"/>
                </a:lnTo>
                <a:lnTo>
                  <a:pt x="1214" y="82"/>
                </a:lnTo>
                <a:lnTo>
                  <a:pt x="1250" y="102"/>
                </a:lnTo>
                <a:lnTo>
                  <a:pt x="1286" y="122"/>
                </a:lnTo>
                <a:lnTo>
                  <a:pt x="1321" y="144"/>
                </a:lnTo>
                <a:lnTo>
                  <a:pt x="1353" y="168"/>
                </a:lnTo>
                <a:lnTo>
                  <a:pt x="1386" y="193"/>
                </a:lnTo>
                <a:lnTo>
                  <a:pt x="1416" y="219"/>
                </a:lnTo>
                <a:lnTo>
                  <a:pt x="1446" y="247"/>
                </a:lnTo>
                <a:lnTo>
                  <a:pt x="1473" y="277"/>
                </a:lnTo>
                <a:lnTo>
                  <a:pt x="1500" y="307"/>
                </a:lnTo>
                <a:lnTo>
                  <a:pt x="1525" y="340"/>
                </a:lnTo>
                <a:lnTo>
                  <a:pt x="1549" y="372"/>
                </a:lnTo>
                <a:lnTo>
                  <a:pt x="1571" y="407"/>
                </a:lnTo>
                <a:lnTo>
                  <a:pt x="1591" y="442"/>
                </a:lnTo>
                <a:lnTo>
                  <a:pt x="1610" y="479"/>
                </a:lnTo>
                <a:lnTo>
                  <a:pt x="1627" y="516"/>
                </a:lnTo>
                <a:lnTo>
                  <a:pt x="1642" y="555"/>
                </a:lnTo>
                <a:lnTo>
                  <a:pt x="1655" y="594"/>
                </a:lnTo>
                <a:lnTo>
                  <a:pt x="1667" y="634"/>
                </a:lnTo>
                <a:lnTo>
                  <a:pt x="1676" y="675"/>
                </a:lnTo>
                <a:lnTo>
                  <a:pt x="1684" y="717"/>
                </a:lnTo>
                <a:lnTo>
                  <a:pt x="1688" y="759"/>
                </a:lnTo>
                <a:lnTo>
                  <a:pt x="1692" y="802"/>
                </a:lnTo>
                <a:lnTo>
                  <a:pt x="1693" y="846"/>
                </a:lnTo>
                <a:lnTo>
                  <a:pt x="1692" y="889"/>
                </a:lnTo>
                <a:lnTo>
                  <a:pt x="1688" y="932"/>
                </a:lnTo>
                <a:lnTo>
                  <a:pt x="1684" y="974"/>
                </a:lnTo>
                <a:lnTo>
                  <a:pt x="1676" y="1016"/>
                </a:lnTo>
                <a:lnTo>
                  <a:pt x="1667" y="1057"/>
                </a:lnTo>
                <a:lnTo>
                  <a:pt x="1655" y="1098"/>
                </a:lnTo>
                <a:lnTo>
                  <a:pt x="1642" y="1136"/>
                </a:lnTo>
                <a:lnTo>
                  <a:pt x="1627" y="1175"/>
                </a:lnTo>
                <a:lnTo>
                  <a:pt x="1610" y="1213"/>
                </a:lnTo>
                <a:lnTo>
                  <a:pt x="1591" y="1249"/>
                </a:lnTo>
                <a:lnTo>
                  <a:pt x="1571" y="1284"/>
                </a:lnTo>
                <a:lnTo>
                  <a:pt x="1549" y="1319"/>
                </a:lnTo>
                <a:lnTo>
                  <a:pt x="1525" y="1353"/>
                </a:lnTo>
                <a:lnTo>
                  <a:pt x="1500" y="1384"/>
                </a:lnTo>
                <a:lnTo>
                  <a:pt x="1473" y="1415"/>
                </a:lnTo>
                <a:lnTo>
                  <a:pt x="1446" y="1444"/>
                </a:lnTo>
                <a:lnTo>
                  <a:pt x="1416" y="1473"/>
                </a:lnTo>
                <a:lnTo>
                  <a:pt x="1386" y="1499"/>
                </a:lnTo>
                <a:lnTo>
                  <a:pt x="1353" y="1524"/>
                </a:lnTo>
                <a:lnTo>
                  <a:pt x="1321" y="1547"/>
                </a:lnTo>
                <a:lnTo>
                  <a:pt x="1286" y="1570"/>
                </a:lnTo>
                <a:lnTo>
                  <a:pt x="1250" y="1590"/>
                </a:lnTo>
                <a:lnTo>
                  <a:pt x="1214" y="1609"/>
                </a:lnTo>
                <a:lnTo>
                  <a:pt x="1176" y="1625"/>
                </a:lnTo>
                <a:lnTo>
                  <a:pt x="1138" y="1641"/>
                </a:lnTo>
                <a:lnTo>
                  <a:pt x="1098" y="1654"/>
                </a:lnTo>
                <a:lnTo>
                  <a:pt x="1059" y="1665"/>
                </a:lnTo>
                <a:lnTo>
                  <a:pt x="1018" y="1675"/>
                </a:lnTo>
                <a:lnTo>
                  <a:pt x="976" y="1683"/>
                </a:lnTo>
                <a:lnTo>
                  <a:pt x="934" y="1688"/>
                </a:lnTo>
                <a:lnTo>
                  <a:pt x="890" y="1691"/>
                </a:lnTo>
                <a:lnTo>
                  <a:pt x="847" y="1693"/>
                </a:lnTo>
                <a:lnTo>
                  <a:pt x="803" y="1691"/>
                </a:lnTo>
                <a:lnTo>
                  <a:pt x="761" y="1688"/>
                </a:lnTo>
                <a:lnTo>
                  <a:pt x="717" y="1683"/>
                </a:lnTo>
                <a:lnTo>
                  <a:pt x="676" y="1675"/>
                </a:lnTo>
                <a:lnTo>
                  <a:pt x="636" y="1665"/>
                </a:lnTo>
                <a:lnTo>
                  <a:pt x="595" y="1654"/>
                </a:lnTo>
                <a:lnTo>
                  <a:pt x="555" y="1641"/>
                </a:lnTo>
                <a:lnTo>
                  <a:pt x="517" y="1625"/>
                </a:lnTo>
                <a:lnTo>
                  <a:pt x="479" y="1609"/>
                </a:lnTo>
                <a:lnTo>
                  <a:pt x="443" y="1590"/>
                </a:lnTo>
                <a:lnTo>
                  <a:pt x="407" y="1570"/>
                </a:lnTo>
                <a:lnTo>
                  <a:pt x="374" y="1547"/>
                </a:lnTo>
                <a:lnTo>
                  <a:pt x="340" y="1524"/>
                </a:lnTo>
                <a:lnTo>
                  <a:pt x="309" y="1499"/>
                </a:lnTo>
                <a:lnTo>
                  <a:pt x="277" y="1473"/>
                </a:lnTo>
                <a:lnTo>
                  <a:pt x="249" y="1444"/>
                </a:lnTo>
                <a:lnTo>
                  <a:pt x="220" y="1415"/>
                </a:lnTo>
                <a:lnTo>
                  <a:pt x="193" y="1384"/>
                </a:lnTo>
                <a:lnTo>
                  <a:pt x="168" y="1353"/>
                </a:lnTo>
                <a:lnTo>
                  <a:pt x="145" y="1319"/>
                </a:lnTo>
                <a:lnTo>
                  <a:pt x="122" y="1284"/>
                </a:lnTo>
                <a:lnTo>
                  <a:pt x="102" y="1249"/>
                </a:lnTo>
                <a:lnTo>
                  <a:pt x="84" y="1213"/>
                </a:lnTo>
                <a:lnTo>
                  <a:pt x="67" y="1175"/>
                </a:lnTo>
                <a:lnTo>
                  <a:pt x="51" y="1136"/>
                </a:lnTo>
                <a:lnTo>
                  <a:pt x="38" y="1098"/>
                </a:lnTo>
                <a:lnTo>
                  <a:pt x="26" y="1057"/>
                </a:lnTo>
                <a:lnTo>
                  <a:pt x="18" y="1016"/>
                </a:lnTo>
                <a:lnTo>
                  <a:pt x="9" y="974"/>
                </a:lnTo>
                <a:lnTo>
                  <a:pt x="5" y="932"/>
                </a:lnTo>
                <a:lnTo>
                  <a:pt x="1" y="889"/>
                </a:lnTo>
                <a:lnTo>
                  <a:pt x="0" y="846"/>
                </a:lnTo>
                <a:lnTo>
                  <a:pt x="1" y="802"/>
                </a:lnTo>
                <a:lnTo>
                  <a:pt x="5" y="759"/>
                </a:lnTo>
                <a:lnTo>
                  <a:pt x="9" y="717"/>
                </a:lnTo>
                <a:lnTo>
                  <a:pt x="18" y="675"/>
                </a:lnTo>
                <a:lnTo>
                  <a:pt x="26" y="634"/>
                </a:lnTo>
                <a:lnTo>
                  <a:pt x="38" y="594"/>
                </a:lnTo>
                <a:lnTo>
                  <a:pt x="51" y="555"/>
                </a:lnTo>
                <a:lnTo>
                  <a:pt x="67" y="516"/>
                </a:lnTo>
                <a:lnTo>
                  <a:pt x="84" y="479"/>
                </a:lnTo>
                <a:lnTo>
                  <a:pt x="102" y="442"/>
                </a:lnTo>
                <a:lnTo>
                  <a:pt x="122" y="407"/>
                </a:lnTo>
                <a:lnTo>
                  <a:pt x="145" y="372"/>
                </a:lnTo>
                <a:lnTo>
                  <a:pt x="168" y="340"/>
                </a:lnTo>
                <a:lnTo>
                  <a:pt x="193" y="307"/>
                </a:lnTo>
                <a:lnTo>
                  <a:pt x="220" y="277"/>
                </a:lnTo>
                <a:lnTo>
                  <a:pt x="249" y="247"/>
                </a:lnTo>
                <a:lnTo>
                  <a:pt x="277" y="219"/>
                </a:lnTo>
                <a:lnTo>
                  <a:pt x="309" y="193"/>
                </a:lnTo>
                <a:lnTo>
                  <a:pt x="340" y="168"/>
                </a:lnTo>
                <a:lnTo>
                  <a:pt x="374" y="144"/>
                </a:lnTo>
                <a:lnTo>
                  <a:pt x="407" y="122"/>
                </a:lnTo>
                <a:lnTo>
                  <a:pt x="443" y="102"/>
                </a:lnTo>
                <a:lnTo>
                  <a:pt x="479" y="82"/>
                </a:lnTo>
                <a:lnTo>
                  <a:pt x="517" y="66"/>
                </a:lnTo>
                <a:lnTo>
                  <a:pt x="555" y="51"/>
                </a:lnTo>
                <a:lnTo>
                  <a:pt x="595" y="37"/>
                </a:lnTo>
                <a:lnTo>
                  <a:pt x="636" y="26"/>
                </a:lnTo>
                <a:lnTo>
                  <a:pt x="676" y="16"/>
                </a:lnTo>
                <a:lnTo>
                  <a:pt x="717" y="9"/>
                </a:lnTo>
                <a:lnTo>
                  <a:pt x="761" y="3"/>
                </a:lnTo>
                <a:lnTo>
                  <a:pt x="803" y="1"/>
                </a:lnTo>
                <a:lnTo>
                  <a:pt x="847"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2" name="Google Shape;1742;p31"/>
          <p:cNvSpPr/>
          <p:nvPr/>
        </p:nvSpPr>
        <p:spPr>
          <a:xfrm>
            <a:off x="5834934" y="3996639"/>
            <a:ext cx="356095" cy="356095"/>
          </a:xfrm>
          <a:custGeom>
            <a:rect b="b" l="l" r="r" t="t"/>
            <a:pathLst>
              <a:path extrusionOk="0" h="1693" w="1693">
                <a:moveTo>
                  <a:pt x="847" y="0"/>
                </a:moveTo>
                <a:lnTo>
                  <a:pt x="890" y="1"/>
                </a:lnTo>
                <a:lnTo>
                  <a:pt x="934" y="3"/>
                </a:lnTo>
                <a:lnTo>
                  <a:pt x="976" y="9"/>
                </a:lnTo>
                <a:lnTo>
                  <a:pt x="1018" y="16"/>
                </a:lnTo>
                <a:lnTo>
                  <a:pt x="1059" y="26"/>
                </a:lnTo>
                <a:lnTo>
                  <a:pt x="1098" y="37"/>
                </a:lnTo>
                <a:lnTo>
                  <a:pt x="1138" y="51"/>
                </a:lnTo>
                <a:lnTo>
                  <a:pt x="1176" y="66"/>
                </a:lnTo>
                <a:lnTo>
                  <a:pt x="1214" y="82"/>
                </a:lnTo>
                <a:lnTo>
                  <a:pt x="1250" y="102"/>
                </a:lnTo>
                <a:lnTo>
                  <a:pt x="1286" y="122"/>
                </a:lnTo>
                <a:lnTo>
                  <a:pt x="1321" y="144"/>
                </a:lnTo>
                <a:lnTo>
                  <a:pt x="1353" y="168"/>
                </a:lnTo>
                <a:lnTo>
                  <a:pt x="1386" y="193"/>
                </a:lnTo>
                <a:lnTo>
                  <a:pt x="1416" y="219"/>
                </a:lnTo>
                <a:lnTo>
                  <a:pt x="1446" y="247"/>
                </a:lnTo>
                <a:lnTo>
                  <a:pt x="1473" y="277"/>
                </a:lnTo>
                <a:lnTo>
                  <a:pt x="1500" y="307"/>
                </a:lnTo>
                <a:lnTo>
                  <a:pt x="1525" y="340"/>
                </a:lnTo>
                <a:lnTo>
                  <a:pt x="1549" y="372"/>
                </a:lnTo>
                <a:lnTo>
                  <a:pt x="1571" y="407"/>
                </a:lnTo>
                <a:lnTo>
                  <a:pt x="1591" y="442"/>
                </a:lnTo>
                <a:lnTo>
                  <a:pt x="1610" y="479"/>
                </a:lnTo>
                <a:lnTo>
                  <a:pt x="1627" y="516"/>
                </a:lnTo>
                <a:lnTo>
                  <a:pt x="1642" y="555"/>
                </a:lnTo>
                <a:lnTo>
                  <a:pt x="1655" y="594"/>
                </a:lnTo>
                <a:lnTo>
                  <a:pt x="1667" y="634"/>
                </a:lnTo>
                <a:lnTo>
                  <a:pt x="1676" y="675"/>
                </a:lnTo>
                <a:lnTo>
                  <a:pt x="1684" y="717"/>
                </a:lnTo>
                <a:lnTo>
                  <a:pt x="1688" y="759"/>
                </a:lnTo>
                <a:lnTo>
                  <a:pt x="1692" y="802"/>
                </a:lnTo>
                <a:lnTo>
                  <a:pt x="1693" y="846"/>
                </a:lnTo>
                <a:lnTo>
                  <a:pt x="1692" y="889"/>
                </a:lnTo>
                <a:lnTo>
                  <a:pt x="1688" y="932"/>
                </a:lnTo>
                <a:lnTo>
                  <a:pt x="1684" y="974"/>
                </a:lnTo>
                <a:lnTo>
                  <a:pt x="1676" y="1016"/>
                </a:lnTo>
                <a:lnTo>
                  <a:pt x="1667" y="1057"/>
                </a:lnTo>
                <a:lnTo>
                  <a:pt x="1655" y="1098"/>
                </a:lnTo>
                <a:lnTo>
                  <a:pt x="1642" y="1136"/>
                </a:lnTo>
                <a:lnTo>
                  <a:pt x="1627" y="1175"/>
                </a:lnTo>
                <a:lnTo>
                  <a:pt x="1610" y="1213"/>
                </a:lnTo>
                <a:lnTo>
                  <a:pt x="1591" y="1249"/>
                </a:lnTo>
                <a:lnTo>
                  <a:pt x="1571" y="1284"/>
                </a:lnTo>
                <a:lnTo>
                  <a:pt x="1549" y="1319"/>
                </a:lnTo>
                <a:lnTo>
                  <a:pt x="1525" y="1353"/>
                </a:lnTo>
                <a:lnTo>
                  <a:pt x="1500" y="1384"/>
                </a:lnTo>
                <a:lnTo>
                  <a:pt x="1473" y="1415"/>
                </a:lnTo>
                <a:lnTo>
                  <a:pt x="1446" y="1444"/>
                </a:lnTo>
                <a:lnTo>
                  <a:pt x="1416" y="1473"/>
                </a:lnTo>
                <a:lnTo>
                  <a:pt x="1386" y="1499"/>
                </a:lnTo>
                <a:lnTo>
                  <a:pt x="1353" y="1524"/>
                </a:lnTo>
                <a:lnTo>
                  <a:pt x="1321" y="1547"/>
                </a:lnTo>
                <a:lnTo>
                  <a:pt x="1286" y="1570"/>
                </a:lnTo>
                <a:lnTo>
                  <a:pt x="1250" y="1590"/>
                </a:lnTo>
                <a:lnTo>
                  <a:pt x="1214" y="1609"/>
                </a:lnTo>
                <a:lnTo>
                  <a:pt x="1176" y="1625"/>
                </a:lnTo>
                <a:lnTo>
                  <a:pt x="1138" y="1641"/>
                </a:lnTo>
                <a:lnTo>
                  <a:pt x="1098" y="1654"/>
                </a:lnTo>
                <a:lnTo>
                  <a:pt x="1059" y="1665"/>
                </a:lnTo>
                <a:lnTo>
                  <a:pt x="1018" y="1675"/>
                </a:lnTo>
                <a:lnTo>
                  <a:pt x="976" y="1683"/>
                </a:lnTo>
                <a:lnTo>
                  <a:pt x="934" y="1688"/>
                </a:lnTo>
                <a:lnTo>
                  <a:pt x="890" y="1691"/>
                </a:lnTo>
                <a:lnTo>
                  <a:pt x="847" y="1693"/>
                </a:lnTo>
                <a:lnTo>
                  <a:pt x="803" y="1691"/>
                </a:lnTo>
                <a:lnTo>
                  <a:pt x="761" y="1688"/>
                </a:lnTo>
                <a:lnTo>
                  <a:pt x="717" y="1683"/>
                </a:lnTo>
                <a:lnTo>
                  <a:pt x="676" y="1675"/>
                </a:lnTo>
                <a:lnTo>
                  <a:pt x="636" y="1665"/>
                </a:lnTo>
                <a:lnTo>
                  <a:pt x="595" y="1654"/>
                </a:lnTo>
                <a:lnTo>
                  <a:pt x="555" y="1641"/>
                </a:lnTo>
                <a:lnTo>
                  <a:pt x="517" y="1625"/>
                </a:lnTo>
                <a:lnTo>
                  <a:pt x="479" y="1609"/>
                </a:lnTo>
                <a:lnTo>
                  <a:pt x="443" y="1590"/>
                </a:lnTo>
                <a:lnTo>
                  <a:pt x="407" y="1570"/>
                </a:lnTo>
                <a:lnTo>
                  <a:pt x="374" y="1547"/>
                </a:lnTo>
                <a:lnTo>
                  <a:pt x="340" y="1524"/>
                </a:lnTo>
                <a:lnTo>
                  <a:pt x="309" y="1499"/>
                </a:lnTo>
                <a:lnTo>
                  <a:pt x="277" y="1473"/>
                </a:lnTo>
                <a:lnTo>
                  <a:pt x="249" y="1444"/>
                </a:lnTo>
                <a:lnTo>
                  <a:pt x="220" y="1415"/>
                </a:lnTo>
                <a:lnTo>
                  <a:pt x="193" y="1384"/>
                </a:lnTo>
                <a:lnTo>
                  <a:pt x="168" y="1353"/>
                </a:lnTo>
                <a:lnTo>
                  <a:pt x="145" y="1319"/>
                </a:lnTo>
                <a:lnTo>
                  <a:pt x="122" y="1284"/>
                </a:lnTo>
                <a:lnTo>
                  <a:pt x="102" y="1249"/>
                </a:lnTo>
                <a:lnTo>
                  <a:pt x="84" y="1213"/>
                </a:lnTo>
                <a:lnTo>
                  <a:pt x="67" y="1175"/>
                </a:lnTo>
                <a:lnTo>
                  <a:pt x="51" y="1136"/>
                </a:lnTo>
                <a:lnTo>
                  <a:pt x="38" y="1098"/>
                </a:lnTo>
                <a:lnTo>
                  <a:pt x="26" y="1057"/>
                </a:lnTo>
                <a:lnTo>
                  <a:pt x="18" y="1016"/>
                </a:lnTo>
                <a:lnTo>
                  <a:pt x="9" y="974"/>
                </a:lnTo>
                <a:lnTo>
                  <a:pt x="5" y="932"/>
                </a:lnTo>
                <a:lnTo>
                  <a:pt x="1" y="889"/>
                </a:lnTo>
                <a:lnTo>
                  <a:pt x="0" y="846"/>
                </a:lnTo>
                <a:lnTo>
                  <a:pt x="1" y="802"/>
                </a:lnTo>
                <a:lnTo>
                  <a:pt x="5" y="759"/>
                </a:lnTo>
                <a:lnTo>
                  <a:pt x="9" y="717"/>
                </a:lnTo>
                <a:lnTo>
                  <a:pt x="18" y="675"/>
                </a:lnTo>
                <a:lnTo>
                  <a:pt x="26" y="634"/>
                </a:lnTo>
                <a:lnTo>
                  <a:pt x="38" y="594"/>
                </a:lnTo>
                <a:lnTo>
                  <a:pt x="51" y="555"/>
                </a:lnTo>
                <a:lnTo>
                  <a:pt x="67" y="516"/>
                </a:lnTo>
                <a:lnTo>
                  <a:pt x="84" y="479"/>
                </a:lnTo>
                <a:lnTo>
                  <a:pt x="102" y="442"/>
                </a:lnTo>
                <a:lnTo>
                  <a:pt x="122" y="407"/>
                </a:lnTo>
                <a:lnTo>
                  <a:pt x="145" y="372"/>
                </a:lnTo>
                <a:lnTo>
                  <a:pt x="168" y="340"/>
                </a:lnTo>
                <a:lnTo>
                  <a:pt x="193" y="307"/>
                </a:lnTo>
                <a:lnTo>
                  <a:pt x="220" y="277"/>
                </a:lnTo>
                <a:lnTo>
                  <a:pt x="249" y="247"/>
                </a:lnTo>
                <a:lnTo>
                  <a:pt x="277" y="219"/>
                </a:lnTo>
                <a:lnTo>
                  <a:pt x="309" y="193"/>
                </a:lnTo>
                <a:lnTo>
                  <a:pt x="340" y="168"/>
                </a:lnTo>
                <a:lnTo>
                  <a:pt x="374" y="144"/>
                </a:lnTo>
                <a:lnTo>
                  <a:pt x="407" y="122"/>
                </a:lnTo>
                <a:lnTo>
                  <a:pt x="443" y="102"/>
                </a:lnTo>
                <a:lnTo>
                  <a:pt x="479" y="82"/>
                </a:lnTo>
                <a:lnTo>
                  <a:pt x="517" y="66"/>
                </a:lnTo>
                <a:lnTo>
                  <a:pt x="555" y="51"/>
                </a:lnTo>
                <a:lnTo>
                  <a:pt x="595" y="37"/>
                </a:lnTo>
                <a:lnTo>
                  <a:pt x="636" y="26"/>
                </a:lnTo>
                <a:lnTo>
                  <a:pt x="676" y="16"/>
                </a:lnTo>
                <a:lnTo>
                  <a:pt x="717" y="9"/>
                </a:lnTo>
                <a:lnTo>
                  <a:pt x="761" y="3"/>
                </a:lnTo>
                <a:lnTo>
                  <a:pt x="803" y="1"/>
                </a:lnTo>
                <a:lnTo>
                  <a:pt x="847" y="0"/>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3" name="Google Shape;1743;p31"/>
          <p:cNvSpPr/>
          <p:nvPr/>
        </p:nvSpPr>
        <p:spPr>
          <a:xfrm>
            <a:off x="2904342" y="3996639"/>
            <a:ext cx="356095" cy="356095"/>
          </a:xfrm>
          <a:custGeom>
            <a:rect b="b" l="l" r="r" t="t"/>
            <a:pathLst>
              <a:path extrusionOk="0" h="1693" w="1693">
                <a:moveTo>
                  <a:pt x="847" y="0"/>
                </a:moveTo>
                <a:lnTo>
                  <a:pt x="890" y="1"/>
                </a:lnTo>
                <a:lnTo>
                  <a:pt x="934" y="3"/>
                </a:lnTo>
                <a:lnTo>
                  <a:pt x="976" y="9"/>
                </a:lnTo>
                <a:lnTo>
                  <a:pt x="1018" y="16"/>
                </a:lnTo>
                <a:lnTo>
                  <a:pt x="1059" y="26"/>
                </a:lnTo>
                <a:lnTo>
                  <a:pt x="1098" y="37"/>
                </a:lnTo>
                <a:lnTo>
                  <a:pt x="1138" y="51"/>
                </a:lnTo>
                <a:lnTo>
                  <a:pt x="1176" y="66"/>
                </a:lnTo>
                <a:lnTo>
                  <a:pt x="1214" y="82"/>
                </a:lnTo>
                <a:lnTo>
                  <a:pt x="1250" y="102"/>
                </a:lnTo>
                <a:lnTo>
                  <a:pt x="1286" y="122"/>
                </a:lnTo>
                <a:lnTo>
                  <a:pt x="1321" y="144"/>
                </a:lnTo>
                <a:lnTo>
                  <a:pt x="1353" y="168"/>
                </a:lnTo>
                <a:lnTo>
                  <a:pt x="1386" y="193"/>
                </a:lnTo>
                <a:lnTo>
                  <a:pt x="1416" y="219"/>
                </a:lnTo>
                <a:lnTo>
                  <a:pt x="1446" y="247"/>
                </a:lnTo>
                <a:lnTo>
                  <a:pt x="1473" y="277"/>
                </a:lnTo>
                <a:lnTo>
                  <a:pt x="1500" y="307"/>
                </a:lnTo>
                <a:lnTo>
                  <a:pt x="1525" y="340"/>
                </a:lnTo>
                <a:lnTo>
                  <a:pt x="1549" y="372"/>
                </a:lnTo>
                <a:lnTo>
                  <a:pt x="1571" y="407"/>
                </a:lnTo>
                <a:lnTo>
                  <a:pt x="1591" y="442"/>
                </a:lnTo>
                <a:lnTo>
                  <a:pt x="1610" y="479"/>
                </a:lnTo>
                <a:lnTo>
                  <a:pt x="1627" y="516"/>
                </a:lnTo>
                <a:lnTo>
                  <a:pt x="1642" y="555"/>
                </a:lnTo>
                <a:lnTo>
                  <a:pt x="1655" y="594"/>
                </a:lnTo>
                <a:lnTo>
                  <a:pt x="1667" y="634"/>
                </a:lnTo>
                <a:lnTo>
                  <a:pt x="1676" y="675"/>
                </a:lnTo>
                <a:lnTo>
                  <a:pt x="1684" y="717"/>
                </a:lnTo>
                <a:lnTo>
                  <a:pt x="1688" y="759"/>
                </a:lnTo>
                <a:lnTo>
                  <a:pt x="1692" y="802"/>
                </a:lnTo>
                <a:lnTo>
                  <a:pt x="1693" y="846"/>
                </a:lnTo>
                <a:lnTo>
                  <a:pt x="1692" y="889"/>
                </a:lnTo>
                <a:lnTo>
                  <a:pt x="1688" y="932"/>
                </a:lnTo>
                <a:lnTo>
                  <a:pt x="1684" y="974"/>
                </a:lnTo>
                <a:lnTo>
                  <a:pt x="1676" y="1016"/>
                </a:lnTo>
                <a:lnTo>
                  <a:pt x="1667" y="1057"/>
                </a:lnTo>
                <a:lnTo>
                  <a:pt x="1655" y="1098"/>
                </a:lnTo>
                <a:lnTo>
                  <a:pt x="1642" y="1136"/>
                </a:lnTo>
                <a:lnTo>
                  <a:pt x="1627" y="1175"/>
                </a:lnTo>
                <a:lnTo>
                  <a:pt x="1610" y="1213"/>
                </a:lnTo>
                <a:lnTo>
                  <a:pt x="1591" y="1249"/>
                </a:lnTo>
                <a:lnTo>
                  <a:pt x="1571" y="1284"/>
                </a:lnTo>
                <a:lnTo>
                  <a:pt x="1549" y="1319"/>
                </a:lnTo>
                <a:lnTo>
                  <a:pt x="1525" y="1353"/>
                </a:lnTo>
                <a:lnTo>
                  <a:pt x="1500" y="1384"/>
                </a:lnTo>
                <a:lnTo>
                  <a:pt x="1473" y="1415"/>
                </a:lnTo>
                <a:lnTo>
                  <a:pt x="1446" y="1444"/>
                </a:lnTo>
                <a:lnTo>
                  <a:pt x="1416" y="1473"/>
                </a:lnTo>
                <a:lnTo>
                  <a:pt x="1386" y="1499"/>
                </a:lnTo>
                <a:lnTo>
                  <a:pt x="1353" y="1524"/>
                </a:lnTo>
                <a:lnTo>
                  <a:pt x="1321" y="1547"/>
                </a:lnTo>
                <a:lnTo>
                  <a:pt x="1286" y="1570"/>
                </a:lnTo>
                <a:lnTo>
                  <a:pt x="1250" y="1590"/>
                </a:lnTo>
                <a:lnTo>
                  <a:pt x="1214" y="1609"/>
                </a:lnTo>
                <a:lnTo>
                  <a:pt x="1176" y="1625"/>
                </a:lnTo>
                <a:lnTo>
                  <a:pt x="1138" y="1641"/>
                </a:lnTo>
                <a:lnTo>
                  <a:pt x="1098" y="1654"/>
                </a:lnTo>
                <a:lnTo>
                  <a:pt x="1059" y="1665"/>
                </a:lnTo>
                <a:lnTo>
                  <a:pt x="1018" y="1675"/>
                </a:lnTo>
                <a:lnTo>
                  <a:pt x="976" y="1683"/>
                </a:lnTo>
                <a:lnTo>
                  <a:pt x="934" y="1688"/>
                </a:lnTo>
                <a:lnTo>
                  <a:pt x="890" y="1691"/>
                </a:lnTo>
                <a:lnTo>
                  <a:pt x="847" y="1693"/>
                </a:lnTo>
                <a:lnTo>
                  <a:pt x="803" y="1691"/>
                </a:lnTo>
                <a:lnTo>
                  <a:pt x="761" y="1688"/>
                </a:lnTo>
                <a:lnTo>
                  <a:pt x="717" y="1683"/>
                </a:lnTo>
                <a:lnTo>
                  <a:pt x="676" y="1675"/>
                </a:lnTo>
                <a:lnTo>
                  <a:pt x="636" y="1665"/>
                </a:lnTo>
                <a:lnTo>
                  <a:pt x="595" y="1654"/>
                </a:lnTo>
                <a:lnTo>
                  <a:pt x="555" y="1641"/>
                </a:lnTo>
                <a:lnTo>
                  <a:pt x="517" y="1625"/>
                </a:lnTo>
                <a:lnTo>
                  <a:pt x="479" y="1609"/>
                </a:lnTo>
                <a:lnTo>
                  <a:pt x="443" y="1590"/>
                </a:lnTo>
                <a:lnTo>
                  <a:pt x="407" y="1570"/>
                </a:lnTo>
                <a:lnTo>
                  <a:pt x="374" y="1547"/>
                </a:lnTo>
                <a:lnTo>
                  <a:pt x="340" y="1524"/>
                </a:lnTo>
                <a:lnTo>
                  <a:pt x="309" y="1499"/>
                </a:lnTo>
                <a:lnTo>
                  <a:pt x="277" y="1473"/>
                </a:lnTo>
                <a:lnTo>
                  <a:pt x="249" y="1444"/>
                </a:lnTo>
                <a:lnTo>
                  <a:pt x="220" y="1415"/>
                </a:lnTo>
                <a:lnTo>
                  <a:pt x="193" y="1384"/>
                </a:lnTo>
                <a:lnTo>
                  <a:pt x="168" y="1353"/>
                </a:lnTo>
                <a:lnTo>
                  <a:pt x="145" y="1319"/>
                </a:lnTo>
                <a:lnTo>
                  <a:pt x="122" y="1284"/>
                </a:lnTo>
                <a:lnTo>
                  <a:pt x="102" y="1249"/>
                </a:lnTo>
                <a:lnTo>
                  <a:pt x="84" y="1213"/>
                </a:lnTo>
                <a:lnTo>
                  <a:pt x="67" y="1175"/>
                </a:lnTo>
                <a:lnTo>
                  <a:pt x="51" y="1136"/>
                </a:lnTo>
                <a:lnTo>
                  <a:pt x="38" y="1098"/>
                </a:lnTo>
                <a:lnTo>
                  <a:pt x="26" y="1057"/>
                </a:lnTo>
                <a:lnTo>
                  <a:pt x="18" y="1016"/>
                </a:lnTo>
                <a:lnTo>
                  <a:pt x="9" y="974"/>
                </a:lnTo>
                <a:lnTo>
                  <a:pt x="5" y="932"/>
                </a:lnTo>
                <a:lnTo>
                  <a:pt x="1" y="889"/>
                </a:lnTo>
                <a:lnTo>
                  <a:pt x="0" y="846"/>
                </a:lnTo>
                <a:lnTo>
                  <a:pt x="1" y="802"/>
                </a:lnTo>
                <a:lnTo>
                  <a:pt x="5" y="759"/>
                </a:lnTo>
                <a:lnTo>
                  <a:pt x="9" y="717"/>
                </a:lnTo>
                <a:lnTo>
                  <a:pt x="18" y="675"/>
                </a:lnTo>
                <a:lnTo>
                  <a:pt x="26" y="634"/>
                </a:lnTo>
                <a:lnTo>
                  <a:pt x="38" y="594"/>
                </a:lnTo>
                <a:lnTo>
                  <a:pt x="51" y="555"/>
                </a:lnTo>
                <a:lnTo>
                  <a:pt x="67" y="516"/>
                </a:lnTo>
                <a:lnTo>
                  <a:pt x="84" y="479"/>
                </a:lnTo>
                <a:lnTo>
                  <a:pt x="102" y="442"/>
                </a:lnTo>
                <a:lnTo>
                  <a:pt x="122" y="407"/>
                </a:lnTo>
                <a:lnTo>
                  <a:pt x="145" y="372"/>
                </a:lnTo>
                <a:lnTo>
                  <a:pt x="168" y="340"/>
                </a:lnTo>
                <a:lnTo>
                  <a:pt x="193" y="307"/>
                </a:lnTo>
                <a:lnTo>
                  <a:pt x="220" y="277"/>
                </a:lnTo>
                <a:lnTo>
                  <a:pt x="249" y="247"/>
                </a:lnTo>
                <a:lnTo>
                  <a:pt x="277" y="219"/>
                </a:lnTo>
                <a:lnTo>
                  <a:pt x="309" y="193"/>
                </a:lnTo>
                <a:lnTo>
                  <a:pt x="340" y="168"/>
                </a:lnTo>
                <a:lnTo>
                  <a:pt x="374" y="144"/>
                </a:lnTo>
                <a:lnTo>
                  <a:pt x="407" y="122"/>
                </a:lnTo>
                <a:lnTo>
                  <a:pt x="443" y="102"/>
                </a:lnTo>
                <a:lnTo>
                  <a:pt x="479" y="82"/>
                </a:lnTo>
                <a:lnTo>
                  <a:pt x="517" y="66"/>
                </a:lnTo>
                <a:lnTo>
                  <a:pt x="555" y="51"/>
                </a:lnTo>
                <a:lnTo>
                  <a:pt x="595" y="37"/>
                </a:lnTo>
                <a:lnTo>
                  <a:pt x="636" y="26"/>
                </a:lnTo>
                <a:lnTo>
                  <a:pt x="676" y="16"/>
                </a:lnTo>
                <a:lnTo>
                  <a:pt x="717" y="9"/>
                </a:lnTo>
                <a:lnTo>
                  <a:pt x="761" y="3"/>
                </a:lnTo>
                <a:lnTo>
                  <a:pt x="803" y="1"/>
                </a:lnTo>
                <a:lnTo>
                  <a:pt x="847" y="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4" name="Google Shape;1744;p31"/>
          <p:cNvSpPr/>
          <p:nvPr/>
        </p:nvSpPr>
        <p:spPr>
          <a:xfrm>
            <a:off x="515238" y="1170504"/>
            <a:ext cx="2329957" cy="307777"/>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accent2"/>
                </a:solidFill>
                <a:latin typeface="Microsoft Yahei"/>
                <a:ea typeface="Microsoft Yahei"/>
                <a:cs typeface="Microsoft Yahei"/>
                <a:sym typeface="Microsoft Yahei"/>
              </a:rPr>
              <a:t>Future goal1</a:t>
            </a:r>
            <a:endParaRPr b="1" sz="1400">
              <a:solidFill>
                <a:schemeClr val="accent2"/>
              </a:solidFill>
              <a:latin typeface="Microsoft Yahei"/>
              <a:ea typeface="Microsoft Yahei"/>
              <a:cs typeface="Microsoft Yahei"/>
              <a:sym typeface="Microsoft Yahei"/>
            </a:endParaRPr>
          </a:p>
        </p:txBody>
      </p:sp>
      <p:sp>
        <p:nvSpPr>
          <p:cNvPr id="1745" name="Google Shape;1745;p31"/>
          <p:cNvSpPr/>
          <p:nvPr/>
        </p:nvSpPr>
        <p:spPr>
          <a:xfrm>
            <a:off x="515237" y="1477336"/>
            <a:ext cx="2308998" cy="461665"/>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545454"/>
                </a:solidFill>
                <a:latin typeface="Microsoft Yahei"/>
                <a:ea typeface="Microsoft Yahei"/>
                <a:cs typeface="Microsoft Yahei"/>
                <a:sym typeface="Microsoft Yahei"/>
              </a:rPr>
              <a:t>Enter your content here, or copy and paste your text.</a:t>
            </a:r>
            <a:endParaRPr/>
          </a:p>
        </p:txBody>
      </p:sp>
      <p:sp>
        <p:nvSpPr>
          <p:cNvPr id="1746" name="Google Shape;1746;p31"/>
          <p:cNvSpPr/>
          <p:nvPr/>
        </p:nvSpPr>
        <p:spPr>
          <a:xfrm>
            <a:off x="515238" y="3804782"/>
            <a:ext cx="2329957" cy="307777"/>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accent2"/>
                </a:solidFill>
                <a:latin typeface="Microsoft Yahei"/>
                <a:ea typeface="Microsoft Yahei"/>
                <a:cs typeface="Microsoft Yahei"/>
                <a:sym typeface="Microsoft Yahei"/>
              </a:rPr>
              <a:t>Future goal2</a:t>
            </a:r>
            <a:endParaRPr b="1" sz="1400">
              <a:solidFill>
                <a:schemeClr val="accent2"/>
              </a:solidFill>
              <a:latin typeface="Microsoft Yahei"/>
              <a:ea typeface="Microsoft Yahei"/>
              <a:cs typeface="Microsoft Yahei"/>
              <a:sym typeface="Microsoft Yahei"/>
            </a:endParaRPr>
          </a:p>
        </p:txBody>
      </p:sp>
      <p:sp>
        <p:nvSpPr>
          <p:cNvPr id="1747" name="Google Shape;1747;p31"/>
          <p:cNvSpPr/>
          <p:nvPr/>
        </p:nvSpPr>
        <p:spPr>
          <a:xfrm>
            <a:off x="515237" y="4111614"/>
            <a:ext cx="2308998" cy="461665"/>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545454"/>
                </a:solidFill>
                <a:latin typeface="Microsoft Yahei"/>
                <a:ea typeface="Microsoft Yahei"/>
                <a:cs typeface="Microsoft Yahei"/>
                <a:sym typeface="Microsoft Yahei"/>
              </a:rPr>
              <a:t>Enter your content here, or copy and paste your text.</a:t>
            </a:r>
            <a:endParaRPr/>
          </a:p>
        </p:txBody>
      </p:sp>
      <p:sp>
        <p:nvSpPr>
          <p:cNvPr id="1748" name="Google Shape;1748;p31"/>
          <p:cNvSpPr/>
          <p:nvPr/>
        </p:nvSpPr>
        <p:spPr>
          <a:xfrm>
            <a:off x="4856775" y="1170504"/>
            <a:ext cx="2329957" cy="307777"/>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accent2"/>
                </a:solidFill>
                <a:latin typeface="Microsoft Yahei"/>
                <a:ea typeface="Microsoft Yahei"/>
                <a:cs typeface="Microsoft Yahei"/>
                <a:sym typeface="Microsoft Yahei"/>
              </a:rPr>
              <a:t>Future goal3</a:t>
            </a:r>
            <a:endParaRPr b="1" sz="1400">
              <a:solidFill>
                <a:schemeClr val="accent2"/>
              </a:solidFill>
              <a:latin typeface="Microsoft Yahei"/>
              <a:ea typeface="Microsoft Yahei"/>
              <a:cs typeface="Microsoft Yahei"/>
              <a:sym typeface="Microsoft Yahei"/>
            </a:endParaRPr>
          </a:p>
        </p:txBody>
      </p:sp>
      <p:sp>
        <p:nvSpPr>
          <p:cNvPr id="1749" name="Google Shape;1749;p31"/>
          <p:cNvSpPr/>
          <p:nvPr/>
        </p:nvSpPr>
        <p:spPr>
          <a:xfrm>
            <a:off x="6250175" y="1477336"/>
            <a:ext cx="2308998" cy="461665"/>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45454"/>
                </a:solidFill>
                <a:latin typeface="Microsoft Yahei"/>
                <a:ea typeface="Microsoft Yahei"/>
                <a:cs typeface="Microsoft Yahei"/>
                <a:sym typeface="Microsoft Yahei"/>
              </a:rPr>
              <a:t>Enter your content here, or copy and paste your text.</a:t>
            </a:r>
            <a:endParaRPr/>
          </a:p>
        </p:txBody>
      </p:sp>
      <p:sp>
        <p:nvSpPr>
          <p:cNvPr id="1750" name="Google Shape;1750;p31"/>
          <p:cNvSpPr/>
          <p:nvPr/>
        </p:nvSpPr>
        <p:spPr>
          <a:xfrm>
            <a:off x="4877314" y="3904416"/>
            <a:ext cx="2329957" cy="307777"/>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accent2"/>
                </a:solidFill>
                <a:latin typeface="Microsoft Yahei"/>
                <a:ea typeface="Microsoft Yahei"/>
                <a:cs typeface="Microsoft Yahei"/>
                <a:sym typeface="Microsoft Yahei"/>
              </a:rPr>
              <a:t>Future goal4</a:t>
            </a:r>
            <a:endParaRPr b="1" sz="1400">
              <a:solidFill>
                <a:schemeClr val="accent2"/>
              </a:solidFill>
              <a:latin typeface="Microsoft Yahei"/>
              <a:ea typeface="Microsoft Yahei"/>
              <a:cs typeface="Microsoft Yahei"/>
              <a:sym typeface="Microsoft Yahei"/>
            </a:endParaRPr>
          </a:p>
        </p:txBody>
      </p:sp>
      <p:sp>
        <p:nvSpPr>
          <p:cNvPr id="1751" name="Google Shape;1751;p31"/>
          <p:cNvSpPr/>
          <p:nvPr/>
        </p:nvSpPr>
        <p:spPr>
          <a:xfrm>
            <a:off x="6250175" y="4211248"/>
            <a:ext cx="2308998" cy="461665"/>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45454"/>
                </a:solidFill>
                <a:latin typeface="Microsoft Yahei"/>
                <a:ea typeface="Microsoft Yahei"/>
                <a:cs typeface="Microsoft Yahei"/>
                <a:sym typeface="Microsoft Yahei"/>
              </a:rPr>
              <a:t>Enter your content here, or copy and paste your text.</a:t>
            </a:r>
            <a:endParaRPr/>
          </a:p>
        </p:txBody>
      </p:sp>
      <p:sp>
        <p:nvSpPr>
          <p:cNvPr id="1752" name="Google Shape;1752;p31"/>
          <p:cNvSpPr/>
          <p:nvPr/>
        </p:nvSpPr>
        <p:spPr>
          <a:xfrm>
            <a:off x="2914385" y="1390838"/>
            <a:ext cx="263236" cy="338554"/>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lt1"/>
                </a:solidFill>
                <a:latin typeface="Impact"/>
                <a:ea typeface="Impact"/>
                <a:cs typeface="Impact"/>
                <a:sym typeface="Impact"/>
              </a:rPr>
              <a:t>1</a:t>
            </a:r>
            <a:endParaRPr sz="1600">
              <a:solidFill>
                <a:schemeClr val="lt1"/>
              </a:solidFill>
              <a:latin typeface="Impact"/>
              <a:ea typeface="Impact"/>
              <a:cs typeface="Impact"/>
              <a:sym typeface="Impact"/>
            </a:endParaRPr>
          </a:p>
        </p:txBody>
      </p:sp>
      <p:sp>
        <p:nvSpPr>
          <p:cNvPr id="1753" name="Google Shape;1753;p31"/>
          <p:cNvSpPr/>
          <p:nvPr/>
        </p:nvSpPr>
        <p:spPr>
          <a:xfrm>
            <a:off x="2950771" y="4008536"/>
            <a:ext cx="263236" cy="338554"/>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lt1"/>
                </a:solidFill>
                <a:latin typeface="Impact"/>
                <a:ea typeface="Impact"/>
                <a:cs typeface="Impact"/>
                <a:sym typeface="Impact"/>
              </a:rPr>
              <a:t>2</a:t>
            </a:r>
            <a:endParaRPr sz="1600">
              <a:solidFill>
                <a:schemeClr val="lt1"/>
              </a:solidFill>
              <a:latin typeface="Impact"/>
              <a:ea typeface="Impact"/>
              <a:cs typeface="Impact"/>
              <a:sym typeface="Impact"/>
            </a:endParaRPr>
          </a:p>
        </p:txBody>
      </p:sp>
      <p:sp>
        <p:nvSpPr>
          <p:cNvPr id="1754" name="Google Shape;1754;p31"/>
          <p:cNvSpPr/>
          <p:nvPr/>
        </p:nvSpPr>
        <p:spPr>
          <a:xfrm>
            <a:off x="5880631" y="1385986"/>
            <a:ext cx="263236" cy="338554"/>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lt1"/>
                </a:solidFill>
                <a:latin typeface="Impact"/>
                <a:ea typeface="Impact"/>
                <a:cs typeface="Impact"/>
                <a:sym typeface="Impact"/>
              </a:rPr>
              <a:t>3</a:t>
            </a:r>
            <a:endParaRPr sz="1600">
              <a:solidFill>
                <a:schemeClr val="lt1"/>
              </a:solidFill>
              <a:latin typeface="Impact"/>
              <a:ea typeface="Impact"/>
              <a:cs typeface="Impact"/>
              <a:sym typeface="Impact"/>
            </a:endParaRPr>
          </a:p>
        </p:txBody>
      </p:sp>
      <p:sp>
        <p:nvSpPr>
          <p:cNvPr id="1755" name="Google Shape;1755;p31"/>
          <p:cNvSpPr/>
          <p:nvPr/>
        </p:nvSpPr>
        <p:spPr>
          <a:xfrm>
            <a:off x="5890136" y="4002186"/>
            <a:ext cx="263236" cy="338554"/>
          </a:xfrm>
          <a:prstGeom prst="roundRect">
            <a:avLst>
              <a:gd fmla="val 0"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lt1"/>
                </a:solidFill>
                <a:latin typeface="Impact"/>
                <a:ea typeface="Impact"/>
                <a:cs typeface="Impact"/>
                <a:sym typeface="Impact"/>
              </a:rPr>
              <a:t>4</a:t>
            </a:r>
            <a:endParaRPr sz="1600">
              <a:solidFill>
                <a:schemeClr val="lt1"/>
              </a:solidFill>
              <a:latin typeface="Impact"/>
              <a:ea typeface="Impact"/>
              <a:cs typeface="Impact"/>
              <a:sym typeface="Impact"/>
            </a:endParaRPr>
          </a:p>
        </p:txBody>
      </p:sp>
      <p:grpSp>
        <p:nvGrpSpPr>
          <p:cNvPr id="1756" name="Google Shape;1756;p31"/>
          <p:cNvGrpSpPr/>
          <p:nvPr/>
        </p:nvGrpSpPr>
        <p:grpSpPr>
          <a:xfrm>
            <a:off x="2714538" y="340191"/>
            <a:ext cx="6139049" cy="129804"/>
            <a:chOff x="2713964" y="340296"/>
            <a:chExt cx="6140944" cy="129844"/>
          </a:xfrm>
        </p:grpSpPr>
        <p:cxnSp>
          <p:nvCxnSpPr>
            <p:cNvPr id="1757" name="Google Shape;1757;p31"/>
            <p:cNvCxnSpPr>
              <a:endCxn id="1758"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1758" name="Google Shape;1758;p31"/>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1759" name="Google Shape;1759;p31"/>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1760" name="Google Shape;1760;p31"/>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1761" name="Google Shape;1761;p31"/>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38"/>
                                        </p:tgtEl>
                                        <p:attrNameLst>
                                          <p:attrName>style.visibility</p:attrName>
                                        </p:attrNameLst>
                                      </p:cBhvr>
                                      <p:to>
                                        <p:strVal val="visible"/>
                                      </p:to>
                                    </p:set>
                                    <p:animEffect filter="fade" transition="in">
                                      <p:cBhvr>
                                        <p:cTn dur="1000"/>
                                        <p:tgtEl>
                                          <p:spTgt spid="1738"/>
                                        </p:tgtEl>
                                      </p:cBhvr>
                                    </p:animEffect>
                                  </p:childTnLst>
                                </p:cTn>
                              </p:par>
                              <p:par>
                                <p:cTn fill="hold" nodeType="withEffect" presetClass="entr" presetID="10" presetSubtype="0">
                                  <p:stCondLst>
                                    <p:cond delay="0"/>
                                  </p:stCondLst>
                                  <p:childTnLst>
                                    <p:set>
                                      <p:cBhvr>
                                        <p:cTn dur="1" fill="hold">
                                          <p:stCondLst>
                                            <p:cond delay="0"/>
                                          </p:stCondLst>
                                        </p:cTn>
                                        <p:tgtEl>
                                          <p:spTgt spid="1739"/>
                                        </p:tgtEl>
                                        <p:attrNameLst>
                                          <p:attrName>style.visibility</p:attrName>
                                        </p:attrNameLst>
                                      </p:cBhvr>
                                      <p:to>
                                        <p:strVal val="visible"/>
                                      </p:to>
                                    </p:set>
                                    <p:animEffect filter="fade" transition="in">
                                      <p:cBhvr>
                                        <p:cTn dur="1000"/>
                                        <p:tgtEl>
                                          <p:spTgt spid="173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728"/>
                                        </p:tgtEl>
                                        <p:attrNameLst>
                                          <p:attrName>style.visibility</p:attrName>
                                        </p:attrNameLst>
                                      </p:cBhvr>
                                      <p:to>
                                        <p:strVal val="visible"/>
                                      </p:to>
                                    </p:set>
                                    <p:animEffect filter="fade" transition="in">
                                      <p:cBhvr>
                                        <p:cTn dur="500"/>
                                        <p:tgtEl>
                                          <p:spTgt spid="172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29"/>
                                        </p:tgtEl>
                                        <p:attrNameLst>
                                          <p:attrName>style.visibility</p:attrName>
                                        </p:attrNameLst>
                                      </p:cBhvr>
                                      <p:to>
                                        <p:strVal val="visible"/>
                                      </p:to>
                                    </p:set>
                                    <p:animEffect filter="fade" transition="in">
                                      <p:cBhvr>
                                        <p:cTn dur="500"/>
                                        <p:tgtEl>
                                          <p:spTgt spid="172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732"/>
                                        </p:tgtEl>
                                        <p:attrNameLst>
                                          <p:attrName>style.visibility</p:attrName>
                                        </p:attrNameLst>
                                      </p:cBhvr>
                                      <p:to>
                                        <p:strVal val="visible"/>
                                      </p:to>
                                    </p:set>
                                    <p:animEffect filter="fade" transition="in">
                                      <p:cBhvr>
                                        <p:cTn dur="500"/>
                                        <p:tgtEl>
                                          <p:spTgt spid="1732"/>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735"/>
                                        </p:tgtEl>
                                        <p:attrNameLst>
                                          <p:attrName>style.visibility</p:attrName>
                                        </p:attrNameLst>
                                      </p:cBhvr>
                                      <p:to>
                                        <p:strVal val="visible"/>
                                      </p:to>
                                    </p:set>
                                    <p:animEffect filter="fade" transition="in">
                                      <p:cBhvr>
                                        <p:cTn dur="500"/>
                                        <p:tgtEl>
                                          <p:spTgt spid="173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741"/>
                                        </p:tgtEl>
                                        <p:attrNameLst>
                                          <p:attrName>style.visibility</p:attrName>
                                        </p:attrNameLst>
                                      </p:cBhvr>
                                      <p:to>
                                        <p:strVal val="visible"/>
                                      </p:to>
                                    </p:set>
                                    <p:animEffect filter="fade" transition="in">
                                      <p:cBhvr>
                                        <p:cTn dur="1000"/>
                                        <p:tgtEl>
                                          <p:spTgt spid="1741"/>
                                        </p:tgtEl>
                                      </p:cBhvr>
                                    </p:animEffect>
                                  </p:childTnLst>
                                </p:cTn>
                              </p:par>
                              <p:par>
                                <p:cTn fill="hold" nodeType="withEffect" presetClass="entr" presetID="10" presetSubtype="0">
                                  <p:stCondLst>
                                    <p:cond delay="0"/>
                                  </p:stCondLst>
                                  <p:childTnLst>
                                    <p:set>
                                      <p:cBhvr>
                                        <p:cTn dur="1" fill="hold">
                                          <p:stCondLst>
                                            <p:cond delay="0"/>
                                          </p:stCondLst>
                                        </p:cTn>
                                        <p:tgtEl>
                                          <p:spTgt spid="1752"/>
                                        </p:tgtEl>
                                        <p:attrNameLst>
                                          <p:attrName>style.visibility</p:attrName>
                                        </p:attrNameLst>
                                      </p:cBhvr>
                                      <p:to>
                                        <p:strVal val="visible"/>
                                      </p:to>
                                    </p:set>
                                    <p:animEffect filter="fade" transition="in">
                                      <p:cBhvr>
                                        <p:cTn dur="1000"/>
                                        <p:tgtEl>
                                          <p:spTgt spid="1752"/>
                                        </p:tgtEl>
                                      </p:cBhvr>
                                    </p:animEffect>
                                  </p:childTnLst>
                                </p:cTn>
                              </p:par>
                            </p:childTnLst>
                          </p:cTn>
                        </p:par>
                        <p:par>
                          <p:cTn fill="hold">
                            <p:stCondLst>
                              <p:cond delay="4000"/>
                            </p:stCondLst>
                            <p:childTnLst>
                              <p:par>
                                <p:cTn fill="hold" nodeType="afterEffect" presetClass="entr" presetID="2" presetSubtype="8">
                                  <p:stCondLst>
                                    <p:cond delay="0"/>
                                  </p:stCondLst>
                                  <p:childTnLst>
                                    <p:set>
                                      <p:cBhvr>
                                        <p:cTn dur="1" fill="hold">
                                          <p:stCondLst>
                                            <p:cond delay="0"/>
                                          </p:stCondLst>
                                        </p:cTn>
                                        <p:tgtEl>
                                          <p:spTgt spid="1744"/>
                                        </p:tgtEl>
                                        <p:attrNameLst>
                                          <p:attrName>style.visibility</p:attrName>
                                        </p:attrNameLst>
                                      </p:cBhvr>
                                      <p:to>
                                        <p:strVal val="visible"/>
                                      </p:to>
                                    </p:set>
                                    <p:anim calcmode="lin" valueType="num">
                                      <p:cBhvr additive="base">
                                        <p:cTn dur="500"/>
                                        <p:tgtEl>
                                          <p:spTgt spid="174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0"/>
                                  </p:stCondLst>
                                  <p:childTnLst>
                                    <p:set>
                                      <p:cBhvr>
                                        <p:cTn dur="1" fill="hold">
                                          <p:stCondLst>
                                            <p:cond delay="0"/>
                                          </p:stCondLst>
                                        </p:cTn>
                                        <p:tgtEl>
                                          <p:spTgt spid="1745"/>
                                        </p:tgtEl>
                                        <p:attrNameLst>
                                          <p:attrName>style.visibility</p:attrName>
                                        </p:attrNameLst>
                                      </p:cBhvr>
                                      <p:to>
                                        <p:strVal val="visible"/>
                                      </p:to>
                                    </p:set>
                                    <p:anim calcmode="lin" valueType="num">
                                      <p:cBhvr additive="base">
                                        <p:cTn dur="500"/>
                                        <p:tgtEl>
                                          <p:spTgt spid="174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0"/>
                                  </p:stCondLst>
                                  <p:childTnLst>
                                    <p:set>
                                      <p:cBhvr>
                                        <p:cTn dur="1" fill="hold">
                                          <p:stCondLst>
                                            <p:cond delay="0"/>
                                          </p:stCondLst>
                                        </p:cTn>
                                        <p:tgtEl>
                                          <p:spTgt spid="1743"/>
                                        </p:tgtEl>
                                        <p:attrNameLst>
                                          <p:attrName>style.visibility</p:attrName>
                                        </p:attrNameLst>
                                      </p:cBhvr>
                                      <p:to>
                                        <p:strVal val="visible"/>
                                      </p:to>
                                    </p:set>
                                    <p:animEffect filter="fade" transition="in">
                                      <p:cBhvr>
                                        <p:cTn dur="1000"/>
                                        <p:tgtEl>
                                          <p:spTgt spid="1743"/>
                                        </p:tgtEl>
                                      </p:cBhvr>
                                    </p:animEffect>
                                  </p:childTnLst>
                                </p:cTn>
                              </p:par>
                              <p:par>
                                <p:cTn fill="hold" nodeType="withEffect" presetClass="entr" presetID="10" presetSubtype="0">
                                  <p:stCondLst>
                                    <p:cond delay="0"/>
                                  </p:stCondLst>
                                  <p:childTnLst>
                                    <p:set>
                                      <p:cBhvr>
                                        <p:cTn dur="1" fill="hold">
                                          <p:stCondLst>
                                            <p:cond delay="0"/>
                                          </p:stCondLst>
                                        </p:cTn>
                                        <p:tgtEl>
                                          <p:spTgt spid="1753"/>
                                        </p:tgtEl>
                                        <p:attrNameLst>
                                          <p:attrName>style.visibility</p:attrName>
                                        </p:attrNameLst>
                                      </p:cBhvr>
                                      <p:to>
                                        <p:strVal val="visible"/>
                                      </p:to>
                                    </p:set>
                                    <p:animEffect filter="fade" transition="in">
                                      <p:cBhvr>
                                        <p:cTn dur="1000"/>
                                        <p:tgtEl>
                                          <p:spTgt spid="1753"/>
                                        </p:tgtEl>
                                      </p:cBhvr>
                                    </p:animEffect>
                                  </p:childTnLst>
                                </p:cTn>
                              </p:par>
                            </p:childTnLst>
                          </p:cTn>
                        </p:par>
                        <p:par>
                          <p:cTn fill="hold">
                            <p:stCondLst>
                              <p:cond delay="5000"/>
                            </p:stCondLst>
                            <p:childTnLst>
                              <p:par>
                                <p:cTn fill="hold" nodeType="afterEffect" presetClass="entr" presetID="2" presetSubtype="8">
                                  <p:stCondLst>
                                    <p:cond delay="0"/>
                                  </p:stCondLst>
                                  <p:childTnLst>
                                    <p:set>
                                      <p:cBhvr>
                                        <p:cTn dur="1" fill="hold">
                                          <p:stCondLst>
                                            <p:cond delay="0"/>
                                          </p:stCondLst>
                                        </p:cTn>
                                        <p:tgtEl>
                                          <p:spTgt spid="1746"/>
                                        </p:tgtEl>
                                        <p:attrNameLst>
                                          <p:attrName>style.visibility</p:attrName>
                                        </p:attrNameLst>
                                      </p:cBhvr>
                                      <p:to>
                                        <p:strVal val="visible"/>
                                      </p:to>
                                    </p:set>
                                    <p:anim calcmode="lin" valueType="num">
                                      <p:cBhvr additive="base">
                                        <p:cTn dur="500"/>
                                        <p:tgtEl>
                                          <p:spTgt spid="174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747"/>
                                        </p:tgtEl>
                                        <p:attrNameLst>
                                          <p:attrName>style.visibility</p:attrName>
                                        </p:attrNameLst>
                                      </p:cBhvr>
                                      <p:to>
                                        <p:strVal val="visible"/>
                                      </p:to>
                                    </p:set>
                                    <p:anim calcmode="lin" valueType="num">
                                      <p:cBhvr additive="base">
                                        <p:cTn dur="500"/>
                                        <p:tgtEl>
                                          <p:spTgt spid="1747"/>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740"/>
                                        </p:tgtEl>
                                        <p:attrNameLst>
                                          <p:attrName>style.visibility</p:attrName>
                                        </p:attrNameLst>
                                      </p:cBhvr>
                                      <p:to>
                                        <p:strVal val="visible"/>
                                      </p:to>
                                    </p:set>
                                    <p:animEffect filter="fade" transition="in">
                                      <p:cBhvr>
                                        <p:cTn dur="1000"/>
                                        <p:tgtEl>
                                          <p:spTgt spid="1740"/>
                                        </p:tgtEl>
                                      </p:cBhvr>
                                    </p:animEffect>
                                  </p:childTnLst>
                                </p:cTn>
                              </p:par>
                              <p:par>
                                <p:cTn fill="hold" nodeType="withEffect" presetClass="entr" presetID="10" presetSubtype="0">
                                  <p:stCondLst>
                                    <p:cond delay="0"/>
                                  </p:stCondLst>
                                  <p:childTnLst>
                                    <p:set>
                                      <p:cBhvr>
                                        <p:cTn dur="1" fill="hold">
                                          <p:stCondLst>
                                            <p:cond delay="0"/>
                                          </p:stCondLst>
                                        </p:cTn>
                                        <p:tgtEl>
                                          <p:spTgt spid="1754"/>
                                        </p:tgtEl>
                                        <p:attrNameLst>
                                          <p:attrName>style.visibility</p:attrName>
                                        </p:attrNameLst>
                                      </p:cBhvr>
                                      <p:to>
                                        <p:strVal val="visible"/>
                                      </p:to>
                                    </p:set>
                                    <p:animEffect filter="fade" transition="in">
                                      <p:cBhvr>
                                        <p:cTn dur="1000"/>
                                        <p:tgtEl>
                                          <p:spTgt spid="1754"/>
                                        </p:tgtEl>
                                      </p:cBhvr>
                                    </p:animEffect>
                                  </p:childTnLst>
                                </p:cTn>
                              </p:par>
                            </p:childTnLst>
                          </p:cTn>
                        </p:par>
                        <p:par>
                          <p:cTn fill="hold">
                            <p:stCondLst>
                              <p:cond delay="6000"/>
                            </p:stCondLst>
                            <p:childTnLst>
                              <p:par>
                                <p:cTn fill="hold" nodeType="afterEffect" presetClass="entr" presetID="2" presetSubtype="2">
                                  <p:stCondLst>
                                    <p:cond delay="0"/>
                                  </p:stCondLst>
                                  <p:childTnLst>
                                    <p:set>
                                      <p:cBhvr>
                                        <p:cTn dur="1" fill="hold">
                                          <p:stCondLst>
                                            <p:cond delay="0"/>
                                          </p:stCondLst>
                                        </p:cTn>
                                        <p:tgtEl>
                                          <p:spTgt spid="1748"/>
                                        </p:tgtEl>
                                        <p:attrNameLst>
                                          <p:attrName>style.visibility</p:attrName>
                                        </p:attrNameLst>
                                      </p:cBhvr>
                                      <p:to>
                                        <p:strVal val="visible"/>
                                      </p:to>
                                    </p:set>
                                    <p:anim calcmode="lin" valueType="num">
                                      <p:cBhvr additive="base">
                                        <p:cTn dur="500"/>
                                        <p:tgtEl>
                                          <p:spTgt spid="174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1749"/>
                                        </p:tgtEl>
                                        <p:attrNameLst>
                                          <p:attrName>style.visibility</p:attrName>
                                        </p:attrNameLst>
                                      </p:cBhvr>
                                      <p:to>
                                        <p:strVal val="visible"/>
                                      </p:to>
                                    </p:set>
                                    <p:anim calcmode="lin" valueType="num">
                                      <p:cBhvr additive="base">
                                        <p:cTn dur="500"/>
                                        <p:tgtEl>
                                          <p:spTgt spid="174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742"/>
                                        </p:tgtEl>
                                        <p:attrNameLst>
                                          <p:attrName>style.visibility</p:attrName>
                                        </p:attrNameLst>
                                      </p:cBhvr>
                                      <p:to>
                                        <p:strVal val="visible"/>
                                      </p:to>
                                    </p:set>
                                    <p:animEffect filter="fade" transition="in">
                                      <p:cBhvr>
                                        <p:cTn dur="1000"/>
                                        <p:tgtEl>
                                          <p:spTgt spid="1742"/>
                                        </p:tgtEl>
                                      </p:cBhvr>
                                    </p:animEffect>
                                  </p:childTnLst>
                                </p:cTn>
                              </p:par>
                              <p:par>
                                <p:cTn fill="hold" nodeType="withEffect" presetClass="entr" presetID="10" presetSubtype="0">
                                  <p:stCondLst>
                                    <p:cond delay="0"/>
                                  </p:stCondLst>
                                  <p:childTnLst>
                                    <p:set>
                                      <p:cBhvr>
                                        <p:cTn dur="1" fill="hold">
                                          <p:stCondLst>
                                            <p:cond delay="0"/>
                                          </p:stCondLst>
                                        </p:cTn>
                                        <p:tgtEl>
                                          <p:spTgt spid="1755"/>
                                        </p:tgtEl>
                                        <p:attrNameLst>
                                          <p:attrName>style.visibility</p:attrName>
                                        </p:attrNameLst>
                                      </p:cBhvr>
                                      <p:to>
                                        <p:strVal val="visible"/>
                                      </p:to>
                                    </p:set>
                                    <p:animEffect filter="fade" transition="in">
                                      <p:cBhvr>
                                        <p:cTn dur="1000"/>
                                        <p:tgtEl>
                                          <p:spTgt spid="1755"/>
                                        </p:tgtEl>
                                      </p:cBhvr>
                                    </p:animEffect>
                                  </p:childTnLst>
                                </p:cTn>
                              </p:par>
                            </p:childTnLst>
                          </p:cTn>
                        </p:par>
                        <p:par>
                          <p:cTn fill="hold">
                            <p:stCondLst>
                              <p:cond delay="7000"/>
                            </p:stCondLst>
                            <p:childTnLst>
                              <p:par>
                                <p:cTn fill="hold" nodeType="afterEffect" presetClass="entr" presetID="2" presetSubtype="2">
                                  <p:stCondLst>
                                    <p:cond delay="0"/>
                                  </p:stCondLst>
                                  <p:childTnLst>
                                    <p:set>
                                      <p:cBhvr>
                                        <p:cTn dur="1" fill="hold">
                                          <p:stCondLst>
                                            <p:cond delay="0"/>
                                          </p:stCondLst>
                                        </p:cTn>
                                        <p:tgtEl>
                                          <p:spTgt spid="1750"/>
                                        </p:tgtEl>
                                        <p:attrNameLst>
                                          <p:attrName>style.visibility</p:attrName>
                                        </p:attrNameLst>
                                      </p:cBhvr>
                                      <p:to>
                                        <p:strVal val="visible"/>
                                      </p:to>
                                    </p:set>
                                    <p:anim calcmode="lin" valueType="num">
                                      <p:cBhvr additive="base">
                                        <p:cTn dur="500"/>
                                        <p:tgtEl>
                                          <p:spTgt spid="175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1751"/>
                                        </p:tgtEl>
                                        <p:attrNameLst>
                                          <p:attrName>style.visibility</p:attrName>
                                        </p:attrNameLst>
                                      </p:cBhvr>
                                      <p:to>
                                        <p:strVal val="visible"/>
                                      </p:to>
                                    </p:set>
                                    <p:anim calcmode="lin" valueType="num">
                                      <p:cBhvr additive="base">
                                        <p:cTn dur="500"/>
                                        <p:tgtEl>
                                          <p:spTgt spid="175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6" name="Shape 1766"/>
        <p:cNvGrpSpPr/>
        <p:nvPr/>
      </p:nvGrpSpPr>
      <p:grpSpPr>
        <a:xfrm>
          <a:off x="0" y="0"/>
          <a:ext cx="0" cy="0"/>
          <a:chOff x="0" y="0"/>
          <a:chExt cx="0" cy="0"/>
        </a:xfrm>
      </p:grpSpPr>
      <p:pic>
        <p:nvPicPr>
          <p:cNvPr id="1767" name="Google Shape;1767;p32"/>
          <p:cNvPicPr preferRelativeResize="0"/>
          <p:nvPr/>
        </p:nvPicPr>
        <p:blipFill rotWithShape="1">
          <a:blip r:embed="rId3">
            <a:alphaModFix/>
          </a:blip>
          <a:srcRect b="22341" l="-30" r="21" t="18378"/>
          <a:stretch/>
        </p:blipFill>
        <p:spPr>
          <a:xfrm>
            <a:off x="1411" y="511821"/>
            <a:ext cx="7867608" cy="3111537"/>
          </a:xfrm>
          <a:prstGeom prst="rect">
            <a:avLst/>
          </a:prstGeom>
          <a:noFill/>
          <a:ln>
            <a:noFill/>
          </a:ln>
        </p:spPr>
      </p:pic>
      <p:sp>
        <p:nvSpPr>
          <p:cNvPr id="1768" name="Google Shape;1768;p32"/>
          <p:cNvSpPr/>
          <p:nvPr/>
        </p:nvSpPr>
        <p:spPr>
          <a:xfrm>
            <a:off x="1411" y="2953570"/>
            <a:ext cx="9141179" cy="1726380"/>
          </a:xfrm>
          <a:prstGeom prst="rect">
            <a:avLst/>
          </a:prstGeom>
          <a:solidFill>
            <a:srgbClr val="0072BF">
              <a:alpha val="6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
        <p:nvSpPr>
          <p:cNvPr id="1769" name="Google Shape;1769;p32"/>
          <p:cNvSpPr txBox="1"/>
          <p:nvPr/>
        </p:nvSpPr>
        <p:spPr>
          <a:xfrm>
            <a:off x="3056595" y="4038613"/>
            <a:ext cx="4555420" cy="438447"/>
          </a:xfrm>
          <a:prstGeom prst="rect">
            <a:avLst/>
          </a:prstGeom>
          <a:noFill/>
          <a:ln>
            <a:noFill/>
          </a:ln>
        </p:spPr>
        <p:txBody>
          <a:bodyPr anchorCtr="0" anchor="t" bIns="34275" lIns="68550" spcFirstLastPara="1" rIns="68550" wrap="square" tIns="34275">
            <a:spAutoFit/>
          </a:bodyPr>
          <a:lstStyle/>
          <a:p>
            <a:pPr indent="0" lvl="0" marL="0" marR="0" rtl="0" algn="l">
              <a:lnSpc>
                <a:spcPct val="150000"/>
              </a:lnSpc>
              <a:spcBef>
                <a:spcPts val="0"/>
              </a:spcBef>
              <a:spcAft>
                <a:spcPts val="0"/>
              </a:spcAft>
              <a:buClr>
                <a:srgbClr val="FFFFFF"/>
              </a:buClr>
              <a:buSzPts val="800"/>
              <a:buFont typeface="Calibri"/>
              <a:buNone/>
            </a:pPr>
            <a:r>
              <a:rPr b="0" i="0" lang="en-US" sz="800" u="none" cap="none" strike="noStrike">
                <a:solidFill>
                  <a:srgbClr val="FFFFFF"/>
                </a:solidFill>
                <a:latin typeface="Calibri"/>
                <a:ea typeface="Calibri"/>
                <a:cs typeface="Calibri"/>
                <a:sym typeface="Calibri"/>
              </a:rPr>
              <a:t>Chinadaily.com.cn is the largest English portal in China, providing news, business information, BBS, learning materials. The Website has channels as China,</a:t>
            </a:r>
            <a:endParaRPr b="0" i="0" sz="600" u="none" cap="none" strike="noStrike">
              <a:solidFill>
                <a:srgbClr val="FFFFFF"/>
              </a:solidFill>
              <a:latin typeface="Lato"/>
              <a:ea typeface="Lato"/>
              <a:cs typeface="Lato"/>
              <a:sym typeface="Lato"/>
            </a:endParaRPr>
          </a:p>
        </p:txBody>
      </p:sp>
      <p:sp>
        <p:nvSpPr>
          <p:cNvPr id="1770" name="Google Shape;1770;p32"/>
          <p:cNvSpPr txBox="1"/>
          <p:nvPr/>
        </p:nvSpPr>
        <p:spPr>
          <a:xfrm>
            <a:off x="2019189" y="2953570"/>
            <a:ext cx="5902834" cy="476518"/>
          </a:xfrm>
          <a:prstGeom prst="rect">
            <a:avLst/>
          </a:prstGeom>
          <a:noFill/>
          <a:ln>
            <a:noFill/>
          </a:ln>
        </p:spPr>
        <p:txBody>
          <a:bodyPr anchorCtr="0" anchor="t" bIns="34275" lIns="68550" spcFirstLastPara="1" rIns="68550" wrap="square" tIns="34275">
            <a:spAutoFit/>
          </a:bodyPr>
          <a:lstStyle/>
          <a:p>
            <a:pPr indent="0" lvl="0" marL="0" marR="0" rtl="0" algn="r">
              <a:lnSpc>
                <a:spcPct val="150000"/>
              </a:lnSpc>
              <a:spcBef>
                <a:spcPts val="0"/>
              </a:spcBef>
              <a:spcAft>
                <a:spcPts val="0"/>
              </a:spcAft>
              <a:buNone/>
            </a:pPr>
            <a:r>
              <a:rPr b="1" lang="en-US" sz="2000">
                <a:solidFill>
                  <a:srgbClr val="FFFFFF"/>
                </a:solidFill>
                <a:latin typeface="Microsoft Yahei"/>
                <a:ea typeface="Microsoft Yahei"/>
                <a:cs typeface="Microsoft Yahei"/>
                <a:sym typeface="Microsoft Yahei"/>
              </a:rPr>
              <a:t>Thank you for watching THANK </a:t>
            </a:r>
            <a:r>
              <a:rPr b="1" i="0" lang="en-US" sz="2000" u="none" cap="none" strike="noStrike">
                <a:solidFill>
                  <a:srgbClr val="FFFFFF"/>
                </a:solidFill>
                <a:latin typeface="Microsoft Yahei"/>
                <a:ea typeface="Microsoft Yahei"/>
                <a:cs typeface="Microsoft Yahei"/>
                <a:sym typeface="Microsoft Yahei"/>
              </a:rPr>
              <a:t>YOU</a:t>
            </a:r>
            <a:endParaRPr b="1" i="0" sz="2000" u="none" cap="none" strike="noStrike">
              <a:solidFill>
                <a:srgbClr val="FFFFFF"/>
              </a:solidFill>
              <a:latin typeface="Microsoft Yahei"/>
              <a:ea typeface="Microsoft Yahei"/>
              <a:cs typeface="Microsoft Yahei"/>
              <a:sym typeface="Microsoft Yahei"/>
            </a:endParaRPr>
          </a:p>
        </p:txBody>
      </p:sp>
      <p:sp>
        <p:nvSpPr>
          <p:cNvPr id="1771" name="Google Shape;1771;p32"/>
          <p:cNvSpPr txBox="1"/>
          <p:nvPr/>
        </p:nvSpPr>
        <p:spPr>
          <a:xfrm>
            <a:off x="3056596" y="3745414"/>
            <a:ext cx="345650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200"/>
              <a:buFont typeface="Verdana"/>
              <a:buNone/>
            </a:pPr>
            <a:r>
              <a:rPr b="0" i="0" lang="en-US" sz="1200" u="none" cap="none" strike="noStrike">
                <a:solidFill>
                  <a:srgbClr val="FFFFFF"/>
                </a:solidFill>
                <a:latin typeface="Verdana"/>
                <a:ea typeface="Verdana"/>
                <a:cs typeface="Verdana"/>
                <a:sym typeface="Verdana"/>
              </a:rPr>
              <a:t>Dynamic PPT / Frame Complete / Fine Atmosphere / Editable</a:t>
            </a:r>
            <a:endParaRPr/>
          </a:p>
        </p:txBody>
      </p:sp>
      <p:cxnSp>
        <p:nvCxnSpPr>
          <p:cNvPr id="1772" name="Google Shape;1772;p32"/>
          <p:cNvCxnSpPr/>
          <p:nvPr/>
        </p:nvCxnSpPr>
        <p:spPr>
          <a:xfrm>
            <a:off x="2612114" y="3169527"/>
            <a:ext cx="0" cy="1367730"/>
          </a:xfrm>
          <a:prstGeom prst="straightConnector1">
            <a:avLst/>
          </a:prstGeom>
          <a:noFill/>
          <a:ln cap="flat" cmpd="sng" w="9525">
            <a:solidFill>
              <a:srgbClr val="FBE4D4"/>
            </a:solidFill>
            <a:prstDash val="solid"/>
            <a:miter lim="800000"/>
            <a:headEnd len="sm" w="sm" type="none"/>
            <a:tailEnd len="sm" w="sm" type="none"/>
          </a:ln>
        </p:spPr>
      </p:cxnSp>
      <p:grpSp>
        <p:nvGrpSpPr>
          <p:cNvPr id="1773" name="Google Shape;1773;p32"/>
          <p:cNvGrpSpPr/>
          <p:nvPr/>
        </p:nvGrpSpPr>
        <p:grpSpPr>
          <a:xfrm>
            <a:off x="524117" y="3342527"/>
            <a:ext cx="1815963" cy="882848"/>
            <a:chOff x="524117" y="3342527"/>
            <a:chExt cx="1815963" cy="882848"/>
          </a:xfrm>
        </p:grpSpPr>
        <p:sp>
          <p:nvSpPr>
            <p:cNvPr id="1774" name="Google Shape;1774;p32"/>
            <p:cNvSpPr txBox="1"/>
            <p:nvPr/>
          </p:nvSpPr>
          <p:spPr>
            <a:xfrm>
              <a:off x="612782" y="3342527"/>
              <a:ext cx="1638634" cy="684592"/>
            </a:xfrm>
            <a:prstGeom prst="rect">
              <a:avLst/>
            </a:prstGeom>
            <a:noFill/>
            <a:ln>
              <a:noFill/>
            </a:ln>
          </p:spPr>
          <p:txBody>
            <a:bodyPr anchorCtr="0" anchor="t" bIns="34275" lIns="68550" spcFirstLastPara="1" rIns="68550" wrap="square" tIns="34275">
              <a:spAutoFit/>
            </a:bodyPr>
            <a:lstStyle/>
            <a:p>
              <a:pPr indent="0" lvl="0" marL="0" marR="0" rtl="0" algn="ctr">
                <a:lnSpc>
                  <a:spcPct val="100000"/>
                </a:lnSpc>
                <a:spcBef>
                  <a:spcPts val="0"/>
                </a:spcBef>
                <a:spcAft>
                  <a:spcPts val="0"/>
                </a:spcAft>
                <a:buClr>
                  <a:srgbClr val="FFFFFF"/>
                </a:buClr>
                <a:buSzPts val="3999"/>
                <a:buFont typeface="Microsoft Yahei"/>
                <a:buNone/>
              </a:pPr>
              <a:r>
                <a:rPr b="1" i="0" lang="en-US" sz="3999" u="none" cap="none" strike="noStrike">
                  <a:solidFill>
                    <a:srgbClr val="FFFFFF"/>
                  </a:solidFill>
                  <a:latin typeface="Microsoft Yahei"/>
                  <a:ea typeface="Microsoft Yahei"/>
                  <a:cs typeface="Microsoft Yahei"/>
                  <a:sym typeface="Microsoft Yahei"/>
                </a:rPr>
                <a:t>LOGO</a:t>
              </a:r>
              <a:endParaRPr/>
            </a:p>
          </p:txBody>
        </p:sp>
        <p:sp>
          <p:nvSpPr>
            <p:cNvPr id="1775" name="Google Shape;1775;p32"/>
            <p:cNvSpPr/>
            <p:nvPr/>
          </p:nvSpPr>
          <p:spPr>
            <a:xfrm>
              <a:off x="524117" y="3994614"/>
              <a:ext cx="1815963" cy="2307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900"/>
                <a:buFont typeface="Calibri"/>
                <a:buNone/>
              </a:pPr>
              <a:r>
                <a:rPr b="0" i="0" lang="en-US" sz="900" u="none" cap="none" strike="noStrike">
                  <a:solidFill>
                    <a:srgbClr val="FFFFFF"/>
                  </a:solidFill>
                  <a:latin typeface="Calibri"/>
                  <a:ea typeface="Calibri"/>
                  <a:cs typeface="Calibri"/>
                  <a:sym typeface="Calibri"/>
                </a:rPr>
                <a:t>The Website has channels as China</a:t>
              </a:r>
              <a:endParaRPr b="0" i="0" sz="900" u="none" cap="none" strike="noStrike">
                <a:solidFill>
                  <a:srgbClr val="000000"/>
                </a:solidFill>
                <a:latin typeface="Calibri"/>
                <a:ea typeface="Calibri"/>
                <a:cs typeface="Calibri"/>
                <a:sym typeface="Calibri"/>
              </a:endParaRPr>
            </a:p>
          </p:txBody>
        </p:sp>
      </p:grpSp>
      <p:sp>
        <p:nvSpPr>
          <p:cNvPr id="1776" name="Google Shape;1776;p32"/>
          <p:cNvSpPr/>
          <p:nvPr/>
        </p:nvSpPr>
        <p:spPr>
          <a:xfrm>
            <a:off x="8087407" y="511821"/>
            <a:ext cx="803739" cy="4631679"/>
          </a:xfrm>
          <a:prstGeom prst="rect">
            <a:avLst/>
          </a:prstGeom>
          <a:solidFill>
            <a:srgbClr val="0072BF">
              <a:alpha val="53725"/>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350"/>
              <a:buFont typeface="Calibri"/>
              <a:buNone/>
            </a:pPr>
            <a:r>
              <a:t/>
            </a:r>
            <a:endParaRPr b="0" i="0" sz="1350" u="none" cap="none" strike="noStrike">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76"/>
                                        </p:tgtEl>
                                        <p:attrNameLst>
                                          <p:attrName>style.visibility</p:attrName>
                                        </p:attrNameLst>
                                      </p:cBhvr>
                                      <p:to>
                                        <p:strVal val="visible"/>
                                      </p:to>
                                    </p:set>
                                    <p:animEffect filter="fade" transition="in">
                                      <p:cBhvr>
                                        <p:cTn dur="750"/>
                                        <p:tgtEl>
                                          <p:spTgt spid="1776"/>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768"/>
                                        </p:tgtEl>
                                        <p:attrNameLst>
                                          <p:attrName>style.visibility</p:attrName>
                                        </p:attrNameLst>
                                      </p:cBhvr>
                                      <p:to>
                                        <p:strVal val="visible"/>
                                      </p:to>
                                    </p:set>
                                    <p:animEffect filter="fade" transition="in">
                                      <p:cBhvr>
                                        <p:cTn dur="750"/>
                                        <p:tgtEl>
                                          <p:spTgt spid="176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67"/>
                                        </p:tgtEl>
                                        <p:attrNameLst>
                                          <p:attrName>style.visibility</p:attrName>
                                        </p:attrNameLst>
                                      </p:cBhvr>
                                      <p:to>
                                        <p:strVal val="visible"/>
                                      </p:to>
                                    </p:set>
                                    <p:animEffect filter="fade" transition="in">
                                      <p:cBhvr>
                                        <p:cTn dur="750"/>
                                        <p:tgtEl>
                                          <p:spTgt spid="1767"/>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1773"/>
                                        </p:tgtEl>
                                        <p:attrNameLst>
                                          <p:attrName>style.visibility</p:attrName>
                                        </p:attrNameLst>
                                      </p:cBhvr>
                                      <p:to>
                                        <p:strVal val="visible"/>
                                      </p:to>
                                    </p:set>
                                    <p:animEffect filter="fade" transition="in">
                                      <p:cBhvr>
                                        <p:cTn dur="1000"/>
                                        <p:tgtEl>
                                          <p:spTgt spid="1773"/>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1772"/>
                                        </p:tgtEl>
                                        <p:attrNameLst>
                                          <p:attrName>style.visibility</p:attrName>
                                        </p:attrNameLst>
                                      </p:cBhvr>
                                      <p:to>
                                        <p:strVal val="visible"/>
                                      </p:to>
                                    </p:set>
                                    <p:animEffect filter="fade" transition="in">
                                      <p:cBhvr>
                                        <p:cTn dur="500"/>
                                        <p:tgtEl>
                                          <p:spTgt spid="1772"/>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1770">
                                            <p:txEl>
                                              <p:pRg end="0" st="0"/>
                                            </p:txEl>
                                          </p:spTgt>
                                        </p:tgtEl>
                                        <p:attrNameLst>
                                          <p:attrName>style.visibility</p:attrName>
                                        </p:attrNameLst>
                                      </p:cBhvr>
                                      <p:to>
                                        <p:strVal val="visible"/>
                                      </p:to>
                                    </p:set>
                                    <p:animEffect filter="fade" transition="in">
                                      <p:cBhvr>
                                        <p:cTn dur="1000"/>
                                        <p:tgtEl>
                                          <p:spTgt spid="1770">
                                            <p:txEl>
                                              <p:pRg end="0" st="0"/>
                                            </p:txEl>
                                          </p:spTgt>
                                        </p:tgtEl>
                                      </p:cBhvr>
                                    </p:animEffect>
                                  </p:childTnLst>
                                </p:cTn>
                              </p:par>
                            </p:childTnLst>
                          </p:cTn>
                        </p:par>
                        <p:par>
                          <p:cTn fill="hold">
                            <p:stCondLst>
                              <p:cond delay="4750"/>
                            </p:stCondLst>
                            <p:childTnLst>
                              <p:par>
                                <p:cTn fill="hold" nodeType="afterEffect" presetClass="entr" presetID="23" presetSubtype="16">
                                  <p:stCondLst>
                                    <p:cond delay="0"/>
                                  </p:stCondLst>
                                  <p:childTnLst>
                                    <p:set>
                                      <p:cBhvr>
                                        <p:cTn dur="1" fill="hold">
                                          <p:stCondLst>
                                            <p:cond delay="0"/>
                                          </p:stCondLst>
                                        </p:cTn>
                                        <p:tgtEl>
                                          <p:spTgt spid="1771"/>
                                        </p:tgtEl>
                                        <p:attrNameLst>
                                          <p:attrName>style.visibility</p:attrName>
                                        </p:attrNameLst>
                                      </p:cBhvr>
                                      <p:to>
                                        <p:strVal val="visible"/>
                                      </p:to>
                                    </p:set>
                                    <p:anim calcmode="lin" valueType="num">
                                      <p:cBhvr additive="base">
                                        <p:cTn dur="750"/>
                                        <p:tgtEl>
                                          <p:spTgt spid="1771"/>
                                        </p:tgtEl>
                                        <p:attrNameLst>
                                          <p:attrName>ppt_w</p:attrName>
                                        </p:attrNameLst>
                                      </p:cBhvr>
                                      <p:tavLst>
                                        <p:tav fmla="" tm="0">
                                          <p:val>
                                            <p:strVal val="0"/>
                                          </p:val>
                                        </p:tav>
                                        <p:tav fmla="" tm="100000">
                                          <p:val>
                                            <p:strVal val="#ppt_w"/>
                                          </p:val>
                                        </p:tav>
                                      </p:tavLst>
                                    </p:anim>
                                    <p:anim calcmode="lin" valueType="num">
                                      <p:cBhvr additive="base">
                                        <p:cTn dur="750"/>
                                        <p:tgtEl>
                                          <p:spTgt spid="1771"/>
                                        </p:tgtEl>
                                        <p:attrNameLst>
                                          <p:attrName>ppt_h</p:attrName>
                                        </p:attrNameLst>
                                      </p:cBhvr>
                                      <p:tavLst>
                                        <p:tav fmla="" tm="0">
                                          <p:val>
                                            <p:strVal val="0"/>
                                          </p:val>
                                        </p:tav>
                                        <p:tav fmla="" tm="100000">
                                          <p:val>
                                            <p:strVal val="#ppt_h"/>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769"/>
                                        </p:tgtEl>
                                        <p:attrNameLst>
                                          <p:attrName>style.visibility</p:attrName>
                                        </p:attrNameLst>
                                      </p:cBhvr>
                                      <p:to>
                                        <p:strVal val="visible"/>
                                      </p:to>
                                    </p:set>
                                    <p:animEffect filter="fade" transition="in">
                                      <p:cBhvr>
                                        <p:cTn dur="1000"/>
                                        <p:tgtEl>
                                          <p:spTgt spid="17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0" name="Shape 1780"/>
        <p:cNvGrpSpPr/>
        <p:nvPr/>
      </p:nvGrpSpPr>
      <p:grpSpPr>
        <a:xfrm>
          <a:off x="0" y="0"/>
          <a:ext cx="0" cy="0"/>
          <a:chOff x="0" y="0"/>
          <a:chExt cx="0" cy="0"/>
        </a:xfrm>
      </p:grpSpPr>
      <p:sp>
        <p:nvSpPr>
          <p:cNvPr id="1781" name="Google Shape;1781;p33"/>
          <p:cNvSpPr txBox="1"/>
          <p:nvPr>
            <p:ph idx="1" type="body"/>
          </p:nvPr>
        </p:nvSpPr>
        <p:spPr>
          <a:xfrm>
            <a:off x="323529" y="304800"/>
            <a:ext cx="8675739" cy="5429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3D3D3D"/>
              </a:buClr>
              <a:buSzPts val="4800"/>
              <a:buNone/>
            </a:pPr>
            <a:r>
              <a:t/>
            </a:r>
            <a:endParaRPr/>
          </a:p>
        </p:txBody>
      </p:sp>
      <p:sp>
        <p:nvSpPr>
          <p:cNvPr id="1782" name="Google Shape;1782;p33"/>
          <p:cNvSpPr/>
          <p:nvPr/>
        </p:nvSpPr>
        <p:spPr>
          <a:xfrm>
            <a:off x="4535190" y="1311604"/>
            <a:ext cx="381811" cy="382939"/>
          </a:xfrm>
          <a:custGeom>
            <a:rect b="b" l="l" r="r" t="t"/>
            <a:pathLst>
              <a:path extrusionOk="0" h="3249575" w="3240001">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83" name="Google Shape;1783;p33"/>
          <p:cNvSpPr/>
          <p:nvPr/>
        </p:nvSpPr>
        <p:spPr>
          <a:xfrm>
            <a:off x="3923041" y="1363082"/>
            <a:ext cx="381809" cy="279982"/>
          </a:xfrm>
          <a:custGeom>
            <a:rect b="b" l="l" r="r" t="t"/>
            <a:pathLst>
              <a:path extrusionOk="0" h="2375905" w="3240001">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84" name="Google Shape;1784;p33"/>
          <p:cNvSpPr/>
          <p:nvPr/>
        </p:nvSpPr>
        <p:spPr>
          <a:xfrm>
            <a:off x="4536713" y="3521573"/>
            <a:ext cx="228534" cy="516647"/>
          </a:xfrm>
          <a:custGeom>
            <a:rect b="b" l="l" r="r" t="t"/>
            <a:pathLst>
              <a:path extrusionOk="0" h="3166775" w="1346449">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85" name="Google Shape;1785;p33"/>
          <p:cNvSpPr/>
          <p:nvPr/>
        </p:nvSpPr>
        <p:spPr>
          <a:xfrm rot="-2700000">
            <a:off x="7070381" y="2889796"/>
            <a:ext cx="164697" cy="366910"/>
          </a:xfrm>
          <a:custGeom>
            <a:rect b="b" l="l" r="r" t="t"/>
            <a:pathLst>
              <a:path extrusionOk="0" h="343323" w="154109">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86" name="Google Shape;1786;p33"/>
          <p:cNvSpPr/>
          <p:nvPr/>
        </p:nvSpPr>
        <p:spPr>
          <a:xfrm flipH="1">
            <a:off x="3918450" y="3610396"/>
            <a:ext cx="339002" cy="339002"/>
          </a:xfrm>
          <a:custGeom>
            <a:rect b="b" l="l" r="r" t="t"/>
            <a:pathLst>
              <a:path extrusionOk="0" h="3227814" w="3242753">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87" name="Google Shape;1787;p33"/>
          <p:cNvSpPr/>
          <p:nvPr/>
        </p:nvSpPr>
        <p:spPr>
          <a:xfrm>
            <a:off x="5727253" y="2881000"/>
            <a:ext cx="336290" cy="330898"/>
          </a:xfrm>
          <a:custGeom>
            <a:rect b="b" l="l" r="r" t="t"/>
            <a:pathLst>
              <a:path extrusionOk="0" h="3162551" w="3214097">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88" name="Google Shape;1788;p33"/>
          <p:cNvSpPr/>
          <p:nvPr/>
        </p:nvSpPr>
        <p:spPr>
          <a:xfrm>
            <a:off x="8149047" y="2850391"/>
            <a:ext cx="339002" cy="338011"/>
          </a:xfrm>
          <a:custGeom>
            <a:rect b="b" l="l" r="r" t="t"/>
            <a:pathLst>
              <a:path extrusionOk="0" h="3230531" w="324000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89" name="Google Shape;1789;p33"/>
          <p:cNvSpPr/>
          <p:nvPr/>
        </p:nvSpPr>
        <p:spPr>
          <a:xfrm>
            <a:off x="5147339" y="1330991"/>
            <a:ext cx="344164" cy="344164"/>
          </a:xfrm>
          <a:custGeom>
            <a:rect b="b" l="l" r="r" t="t"/>
            <a:pathLst>
              <a:path extrusionOk="0" h="3240000" w="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90" name="Google Shape;1790;p33"/>
          <p:cNvSpPr/>
          <p:nvPr/>
        </p:nvSpPr>
        <p:spPr>
          <a:xfrm rot="5400000">
            <a:off x="5721615" y="1330991"/>
            <a:ext cx="344623" cy="344165"/>
          </a:xfrm>
          <a:custGeom>
            <a:rect b="b" l="l" r="r" t="t"/>
            <a:pathLst>
              <a:path extrusionOk="0" h="3240000" w="3244313">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91" name="Google Shape;1791;p33"/>
          <p:cNvSpPr/>
          <p:nvPr/>
        </p:nvSpPr>
        <p:spPr>
          <a:xfrm>
            <a:off x="5044508" y="3593665"/>
            <a:ext cx="374537" cy="372464"/>
          </a:xfrm>
          <a:custGeom>
            <a:rect b="b" l="l" r="r" t="t"/>
            <a:pathLst>
              <a:path extrusionOk="0" h="3210836" w="3228711">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792" name="Google Shape;1792;p33"/>
          <p:cNvSpPr/>
          <p:nvPr/>
        </p:nvSpPr>
        <p:spPr>
          <a:xfrm flipH="1">
            <a:off x="8130624" y="2067428"/>
            <a:ext cx="375846" cy="376776"/>
          </a:xfrm>
          <a:custGeom>
            <a:rect b="b" l="l" r="r" t="t"/>
            <a:pathLst>
              <a:path extrusionOk="0" h="3248012" w="3240000">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93" name="Google Shape;1793;p33"/>
          <p:cNvSpPr/>
          <p:nvPr/>
        </p:nvSpPr>
        <p:spPr>
          <a:xfrm rot="-5400000">
            <a:off x="6296484" y="1295884"/>
            <a:ext cx="414106" cy="414379"/>
          </a:xfrm>
          <a:custGeom>
            <a:rect b="b" l="l" r="r" t="t"/>
            <a:pathLst>
              <a:path extrusionOk="0" h="3187558" w="3185463">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794" name="Google Shape;1794;p33"/>
          <p:cNvSpPr/>
          <p:nvPr/>
        </p:nvSpPr>
        <p:spPr>
          <a:xfrm>
            <a:off x="6941066" y="1262085"/>
            <a:ext cx="345430" cy="481976"/>
          </a:xfrm>
          <a:custGeom>
            <a:rect b="b" l="l" r="r" t="t"/>
            <a:pathLst>
              <a:path extrusionOk="0" h="3505352" w="2512265">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795" name="Google Shape;1795;p33"/>
          <p:cNvSpPr/>
          <p:nvPr/>
        </p:nvSpPr>
        <p:spPr>
          <a:xfrm>
            <a:off x="5698305" y="3580510"/>
            <a:ext cx="281562" cy="398774"/>
          </a:xfrm>
          <a:custGeom>
            <a:rect b="b" l="l" r="r" t="t"/>
            <a:pathLst>
              <a:path extrusionOk="0" h="3240000" w="2387678">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96" name="Google Shape;1796;p33"/>
          <p:cNvSpPr/>
          <p:nvPr/>
        </p:nvSpPr>
        <p:spPr>
          <a:xfrm>
            <a:off x="3299166" y="4214168"/>
            <a:ext cx="299035" cy="568696"/>
          </a:xfrm>
          <a:custGeom>
            <a:rect b="b" l="l" r="r" t="t"/>
            <a:pathLst>
              <a:path extrusionOk="0" h="3240001" w="1703664">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97" name="Google Shape;1797;p33"/>
          <p:cNvSpPr/>
          <p:nvPr/>
        </p:nvSpPr>
        <p:spPr>
          <a:xfrm rot="-5400000">
            <a:off x="6304881" y="2809933"/>
            <a:ext cx="436997" cy="473034"/>
          </a:xfrm>
          <a:custGeom>
            <a:rect b="b" l="l" r="r" t="t"/>
            <a:pathLst>
              <a:path extrusionOk="0" h="3240001" w="2993176">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98" name="Google Shape;1798;p33"/>
          <p:cNvSpPr/>
          <p:nvPr/>
        </p:nvSpPr>
        <p:spPr>
          <a:xfrm rot="10800000">
            <a:off x="6869916" y="2079226"/>
            <a:ext cx="282200" cy="318673"/>
          </a:xfrm>
          <a:custGeom>
            <a:rect b="b" l="l" r="r" t="t"/>
            <a:pathLst>
              <a:path extrusionOk="0" h="3252576" w="2880320">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799" name="Google Shape;1799;p33"/>
          <p:cNvSpPr/>
          <p:nvPr/>
        </p:nvSpPr>
        <p:spPr>
          <a:xfrm>
            <a:off x="5159103" y="2840691"/>
            <a:ext cx="344832" cy="411517"/>
          </a:xfrm>
          <a:custGeom>
            <a:rect b="b" l="l" r="r" t="t"/>
            <a:pathLst>
              <a:path extrusionOk="0" h="3035197" w="254335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0" name="Google Shape;1800;p33"/>
          <p:cNvSpPr/>
          <p:nvPr/>
        </p:nvSpPr>
        <p:spPr>
          <a:xfrm>
            <a:off x="3256637" y="1303363"/>
            <a:ext cx="436065" cy="399421"/>
          </a:xfrm>
          <a:custGeom>
            <a:rect b="b" l="l" r="r" t="t"/>
            <a:pathLst>
              <a:path extrusionOk="0" h="2940925" w="321074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1" name="Google Shape;1801;p33"/>
          <p:cNvSpPr/>
          <p:nvPr/>
        </p:nvSpPr>
        <p:spPr>
          <a:xfrm>
            <a:off x="6302939" y="2058831"/>
            <a:ext cx="271621" cy="359460"/>
          </a:xfrm>
          <a:custGeom>
            <a:rect b="b" l="l" r="r" t="t"/>
            <a:pathLst>
              <a:path extrusionOk="0" h="3240000" w="2448272">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2" name="Google Shape;1802;p33"/>
          <p:cNvSpPr/>
          <p:nvPr/>
        </p:nvSpPr>
        <p:spPr>
          <a:xfrm>
            <a:off x="7503798" y="2867096"/>
            <a:ext cx="358706" cy="358706"/>
          </a:xfrm>
          <a:custGeom>
            <a:rect b="b" l="l" r="r" t="t"/>
            <a:pathLst>
              <a:path extrusionOk="0" h="3240000" w="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3" name="Google Shape;1803;p33"/>
          <p:cNvSpPr/>
          <p:nvPr/>
        </p:nvSpPr>
        <p:spPr>
          <a:xfrm>
            <a:off x="3960190" y="2075074"/>
            <a:ext cx="386697" cy="326975"/>
          </a:xfrm>
          <a:custGeom>
            <a:rect b="b" l="l" r="r" t="t"/>
            <a:pathLst>
              <a:path extrusionOk="0" h="2313707" w="2736304">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4" name="Google Shape;1804;p33"/>
          <p:cNvSpPr/>
          <p:nvPr/>
        </p:nvSpPr>
        <p:spPr>
          <a:xfrm>
            <a:off x="5809583" y="2067237"/>
            <a:ext cx="197999" cy="342652"/>
          </a:xfrm>
          <a:custGeom>
            <a:rect b="b" l="l" r="r" t="t"/>
            <a:pathLst>
              <a:path extrusionOk="0" h="3240000" w="1872208">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5" name="Google Shape;1805;p33"/>
          <p:cNvSpPr/>
          <p:nvPr/>
        </p:nvSpPr>
        <p:spPr>
          <a:xfrm>
            <a:off x="4642243" y="2096190"/>
            <a:ext cx="358387" cy="284746"/>
          </a:xfrm>
          <a:custGeom>
            <a:rect b="b" l="l" r="r" t="t"/>
            <a:pathLst>
              <a:path extrusionOk="0" h="2574247" w="324000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6" name="Google Shape;1806;p33"/>
          <p:cNvSpPr/>
          <p:nvPr/>
        </p:nvSpPr>
        <p:spPr>
          <a:xfrm>
            <a:off x="5295987" y="2085131"/>
            <a:ext cx="218239" cy="306863"/>
          </a:xfrm>
          <a:custGeom>
            <a:rect b="b" l="l" r="r" t="t"/>
            <a:pathLst>
              <a:path extrusionOk="0" h="3240000" w="2304256">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7" name="Google Shape;1807;p33"/>
          <p:cNvSpPr/>
          <p:nvPr/>
        </p:nvSpPr>
        <p:spPr>
          <a:xfrm>
            <a:off x="4394971" y="4262449"/>
            <a:ext cx="374140" cy="472135"/>
          </a:xfrm>
          <a:custGeom>
            <a:rect b="b" l="l" r="r" t="t"/>
            <a:pathLst>
              <a:path extrusionOk="0" h="2676504" w="2120980">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8" name="Google Shape;1808;p33"/>
          <p:cNvSpPr/>
          <p:nvPr/>
        </p:nvSpPr>
        <p:spPr>
          <a:xfrm>
            <a:off x="3293968" y="2026462"/>
            <a:ext cx="370866" cy="377055"/>
          </a:xfrm>
          <a:custGeom>
            <a:rect b="b" l="l" r="r" t="t"/>
            <a:pathLst>
              <a:path extrusionOk="0" h="3060919" w="3186824">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09" name="Google Shape;1809;p33"/>
          <p:cNvSpPr/>
          <p:nvPr/>
        </p:nvSpPr>
        <p:spPr>
          <a:xfrm rot="-900000">
            <a:off x="4553776" y="2874943"/>
            <a:ext cx="400444" cy="343012"/>
          </a:xfrm>
          <a:custGeom>
            <a:rect b="b" l="l" r="r" t="t"/>
            <a:pathLst>
              <a:path extrusionOk="0" h="2485205" w="2901316">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0" name="Google Shape;1810;p33"/>
          <p:cNvSpPr/>
          <p:nvPr/>
        </p:nvSpPr>
        <p:spPr>
          <a:xfrm rot="10800000">
            <a:off x="3860935" y="4226399"/>
            <a:ext cx="274817" cy="544236"/>
          </a:xfrm>
          <a:custGeom>
            <a:rect b="b" l="l" r="r" t="t"/>
            <a:pathLst>
              <a:path extrusionOk="0" h="3195455" w="1613569">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1" name="Google Shape;1811;p33"/>
          <p:cNvSpPr/>
          <p:nvPr/>
        </p:nvSpPr>
        <p:spPr>
          <a:xfrm>
            <a:off x="5633566" y="4294188"/>
            <a:ext cx="408658" cy="408658"/>
          </a:xfrm>
          <a:custGeom>
            <a:rect b="b" l="l" r="r" t="t"/>
            <a:pathLst>
              <a:path extrusionOk="0" h="3240000" w="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2" name="Google Shape;1812;p33"/>
          <p:cNvSpPr/>
          <p:nvPr/>
        </p:nvSpPr>
        <p:spPr>
          <a:xfrm>
            <a:off x="7489951" y="4294188"/>
            <a:ext cx="408658" cy="408658"/>
          </a:xfrm>
          <a:custGeom>
            <a:rect b="b" l="l" r="r" t="t"/>
            <a:pathLst>
              <a:path extrusionOk="0" h="3240000" w="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3" name="Google Shape;1813;p33"/>
          <p:cNvSpPr/>
          <p:nvPr/>
        </p:nvSpPr>
        <p:spPr>
          <a:xfrm>
            <a:off x="6255348" y="4296429"/>
            <a:ext cx="404175" cy="404175"/>
          </a:xfrm>
          <a:custGeom>
            <a:rect b="b" l="l" r="r" t="t"/>
            <a:pathLst>
              <a:path extrusionOk="0" h="3240000" w="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4" name="Google Shape;1814;p33"/>
          <p:cNvSpPr/>
          <p:nvPr/>
        </p:nvSpPr>
        <p:spPr>
          <a:xfrm>
            <a:off x="8111734" y="4291705"/>
            <a:ext cx="413623" cy="413623"/>
          </a:xfrm>
          <a:custGeom>
            <a:rect b="b" l="l" r="r" t="t"/>
            <a:pathLst>
              <a:path extrusionOk="0" h="3240000" w="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5" name="Google Shape;1815;p33"/>
          <p:cNvSpPr/>
          <p:nvPr/>
        </p:nvSpPr>
        <p:spPr>
          <a:xfrm>
            <a:off x="6872649" y="4296429"/>
            <a:ext cx="404175" cy="404175"/>
          </a:xfrm>
          <a:custGeom>
            <a:rect b="b" l="l" r="r" t="t"/>
            <a:pathLst>
              <a:path extrusionOk="0" h="3240000" w="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6" name="Google Shape;1816;p33"/>
          <p:cNvSpPr/>
          <p:nvPr/>
        </p:nvSpPr>
        <p:spPr>
          <a:xfrm rot="2700000">
            <a:off x="3961271" y="2791701"/>
            <a:ext cx="284189" cy="509498"/>
          </a:xfrm>
          <a:custGeom>
            <a:rect b="b" l="l" r="r" t="t"/>
            <a:pathLst>
              <a:path extrusionOk="0" h="4001999" w="2232248">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7" name="Google Shape;1817;p33"/>
          <p:cNvSpPr/>
          <p:nvPr/>
        </p:nvSpPr>
        <p:spPr>
          <a:xfrm>
            <a:off x="3286524" y="2810018"/>
            <a:ext cx="384866" cy="360269"/>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8" name="Google Shape;1818;p33"/>
          <p:cNvSpPr/>
          <p:nvPr/>
        </p:nvSpPr>
        <p:spPr>
          <a:xfrm rot="2700000">
            <a:off x="5167924" y="4219494"/>
            <a:ext cx="139194" cy="558045"/>
          </a:xfrm>
          <a:custGeom>
            <a:rect b="b" l="l" r="r" t="t"/>
            <a:pathLst>
              <a:path extrusionOk="0" h="4153123" w="1035916">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19" name="Google Shape;1819;p33"/>
          <p:cNvSpPr/>
          <p:nvPr/>
        </p:nvSpPr>
        <p:spPr>
          <a:xfrm>
            <a:off x="3268323" y="3589602"/>
            <a:ext cx="370866" cy="370866"/>
          </a:xfrm>
          <a:custGeom>
            <a:rect b="b" l="l" r="r" t="t"/>
            <a:pathLst>
              <a:path extrusionOk="0" h="3240000" w="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20" name="Google Shape;1820;p33"/>
          <p:cNvSpPr/>
          <p:nvPr/>
        </p:nvSpPr>
        <p:spPr>
          <a:xfrm flipH="1">
            <a:off x="7447474" y="2086652"/>
            <a:ext cx="368297" cy="303822"/>
          </a:xfrm>
          <a:custGeom>
            <a:rect b="b" l="l" r="r" t="t"/>
            <a:pathLst>
              <a:path extrusionOk="0" h="2654282" w="3217557">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21" name="Google Shape;1821;p33"/>
          <p:cNvSpPr/>
          <p:nvPr/>
        </p:nvSpPr>
        <p:spPr>
          <a:xfrm rot="-2794009">
            <a:off x="7465188" y="1346049"/>
            <a:ext cx="402752" cy="398551"/>
          </a:xfrm>
          <a:custGeom>
            <a:rect b="b" l="l" r="r" t="t"/>
            <a:pathLst>
              <a:path extrusionOk="0" h="1788383" w="1807241">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22" name="Google Shape;1822;p33"/>
          <p:cNvSpPr/>
          <p:nvPr/>
        </p:nvSpPr>
        <p:spPr>
          <a:xfrm>
            <a:off x="8053526" y="1346097"/>
            <a:ext cx="397449" cy="399254"/>
          </a:xfrm>
          <a:custGeom>
            <a:rect b="b" l="l" r="r" t="t"/>
            <a:pathLst>
              <a:path extrusionOk="0" h="373588" w="371900">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23" name="Google Shape;1823;p33"/>
          <p:cNvSpPr/>
          <p:nvPr/>
        </p:nvSpPr>
        <p:spPr>
          <a:xfrm>
            <a:off x="6908167" y="3563772"/>
            <a:ext cx="348967" cy="415511"/>
          </a:xfrm>
          <a:custGeom>
            <a:rect b="b" l="l" r="r" t="t"/>
            <a:pathLst>
              <a:path extrusionOk="0" h="3240000" w="2721114">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24" name="Google Shape;1824;p33"/>
          <p:cNvSpPr/>
          <p:nvPr/>
        </p:nvSpPr>
        <p:spPr>
          <a:xfrm>
            <a:off x="6269533" y="3563772"/>
            <a:ext cx="348967" cy="415511"/>
          </a:xfrm>
          <a:custGeom>
            <a:rect b="b" l="l" r="r" t="t"/>
            <a:pathLst>
              <a:path extrusionOk="0" h="3240000" w="2721114">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25" name="Google Shape;1825;p33"/>
          <p:cNvSpPr/>
          <p:nvPr/>
        </p:nvSpPr>
        <p:spPr>
          <a:xfrm>
            <a:off x="7546800" y="3563772"/>
            <a:ext cx="348967" cy="415511"/>
          </a:xfrm>
          <a:custGeom>
            <a:rect b="b" l="l" r="r" t="t"/>
            <a:pathLst>
              <a:path extrusionOk="0" h="3240000" w="2721114">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26" name="Google Shape;1826;p33"/>
          <p:cNvSpPr/>
          <p:nvPr/>
        </p:nvSpPr>
        <p:spPr>
          <a:xfrm>
            <a:off x="8185433" y="3563772"/>
            <a:ext cx="348967" cy="415511"/>
          </a:xfrm>
          <a:custGeom>
            <a:rect b="b" l="l" r="r" t="t"/>
            <a:pathLst>
              <a:path extrusionOk="0" h="3240000" w="2721114">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Tree>
  </p:cSld>
  <p:clrMapOvr>
    <a:masterClrMapping/>
  </p:clrMapOvr>
  <p:transition spd="slow" p14:dur="1500">
    <p:random/>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0" name="Shape 1830"/>
        <p:cNvGrpSpPr/>
        <p:nvPr/>
      </p:nvGrpSpPr>
      <p:grpSpPr>
        <a:xfrm>
          <a:off x="0" y="0"/>
          <a:ext cx="0" cy="0"/>
          <a:chOff x="0" y="0"/>
          <a:chExt cx="0" cy="0"/>
        </a:xfrm>
      </p:grpSpPr>
      <p:sp>
        <p:nvSpPr>
          <p:cNvPr id="1831" name="Google Shape;1831;p34"/>
          <p:cNvSpPr txBox="1"/>
          <p:nvPr>
            <p:ph idx="1" type="body"/>
          </p:nvPr>
        </p:nvSpPr>
        <p:spPr>
          <a:xfrm>
            <a:off x="323529" y="304800"/>
            <a:ext cx="8675739" cy="5429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3D3D3D"/>
              </a:buClr>
              <a:buSzPts val="4800"/>
              <a:buNone/>
            </a:pPr>
            <a:r>
              <a:t/>
            </a:r>
            <a:endParaRPr/>
          </a:p>
        </p:txBody>
      </p:sp>
      <p:sp>
        <p:nvSpPr>
          <p:cNvPr id="1832" name="Google Shape;1832;p34"/>
          <p:cNvSpPr/>
          <p:nvPr/>
        </p:nvSpPr>
        <p:spPr>
          <a:xfrm>
            <a:off x="3106557" y="1161128"/>
            <a:ext cx="410261" cy="410012"/>
          </a:xfrm>
          <a:custGeom>
            <a:rect b="b" l="l" r="r" t="t"/>
            <a:pathLst>
              <a:path extrusionOk="0" h="2102114" w="2103393">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33" name="Google Shape;1833;p34"/>
          <p:cNvSpPr/>
          <p:nvPr/>
        </p:nvSpPr>
        <p:spPr>
          <a:xfrm>
            <a:off x="3762144" y="1195402"/>
            <a:ext cx="410012" cy="341464"/>
          </a:xfrm>
          <a:custGeom>
            <a:rect b="b" l="l" r="r" t="t"/>
            <a:pathLst>
              <a:path extrusionOk="0" h="2698329" w="3240001">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34" name="Google Shape;1834;p34"/>
          <p:cNvSpPr/>
          <p:nvPr/>
        </p:nvSpPr>
        <p:spPr>
          <a:xfrm>
            <a:off x="5091231" y="1183922"/>
            <a:ext cx="364426" cy="364426"/>
          </a:xfrm>
          <a:custGeom>
            <a:rect b="b" l="l" r="r" t="t"/>
            <a:pathLst>
              <a:path extrusionOk="0" h="3242474" w="3203570">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35" name="Google Shape;1835;p34"/>
          <p:cNvSpPr/>
          <p:nvPr/>
        </p:nvSpPr>
        <p:spPr>
          <a:xfrm>
            <a:off x="4410645" y="1193018"/>
            <a:ext cx="410012" cy="346231"/>
          </a:xfrm>
          <a:custGeom>
            <a:rect b="b" l="l" r="r" t="t"/>
            <a:pathLst>
              <a:path extrusionOk="0" h="2719059" w="3213653">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36" name="Google Shape;1836;p34"/>
          <p:cNvSpPr/>
          <p:nvPr/>
        </p:nvSpPr>
        <p:spPr>
          <a:xfrm rot="-2700000">
            <a:off x="5745411" y="1984987"/>
            <a:ext cx="396906" cy="338749"/>
          </a:xfrm>
          <a:custGeom>
            <a:rect b="b" l="l" r="r" t="t"/>
            <a:pathLst>
              <a:path extrusionOk="0" h="3031575" w="3552042">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37" name="Google Shape;1837;p34"/>
          <p:cNvSpPr/>
          <p:nvPr/>
        </p:nvSpPr>
        <p:spPr>
          <a:xfrm>
            <a:off x="6302646" y="1187122"/>
            <a:ext cx="479115" cy="358025"/>
          </a:xfrm>
          <a:custGeom>
            <a:rect b="b" l="l" r="r" t="t"/>
            <a:pathLst>
              <a:path extrusionOk="0" h="2425805" w="324624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38" name="Google Shape;1838;p34"/>
          <p:cNvSpPr/>
          <p:nvPr/>
        </p:nvSpPr>
        <p:spPr>
          <a:xfrm>
            <a:off x="7631107" y="1261130"/>
            <a:ext cx="410012" cy="210008"/>
          </a:xfrm>
          <a:custGeom>
            <a:rect b="b" l="l" r="r" t="t"/>
            <a:pathLst>
              <a:path extrusionOk="0" h="1727404" w="337252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39" name="Google Shape;1839;p34"/>
          <p:cNvSpPr/>
          <p:nvPr/>
        </p:nvSpPr>
        <p:spPr>
          <a:xfrm>
            <a:off x="5793434" y="1177910"/>
            <a:ext cx="300859" cy="376448"/>
          </a:xfrm>
          <a:custGeom>
            <a:rect b="b" l="l" r="r" t="t"/>
            <a:pathLst>
              <a:path extrusionOk="0" h="3249943" w="2427821">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40" name="Google Shape;1840;p34"/>
          <p:cNvSpPr/>
          <p:nvPr/>
        </p:nvSpPr>
        <p:spPr>
          <a:xfrm>
            <a:off x="6998747" y="1178697"/>
            <a:ext cx="376612" cy="374873"/>
          </a:xfrm>
          <a:custGeom>
            <a:rect b="b" l="l" r="r" t="t"/>
            <a:pathLst>
              <a:path extrusionOk="0" h="3214867" w="3229769">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41" name="Google Shape;1841;p34"/>
          <p:cNvSpPr/>
          <p:nvPr/>
        </p:nvSpPr>
        <p:spPr>
          <a:xfrm>
            <a:off x="8330003" y="1219473"/>
            <a:ext cx="220317" cy="293323"/>
          </a:xfrm>
          <a:custGeom>
            <a:rect b="b" l="l" r="r" t="t"/>
            <a:pathLst>
              <a:path extrusionOk="0" h="3258388" w="2433593">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nvGrpSpPr>
          <p:cNvPr id="1842" name="Google Shape;1842;p34"/>
          <p:cNvGrpSpPr/>
          <p:nvPr/>
        </p:nvGrpSpPr>
        <p:grpSpPr>
          <a:xfrm>
            <a:off x="6401536" y="1949356"/>
            <a:ext cx="266706" cy="452708"/>
            <a:chOff x="1960331" y="2060848"/>
            <a:chExt cx="2028872" cy="3463828"/>
          </a:xfrm>
        </p:grpSpPr>
        <p:sp>
          <p:nvSpPr>
            <p:cNvPr id="1843" name="Google Shape;1843;p34"/>
            <p:cNvSpPr/>
            <p:nvPr/>
          </p:nvSpPr>
          <p:spPr>
            <a:xfrm>
              <a:off x="2483768" y="2060848"/>
              <a:ext cx="1505435" cy="1015754"/>
            </a:xfrm>
            <a:custGeom>
              <a:rect b="b" l="l" r="r" t="t"/>
              <a:pathLst>
                <a:path extrusionOk="0" h="1015754" w="1505435">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44" name="Google Shape;1844;p34"/>
            <p:cNvSpPr/>
            <p:nvPr/>
          </p:nvSpPr>
          <p:spPr>
            <a:xfrm rot="-346245">
              <a:off x="2170737" y="2710023"/>
              <a:ext cx="1505435" cy="1015754"/>
            </a:xfrm>
            <a:custGeom>
              <a:rect b="b" l="l" r="r" t="t"/>
              <a:pathLst>
                <a:path extrusionOk="0" h="1015754" w="1505435">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45" name="Google Shape;1845;p34"/>
            <p:cNvSpPr/>
            <p:nvPr/>
          </p:nvSpPr>
          <p:spPr>
            <a:xfrm rot="-965355">
              <a:off x="2071598" y="3466865"/>
              <a:ext cx="1505435" cy="1015754"/>
            </a:xfrm>
            <a:custGeom>
              <a:rect b="b" l="l" r="r" t="t"/>
              <a:pathLst>
                <a:path extrusionOk="0" h="1015754" w="1505435">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46" name="Google Shape;1846;p34"/>
            <p:cNvSpPr/>
            <p:nvPr/>
          </p:nvSpPr>
          <p:spPr>
            <a:xfrm rot="-1967067">
              <a:off x="2257651" y="4182238"/>
              <a:ext cx="1505435" cy="1015754"/>
            </a:xfrm>
            <a:custGeom>
              <a:rect b="b" l="l" r="r" t="t"/>
              <a:pathLst>
                <a:path extrusionOk="0" h="1015754" w="1505435">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sp>
        <p:nvSpPr>
          <p:cNvPr id="1847" name="Google Shape;1847;p34"/>
          <p:cNvSpPr/>
          <p:nvPr/>
        </p:nvSpPr>
        <p:spPr>
          <a:xfrm>
            <a:off x="7121315" y="1949356"/>
            <a:ext cx="131478" cy="410012"/>
          </a:xfrm>
          <a:custGeom>
            <a:rect b="b" l="l" r="r" t="t"/>
            <a:pathLst>
              <a:path extrusionOk="0" h="2449001" w="785322">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48" name="Google Shape;1848;p34"/>
          <p:cNvSpPr/>
          <p:nvPr/>
        </p:nvSpPr>
        <p:spPr>
          <a:xfrm>
            <a:off x="4421464" y="1939783"/>
            <a:ext cx="388378" cy="429159"/>
          </a:xfrm>
          <a:custGeom>
            <a:rect b="b" l="l" r="r" t="t"/>
            <a:pathLst>
              <a:path extrusionOk="0" h="376812" w="341005">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49" name="Google Shape;1849;p34"/>
          <p:cNvSpPr/>
          <p:nvPr/>
        </p:nvSpPr>
        <p:spPr>
          <a:xfrm>
            <a:off x="5069466" y="1949334"/>
            <a:ext cx="407953" cy="410056"/>
          </a:xfrm>
          <a:custGeom>
            <a:rect b="b" l="l" r="r" t="t"/>
            <a:pathLst>
              <a:path extrusionOk="0" h="3083879" w="3068057">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nvGrpSpPr>
          <p:cNvPr id="1850" name="Google Shape;1850;p34"/>
          <p:cNvGrpSpPr/>
          <p:nvPr/>
        </p:nvGrpSpPr>
        <p:grpSpPr>
          <a:xfrm>
            <a:off x="3772962" y="1908603"/>
            <a:ext cx="409364" cy="460339"/>
            <a:chOff x="4835382" y="-161249"/>
            <a:chExt cx="3078656" cy="3462027"/>
          </a:xfrm>
        </p:grpSpPr>
        <p:sp>
          <p:nvSpPr>
            <p:cNvPr id="1851" name="Google Shape;1851;p34"/>
            <p:cNvSpPr/>
            <p:nvPr/>
          </p:nvSpPr>
          <p:spPr>
            <a:xfrm>
              <a:off x="4835382" y="73243"/>
              <a:ext cx="2920830" cy="3227535"/>
            </a:xfrm>
            <a:custGeom>
              <a:rect b="b" l="l" r="r" t="t"/>
              <a:pathLst>
                <a:path extrusionOk="0" h="5891405" w="5331558">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52" name="Google Shape;1852;p34"/>
            <p:cNvSpPr/>
            <p:nvPr/>
          </p:nvSpPr>
          <p:spPr>
            <a:xfrm rot="-3499458">
              <a:off x="5907878" y="-58593"/>
              <a:ext cx="1436045" cy="2141152"/>
            </a:xfrm>
            <a:custGeom>
              <a:rect b="b" l="l" r="r" t="t"/>
              <a:pathLst>
                <a:path extrusionOk="0" h="1745209" w="1170491">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sp>
        <p:nvSpPr>
          <p:cNvPr id="1853" name="Google Shape;1853;p34"/>
          <p:cNvSpPr/>
          <p:nvPr/>
        </p:nvSpPr>
        <p:spPr>
          <a:xfrm>
            <a:off x="3137661" y="1963070"/>
            <a:ext cx="348054" cy="382584"/>
          </a:xfrm>
          <a:custGeom>
            <a:rect b="b" l="l" r="r" t="t"/>
            <a:pathLst>
              <a:path extrusionOk="0" h="3216409" w="2926108">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54" name="Google Shape;1854;p34"/>
          <p:cNvSpPr/>
          <p:nvPr/>
        </p:nvSpPr>
        <p:spPr>
          <a:xfrm>
            <a:off x="7623536" y="1949356"/>
            <a:ext cx="425154" cy="410012"/>
          </a:xfrm>
          <a:custGeom>
            <a:rect b="b" l="l" r="r" t="t"/>
            <a:pathLst>
              <a:path extrusionOk="0" h="3316502" w="3745816">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55" name="Google Shape;1855;p34"/>
          <p:cNvSpPr/>
          <p:nvPr/>
        </p:nvSpPr>
        <p:spPr>
          <a:xfrm>
            <a:off x="3167500" y="2833055"/>
            <a:ext cx="288374" cy="410012"/>
          </a:xfrm>
          <a:custGeom>
            <a:rect b="b" l="l" r="r" t="t"/>
            <a:pathLst>
              <a:path extrusionOk="0" h="3232141" w="2273269">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56" name="Google Shape;1856;p34"/>
          <p:cNvSpPr/>
          <p:nvPr/>
        </p:nvSpPr>
        <p:spPr>
          <a:xfrm>
            <a:off x="8235156" y="1949356"/>
            <a:ext cx="410012" cy="410012"/>
          </a:xfrm>
          <a:custGeom>
            <a:rect b="b" l="l" r="r" t="t"/>
            <a:pathLst>
              <a:path extrusionOk="0" h="3240000" w="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57" name="Google Shape;1857;p34"/>
          <p:cNvSpPr/>
          <p:nvPr/>
        </p:nvSpPr>
        <p:spPr>
          <a:xfrm>
            <a:off x="3785639" y="2833055"/>
            <a:ext cx="363023" cy="410012"/>
          </a:xfrm>
          <a:custGeom>
            <a:rect b="b" l="l" r="r" t="t"/>
            <a:pathLst>
              <a:path extrusionOk="0" h="3240000" w="2868687">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58" name="Google Shape;1858;p34"/>
          <p:cNvSpPr/>
          <p:nvPr/>
        </p:nvSpPr>
        <p:spPr>
          <a:xfrm>
            <a:off x="5749890" y="2846590"/>
            <a:ext cx="387946" cy="380367"/>
          </a:xfrm>
          <a:custGeom>
            <a:rect b="b" l="l" r="r" t="t"/>
            <a:pathLst>
              <a:path extrusionOk="0" h="3199863" w="3263621">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59" name="Google Shape;1859;p34"/>
          <p:cNvSpPr/>
          <p:nvPr/>
        </p:nvSpPr>
        <p:spPr>
          <a:xfrm>
            <a:off x="5080873" y="2875766"/>
            <a:ext cx="385137" cy="324591"/>
          </a:xfrm>
          <a:custGeom>
            <a:rect b="b" l="l" r="r" t="t"/>
            <a:pathLst>
              <a:path extrusionOk="0" h="2730652" w="3240000">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60" name="Google Shape;1860;p34"/>
          <p:cNvSpPr/>
          <p:nvPr/>
        </p:nvSpPr>
        <p:spPr>
          <a:xfrm>
            <a:off x="4423082" y="2847181"/>
            <a:ext cx="385137" cy="381759"/>
          </a:xfrm>
          <a:custGeom>
            <a:rect b="b" l="l" r="r" t="t"/>
            <a:pathLst>
              <a:path extrusionOk="0" h="3211580" w="324000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61" name="Google Shape;1861;p34"/>
          <p:cNvSpPr/>
          <p:nvPr/>
        </p:nvSpPr>
        <p:spPr>
          <a:xfrm rot="2942052">
            <a:off x="6363203" y="2847632"/>
            <a:ext cx="358001" cy="380858"/>
          </a:xfrm>
          <a:custGeom>
            <a:rect b="b" l="l" r="r" t="t"/>
            <a:pathLst>
              <a:path extrusionOk="0" h="3204001" w="3011706">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62" name="Google Shape;1862;p34"/>
          <p:cNvSpPr/>
          <p:nvPr/>
        </p:nvSpPr>
        <p:spPr>
          <a:xfrm flipH="1" rot="-2675106">
            <a:off x="4552752" y="3646390"/>
            <a:ext cx="125799" cy="492014"/>
          </a:xfrm>
          <a:custGeom>
            <a:rect b="b" l="l" r="r" t="t"/>
            <a:pathLst>
              <a:path extrusionOk="0" h="4228323" w="1081111">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63" name="Google Shape;1863;p34"/>
          <p:cNvSpPr/>
          <p:nvPr/>
        </p:nvSpPr>
        <p:spPr>
          <a:xfrm>
            <a:off x="8311315" y="2833055"/>
            <a:ext cx="257695" cy="410012"/>
          </a:xfrm>
          <a:custGeom>
            <a:rect b="b" l="l" r="r" t="t"/>
            <a:pathLst>
              <a:path extrusionOk="0" h="3207971" w="2016224">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64" name="Google Shape;1864;p34"/>
          <p:cNvSpPr/>
          <p:nvPr/>
        </p:nvSpPr>
        <p:spPr>
          <a:xfrm>
            <a:off x="6982046" y="2833055"/>
            <a:ext cx="410012" cy="410012"/>
          </a:xfrm>
          <a:custGeom>
            <a:rect b="b" l="l" r="r" t="t"/>
            <a:pathLst>
              <a:path extrusionOk="0" h="3240000" w="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65" name="Google Shape;1865;p34"/>
          <p:cNvSpPr/>
          <p:nvPr/>
        </p:nvSpPr>
        <p:spPr>
          <a:xfrm>
            <a:off x="7631386" y="2833055"/>
            <a:ext cx="409453" cy="410012"/>
          </a:xfrm>
          <a:custGeom>
            <a:rect b="b" l="l" r="r" t="t"/>
            <a:pathLst>
              <a:path extrusionOk="0" h="3229762" w="3225370">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66" name="Google Shape;1866;p34"/>
          <p:cNvSpPr/>
          <p:nvPr/>
        </p:nvSpPr>
        <p:spPr>
          <a:xfrm rot="10800000">
            <a:off x="3778085" y="3687390"/>
            <a:ext cx="378133" cy="410012"/>
          </a:xfrm>
          <a:custGeom>
            <a:rect b="b" l="l" r="r" t="t"/>
            <a:pathLst>
              <a:path extrusionOk="0" h="3207983" w="2958558">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67" name="Google Shape;1867;p34"/>
          <p:cNvSpPr/>
          <p:nvPr/>
        </p:nvSpPr>
        <p:spPr>
          <a:xfrm rot="10800000">
            <a:off x="6418342" y="3675275"/>
            <a:ext cx="247723" cy="403076"/>
          </a:xfrm>
          <a:custGeom>
            <a:rect b="b" l="l" r="r" t="t"/>
            <a:pathLst>
              <a:path extrusionOk="0" h="7138182" w="3636337">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68" name="Google Shape;1868;p34"/>
          <p:cNvSpPr/>
          <p:nvPr/>
        </p:nvSpPr>
        <p:spPr>
          <a:xfrm>
            <a:off x="5077691" y="3782739"/>
            <a:ext cx="391505" cy="219317"/>
          </a:xfrm>
          <a:custGeom>
            <a:rect b="b" l="l" r="r" t="t"/>
            <a:pathLst>
              <a:path extrusionOk="0" h="2554996" w="4560938">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69" name="Google Shape;1869;p34"/>
          <p:cNvSpPr/>
          <p:nvPr/>
        </p:nvSpPr>
        <p:spPr>
          <a:xfrm>
            <a:off x="8238008" y="3706832"/>
            <a:ext cx="404307" cy="404927"/>
          </a:xfrm>
          <a:custGeom>
            <a:rect b="b" l="l" r="r" t="t"/>
            <a:pathLst>
              <a:path extrusionOk="0" h="3202496" w="3197597">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70" name="Google Shape;1870;p34"/>
          <p:cNvSpPr/>
          <p:nvPr/>
        </p:nvSpPr>
        <p:spPr>
          <a:xfrm flipH="1" rot="-5400000">
            <a:off x="6985153" y="4425099"/>
            <a:ext cx="419108" cy="394700"/>
          </a:xfrm>
          <a:custGeom>
            <a:rect b="b" l="l" r="r" t="t"/>
            <a:pathLst>
              <a:path extrusionOk="0" h="2758049" w="2928608">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71" name="Google Shape;1871;p34"/>
          <p:cNvSpPr/>
          <p:nvPr/>
        </p:nvSpPr>
        <p:spPr>
          <a:xfrm>
            <a:off x="5787454" y="3736158"/>
            <a:ext cx="312818" cy="312480"/>
          </a:xfrm>
          <a:custGeom>
            <a:rect b="b" l="l" r="r" t="t"/>
            <a:pathLst>
              <a:path extrusionOk="0" h="3225610" w="3229104">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72" name="Google Shape;1872;p34"/>
          <p:cNvSpPr/>
          <p:nvPr/>
        </p:nvSpPr>
        <p:spPr>
          <a:xfrm>
            <a:off x="6982046" y="3788107"/>
            <a:ext cx="410012" cy="208580"/>
          </a:xfrm>
          <a:custGeom>
            <a:rect b="b" l="l" r="r" t="t"/>
            <a:pathLst>
              <a:path extrusionOk="0" h="1659188" w="3261500">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73" name="Google Shape;1873;p34"/>
          <p:cNvSpPr/>
          <p:nvPr/>
        </p:nvSpPr>
        <p:spPr>
          <a:xfrm rot="2160000">
            <a:off x="7646114" y="3687390"/>
            <a:ext cx="379997" cy="410012"/>
          </a:xfrm>
          <a:custGeom>
            <a:rect b="b" l="l" r="r" t="t"/>
            <a:pathLst>
              <a:path extrusionOk="0" h="2951283" w="2735240">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74" name="Google Shape;1874;p34"/>
          <p:cNvSpPr/>
          <p:nvPr/>
        </p:nvSpPr>
        <p:spPr>
          <a:xfrm>
            <a:off x="3142527" y="3687390"/>
            <a:ext cx="338321" cy="410012"/>
          </a:xfrm>
          <a:custGeom>
            <a:rect b="b" l="l" r="r" t="t"/>
            <a:pathLst>
              <a:path extrusionOk="0" h="3228846" w="2664297">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75" name="Google Shape;1875;p34"/>
          <p:cNvSpPr/>
          <p:nvPr/>
        </p:nvSpPr>
        <p:spPr>
          <a:xfrm>
            <a:off x="3766226" y="4430152"/>
            <a:ext cx="401849" cy="401849"/>
          </a:xfrm>
          <a:custGeom>
            <a:rect b="b" l="l" r="r" t="t"/>
            <a:pathLst>
              <a:path extrusionOk="0" h="3960000" w="396044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76" name="Google Shape;1876;p34"/>
          <p:cNvSpPr/>
          <p:nvPr/>
        </p:nvSpPr>
        <p:spPr>
          <a:xfrm>
            <a:off x="3110741" y="4430152"/>
            <a:ext cx="401894" cy="401849"/>
          </a:xfrm>
          <a:custGeom>
            <a:rect b="b" l="l" r="r" t="t"/>
            <a:pathLst>
              <a:path extrusionOk="0" h="3960440" w="3888432">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77" name="Google Shape;1877;p34"/>
          <p:cNvSpPr/>
          <p:nvPr/>
        </p:nvSpPr>
        <p:spPr>
          <a:xfrm>
            <a:off x="5072518" y="4430152"/>
            <a:ext cx="401849" cy="401849"/>
          </a:xfrm>
          <a:custGeom>
            <a:rect b="b" l="l" r="r" t="t"/>
            <a:pathLst>
              <a:path extrusionOk="0" h="3960000" w="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78" name="Google Shape;1878;p34"/>
          <p:cNvSpPr/>
          <p:nvPr/>
        </p:nvSpPr>
        <p:spPr>
          <a:xfrm>
            <a:off x="4414727" y="4430152"/>
            <a:ext cx="401849" cy="401849"/>
          </a:xfrm>
          <a:custGeom>
            <a:rect b="b" l="l" r="r" t="t"/>
            <a:pathLst>
              <a:path extrusionOk="0" h="3960000" w="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79" name="Google Shape;1879;p34"/>
          <p:cNvSpPr/>
          <p:nvPr/>
        </p:nvSpPr>
        <p:spPr>
          <a:xfrm>
            <a:off x="5742224" y="4421990"/>
            <a:ext cx="403281" cy="410012"/>
          </a:xfrm>
          <a:custGeom>
            <a:rect b="b" l="l" r="r" t="t"/>
            <a:pathLst>
              <a:path extrusionOk="0" h="3240000" w="3186824">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80" name="Google Shape;1880;p34"/>
          <p:cNvSpPr/>
          <p:nvPr/>
        </p:nvSpPr>
        <p:spPr>
          <a:xfrm>
            <a:off x="6353176" y="4450228"/>
            <a:ext cx="378053" cy="381773"/>
          </a:xfrm>
          <a:custGeom>
            <a:rect b="b" l="l" r="r" t="t"/>
            <a:pathLst>
              <a:path extrusionOk="0" h="3221116" w="3189723">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881" name="Google Shape;1881;p34"/>
          <p:cNvSpPr/>
          <p:nvPr/>
        </p:nvSpPr>
        <p:spPr>
          <a:xfrm>
            <a:off x="8259151" y="4421990"/>
            <a:ext cx="421254" cy="410012"/>
          </a:xfrm>
          <a:custGeom>
            <a:rect b="b" l="l" r="r" t="t"/>
            <a:pathLst>
              <a:path extrusionOk="0" h="3218379" w="3306630">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882" name="Google Shape;1882;p34"/>
          <p:cNvSpPr/>
          <p:nvPr/>
        </p:nvSpPr>
        <p:spPr>
          <a:xfrm>
            <a:off x="7694384" y="4422815"/>
            <a:ext cx="329838" cy="415884"/>
          </a:xfrm>
          <a:custGeom>
            <a:rect b="b" l="l" r="r" t="t"/>
            <a:pathLst>
              <a:path extrusionOk="0" h="3213371" w="254853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Tree>
  </p:cSld>
  <p:clrMapOvr>
    <a:masterClrMapping/>
  </p:clrMapOvr>
  <p:transition spd="slow" p14:dur="1500">
    <p:random/>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
          <p:cNvSpPr/>
          <p:nvPr/>
        </p:nvSpPr>
        <p:spPr>
          <a:xfrm>
            <a:off x="5838434" y="1420416"/>
            <a:ext cx="2011535" cy="304800"/>
          </a:xfrm>
          <a:prstGeom prst="parallelogram">
            <a:avLst>
              <a:gd fmla="val 25000" name="adj"/>
            </a:avLst>
          </a:prstGeom>
          <a:solidFill>
            <a:schemeClr val="accent1"/>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b="1" i="1" lang="en-US" sz="1200">
                <a:solidFill>
                  <a:srgbClr val="FFFFFF"/>
                </a:solidFill>
                <a:latin typeface="Fira Sans SemiBold"/>
                <a:ea typeface="Fira Sans SemiBold"/>
                <a:cs typeface="Fira Sans SemiBold"/>
                <a:sym typeface="Fira Sans SemiBold"/>
              </a:rPr>
              <a:t>Info 02</a:t>
            </a:r>
            <a:endParaRPr/>
          </a:p>
        </p:txBody>
      </p:sp>
      <p:sp>
        <p:nvSpPr>
          <p:cNvPr id="230" name="Google Shape;230;p4"/>
          <p:cNvSpPr/>
          <p:nvPr/>
        </p:nvSpPr>
        <p:spPr>
          <a:xfrm>
            <a:off x="6264547" y="1953816"/>
            <a:ext cx="2011535" cy="304800"/>
          </a:xfrm>
          <a:prstGeom prst="parallelogram">
            <a:avLst>
              <a:gd fmla="val 25000" name="adj"/>
            </a:avLst>
          </a:prstGeom>
          <a:solidFill>
            <a:schemeClr val="accent2"/>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b="1" i="1" lang="en-US" sz="1200">
                <a:solidFill>
                  <a:srgbClr val="FFFFFF"/>
                </a:solidFill>
                <a:latin typeface="Fira Sans SemiBold"/>
                <a:ea typeface="Fira Sans SemiBold"/>
                <a:cs typeface="Fira Sans SemiBold"/>
                <a:sym typeface="Fira Sans SemiBold"/>
              </a:rPr>
              <a:t>Info 04</a:t>
            </a:r>
            <a:endParaRPr/>
          </a:p>
        </p:txBody>
      </p:sp>
      <p:sp>
        <p:nvSpPr>
          <p:cNvPr id="231" name="Google Shape;231;p4"/>
          <p:cNvSpPr/>
          <p:nvPr/>
        </p:nvSpPr>
        <p:spPr>
          <a:xfrm>
            <a:off x="6493076" y="2487216"/>
            <a:ext cx="2011535" cy="304800"/>
          </a:xfrm>
          <a:prstGeom prst="parallelogram">
            <a:avLst>
              <a:gd fmla="val 25000" name="adj"/>
            </a:avLst>
          </a:prstGeom>
          <a:solidFill>
            <a:schemeClr val="accent3"/>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b="1" i="1" lang="en-US" sz="1200">
                <a:solidFill>
                  <a:srgbClr val="FFFFFF"/>
                </a:solidFill>
                <a:latin typeface="Fira Sans SemiBold"/>
                <a:ea typeface="Fira Sans SemiBold"/>
                <a:cs typeface="Fira Sans SemiBold"/>
                <a:sym typeface="Fira Sans SemiBold"/>
              </a:rPr>
              <a:t>Info 06</a:t>
            </a:r>
            <a:endParaRPr/>
          </a:p>
        </p:txBody>
      </p:sp>
      <p:sp>
        <p:nvSpPr>
          <p:cNvPr id="232" name="Google Shape;232;p4"/>
          <p:cNvSpPr/>
          <p:nvPr/>
        </p:nvSpPr>
        <p:spPr>
          <a:xfrm>
            <a:off x="6143141" y="3094435"/>
            <a:ext cx="2011535" cy="304800"/>
          </a:xfrm>
          <a:prstGeom prst="parallelogram">
            <a:avLst>
              <a:gd fmla="val 25000" name="adj"/>
            </a:avLst>
          </a:prstGeom>
          <a:solidFill>
            <a:schemeClr val="accent4"/>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b="1" i="1" lang="en-US" sz="1200">
                <a:solidFill>
                  <a:srgbClr val="FFFFFF"/>
                </a:solidFill>
                <a:latin typeface="Fira Sans SemiBold"/>
                <a:ea typeface="Fira Sans SemiBold"/>
                <a:cs typeface="Fira Sans SemiBold"/>
                <a:sym typeface="Fira Sans SemiBold"/>
              </a:rPr>
              <a:t>Info 08</a:t>
            </a:r>
            <a:endParaRPr/>
          </a:p>
        </p:txBody>
      </p:sp>
      <p:sp>
        <p:nvSpPr>
          <p:cNvPr id="233" name="Google Shape;233;p4"/>
          <p:cNvSpPr/>
          <p:nvPr/>
        </p:nvSpPr>
        <p:spPr>
          <a:xfrm flipH="1">
            <a:off x="1160722" y="1420416"/>
            <a:ext cx="2011535" cy="304800"/>
          </a:xfrm>
          <a:prstGeom prst="parallelogram">
            <a:avLst>
              <a:gd fmla="val 25000" name="adj"/>
            </a:avLst>
          </a:prstGeom>
          <a:solidFill>
            <a:schemeClr val="accent1"/>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b="1" i="1" lang="en-US" sz="1200">
                <a:solidFill>
                  <a:srgbClr val="FFFFFF"/>
                </a:solidFill>
                <a:latin typeface="Fira Sans SemiBold"/>
                <a:ea typeface="Fira Sans SemiBold"/>
                <a:cs typeface="Fira Sans SemiBold"/>
                <a:sym typeface="Fira Sans SemiBold"/>
              </a:rPr>
              <a:t>Info 01</a:t>
            </a:r>
            <a:endParaRPr/>
          </a:p>
        </p:txBody>
      </p:sp>
      <p:sp>
        <p:nvSpPr>
          <p:cNvPr id="234" name="Google Shape;234;p4"/>
          <p:cNvSpPr/>
          <p:nvPr/>
        </p:nvSpPr>
        <p:spPr>
          <a:xfrm flipH="1">
            <a:off x="856016" y="1953816"/>
            <a:ext cx="2011535" cy="304800"/>
          </a:xfrm>
          <a:prstGeom prst="parallelogram">
            <a:avLst>
              <a:gd fmla="val 25000" name="adj"/>
            </a:avLst>
          </a:prstGeom>
          <a:solidFill>
            <a:schemeClr val="accent2"/>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b="1" i="1" lang="en-US" sz="1200">
                <a:solidFill>
                  <a:srgbClr val="FFFFFF"/>
                </a:solidFill>
                <a:latin typeface="Fira Sans SemiBold"/>
                <a:ea typeface="Fira Sans SemiBold"/>
                <a:cs typeface="Fira Sans SemiBold"/>
                <a:sym typeface="Fira Sans SemiBold"/>
              </a:rPr>
              <a:t>Info 03</a:t>
            </a:r>
            <a:endParaRPr/>
          </a:p>
        </p:txBody>
      </p:sp>
      <p:sp>
        <p:nvSpPr>
          <p:cNvPr id="235" name="Google Shape;235;p4"/>
          <p:cNvSpPr/>
          <p:nvPr/>
        </p:nvSpPr>
        <p:spPr>
          <a:xfrm flipH="1">
            <a:off x="627487" y="2487216"/>
            <a:ext cx="2011535" cy="304800"/>
          </a:xfrm>
          <a:prstGeom prst="parallelogram">
            <a:avLst>
              <a:gd fmla="val 25000" name="adj"/>
            </a:avLst>
          </a:prstGeom>
          <a:solidFill>
            <a:schemeClr val="accent3"/>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b="1" i="1" lang="en-US" sz="1200">
                <a:solidFill>
                  <a:srgbClr val="FFFFFF"/>
                </a:solidFill>
                <a:latin typeface="Fira Sans SemiBold"/>
                <a:ea typeface="Fira Sans SemiBold"/>
                <a:cs typeface="Fira Sans SemiBold"/>
                <a:sym typeface="Fira Sans SemiBold"/>
              </a:rPr>
              <a:t>Info 05</a:t>
            </a:r>
            <a:endParaRPr/>
          </a:p>
        </p:txBody>
      </p:sp>
      <p:sp>
        <p:nvSpPr>
          <p:cNvPr id="236" name="Google Shape;236;p4"/>
          <p:cNvSpPr/>
          <p:nvPr/>
        </p:nvSpPr>
        <p:spPr>
          <a:xfrm flipH="1">
            <a:off x="982184" y="3094435"/>
            <a:ext cx="2011535" cy="304800"/>
          </a:xfrm>
          <a:prstGeom prst="parallelogram">
            <a:avLst>
              <a:gd fmla="val 25000" name="adj"/>
            </a:avLst>
          </a:prstGeom>
          <a:solidFill>
            <a:schemeClr val="accent4"/>
          </a:soli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rPr b="1" i="1" lang="en-US" sz="1200">
                <a:solidFill>
                  <a:srgbClr val="FFFFFF"/>
                </a:solidFill>
                <a:latin typeface="Fira Sans SemiBold"/>
                <a:ea typeface="Fira Sans SemiBold"/>
                <a:cs typeface="Fira Sans SemiBold"/>
                <a:sym typeface="Fira Sans SemiBold"/>
              </a:rPr>
              <a:t>Info 07</a:t>
            </a:r>
            <a:endParaRPr/>
          </a:p>
        </p:txBody>
      </p:sp>
      <p:cxnSp>
        <p:nvCxnSpPr>
          <p:cNvPr id="237" name="Google Shape;237;p4"/>
          <p:cNvCxnSpPr/>
          <p:nvPr/>
        </p:nvCxnSpPr>
        <p:spPr>
          <a:xfrm flipH="1" rot="10800000">
            <a:off x="5229022" y="1725217"/>
            <a:ext cx="609412" cy="658416"/>
          </a:xfrm>
          <a:prstGeom prst="straightConnector1">
            <a:avLst/>
          </a:prstGeom>
          <a:noFill/>
          <a:ln cap="flat" cmpd="sng" w="9525">
            <a:solidFill>
              <a:srgbClr val="A5A5A5"/>
            </a:solidFill>
            <a:prstDash val="solid"/>
            <a:round/>
            <a:headEnd len="sm" w="sm" type="none"/>
            <a:tailEnd len="med" w="med" type="stealth"/>
          </a:ln>
        </p:spPr>
      </p:cxnSp>
      <p:cxnSp>
        <p:nvCxnSpPr>
          <p:cNvPr id="238" name="Google Shape;238;p4"/>
          <p:cNvCxnSpPr/>
          <p:nvPr/>
        </p:nvCxnSpPr>
        <p:spPr>
          <a:xfrm rot="10800000">
            <a:off x="3172257" y="1725217"/>
            <a:ext cx="685588" cy="658416"/>
          </a:xfrm>
          <a:prstGeom prst="straightConnector1">
            <a:avLst/>
          </a:prstGeom>
          <a:noFill/>
          <a:ln cap="flat" cmpd="sng" w="9525">
            <a:solidFill>
              <a:srgbClr val="A5A5A5"/>
            </a:solidFill>
            <a:prstDash val="solid"/>
            <a:round/>
            <a:headEnd len="sm" w="sm" type="none"/>
            <a:tailEnd len="med" w="med" type="stealth"/>
          </a:ln>
        </p:spPr>
      </p:cxnSp>
      <p:cxnSp>
        <p:nvCxnSpPr>
          <p:cNvPr id="239" name="Google Shape;239;p4"/>
          <p:cNvCxnSpPr/>
          <p:nvPr/>
        </p:nvCxnSpPr>
        <p:spPr>
          <a:xfrm flipH="1" rot="10800000">
            <a:off x="5559914" y="2258617"/>
            <a:ext cx="704633" cy="506015"/>
          </a:xfrm>
          <a:prstGeom prst="straightConnector1">
            <a:avLst/>
          </a:prstGeom>
          <a:noFill/>
          <a:ln cap="flat" cmpd="sng" w="9525">
            <a:solidFill>
              <a:srgbClr val="A5A5A5"/>
            </a:solidFill>
            <a:prstDash val="solid"/>
            <a:round/>
            <a:headEnd len="sm" w="sm" type="none"/>
            <a:tailEnd len="med" w="med" type="stealth"/>
          </a:ln>
        </p:spPr>
      </p:cxnSp>
      <p:cxnSp>
        <p:nvCxnSpPr>
          <p:cNvPr id="240" name="Google Shape;240;p4"/>
          <p:cNvCxnSpPr/>
          <p:nvPr/>
        </p:nvCxnSpPr>
        <p:spPr>
          <a:xfrm rot="10800000">
            <a:off x="2848507" y="2234804"/>
            <a:ext cx="704633" cy="504825"/>
          </a:xfrm>
          <a:prstGeom prst="straightConnector1">
            <a:avLst/>
          </a:prstGeom>
          <a:noFill/>
          <a:ln cap="flat" cmpd="sng" w="9525">
            <a:solidFill>
              <a:srgbClr val="A5A5A5"/>
            </a:solidFill>
            <a:prstDash val="solid"/>
            <a:round/>
            <a:headEnd len="sm" w="sm" type="none"/>
            <a:tailEnd len="med" w="med" type="stealth"/>
          </a:ln>
        </p:spPr>
      </p:cxnSp>
      <p:cxnSp>
        <p:nvCxnSpPr>
          <p:cNvPr id="241" name="Google Shape;241;p4"/>
          <p:cNvCxnSpPr/>
          <p:nvPr/>
        </p:nvCxnSpPr>
        <p:spPr>
          <a:xfrm flipH="1" rot="10800000">
            <a:off x="5559914" y="2792016"/>
            <a:ext cx="933162" cy="252412"/>
          </a:xfrm>
          <a:prstGeom prst="straightConnector1">
            <a:avLst/>
          </a:prstGeom>
          <a:noFill/>
          <a:ln cap="flat" cmpd="sng" w="9525">
            <a:solidFill>
              <a:srgbClr val="A5A5A5"/>
            </a:solidFill>
            <a:prstDash val="solid"/>
            <a:round/>
            <a:headEnd len="sm" w="sm" type="none"/>
            <a:tailEnd len="med" w="med" type="stealth"/>
          </a:ln>
        </p:spPr>
      </p:cxnSp>
      <p:cxnSp>
        <p:nvCxnSpPr>
          <p:cNvPr id="242" name="Google Shape;242;p4"/>
          <p:cNvCxnSpPr/>
          <p:nvPr/>
        </p:nvCxnSpPr>
        <p:spPr>
          <a:xfrm rot="10800000">
            <a:off x="2633071" y="2792016"/>
            <a:ext cx="934352" cy="252412"/>
          </a:xfrm>
          <a:prstGeom prst="straightConnector1">
            <a:avLst/>
          </a:prstGeom>
          <a:noFill/>
          <a:ln cap="flat" cmpd="sng" w="9525">
            <a:solidFill>
              <a:srgbClr val="A5A5A5"/>
            </a:solidFill>
            <a:prstDash val="solid"/>
            <a:round/>
            <a:headEnd len="sm" w="sm" type="none"/>
            <a:tailEnd len="med" w="med" type="stealth"/>
          </a:ln>
        </p:spPr>
      </p:cxnSp>
      <p:cxnSp>
        <p:nvCxnSpPr>
          <p:cNvPr id="243" name="Google Shape;243;p4"/>
          <p:cNvCxnSpPr/>
          <p:nvPr/>
        </p:nvCxnSpPr>
        <p:spPr>
          <a:xfrm>
            <a:off x="5559914" y="3326606"/>
            <a:ext cx="583226" cy="72629"/>
          </a:xfrm>
          <a:prstGeom prst="straightConnector1">
            <a:avLst/>
          </a:prstGeom>
          <a:noFill/>
          <a:ln cap="flat" cmpd="sng" w="9525">
            <a:solidFill>
              <a:srgbClr val="A5A5A5"/>
            </a:solidFill>
            <a:prstDash val="solid"/>
            <a:round/>
            <a:headEnd len="sm" w="sm" type="none"/>
            <a:tailEnd len="med" w="med" type="stealth"/>
          </a:ln>
        </p:spPr>
      </p:cxnSp>
      <p:cxnSp>
        <p:nvCxnSpPr>
          <p:cNvPr id="244" name="Google Shape;244;p4"/>
          <p:cNvCxnSpPr/>
          <p:nvPr/>
        </p:nvCxnSpPr>
        <p:spPr>
          <a:xfrm flipH="1">
            <a:off x="2984197" y="3326606"/>
            <a:ext cx="583226" cy="72629"/>
          </a:xfrm>
          <a:prstGeom prst="straightConnector1">
            <a:avLst/>
          </a:prstGeom>
          <a:noFill/>
          <a:ln cap="flat" cmpd="sng" w="9525">
            <a:solidFill>
              <a:srgbClr val="A5A5A5"/>
            </a:solidFill>
            <a:prstDash val="solid"/>
            <a:round/>
            <a:headEnd len="sm" w="sm" type="none"/>
            <a:tailEnd len="med" w="med" type="stealth"/>
          </a:ln>
        </p:spPr>
      </p:cxnSp>
      <p:grpSp>
        <p:nvGrpSpPr>
          <p:cNvPr id="245" name="Google Shape;245;p4"/>
          <p:cNvGrpSpPr/>
          <p:nvPr/>
        </p:nvGrpSpPr>
        <p:grpSpPr>
          <a:xfrm>
            <a:off x="3586467" y="1362076"/>
            <a:ext cx="1973447" cy="2075259"/>
            <a:chOff x="6899728" y="2042926"/>
            <a:chExt cx="3536004" cy="3716391"/>
          </a:xfrm>
        </p:grpSpPr>
        <p:grpSp>
          <p:nvGrpSpPr>
            <p:cNvPr id="246" name="Google Shape;246;p4"/>
            <p:cNvGrpSpPr/>
            <p:nvPr/>
          </p:nvGrpSpPr>
          <p:grpSpPr>
            <a:xfrm>
              <a:off x="6899728" y="2042926"/>
              <a:ext cx="3536004" cy="1678026"/>
              <a:chOff x="3124200" y="1219200"/>
              <a:chExt cx="2895600" cy="1374119"/>
            </a:xfrm>
          </p:grpSpPr>
          <p:sp>
            <p:nvSpPr>
              <p:cNvPr id="247" name="Google Shape;247;p4"/>
              <p:cNvSpPr/>
              <p:nvPr/>
            </p:nvSpPr>
            <p:spPr>
              <a:xfrm>
                <a:off x="3639401" y="1219200"/>
                <a:ext cx="2132405" cy="1218723"/>
              </a:xfrm>
              <a:prstGeom prst="uturnArrow">
                <a:avLst>
                  <a:gd fmla="val 18135" name="adj1"/>
                  <a:gd fmla="val 25000" name="adj2"/>
                  <a:gd fmla="val 0" name="adj3"/>
                  <a:gd fmla="val 79534" name="adj4"/>
                  <a:gd fmla="val 100000" name="adj5"/>
                </a:avLst>
              </a:prstGeom>
              <a:solidFill>
                <a:srgbClr val="7F7F7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799">
                  <a:solidFill>
                    <a:srgbClr val="1C1C1C"/>
                  </a:solidFill>
                  <a:latin typeface="Calibri"/>
                  <a:ea typeface="Calibri"/>
                  <a:cs typeface="Calibri"/>
                  <a:sym typeface="Calibri"/>
                </a:endParaRPr>
              </a:p>
            </p:txBody>
          </p:sp>
          <p:sp>
            <p:nvSpPr>
              <p:cNvPr id="248" name="Google Shape;248;p4"/>
              <p:cNvSpPr/>
              <p:nvPr/>
            </p:nvSpPr>
            <p:spPr>
              <a:xfrm>
                <a:off x="3124200" y="2436177"/>
                <a:ext cx="2895600" cy="157142"/>
              </a:xfrm>
              <a:prstGeom prst="roundRect">
                <a:avLst>
                  <a:gd fmla="val 16667" name="adj"/>
                </a:avLst>
              </a:prstGeom>
              <a:solidFill>
                <a:srgbClr val="7F7F7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800">
                  <a:solidFill>
                    <a:srgbClr val="1C1C1C"/>
                  </a:solidFill>
                  <a:latin typeface="Calibri"/>
                  <a:ea typeface="Calibri"/>
                  <a:cs typeface="Calibri"/>
                  <a:sym typeface="Calibri"/>
                </a:endParaRPr>
              </a:p>
            </p:txBody>
          </p:sp>
        </p:grpSp>
        <p:sp>
          <p:nvSpPr>
            <p:cNvPr id="249" name="Google Shape;249;p4"/>
            <p:cNvSpPr/>
            <p:nvPr/>
          </p:nvSpPr>
          <p:spPr>
            <a:xfrm>
              <a:off x="6899728" y="5567421"/>
              <a:ext cx="3536004" cy="191896"/>
            </a:xfrm>
            <a:prstGeom prst="roundRect">
              <a:avLst>
                <a:gd fmla="val 16667" name="adj"/>
              </a:avLst>
            </a:prstGeom>
            <a:solidFill>
              <a:srgbClr val="7F7F7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800">
                <a:solidFill>
                  <a:srgbClr val="1C1C1C"/>
                </a:solidFill>
                <a:latin typeface="Calibri"/>
                <a:ea typeface="Calibri"/>
                <a:cs typeface="Calibri"/>
                <a:sym typeface="Calibri"/>
              </a:endParaRPr>
            </a:p>
          </p:txBody>
        </p:sp>
        <p:sp>
          <p:nvSpPr>
            <p:cNvPr id="250" name="Google Shape;250;p4"/>
            <p:cNvSpPr/>
            <p:nvPr/>
          </p:nvSpPr>
          <p:spPr>
            <a:xfrm>
              <a:off x="7123661" y="3750803"/>
              <a:ext cx="3094536" cy="42856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51" name="Google Shape;251;p4"/>
            <p:cNvSpPr/>
            <p:nvPr/>
          </p:nvSpPr>
          <p:spPr>
            <a:xfrm>
              <a:off x="7123661" y="4202825"/>
              <a:ext cx="3094536" cy="42856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52" name="Google Shape;252;p4"/>
            <p:cNvSpPr/>
            <p:nvPr/>
          </p:nvSpPr>
          <p:spPr>
            <a:xfrm>
              <a:off x="7123661" y="4654848"/>
              <a:ext cx="3094536" cy="428568"/>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53" name="Google Shape;253;p4"/>
            <p:cNvSpPr/>
            <p:nvPr/>
          </p:nvSpPr>
          <p:spPr>
            <a:xfrm>
              <a:off x="7123661" y="5104737"/>
              <a:ext cx="3094536" cy="42856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254" name="Google Shape;254;p4"/>
          <p:cNvSpPr txBox="1"/>
          <p:nvPr/>
        </p:nvSpPr>
        <p:spPr>
          <a:xfrm>
            <a:off x="966710" y="3877867"/>
            <a:ext cx="7217722" cy="691752"/>
          </a:xfrm>
          <a:prstGeom prst="rect">
            <a:avLst/>
          </a:prstGeom>
          <a:noFill/>
          <a:ln>
            <a:noFill/>
          </a:ln>
        </p:spPr>
        <p:txBody>
          <a:bodyPr anchorCtr="0" anchor="t" bIns="34275" lIns="68550" spcFirstLastPara="1" rIns="68550" wrap="square" tIns="34275">
            <a:spAutoFit/>
          </a:bodyPr>
          <a:lstStyle/>
          <a:p>
            <a:pPr indent="0" lvl="0" marL="0" marR="0" rtl="0" algn="ctr">
              <a:lnSpc>
                <a:spcPct val="150000"/>
              </a:lnSpc>
              <a:spcBef>
                <a:spcPts val="0"/>
              </a:spcBef>
              <a:spcAft>
                <a:spcPts val="0"/>
              </a:spcAft>
              <a:buNone/>
            </a:pPr>
            <a:r>
              <a:rPr lang="en-US" sz="900">
                <a:solidFill>
                  <a:srgbClr val="7F7F7F"/>
                </a:solidFill>
                <a:latin typeface="Open Sans"/>
                <a:ea typeface="Open Sans"/>
                <a:cs typeface="Open Sans"/>
                <a:sym typeface="Open Sans"/>
              </a:rPr>
              <a:t>Lorem stebus danaime lovera don akamare dimasa quosam santLoirem ipsume koler sit denima astebus daname lovera don yakamare dimasa qm sant porem ipsume denima ustebus daname lovera dono pakama dalaman manaada diantarakita bias begitu.</a:t>
            </a:r>
            <a:endParaRPr/>
          </a:p>
          <a:p>
            <a:pPr indent="0" lvl="0" marL="0" marR="0" rtl="0" algn="ctr">
              <a:lnSpc>
                <a:spcPct val="150000"/>
              </a:lnSpc>
              <a:spcBef>
                <a:spcPts val="0"/>
              </a:spcBef>
              <a:spcAft>
                <a:spcPts val="0"/>
              </a:spcAft>
              <a:buNone/>
            </a:pPr>
            <a:r>
              <a:rPr lang="en-US" sz="900">
                <a:solidFill>
                  <a:srgbClr val="7F7F7F"/>
                </a:solidFill>
                <a:latin typeface="Open Sans"/>
                <a:ea typeface="Open Sans"/>
                <a:cs typeface="Open Sans"/>
                <a:sym typeface="Open Sans"/>
              </a:rPr>
              <a:t>Dan manakalaadasebuahpercakapan yang bias dijadikan bahanpertimbangan apapun.</a:t>
            </a:r>
            <a:endParaRPr sz="900">
              <a:solidFill>
                <a:srgbClr val="7F7F7F"/>
              </a:solidFill>
              <a:latin typeface="Open Sans"/>
              <a:ea typeface="Open Sans"/>
              <a:cs typeface="Open Sans"/>
              <a:sym typeface="Open Sans"/>
            </a:endParaRPr>
          </a:p>
        </p:txBody>
      </p:sp>
      <p:grpSp>
        <p:nvGrpSpPr>
          <p:cNvPr id="255" name="Google Shape;255;p4"/>
          <p:cNvGrpSpPr/>
          <p:nvPr/>
        </p:nvGrpSpPr>
        <p:grpSpPr>
          <a:xfrm>
            <a:off x="2714538" y="340191"/>
            <a:ext cx="6139049" cy="129804"/>
            <a:chOff x="2713964" y="340296"/>
            <a:chExt cx="6140944" cy="129844"/>
          </a:xfrm>
        </p:grpSpPr>
        <p:cxnSp>
          <p:nvCxnSpPr>
            <p:cNvPr id="256" name="Google Shape;256;p4"/>
            <p:cNvCxnSpPr>
              <a:endCxn id="257"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257" name="Google Shape;257;p4"/>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258" name="Google Shape;258;p4"/>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259" name="Google Shape;259;p4"/>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60" name="Google Shape;260;p4"/>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
                                        <p:tgtEl>
                                          <p:spTgt spid="23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
                                        <p:tgtEl>
                                          <p:spTgt spid="242"/>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
                                        <p:tgtEl>
                                          <p:spTgt spid="235"/>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
                                        <p:tgtEl>
                                          <p:spTgt spid="231"/>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5"/>
          <p:cNvSpPr txBox="1"/>
          <p:nvPr/>
        </p:nvSpPr>
        <p:spPr>
          <a:xfrm>
            <a:off x="1710621" y="1818085"/>
            <a:ext cx="2463834" cy="484584"/>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900">
                <a:solidFill>
                  <a:srgbClr val="595959"/>
                </a:solidFill>
                <a:latin typeface="Open Sans"/>
                <a:ea typeface="Open Sans"/>
                <a:cs typeface="Open Sans"/>
                <a:sym typeface="Open Sans"/>
              </a:rPr>
              <a:t>Lorem Ipms dolor sita sla por adus  but volup dam cintakuan dalam enjadi kasebu</a:t>
            </a:r>
            <a:endParaRPr/>
          </a:p>
          <a:p>
            <a:pPr indent="0" lvl="0" marL="0" marR="0" rtl="0" algn="l">
              <a:spcBef>
                <a:spcPts val="0"/>
              </a:spcBef>
              <a:spcAft>
                <a:spcPts val="0"/>
              </a:spcAft>
              <a:buNone/>
            </a:pPr>
            <a:r>
              <a:rPr lang="en-US" sz="900">
                <a:solidFill>
                  <a:srgbClr val="595959"/>
                </a:solidFill>
                <a:latin typeface="Open Sans"/>
                <a:ea typeface="Open Sans"/>
                <a:cs typeface="Open Sans"/>
                <a:sym typeface="Open Sans"/>
              </a:rPr>
              <a:t>ande inteman rina dan aq.</a:t>
            </a:r>
            <a:endParaRPr b="1" sz="900">
              <a:solidFill>
                <a:srgbClr val="595959"/>
              </a:solidFill>
              <a:latin typeface="Open Sans"/>
              <a:ea typeface="Open Sans"/>
              <a:cs typeface="Open Sans"/>
              <a:sym typeface="Open Sans"/>
            </a:endParaRPr>
          </a:p>
        </p:txBody>
      </p:sp>
      <p:sp>
        <p:nvSpPr>
          <p:cNvPr id="267" name="Google Shape;267;p5"/>
          <p:cNvSpPr txBox="1"/>
          <p:nvPr/>
        </p:nvSpPr>
        <p:spPr>
          <a:xfrm>
            <a:off x="6082438" y="1818085"/>
            <a:ext cx="2463834" cy="484584"/>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900">
                <a:solidFill>
                  <a:srgbClr val="595959"/>
                </a:solidFill>
                <a:latin typeface="Open Sans"/>
                <a:ea typeface="Open Sans"/>
                <a:cs typeface="Open Sans"/>
                <a:sym typeface="Open Sans"/>
              </a:rPr>
              <a:t>Lorem Ipms dolor sita sla por adus  but volup dam cintakuan dalam enjadi kasebu</a:t>
            </a:r>
            <a:endParaRPr/>
          </a:p>
          <a:p>
            <a:pPr indent="0" lvl="0" marL="0" marR="0" rtl="0" algn="l">
              <a:spcBef>
                <a:spcPts val="0"/>
              </a:spcBef>
              <a:spcAft>
                <a:spcPts val="0"/>
              </a:spcAft>
              <a:buNone/>
            </a:pPr>
            <a:r>
              <a:rPr lang="en-US" sz="900">
                <a:solidFill>
                  <a:srgbClr val="595959"/>
                </a:solidFill>
                <a:latin typeface="Open Sans"/>
                <a:ea typeface="Open Sans"/>
                <a:cs typeface="Open Sans"/>
                <a:sym typeface="Open Sans"/>
              </a:rPr>
              <a:t>ande inteman rina dan aq.</a:t>
            </a:r>
            <a:endParaRPr b="1" sz="900">
              <a:solidFill>
                <a:srgbClr val="595959"/>
              </a:solidFill>
              <a:latin typeface="Open Sans"/>
              <a:ea typeface="Open Sans"/>
              <a:cs typeface="Open Sans"/>
              <a:sym typeface="Open Sans"/>
            </a:endParaRPr>
          </a:p>
        </p:txBody>
      </p:sp>
      <p:sp>
        <p:nvSpPr>
          <p:cNvPr id="268" name="Google Shape;268;p5"/>
          <p:cNvSpPr txBox="1"/>
          <p:nvPr/>
        </p:nvSpPr>
        <p:spPr>
          <a:xfrm>
            <a:off x="1710621" y="3644504"/>
            <a:ext cx="2463834" cy="484584"/>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900">
                <a:solidFill>
                  <a:srgbClr val="595959"/>
                </a:solidFill>
                <a:latin typeface="Open Sans"/>
                <a:ea typeface="Open Sans"/>
                <a:cs typeface="Open Sans"/>
                <a:sym typeface="Open Sans"/>
              </a:rPr>
              <a:t>Lorem Ipms dolor sita sla por adus  but volup dam cintakuan dalam enjadi kasebu</a:t>
            </a:r>
            <a:endParaRPr/>
          </a:p>
          <a:p>
            <a:pPr indent="0" lvl="0" marL="0" marR="0" rtl="0" algn="l">
              <a:spcBef>
                <a:spcPts val="0"/>
              </a:spcBef>
              <a:spcAft>
                <a:spcPts val="0"/>
              </a:spcAft>
              <a:buNone/>
            </a:pPr>
            <a:r>
              <a:rPr lang="en-US" sz="900">
                <a:solidFill>
                  <a:srgbClr val="595959"/>
                </a:solidFill>
                <a:latin typeface="Open Sans"/>
                <a:ea typeface="Open Sans"/>
                <a:cs typeface="Open Sans"/>
                <a:sym typeface="Open Sans"/>
              </a:rPr>
              <a:t>ande inteman rina dan aq.</a:t>
            </a:r>
            <a:endParaRPr b="1" sz="900">
              <a:solidFill>
                <a:srgbClr val="595959"/>
              </a:solidFill>
              <a:latin typeface="Open Sans"/>
              <a:ea typeface="Open Sans"/>
              <a:cs typeface="Open Sans"/>
              <a:sym typeface="Open Sans"/>
            </a:endParaRPr>
          </a:p>
        </p:txBody>
      </p:sp>
      <p:sp>
        <p:nvSpPr>
          <p:cNvPr id="269" name="Google Shape;269;p5"/>
          <p:cNvSpPr txBox="1"/>
          <p:nvPr/>
        </p:nvSpPr>
        <p:spPr>
          <a:xfrm>
            <a:off x="6034827" y="3644504"/>
            <a:ext cx="2463834" cy="484584"/>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900">
                <a:solidFill>
                  <a:srgbClr val="595959"/>
                </a:solidFill>
                <a:latin typeface="Open Sans"/>
                <a:ea typeface="Open Sans"/>
                <a:cs typeface="Open Sans"/>
                <a:sym typeface="Open Sans"/>
              </a:rPr>
              <a:t>Lorem Ipms dolor sita sla por adus  but volup dam cintakuan dalam enjadi kasebu</a:t>
            </a:r>
            <a:endParaRPr/>
          </a:p>
          <a:p>
            <a:pPr indent="0" lvl="0" marL="0" marR="0" rtl="0" algn="l">
              <a:spcBef>
                <a:spcPts val="0"/>
              </a:spcBef>
              <a:spcAft>
                <a:spcPts val="0"/>
              </a:spcAft>
              <a:buNone/>
            </a:pPr>
            <a:r>
              <a:rPr lang="en-US" sz="900">
                <a:solidFill>
                  <a:srgbClr val="595959"/>
                </a:solidFill>
                <a:latin typeface="Open Sans"/>
                <a:ea typeface="Open Sans"/>
                <a:cs typeface="Open Sans"/>
                <a:sym typeface="Open Sans"/>
              </a:rPr>
              <a:t>ande inteman rina dan aq.</a:t>
            </a:r>
            <a:endParaRPr b="1" sz="900">
              <a:solidFill>
                <a:srgbClr val="595959"/>
              </a:solidFill>
              <a:latin typeface="Open Sans"/>
              <a:ea typeface="Open Sans"/>
              <a:cs typeface="Open Sans"/>
              <a:sym typeface="Open Sans"/>
            </a:endParaRPr>
          </a:p>
        </p:txBody>
      </p:sp>
      <p:grpSp>
        <p:nvGrpSpPr>
          <p:cNvPr id="270" name="Google Shape;270;p5"/>
          <p:cNvGrpSpPr/>
          <p:nvPr/>
        </p:nvGrpSpPr>
        <p:grpSpPr>
          <a:xfrm>
            <a:off x="4827906" y="1309687"/>
            <a:ext cx="3823108" cy="1268289"/>
            <a:chOff x="3798640" y="2664087"/>
            <a:chExt cx="5609728" cy="1859929"/>
          </a:xfrm>
        </p:grpSpPr>
        <p:sp>
          <p:nvSpPr>
            <p:cNvPr id="271" name="Google Shape;271;p5"/>
            <p:cNvSpPr/>
            <p:nvPr/>
          </p:nvSpPr>
          <p:spPr>
            <a:xfrm>
              <a:off x="3798640" y="2664087"/>
              <a:ext cx="5609728" cy="1760005"/>
            </a:xfrm>
            <a:custGeom>
              <a:rect b="b" l="l" r="r" t="t"/>
              <a:pathLst>
                <a:path extrusionOk="0" h="1872208" w="596976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2"/>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72" name="Google Shape;272;p5"/>
            <p:cNvSpPr/>
            <p:nvPr/>
          </p:nvSpPr>
          <p:spPr>
            <a:xfrm>
              <a:off x="4921633" y="3200121"/>
              <a:ext cx="323101" cy="326508"/>
            </a:xfrm>
            <a:prstGeom prst="chevron">
              <a:avLst>
                <a:gd fmla="val 50000" name="adj"/>
              </a:avLst>
            </a:prstGeom>
            <a:solidFill>
              <a:schemeClr val="accent2"/>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73" name="Google Shape;273;p5"/>
            <p:cNvSpPr/>
            <p:nvPr/>
          </p:nvSpPr>
          <p:spPr>
            <a:xfrm>
              <a:off x="5167889" y="3200121"/>
              <a:ext cx="323100" cy="326508"/>
            </a:xfrm>
            <a:prstGeom prst="chevron">
              <a:avLst>
                <a:gd fmla="val 50000" name="adj"/>
              </a:avLst>
            </a:prstGeom>
            <a:solidFill>
              <a:schemeClr val="accent2"/>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74" name="Google Shape;274;p5"/>
            <p:cNvSpPr txBox="1"/>
            <p:nvPr/>
          </p:nvSpPr>
          <p:spPr>
            <a:xfrm>
              <a:off x="4051882" y="3332819"/>
              <a:ext cx="964063" cy="1191197"/>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b="1" i="1" lang="en-US" sz="3599">
                  <a:solidFill>
                    <a:srgbClr val="FFFFFF"/>
                  </a:solidFill>
                  <a:latin typeface="Fira Sans Medium"/>
                  <a:ea typeface="Fira Sans Medium"/>
                  <a:cs typeface="Fira Sans Medium"/>
                  <a:sym typeface="Fira Sans Medium"/>
                </a:rPr>
                <a:t>W</a:t>
              </a:r>
              <a:endParaRPr/>
            </a:p>
          </p:txBody>
        </p:sp>
      </p:grpSp>
      <p:grpSp>
        <p:nvGrpSpPr>
          <p:cNvPr id="275" name="Google Shape;275;p5"/>
          <p:cNvGrpSpPr/>
          <p:nvPr/>
        </p:nvGrpSpPr>
        <p:grpSpPr>
          <a:xfrm>
            <a:off x="453708" y="3132534"/>
            <a:ext cx="3824299" cy="1261145"/>
            <a:chOff x="3798640" y="4694042"/>
            <a:chExt cx="5609728" cy="1849802"/>
          </a:xfrm>
        </p:grpSpPr>
        <p:sp>
          <p:nvSpPr>
            <p:cNvPr id="276" name="Google Shape;276;p5"/>
            <p:cNvSpPr/>
            <p:nvPr/>
          </p:nvSpPr>
          <p:spPr>
            <a:xfrm>
              <a:off x="3798640" y="4694042"/>
              <a:ext cx="5609728" cy="1758589"/>
            </a:xfrm>
            <a:custGeom>
              <a:rect b="b" l="l" r="r" t="t"/>
              <a:pathLst>
                <a:path extrusionOk="0" h="1872208" w="596976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3"/>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77" name="Google Shape;277;p5"/>
            <p:cNvSpPr/>
            <p:nvPr/>
          </p:nvSpPr>
          <p:spPr>
            <a:xfrm>
              <a:off x="4921284" y="5230176"/>
              <a:ext cx="323000" cy="326571"/>
            </a:xfrm>
            <a:prstGeom prst="chevron">
              <a:avLst>
                <a:gd fmla="val 50000" name="adj"/>
              </a:avLst>
            </a:prstGeom>
            <a:solidFill>
              <a:schemeClr val="accent3"/>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78" name="Google Shape;278;p5"/>
            <p:cNvSpPr/>
            <p:nvPr/>
          </p:nvSpPr>
          <p:spPr>
            <a:xfrm>
              <a:off x="5167462" y="5230176"/>
              <a:ext cx="323001" cy="326571"/>
            </a:xfrm>
            <a:prstGeom prst="chevron">
              <a:avLst>
                <a:gd fmla="val 50000" name="adj"/>
              </a:avLst>
            </a:prstGeom>
            <a:solidFill>
              <a:schemeClr val="accent3"/>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79" name="Google Shape;279;p5"/>
            <p:cNvSpPr txBox="1"/>
            <p:nvPr/>
          </p:nvSpPr>
          <p:spPr>
            <a:xfrm>
              <a:off x="4123386" y="5352422"/>
              <a:ext cx="963763" cy="1191422"/>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b="1" i="1" lang="en-US" sz="3599">
                  <a:solidFill>
                    <a:srgbClr val="FFFFFF"/>
                  </a:solidFill>
                  <a:latin typeface="Fira Sans Medium"/>
                  <a:ea typeface="Fira Sans Medium"/>
                  <a:cs typeface="Fira Sans Medium"/>
                  <a:sym typeface="Fira Sans Medium"/>
                </a:rPr>
                <a:t>O</a:t>
              </a:r>
              <a:endParaRPr/>
            </a:p>
          </p:txBody>
        </p:sp>
      </p:grpSp>
      <p:grpSp>
        <p:nvGrpSpPr>
          <p:cNvPr id="280" name="Google Shape;280;p5"/>
          <p:cNvGrpSpPr/>
          <p:nvPr/>
        </p:nvGrpSpPr>
        <p:grpSpPr>
          <a:xfrm>
            <a:off x="4826715" y="3132534"/>
            <a:ext cx="3824299" cy="1261145"/>
            <a:chOff x="3798640" y="4694042"/>
            <a:chExt cx="5609728" cy="1849802"/>
          </a:xfrm>
        </p:grpSpPr>
        <p:sp>
          <p:nvSpPr>
            <p:cNvPr id="281" name="Google Shape;281;p5"/>
            <p:cNvSpPr/>
            <p:nvPr/>
          </p:nvSpPr>
          <p:spPr>
            <a:xfrm>
              <a:off x="3798640" y="4694042"/>
              <a:ext cx="5609728" cy="1758589"/>
            </a:xfrm>
            <a:custGeom>
              <a:rect b="b" l="l" r="r" t="t"/>
              <a:pathLst>
                <a:path extrusionOk="0" h="1872208" w="596976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4"/>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82" name="Google Shape;282;p5"/>
            <p:cNvSpPr/>
            <p:nvPr/>
          </p:nvSpPr>
          <p:spPr>
            <a:xfrm>
              <a:off x="4921284" y="5230176"/>
              <a:ext cx="323000" cy="326571"/>
            </a:xfrm>
            <a:prstGeom prst="chevron">
              <a:avLst>
                <a:gd fmla="val 50000" name="adj"/>
              </a:avLst>
            </a:prstGeom>
            <a:solidFill>
              <a:schemeClr val="accent4"/>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83" name="Google Shape;283;p5"/>
            <p:cNvSpPr/>
            <p:nvPr/>
          </p:nvSpPr>
          <p:spPr>
            <a:xfrm>
              <a:off x="5167462" y="5230176"/>
              <a:ext cx="323001" cy="326571"/>
            </a:xfrm>
            <a:prstGeom prst="chevron">
              <a:avLst>
                <a:gd fmla="val 50000" name="adj"/>
              </a:avLst>
            </a:prstGeom>
            <a:solidFill>
              <a:schemeClr val="accent4"/>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84" name="Google Shape;284;p5"/>
            <p:cNvSpPr txBox="1"/>
            <p:nvPr/>
          </p:nvSpPr>
          <p:spPr>
            <a:xfrm>
              <a:off x="4123386" y="5352422"/>
              <a:ext cx="963763" cy="1191422"/>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b="1" i="1" lang="en-US" sz="3599">
                  <a:solidFill>
                    <a:srgbClr val="FFFFFF"/>
                  </a:solidFill>
                  <a:latin typeface="Fira Sans Medium"/>
                  <a:ea typeface="Fira Sans Medium"/>
                  <a:cs typeface="Fira Sans Medium"/>
                  <a:sym typeface="Fira Sans Medium"/>
                </a:rPr>
                <a:t>T</a:t>
              </a:r>
              <a:endParaRPr/>
            </a:p>
          </p:txBody>
        </p:sp>
      </p:grpSp>
      <p:sp>
        <p:nvSpPr>
          <p:cNvPr id="285" name="Google Shape;285;p5"/>
          <p:cNvSpPr txBox="1"/>
          <p:nvPr/>
        </p:nvSpPr>
        <p:spPr>
          <a:xfrm>
            <a:off x="2145284" y="1541860"/>
            <a:ext cx="1174638" cy="253893"/>
          </a:xfrm>
          <a:prstGeom prst="rect">
            <a:avLst/>
          </a:prstGeom>
          <a:noFill/>
          <a:ln>
            <a:noFill/>
          </a:ln>
        </p:spPr>
        <p:txBody>
          <a:bodyPr anchorCtr="0" anchor="t" bIns="34275" lIns="68550" spcFirstLastPara="1" rIns="68550" wrap="square" tIns="34275">
            <a:spAutoFit/>
          </a:bodyPr>
          <a:lstStyle/>
          <a:p>
            <a:pPr indent="0" lvl="0" marL="0" marR="0" rtl="0" algn="r">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sp>
        <p:nvSpPr>
          <p:cNvPr id="286" name="Google Shape;286;p5"/>
          <p:cNvSpPr txBox="1"/>
          <p:nvPr/>
        </p:nvSpPr>
        <p:spPr>
          <a:xfrm>
            <a:off x="2331175" y="3371850"/>
            <a:ext cx="1174638" cy="253893"/>
          </a:xfrm>
          <a:prstGeom prst="rect">
            <a:avLst/>
          </a:prstGeom>
          <a:noFill/>
          <a:ln>
            <a:noFill/>
          </a:ln>
        </p:spPr>
        <p:txBody>
          <a:bodyPr anchorCtr="0" anchor="t" bIns="34275" lIns="68550" spcFirstLastPara="1" rIns="68550" wrap="square" tIns="34275">
            <a:spAutoFit/>
          </a:bodyPr>
          <a:lstStyle/>
          <a:p>
            <a:pPr indent="0" lvl="0" marL="0" marR="0" rtl="0" algn="r">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sp>
        <p:nvSpPr>
          <p:cNvPr id="287" name="Google Shape;287;p5"/>
          <p:cNvSpPr txBox="1"/>
          <p:nvPr/>
        </p:nvSpPr>
        <p:spPr>
          <a:xfrm>
            <a:off x="6215913" y="3371850"/>
            <a:ext cx="1174638" cy="253893"/>
          </a:xfrm>
          <a:prstGeom prst="rect">
            <a:avLst/>
          </a:prstGeom>
          <a:noFill/>
          <a:ln>
            <a:noFill/>
          </a:ln>
        </p:spPr>
        <p:txBody>
          <a:bodyPr anchorCtr="0" anchor="t" bIns="34275" lIns="68550" spcFirstLastPara="1" rIns="68550" wrap="square" tIns="34275">
            <a:spAutoFit/>
          </a:bodyPr>
          <a:lstStyle/>
          <a:p>
            <a:pPr indent="0" lvl="0" marL="0" marR="0" rtl="0" algn="r">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sp>
        <p:nvSpPr>
          <p:cNvPr id="288" name="Google Shape;288;p5"/>
          <p:cNvSpPr txBox="1"/>
          <p:nvPr/>
        </p:nvSpPr>
        <p:spPr>
          <a:xfrm>
            <a:off x="6355331" y="1514475"/>
            <a:ext cx="1174638" cy="253893"/>
          </a:xfrm>
          <a:prstGeom prst="rect">
            <a:avLst/>
          </a:prstGeom>
          <a:noFill/>
          <a:ln>
            <a:noFill/>
          </a:ln>
        </p:spPr>
        <p:txBody>
          <a:bodyPr anchorCtr="0" anchor="t" bIns="34275" lIns="68550" spcFirstLastPara="1" rIns="68550" wrap="square" tIns="34275">
            <a:spAutoFit/>
          </a:bodyPr>
          <a:lstStyle/>
          <a:p>
            <a:pPr indent="0" lvl="0" marL="0" marR="0" rtl="0" algn="r">
              <a:spcBef>
                <a:spcPts val="0"/>
              </a:spcBef>
              <a:spcAft>
                <a:spcPts val="0"/>
              </a:spcAft>
              <a:buNone/>
            </a:pPr>
            <a:r>
              <a:rPr lang="en-US" sz="1200">
                <a:solidFill>
                  <a:srgbClr val="7F7F7F"/>
                </a:solidFill>
                <a:latin typeface="Microsoft Yahei"/>
                <a:ea typeface="Microsoft Yahei"/>
                <a:cs typeface="Microsoft Yahei"/>
                <a:sym typeface="Microsoft Yahei"/>
              </a:rPr>
              <a:t>Enter title text</a:t>
            </a:r>
            <a:endParaRPr sz="1200">
              <a:solidFill>
                <a:srgbClr val="7F7F7F"/>
              </a:solidFill>
              <a:latin typeface="Microsoft Yahei"/>
              <a:ea typeface="Microsoft Yahei"/>
              <a:cs typeface="Microsoft Yahei"/>
              <a:sym typeface="Microsoft Yahei"/>
            </a:endParaRPr>
          </a:p>
        </p:txBody>
      </p:sp>
      <p:grpSp>
        <p:nvGrpSpPr>
          <p:cNvPr id="289" name="Google Shape;289;p5"/>
          <p:cNvGrpSpPr/>
          <p:nvPr/>
        </p:nvGrpSpPr>
        <p:grpSpPr>
          <a:xfrm>
            <a:off x="453708" y="1309687"/>
            <a:ext cx="3824299" cy="1268289"/>
            <a:chOff x="603607" y="1746900"/>
            <a:chExt cx="5100205" cy="1690513"/>
          </a:xfrm>
        </p:grpSpPr>
        <p:grpSp>
          <p:nvGrpSpPr>
            <p:cNvPr id="290" name="Google Shape;290;p5"/>
            <p:cNvGrpSpPr/>
            <p:nvPr/>
          </p:nvGrpSpPr>
          <p:grpSpPr>
            <a:xfrm>
              <a:off x="603607" y="1746900"/>
              <a:ext cx="5100205" cy="1690513"/>
              <a:chOff x="603607" y="1746900"/>
              <a:chExt cx="5100205" cy="1690513"/>
            </a:xfrm>
          </p:grpSpPr>
          <p:sp>
            <p:nvSpPr>
              <p:cNvPr id="291" name="Google Shape;291;p5"/>
              <p:cNvSpPr/>
              <p:nvPr/>
            </p:nvSpPr>
            <p:spPr>
              <a:xfrm>
                <a:off x="603607" y="1746900"/>
                <a:ext cx="5100205" cy="1601278"/>
              </a:xfrm>
              <a:custGeom>
                <a:rect b="b" l="l" r="r" t="t"/>
                <a:pathLst>
                  <a:path extrusionOk="0" h="1872208" w="596976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1"/>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92" name="Google Shape;292;p5"/>
              <p:cNvSpPr txBox="1"/>
              <p:nvPr/>
            </p:nvSpPr>
            <p:spPr>
              <a:xfrm>
                <a:off x="863936" y="2354719"/>
                <a:ext cx="876225" cy="1082694"/>
              </a:xfrm>
              <a:prstGeom prst="rect">
                <a:avLst/>
              </a:prstGeom>
              <a:noFill/>
              <a:ln>
                <a:noFill/>
              </a:ln>
            </p:spPr>
            <p:txBody>
              <a:bodyPr anchorCtr="0" anchor="t" bIns="45700" lIns="91425" spcFirstLastPara="1" rIns="91425" wrap="square" tIns="45700">
                <a:spAutoFit/>
              </a:bodyPr>
              <a:lstStyle/>
              <a:p>
                <a:pPr indent="0" lvl="0" marL="0" marR="0" rtl="0" algn="ctr">
                  <a:lnSpc>
                    <a:spcPct val="130000"/>
                  </a:lnSpc>
                  <a:spcBef>
                    <a:spcPts val="0"/>
                  </a:spcBef>
                  <a:spcAft>
                    <a:spcPts val="0"/>
                  </a:spcAft>
                  <a:buNone/>
                </a:pPr>
                <a:r>
                  <a:rPr b="1" i="1" lang="en-US" sz="3599">
                    <a:solidFill>
                      <a:srgbClr val="FFFFFF"/>
                    </a:solidFill>
                    <a:latin typeface="Fira Sans Medium"/>
                    <a:ea typeface="Fira Sans Medium"/>
                    <a:cs typeface="Fira Sans Medium"/>
                    <a:sym typeface="Fira Sans Medium"/>
                  </a:rPr>
                  <a:t>S</a:t>
                </a:r>
                <a:endParaRPr/>
              </a:p>
            </p:txBody>
          </p:sp>
        </p:grpSp>
        <p:sp>
          <p:nvSpPr>
            <p:cNvPr id="293" name="Google Shape;293;p5"/>
            <p:cNvSpPr/>
            <p:nvPr/>
          </p:nvSpPr>
          <p:spPr>
            <a:xfrm>
              <a:off x="1624283" y="2235694"/>
              <a:ext cx="293662" cy="295181"/>
            </a:xfrm>
            <a:prstGeom prst="chevron">
              <a:avLst>
                <a:gd fmla="val 50000" name="adj"/>
              </a:avLst>
            </a:prstGeom>
            <a:solidFill>
              <a:schemeClr val="accent1"/>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294" name="Google Shape;294;p5"/>
            <p:cNvSpPr/>
            <p:nvPr/>
          </p:nvSpPr>
          <p:spPr>
            <a:xfrm>
              <a:off x="1848101" y="2235694"/>
              <a:ext cx="293663" cy="295181"/>
            </a:xfrm>
            <a:prstGeom prst="chevron">
              <a:avLst>
                <a:gd fmla="val 50000" name="adj"/>
              </a:avLst>
            </a:prstGeom>
            <a:solidFill>
              <a:schemeClr val="accent1"/>
            </a:solidFill>
            <a:ln cap="flat" cmpd="sng" w="28575">
              <a:solidFill>
                <a:srgbClr val="FFFFFF"/>
              </a:solidFill>
              <a:prstDash val="solid"/>
              <a:round/>
              <a:headEnd len="sm" w="sm" type="none"/>
              <a:tailEnd len="sm" w="sm" type="none"/>
            </a:ln>
            <a:effectLst>
              <a:outerShdw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grpSp>
        <p:nvGrpSpPr>
          <p:cNvPr id="295" name="Google Shape;295;p5"/>
          <p:cNvGrpSpPr/>
          <p:nvPr/>
        </p:nvGrpSpPr>
        <p:grpSpPr>
          <a:xfrm>
            <a:off x="2714538" y="340191"/>
            <a:ext cx="6139049" cy="129804"/>
            <a:chOff x="2713964" y="340296"/>
            <a:chExt cx="6140944" cy="129844"/>
          </a:xfrm>
        </p:grpSpPr>
        <p:cxnSp>
          <p:nvCxnSpPr>
            <p:cNvPr id="296" name="Google Shape;296;p5"/>
            <p:cNvCxnSpPr>
              <a:endCxn id="297"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297" name="Google Shape;297;p5"/>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298" name="Google Shape;298;p5"/>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299" name="Google Shape;299;p5"/>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300" name="Google Shape;300;p5"/>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285"/>
                                        </p:tgtEl>
                                        <p:attrNameLst>
                                          <p:attrName>style.visibility</p:attrName>
                                        </p:attrNameLst>
                                      </p:cBhvr>
                                      <p:to>
                                        <p:strVal val="visible"/>
                                      </p:to>
                                    </p:set>
                                    <p:anim calcmode="lin" valueType="num">
                                      <p:cBhvr additive="base">
                                        <p:cTn dur="500"/>
                                        <p:tgtEl>
                                          <p:spTgt spid="285"/>
                                        </p:tgtEl>
                                        <p:attrNameLst>
                                          <p:attrName>ppt_w</p:attrName>
                                        </p:attrNameLst>
                                      </p:cBhvr>
                                      <p:tavLst>
                                        <p:tav fmla="" tm="0">
                                          <p:val>
                                            <p:strVal val="0"/>
                                          </p:val>
                                        </p:tav>
                                        <p:tav fmla="" tm="100000">
                                          <p:val>
                                            <p:strVal val="#ppt_w"/>
                                          </p:val>
                                        </p:tav>
                                      </p:tavLst>
                                    </p:anim>
                                    <p:anim calcmode="lin" valueType="num">
                                      <p:cBhvr additive="base">
                                        <p:cTn dur="500"/>
                                        <p:tgtEl>
                                          <p:spTgt spid="285"/>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288"/>
                                        </p:tgtEl>
                                        <p:attrNameLst>
                                          <p:attrName>style.visibility</p:attrName>
                                        </p:attrNameLst>
                                      </p:cBhvr>
                                      <p:to>
                                        <p:strVal val="visible"/>
                                      </p:to>
                                    </p:set>
                                    <p:anim calcmode="lin" valueType="num">
                                      <p:cBhvr additive="base">
                                        <p:cTn dur="500"/>
                                        <p:tgtEl>
                                          <p:spTgt spid="288"/>
                                        </p:tgtEl>
                                        <p:attrNameLst>
                                          <p:attrName>ppt_w</p:attrName>
                                        </p:attrNameLst>
                                      </p:cBhvr>
                                      <p:tavLst>
                                        <p:tav fmla="" tm="0">
                                          <p:val>
                                            <p:strVal val="0"/>
                                          </p:val>
                                        </p:tav>
                                        <p:tav fmla="" tm="100000">
                                          <p:val>
                                            <p:strVal val="#ppt_w"/>
                                          </p:val>
                                        </p:tav>
                                      </p:tavLst>
                                    </p:anim>
                                    <p:anim calcmode="lin" valueType="num">
                                      <p:cBhvr additive="base">
                                        <p:cTn dur="500"/>
                                        <p:tgtEl>
                                          <p:spTgt spid="288"/>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par>
                          <p:cTn fill="hold">
                            <p:stCondLst>
                              <p:cond delay="3500"/>
                            </p:stCondLst>
                            <p:childTnLst>
                              <p:par>
                                <p:cTn fill="hold" nodeType="afterEffect" presetClass="entr" presetID="23" presetSubtype="16">
                                  <p:stCondLst>
                                    <p:cond delay="0"/>
                                  </p:stCondLst>
                                  <p:childTnLst>
                                    <p:set>
                                      <p:cBhvr>
                                        <p:cTn dur="1" fill="hold">
                                          <p:stCondLst>
                                            <p:cond delay="0"/>
                                          </p:stCondLst>
                                        </p:cTn>
                                        <p:tgtEl>
                                          <p:spTgt spid="286"/>
                                        </p:tgtEl>
                                        <p:attrNameLst>
                                          <p:attrName>style.visibility</p:attrName>
                                        </p:attrNameLst>
                                      </p:cBhvr>
                                      <p:to>
                                        <p:strVal val="visible"/>
                                      </p:to>
                                    </p:set>
                                    <p:anim calcmode="lin" valueType="num">
                                      <p:cBhvr additive="base">
                                        <p:cTn dur="500"/>
                                        <p:tgtEl>
                                          <p:spTgt spid="286"/>
                                        </p:tgtEl>
                                        <p:attrNameLst>
                                          <p:attrName>ppt_w</p:attrName>
                                        </p:attrNameLst>
                                      </p:cBhvr>
                                      <p:tavLst>
                                        <p:tav fmla="" tm="0">
                                          <p:val>
                                            <p:strVal val="0"/>
                                          </p:val>
                                        </p:tav>
                                        <p:tav fmla="" tm="100000">
                                          <p:val>
                                            <p:strVal val="#ppt_w"/>
                                          </p:val>
                                        </p:tav>
                                      </p:tavLst>
                                    </p:anim>
                                    <p:anim calcmode="lin" valueType="num">
                                      <p:cBhvr additive="base">
                                        <p:cTn dur="500"/>
                                        <p:tgtEl>
                                          <p:spTgt spid="286"/>
                                        </p:tgtEl>
                                        <p:attrNameLst>
                                          <p:attrName>ppt_h</p:attrName>
                                        </p:attrNameLst>
                                      </p:cBhvr>
                                      <p:tavLst>
                                        <p:tav fmla="" tm="0">
                                          <p:val>
                                            <p:strVal val="0"/>
                                          </p:val>
                                        </p:tav>
                                        <p:tav fmla="" tm="100000">
                                          <p:val>
                                            <p:strVal val="#ppt_h"/>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par>
                          <p:cTn fill="hold">
                            <p:stCondLst>
                              <p:cond delay="5000"/>
                            </p:stCondLst>
                            <p:childTnLst>
                              <p:par>
                                <p:cTn fill="hold" nodeType="afterEffect" presetClass="entr" presetID="23" presetSubtype="16">
                                  <p:stCondLst>
                                    <p:cond delay="0"/>
                                  </p:stCondLst>
                                  <p:childTnLst>
                                    <p:set>
                                      <p:cBhvr>
                                        <p:cTn dur="1" fill="hold">
                                          <p:stCondLst>
                                            <p:cond delay="0"/>
                                          </p:stCondLst>
                                        </p:cTn>
                                        <p:tgtEl>
                                          <p:spTgt spid="287"/>
                                        </p:tgtEl>
                                        <p:attrNameLst>
                                          <p:attrName>style.visibility</p:attrName>
                                        </p:attrNameLst>
                                      </p:cBhvr>
                                      <p:to>
                                        <p:strVal val="visible"/>
                                      </p:to>
                                    </p:set>
                                    <p:anim calcmode="lin" valueType="num">
                                      <p:cBhvr additive="base">
                                        <p:cTn dur="500"/>
                                        <p:tgtEl>
                                          <p:spTgt spid="287"/>
                                        </p:tgtEl>
                                        <p:attrNameLst>
                                          <p:attrName>ppt_w</p:attrName>
                                        </p:attrNameLst>
                                      </p:cBhvr>
                                      <p:tavLst>
                                        <p:tav fmla="" tm="0">
                                          <p:val>
                                            <p:strVal val="0"/>
                                          </p:val>
                                        </p:tav>
                                        <p:tav fmla="" tm="100000">
                                          <p:val>
                                            <p:strVal val="#ppt_w"/>
                                          </p:val>
                                        </p:tav>
                                      </p:tavLst>
                                    </p:anim>
                                    <p:anim calcmode="lin" valueType="num">
                                      <p:cBhvr additive="base">
                                        <p:cTn dur="500"/>
                                        <p:tgtEl>
                                          <p:spTgt spid="287"/>
                                        </p:tgtEl>
                                        <p:attrNameLst>
                                          <p:attrName>ppt_h</p:attrName>
                                        </p:attrNameLst>
                                      </p:cBhvr>
                                      <p:tavLst>
                                        <p:tav fmla="" tm="0">
                                          <p:val>
                                            <p:strVal val="0"/>
                                          </p:val>
                                        </p:tav>
                                        <p:tav fmla="" tm="100000">
                                          <p:val>
                                            <p:strVal val="#ppt_h"/>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grpSp>
        <p:nvGrpSpPr>
          <p:cNvPr id="306" name="Google Shape;306;p6"/>
          <p:cNvGrpSpPr/>
          <p:nvPr/>
        </p:nvGrpSpPr>
        <p:grpSpPr>
          <a:xfrm>
            <a:off x="4597966" y="2165469"/>
            <a:ext cx="809625" cy="959643"/>
            <a:chOff x="6261267" y="2876551"/>
            <a:chExt cx="1079500" cy="1279524"/>
          </a:xfrm>
        </p:grpSpPr>
        <p:sp>
          <p:nvSpPr>
            <p:cNvPr id="307" name="Google Shape;307;p6"/>
            <p:cNvSpPr/>
            <p:nvPr/>
          </p:nvSpPr>
          <p:spPr>
            <a:xfrm>
              <a:off x="6261267" y="2928938"/>
              <a:ext cx="1079500" cy="1227137"/>
            </a:xfrm>
            <a:custGeom>
              <a:rect b="b" l="l" r="r" t="t"/>
              <a:pathLst>
                <a:path extrusionOk="0" h="634" w="558">
                  <a:moveTo>
                    <a:pt x="0" y="634"/>
                  </a:moveTo>
                  <a:cubicBezTo>
                    <a:pt x="0" y="120"/>
                    <a:pt x="0" y="120"/>
                    <a:pt x="0" y="120"/>
                  </a:cubicBezTo>
                  <a:cubicBezTo>
                    <a:pt x="0" y="54"/>
                    <a:pt x="54" y="0"/>
                    <a:pt x="120" y="0"/>
                  </a:cubicBezTo>
                  <a:cubicBezTo>
                    <a:pt x="558" y="0"/>
                    <a:pt x="558" y="0"/>
                    <a:pt x="558" y="0"/>
                  </a:cubicBezTo>
                </a:path>
              </a:pathLst>
            </a:custGeom>
            <a:noFill/>
            <a:ln cap="flat" cmpd="sng" w="15875">
              <a:solidFill>
                <a:srgbClr val="BCBEC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08" name="Google Shape;308;p6"/>
            <p:cNvSpPr/>
            <p:nvPr/>
          </p:nvSpPr>
          <p:spPr>
            <a:xfrm>
              <a:off x="6604167" y="2876551"/>
              <a:ext cx="109538" cy="111125"/>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nvGrpSpPr>
          <p:cNvPr id="309" name="Google Shape;309;p6"/>
          <p:cNvGrpSpPr/>
          <p:nvPr/>
        </p:nvGrpSpPr>
        <p:grpSpPr>
          <a:xfrm>
            <a:off x="4555103" y="2890559"/>
            <a:ext cx="1357313" cy="962025"/>
            <a:chOff x="6204117" y="3843338"/>
            <a:chExt cx="1809750" cy="1282700"/>
          </a:xfrm>
        </p:grpSpPr>
        <p:sp>
          <p:nvSpPr>
            <p:cNvPr id="310" name="Google Shape;310;p6"/>
            <p:cNvSpPr/>
            <p:nvPr/>
          </p:nvSpPr>
          <p:spPr>
            <a:xfrm>
              <a:off x="6261267" y="3900488"/>
              <a:ext cx="1752600" cy="1225550"/>
            </a:xfrm>
            <a:custGeom>
              <a:rect b="b" l="l" r="r" t="t"/>
              <a:pathLst>
                <a:path extrusionOk="0" h="633" w="905">
                  <a:moveTo>
                    <a:pt x="0" y="633"/>
                  </a:moveTo>
                  <a:cubicBezTo>
                    <a:pt x="0" y="120"/>
                    <a:pt x="0" y="120"/>
                    <a:pt x="0" y="120"/>
                  </a:cubicBezTo>
                  <a:cubicBezTo>
                    <a:pt x="0" y="54"/>
                    <a:pt x="54" y="0"/>
                    <a:pt x="120" y="0"/>
                  </a:cubicBezTo>
                  <a:cubicBezTo>
                    <a:pt x="905" y="0"/>
                    <a:pt x="905" y="0"/>
                    <a:pt x="905" y="0"/>
                  </a:cubicBezTo>
                </a:path>
              </a:pathLst>
            </a:custGeom>
            <a:noFill/>
            <a:ln cap="flat" cmpd="sng" w="15875">
              <a:solidFill>
                <a:srgbClr val="BCBEC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11" name="Google Shape;311;p6"/>
            <p:cNvSpPr/>
            <p:nvPr/>
          </p:nvSpPr>
          <p:spPr>
            <a:xfrm>
              <a:off x="7067717" y="3843338"/>
              <a:ext cx="109538" cy="109537"/>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12" name="Google Shape;312;p6"/>
            <p:cNvSpPr/>
            <p:nvPr/>
          </p:nvSpPr>
          <p:spPr>
            <a:xfrm>
              <a:off x="6204117" y="4313238"/>
              <a:ext cx="109538" cy="107950"/>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nvGrpSpPr>
          <p:cNvPr id="313" name="Google Shape;313;p6"/>
          <p:cNvGrpSpPr/>
          <p:nvPr/>
        </p:nvGrpSpPr>
        <p:grpSpPr>
          <a:xfrm>
            <a:off x="4705123" y="3476347"/>
            <a:ext cx="497681" cy="491728"/>
            <a:chOff x="6404142" y="4624388"/>
            <a:chExt cx="663575" cy="655637"/>
          </a:xfrm>
        </p:grpSpPr>
        <p:sp>
          <p:nvSpPr>
            <p:cNvPr id="314" name="Google Shape;314;p6"/>
            <p:cNvSpPr/>
            <p:nvPr/>
          </p:nvSpPr>
          <p:spPr>
            <a:xfrm>
              <a:off x="6404142" y="4656138"/>
              <a:ext cx="663575" cy="623887"/>
            </a:xfrm>
            <a:custGeom>
              <a:rect b="b" l="l" r="r" t="t"/>
              <a:pathLst>
                <a:path extrusionOk="0" h="322" w="343">
                  <a:moveTo>
                    <a:pt x="0" y="322"/>
                  </a:moveTo>
                  <a:cubicBezTo>
                    <a:pt x="0" y="120"/>
                    <a:pt x="0" y="120"/>
                    <a:pt x="0" y="120"/>
                  </a:cubicBezTo>
                  <a:cubicBezTo>
                    <a:pt x="0" y="54"/>
                    <a:pt x="54" y="0"/>
                    <a:pt x="120" y="0"/>
                  </a:cubicBezTo>
                  <a:cubicBezTo>
                    <a:pt x="343" y="0"/>
                    <a:pt x="343" y="0"/>
                    <a:pt x="343" y="0"/>
                  </a:cubicBezTo>
                </a:path>
              </a:pathLst>
            </a:custGeom>
            <a:noFill/>
            <a:ln cap="flat" cmpd="sng" w="15875">
              <a:solidFill>
                <a:srgbClr val="BCBEC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15" name="Google Shape;315;p6"/>
            <p:cNvSpPr/>
            <p:nvPr/>
          </p:nvSpPr>
          <p:spPr>
            <a:xfrm>
              <a:off x="6481929" y="4624388"/>
              <a:ext cx="109538" cy="109537"/>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nvGrpSpPr>
          <p:cNvPr id="316" name="Google Shape;316;p6"/>
          <p:cNvGrpSpPr/>
          <p:nvPr/>
        </p:nvGrpSpPr>
        <p:grpSpPr>
          <a:xfrm>
            <a:off x="4449137" y="1384419"/>
            <a:ext cx="82154" cy="2522934"/>
            <a:chOff x="6062829" y="1835151"/>
            <a:chExt cx="109538" cy="3363912"/>
          </a:xfrm>
        </p:grpSpPr>
        <p:sp>
          <p:nvSpPr>
            <p:cNvPr id="317" name="Google Shape;317;p6"/>
            <p:cNvSpPr/>
            <p:nvPr/>
          </p:nvSpPr>
          <p:spPr>
            <a:xfrm>
              <a:off x="6118392" y="1835151"/>
              <a:ext cx="0" cy="3363912"/>
            </a:xfrm>
            <a:custGeom>
              <a:rect b="b" l="l" r="r" t="t"/>
              <a:pathLst>
                <a:path extrusionOk="0" h="2119" w="120000">
                  <a:moveTo>
                    <a:pt x="0" y="2119"/>
                  </a:moveTo>
                  <a:lnTo>
                    <a:pt x="0" y="0"/>
                  </a:lnTo>
                  <a:lnTo>
                    <a:pt x="0" y="2119"/>
                  </a:lnTo>
                  <a:close/>
                </a:path>
              </a:pathLst>
            </a:custGeom>
            <a:solidFill>
              <a:srgbClr val="31536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cxnSp>
          <p:nvCxnSpPr>
            <p:cNvPr id="318" name="Google Shape;318;p6"/>
            <p:cNvCxnSpPr/>
            <p:nvPr/>
          </p:nvCxnSpPr>
          <p:spPr>
            <a:xfrm rot="10800000">
              <a:off x="6118392" y="1835151"/>
              <a:ext cx="0" cy="3363912"/>
            </a:xfrm>
            <a:prstGeom prst="straightConnector1">
              <a:avLst/>
            </a:prstGeom>
            <a:solidFill>
              <a:srgbClr val="315361"/>
            </a:solidFill>
            <a:ln cap="flat" cmpd="sng" w="15875">
              <a:solidFill>
                <a:srgbClr val="BCBEC0"/>
              </a:solidFill>
              <a:prstDash val="solid"/>
              <a:miter lim="800000"/>
              <a:headEnd len="med" w="med" type="none"/>
              <a:tailEnd len="med" w="med" type="none"/>
            </a:ln>
          </p:spPr>
        </p:cxnSp>
        <p:sp>
          <p:nvSpPr>
            <p:cNvPr id="319" name="Google Shape;319;p6"/>
            <p:cNvSpPr/>
            <p:nvPr/>
          </p:nvSpPr>
          <p:spPr>
            <a:xfrm>
              <a:off x="6062829" y="3346451"/>
              <a:ext cx="109538" cy="111125"/>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20" name="Google Shape;320;p6"/>
            <p:cNvSpPr/>
            <p:nvPr/>
          </p:nvSpPr>
          <p:spPr>
            <a:xfrm>
              <a:off x="6062829" y="2374901"/>
              <a:ext cx="109538" cy="111125"/>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nvGrpSpPr>
          <p:cNvPr id="321" name="Google Shape;321;p6"/>
          <p:cNvGrpSpPr/>
          <p:nvPr/>
        </p:nvGrpSpPr>
        <p:grpSpPr>
          <a:xfrm>
            <a:off x="3437106" y="1879719"/>
            <a:ext cx="997745" cy="1958578"/>
            <a:chOff x="4713454" y="2495551"/>
            <a:chExt cx="1330326" cy="2611437"/>
          </a:xfrm>
        </p:grpSpPr>
        <p:sp>
          <p:nvSpPr>
            <p:cNvPr id="322" name="Google Shape;322;p6"/>
            <p:cNvSpPr/>
            <p:nvPr/>
          </p:nvSpPr>
          <p:spPr>
            <a:xfrm>
              <a:off x="5934242" y="3916363"/>
              <a:ext cx="109538" cy="111125"/>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nvGrpSpPr>
            <p:cNvPr id="323" name="Google Shape;323;p6"/>
            <p:cNvGrpSpPr/>
            <p:nvPr/>
          </p:nvGrpSpPr>
          <p:grpSpPr>
            <a:xfrm>
              <a:off x="4713454" y="2495551"/>
              <a:ext cx="1276350" cy="2611437"/>
              <a:chOff x="4713454" y="2495551"/>
              <a:chExt cx="1276350" cy="2611437"/>
            </a:xfrm>
          </p:grpSpPr>
          <p:sp>
            <p:nvSpPr>
              <p:cNvPr id="324" name="Google Shape;324;p6"/>
              <p:cNvSpPr/>
              <p:nvPr/>
            </p:nvSpPr>
            <p:spPr>
              <a:xfrm>
                <a:off x="4713454" y="2547938"/>
                <a:ext cx="1276350" cy="2559050"/>
              </a:xfrm>
              <a:custGeom>
                <a:rect b="b" l="l" r="r" t="t"/>
                <a:pathLst>
                  <a:path extrusionOk="0" h="1322" w="659">
                    <a:moveTo>
                      <a:pt x="659" y="1322"/>
                    </a:moveTo>
                    <a:cubicBezTo>
                      <a:pt x="659" y="120"/>
                      <a:pt x="659" y="120"/>
                      <a:pt x="659" y="120"/>
                    </a:cubicBezTo>
                    <a:cubicBezTo>
                      <a:pt x="659" y="54"/>
                      <a:pt x="605" y="0"/>
                      <a:pt x="540" y="0"/>
                    </a:cubicBezTo>
                    <a:cubicBezTo>
                      <a:pt x="0" y="0"/>
                      <a:pt x="0" y="0"/>
                      <a:pt x="0" y="0"/>
                    </a:cubicBezTo>
                  </a:path>
                </a:pathLst>
              </a:custGeom>
              <a:noFill/>
              <a:ln cap="flat" cmpd="sng" w="15875">
                <a:solidFill>
                  <a:srgbClr val="BCBEC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25" name="Google Shape;325;p6"/>
              <p:cNvSpPr/>
              <p:nvPr/>
            </p:nvSpPr>
            <p:spPr>
              <a:xfrm>
                <a:off x="5326229" y="2495551"/>
                <a:ext cx="107950" cy="109537"/>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grpSp>
        <p:nvGrpSpPr>
          <p:cNvPr id="326" name="Google Shape;326;p6"/>
          <p:cNvGrpSpPr/>
          <p:nvPr/>
        </p:nvGrpSpPr>
        <p:grpSpPr>
          <a:xfrm>
            <a:off x="3435916" y="2715538"/>
            <a:ext cx="852488" cy="1191815"/>
            <a:chOff x="4711867" y="3609976"/>
            <a:chExt cx="1136650" cy="1589087"/>
          </a:xfrm>
        </p:grpSpPr>
        <p:sp>
          <p:nvSpPr>
            <p:cNvPr id="327" name="Google Shape;327;p6"/>
            <p:cNvSpPr/>
            <p:nvPr/>
          </p:nvSpPr>
          <p:spPr>
            <a:xfrm>
              <a:off x="4711867" y="3663951"/>
              <a:ext cx="1136650" cy="1535112"/>
            </a:xfrm>
            <a:custGeom>
              <a:rect b="b" l="l" r="r" t="t"/>
              <a:pathLst>
                <a:path extrusionOk="0" h="792" w="587">
                  <a:moveTo>
                    <a:pt x="587" y="792"/>
                  </a:moveTo>
                  <a:cubicBezTo>
                    <a:pt x="587" y="120"/>
                    <a:pt x="587" y="120"/>
                    <a:pt x="587" y="120"/>
                  </a:cubicBezTo>
                  <a:cubicBezTo>
                    <a:pt x="587" y="54"/>
                    <a:pt x="533" y="0"/>
                    <a:pt x="467" y="0"/>
                  </a:cubicBezTo>
                  <a:cubicBezTo>
                    <a:pt x="0" y="0"/>
                    <a:pt x="0" y="0"/>
                    <a:pt x="0" y="0"/>
                  </a:cubicBezTo>
                </a:path>
              </a:pathLst>
            </a:custGeom>
            <a:noFill/>
            <a:ln cap="flat" cmpd="sng" w="15875">
              <a:solidFill>
                <a:srgbClr val="BCBEC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28" name="Google Shape;328;p6"/>
            <p:cNvSpPr/>
            <p:nvPr/>
          </p:nvSpPr>
          <p:spPr>
            <a:xfrm>
              <a:off x="5442117" y="3609976"/>
              <a:ext cx="109538" cy="111125"/>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nvGrpSpPr>
          <p:cNvPr id="329" name="Google Shape;329;p6"/>
          <p:cNvGrpSpPr/>
          <p:nvPr/>
        </p:nvGrpSpPr>
        <p:grpSpPr>
          <a:xfrm>
            <a:off x="3050153" y="3221553"/>
            <a:ext cx="1276350" cy="923925"/>
            <a:chOff x="4197517" y="4284663"/>
            <a:chExt cx="1701800" cy="1231900"/>
          </a:xfrm>
        </p:grpSpPr>
        <p:sp>
          <p:nvSpPr>
            <p:cNvPr id="330" name="Google Shape;330;p6"/>
            <p:cNvSpPr/>
            <p:nvPr/>
          </p:nvSpPr>
          <p:spPr>
            <a:xfrm>
              <a:off x="4197517" y="4340226"/>
              <a:ext cx="1651000" cy="1176337"/>
            </a:xfrm>
            <a:custGeom>
              <a:rect b="b" l="l" r="r" t="t"/>
              <a:pathLst>
                <a:path extrusionOk="0" h="607" w="853">
                  <a:moveTo>
                    <a:pt x="853" y="607"/>
                  </a:moveTo>
                  <a:cubicBezTo>
                    <a:pt x="853" y="120"/>
                    <a:pt x="853" y="120"/>
                    <a:pt x="853" y="120"/>
                  </a:cubicBezTo>
                  <a:cubicBezTo>
                    <a:pt x="853" y="54"/>
                    <a:pt x="799" y="0"/>
                    <a:pt x="733" y="0"/>
                  </a:cubicBezTo>
                  <a:cubicBezTo>
                    <a:pt x="0" y="0"/>
                    <a:pt x="0" y="0"/>
                    <a:pt x="0" y="0"/>
                  </a:cubicBezTo>
                </a:path>
              </a:pathLst>
            </a:custGeom>
            <a:noFill/>
            <a:ln cap="flat" cmpd="sng" w="15875">
              <a:solidFill>
                <a:srgbClr val="BCBEC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31" name="Google Shape;331;p6"/>
            <p:cNvSpPr/>
            <p:nvPr/>
          </p:nvSpPr>
          <p:spPr>
            <a:xfrm>
              <a:off x="4826167" y="4284663"/>
              <a:ext cx="107950" cy="109537"/>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32" name="Google Shape;332;p6"/>
            <p:cNvSpPr/>
            <p:nvPr/>
          </p:nvSpPr>
          <p:spPr>
            <a:xfrm>
              <a:off x="5788192" y="4718051"/>
              <a:ext cx="111125" cy="111125"/>
            </a:xfrm>
            <a:prstGeom prst="ellipse">
              <a:avLst/>
            </a:pr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nvGrpSpPr>
          <p:cNvPr id="333" name="Google Shape;333;p6"/>
          <p:cNvGrpSpPr/>
          <p:nvPr/>
        </p:nvGrpSpPr>
        <p:grpSpPr>
          <a:xfrm>
            <a:off x="3175169" y="1689219"/>
            <a:ext cx="464344" cy="464344"/>
            <a:chOff x="4364204" y="2241551"/>
            <a:chExt cx="619125" cy="619125"/>
          </a:xfrm>
        </p:grpSpPr>
        <p:sp>
          <p:nvSpPr>
            <p:cNvPr id="334" name="Google Shape;334;p6"/>
            <p:cNvSpPr/>
            <p:nvPr/>
          </p:nvSpPr>
          <p:spPr>
            <a:xfrm>
              <a:off x="4364204" y="2241551"/>
              <a:ext cx="619125" cy="619125"/>
            </a:xfrm>
            <a:prstGeom prst="ellipse">
              <a:avLst/>
            </a:prstGeom>
            <a:solidFill>
              <a:schemeClr val="accent3"/>
            </a:solidFill>
            <a:ln>
              <a:noFill/>
            </a:ln>
            <a:effectLst>
              <a:outerShdw blurRad="241300" rotWithShape="0" algn="t" dir="5400000" dist="63500">
                <a:srgbClr val="000000">
                  <a:alpha val="27843"/>
                </a:srgbClr>
              </a:outerShdw>
            </a:effectLst>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0000"/>
                </a:solidFill>
                <a:latin typeface="Calibri"/>
                <a:ea typeface="Calibri"/>
                <a:cs typeface="Calibri"/>
                <a:sym typeface="Calibri"/>
              </a:endParaRPr>
            </a:p>
          </p:txBody>
        </p:sp>
        <p:grpSp>
          <p:nvGrpSpPr>
            <p:cNvPr id="335" name="Google Shape;335;p6"/>
            <p:cNvGrpSpPr/>
            <p:nvPr/>
          </p:nvGrpSpPr>
          <p:grpSpPr>
            <a:xfrm>
              <a:off x="4534067" y="2403476"/>
              <a:ext cx="285750" cy="287337"/>
              <a:chOff x="4534067" y="2403476"/>
              <a:chExt cx="285750" cy="287337"/>
            </a:xfrm>
          </p:grpSpPr>
          <p:sp>
            <p:nvSpPr>
              <p:cNvPr id="336" name="Google Shape;336;p6"/>
              <p:cNvSpPr/>
              <p:nvPr/>
            </p:nvSpPr>
            <p:spPr>
              <a:xfrm>
                <a:off x="4534067" y="2403476"/>
                <a:ext cx="285750" cy="287337"/>
              </a:xfrm>
              <a:custGeom>
                <a:rect b="b" l="l" r="r" t="t"/>
                <a:pathLst>
                  <a:path extrusionOk="0" h="148" w="148">
                    <a:moveTo>
                      <a:pt x="74" y="0"/>
                    </a:moveTo>
                    <a:cubicBezTo>
                      <a:pt x="33" y="0"/>
                      <a:pt x="0" y="33"/>
                      <a:pt x="0" y="74"/>
                    </a:cubicBezTo>
                    <a:cubicBezTo>
                      <a:pt x="0" y="114"/>
                      <a:pt x="33" y="148"/>
                      <a:pt x="74" y="148"/>
                    </a:cubicBezTo>
                    <a:cubicBezTo>
                      <a:pt x="115" y="148"/>
                      <a:pt x="148" y="115"/>
                      <a:pt x="148" y="74"/>
                    </a:cubicBezTo>
                    <a:cubicBezTo>
                      <a:pt x="148" y="33"/>
                      <a:pt x="115" y="0"/>
                      <a:pt x="74" y="0"/>
                    </a:cubicBezTo>
                    <a:close/>
                    <a:moveTo>
                      <a:pt x="79" y="138"/>
                    </a:moveTo>
                    <a:cubicBezTo>
                      <a:pt x="77" y="128"/>
                      <a:pt x="77" y="128"/>
                      <a:pt x="77" y="128"/>
                    </a:cubicBezTo>
                    <a:cubicBezTo>
                      <a:pt x="74" y="116"/>
                      <a:pt x="74" y="116"/>
                      <a:pt x="74" y="116"/>
                    </a:cubicBezTo>
                    <a:cubicBezTo>
                      <a:pt x="71" y="128"/>
                      <a:pt x="71" y="128"/>
                      <a:pt x="71" y="128"/>
                    </a:cubicBezTo>
                    <a:cubicBezTo>
                      <a:pt x="69" y="138"/>
                      <a:pt x="69" y="138"/>
                      <a:pt x="69" y="138"/>
                    </a:cubicBezTo>
                    <a:cubicBezTo>
                      <a:pt x="37" y="136"/>
                      <a:pt x="12" y="110"/>
                      <a:pt x="9" y="79"/>
                    </a:cubicBezTo>
                    <a:cubicBezTo>
                      <a:pt x="20" y="76"/>
                      <a:pt x="20" y="76"/>
                      <a:pt x="20" y="76"/>
                    </a:cubicBezTo>
                    <a:cubicBezTo>
                      <a:pt x="32" y="74"/>
                      <a:pt x="32" y="74"/>
                      <a:pt x="32" y="74"/>
                    </a:cubicBezTo>
                    <a:cubicBezTo>
                      <a:pt x="20" y="71"/>
                      <a:pt x="20" y="71"/>
                      <a:pt x="20" y="71"/>
                    </a:cubicBezTo>
                    <a:cubicBezTo>
                      <a:pt x="9" y="68"/>
                      <a:pt x="9" y="68"/>
                      <a:pt x="9" y="68"/>
                    </a:cubicBezTo>
                    <a:cubicBezTo>
                      <a:pt x="12" y="37"/>
                      <a:pt x="37" y="12"/>
                      <a:pt x="69" y="9"/>
                    </a:cubicBezTo>
                    <a:cubicBezTo>
                      <a:pt x="71" y="19"/>
                      <a:pt x="71" y="19"/>
                      <a:pt x="71" y="19"/>
                    </a:cubicBezTo>
                    <a:cubicBezTo>
                      <a:pt x="74" y="32"/>
                      <a:pt x="74" y="32"/>
                      <a:pt x="74" y="32"/>
                    </a:cubicBezTo>
                    <a:cubicBezTo>
                      <a:pt x="77" y="19"/>
                      <a:pt x="77" y="19"/>
                      <a:pt x="77" y="19"/>
                    </a:cubicBezTo>
                    <a:cubicBezTo>
                      <a:pt x="79" y="9"/>
                      <a:pt x="79" y="9"/>
                      <a:pt x="79" y="9"/>
                    </a:cubicBezTo>
                    <a:cubicBezTo>
                      <a:pt x="111" y="12"/>
                      <a:pt x="136" y="37"/>
                      <a:pt x="139" y="69"/>
                    </a:cubicBezTo>
                    <a:cubicBezTo>
                      <a:pt x="128" y="71"/>
                      <a:pt x="128" y="71"/>
                      <a:pt x="128" y="71"/>
                    </a:cubicBezTo>
                    <a:cubicBezTo>
                      <a:pt x="116" y="74"/>
                      <a:pt x="116" y="74"/>
                      <a:pt x="116" y="74"/>
                    </a:cubicBezTo>
                    <a:cubicBezTo>
                      <a:pt x="128" y="76"/>
                      <a:pt x="128" y="76"/>
                      <a:pt x="128" y="76"/>
                    </a:cubicBezTo>
                    <a:cubicBezTo>
                      <a:pt x="139" y="79"/>
                      <a:pt x="139" y="79"/>
                      <a:pt x="139" y="79"/>
                    </a:cubicBezTo>
                    <a:cubicBezTo>
                      <a:pt x="136" y="111"/>
                      <a:pt x="111" y="136"/>
                      <a:pt x="79" y="138"/>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37" name="Google Shape;337;p6"/>
              <p:cNvSpPr/>
              <p:nvPr/>
            </p:nvSpPr>
            <p:spPr>
              <a:xfrm>
                <a:off x="4607092" y="2482851"/>
                <a:ext cx="155575" cy="93662"/>
              </a:xfrm>
              <a:custGeom>
                <a:rect b="b" l="l" r="r" t="t"/>
                <a:pathLst>
                  <a:path extrusionOk="0" h="59" w="98">
                    <a:moveTo>
                      <a:pt x="0" y="20"/>
                    </a:moveTo>
                    <a:lnTo>
                      <a:pt x="40" y="59"/>
                    </a:lnTo>
                    <a:lnTo>
                      <a:pt x="98" y="0"/>
                    </a:lnTo>
                    <a:lnTo>
                      <a:pt x="42" y="43"/>
                    </a:lnTo>
                    <a:lnTo>
                      <a:pt x="0" y="2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grpSp>
        <p:nvGrpSpPr>
          <p:cNvPr id="338" name="Google Shape;338;p6"/>
          <p:cNvGrpSpPr/>
          <p:nvPr/>
        </p:nvGrpSpPr>
        <p:grpSpPr>
          <a:xfrm>
            <a:off x="2748925" y="3038197"/>
            <a:ext cx="466725" cy="464344"/>
            <a:chOff x="3795879" y="4040188"/>
            <a:chExt cx="622300" cy="619125"/>
          </a:xfrm>
        </p:grpSpPr>
        <p:sp>
          <p:nvSpPr>
            <p:cNvPr id="339" name="Google Shape;339;p6"/>
            <p:cNvSpPr/>
            <p:nvPr/>
          </p:nvSpPr>
          <p:spPr>
            <a:xfrm>
              <a:off x="3795879" y="4040188"/>
              <a:ext cx="622300" cy="619125"/>
            </a:xfrm>
            <a:prstGeom prst="ellipse">
              <a:avLst/>
            </a:prstGeom>
            <a:solidFill>
              <a:schemeClr val="accent1"/>
            </a:solidFill>
            <a:ln>
              <a:noFill/>
            </a:ln>
            <a:effectLst>
              <a:outerShdw blurRad="241300" rotWithShape="0" algn="t" dir="5400000" dist="63500">
                <a:srgbClr val="000000">
                  <a:alpha val="27843"/>
                </a:srgbClr>
              </a:outerShdw>
            </a:effectLst>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0000"/>
                </a:solidFill>
                <a:latin typeface="Calibri"/>
                <a:ea typeface="Calibri"/>
                <a:cs typeface="Calibri"/>
                <a:sym typeface="Calibri"/>
              </a:endParaRPr>
            </a:p>
          </p:txBody>
        </p:sp>
        <p:sp>
          <p:nvSpPr>
            <p:cNvPr id="340" name="Google Shape;340;p6"/>
            <p:cNvSpPr/>
            <p:nvPr/>
          </p:nvSpPr>
          <p:spPr>
            <a:xfrm>
              <a:off x="4021304" y="4189413"/>
              <a:ext cx="171450" cy="341312"/>
            </a:xfrm>
            <a:custGeom>
              <a:rect b="b" l="l" r="r" t="t"/>
              <a:pathLst>
                <a:path extrusionOk="0" h="176" w="89">
                  <a:moveTo>
                    <a:pt x="37" y="176"/>
                  </a:moveTo>
                  <a:cubicBezTo>
                    <a:pt x="37" y="154"/>
                    <a:pt x="37" y="154"/>
                    <a:pt x="37" y="154"/>
                  </a:cubicBezTo>
                  <a:cubicBezTo>
                    <a:pt x="23" y="154"/>
                    <a:pt x="9" y="150"/>
                    <a:pt x="0" y="145"/>
                  </a:cubicBezTo>
                  <a:cubicBezTo>
                    <a:pt x="6" y="130"/>
                    <a:pt x="6" y="130"/>
                    <a:pt x="6" y="130"/>
                  </a:cubicBezTo>
                  <a:cubicBezTo>
                    <a:pt x="15" y="136"/>
                    <a:pt x="27" y="140"/>
                    <a:pt x="40" y="140"/>
                  </a:cubicBezTo>
                  <a:cubicBezTo>
                    <a:pt x="57" y="140"/>
                    <a:pt x="68" y="131"/>
                    <a:pt x="68" y="119"/>
                  </a:cubicBezTo>
                  <a:cubicBezTo>
                    <a:pt x="68" y="107"/>
                    <a:pt x="59" y="100"/>
                    <a:pt x="41" y="93"/>
                  </a:cubicBezTo>
                  <a:cubicBezTo>
                    <a:pt x="17" y="85"/>
                    <a:pt x="2" y="75"/>
                    <a:pt x="2" y="56"/>
                  </a:cubicBezTo>
                  <a:cubicBezTo>
                    <a:pt x="2" y="38"/>
                    <a:pt x="16" y="25"/>
                    <a:pt x="38" y="21"/>
                  </a:cubicBezTo>
                  <a:cubicBezTo>
                    <a:pt x="38" y="0"/>
                    <a:pt x="38" y="0"/>
                    <a:pt x="38" y="0"/>
                  </a:cubicBezTo>
                  <a:cubicBezTo>
                    <a:pt x="53" y="0"/>
                    <a:pt x="53" y="0"/>
                    <a:pt x="53" y="0"/>
                  </a:cubicBezTo>
                  <a:cubicBezTo>
                    <a:pt x="53" y="21"/>
                    <a:pt x="53" y="21"/>
                    <a:pt x="53" y="21"/>
                  </a:cubicBezTo>
                  <a:cubicBezTo>
                    <a:pt x="67" y="21"/>
                    <a:pt x="77" y="24"/>
                    <a:pt x="84" y="28"/>
                  </a:cubicBezTo>
                  <a:cubicBezTo>
                    <a:pt x="78" y="42"/>
                    <a:pt x="78" y="42"/>
                    <a:pt x="78" y="42"/>
                  </a:cubicBezTo>
                  <a:cubicBezTo>
                    <a:pt x="73" y="40"/>
                    <a:pt x="63" y="35"/>
                    <a:pt x="48" y="35"/>
                  </a:cubicBezTo>
                  <a:cubicBezTo>
                    <a:pt x="30" y="35"/>
                    <a:pt x="23" y="45"/>
                    <a:pt x="23" y="53"/>
                  </a:cubicBezTo>
                  <a:cubicBezTo>
                    <a:pt x="23" y="65"/>
                    <a:pt x="32" y="70"/>
                    <a:pt x="52" y="78"/>
                  </a:cubicBezTo>
                  <a:cubicBezTo>
                    <a:pt x="77" y="87"/>
                    <a:pt x="89" y="98"/>
                    <a:pt x="89" y="117"/>
                  </a:cubicBezTo>
                  <a:cubicBezTo>
                    <a:pt x="89" y="134"/>
                    <a:pt x="76" y="150"/>
                    <a:pt x="51" y="154"/>
                  </a:cubicBezTo>
                  <a:cubicBezTo>
                    <a:pt x="51" y="176"/>
                    <a:pt x="51" y="176"/>
                    <a:pt x="51" y="176"/>
                  </a:cubicBezTo>
                  <a:lnTo>
                    <a:pt x="37" y="176"/>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nvGrpSpPr>
          <p:cNvPr id="341" name="Google Shape;341;p6"/>
          <p:cNvGrpSpPr/>
          <p:nvPr/>
        </p:nvGrpSpPr>
        <p:grpSpPr>
          <a:xfrm>
            <a:off x="5679054" y="2708394"/>
            <a:ext cx="465535" cy="465534"/>
            <a:chOff x="7702717" y="3600451"/>
            <a:chExt cx="620713" cy="620712"/>
          </a:xfrm>
        </p:grpSpPr>
        <p:sp>
          <p:nvSpPr>
            <p:cNvPr id="342" name="Google Shape;342;p6"/>
            <p:cNvSpPr/>
            <p:nvPr/>
          </p:nvSpPr>
          <p:spPr>
            <a:xfrm>
              <a:off x="7702717" y="3600451"/>
              <a:ext cx="620713" cy="620712"/>
            </a:xfrm>
            <a:prstGeom prst="ellipse">
              <a:avLst/>
            </a:prstGeom>
            <a:solidFill>
              <a:schemeClr val="accent5"/>
            </a:solidFill>
            <a:ln>
              <a:noFill/>
            </a:ln>
            <a:effectLst>
              <a:outerShdw blurRad="241300" rotWithShape="0" algn="t" dir="5400000" dist="63500">
                <a:srgbClr val="000000">
                  <a:alpha val="27843"/>
                </a:srgbClr>
              </a:outerShdw>
            </a:effectLst>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0000"/>
                </a:solidFill>
                <a:latin typeface="Calibri"/>
                <a:ea typeface="Calibri"/>
                <a:cs typeface="Calibri"/>
                <a:sym typeface="Calibri"/>
              </a:endParaRPr>
            </a:p>
          </p:txBody>
        </p:sp>
        <p:sp>
          <p:nvSpPr>
            <p:cNvPr id="343" name="Google Shape;343;p6"/>
            <p:cNvSpPr/>
            <p:nvPr/>
          </p:nvSpPr>
          <p:spPr>
            <a:xfrm>
              <a:off x="7850354" y="3727451"/>
              <a:ext cx="304800" cy="354012"/>
            </a:xfrm>
            <a:custGeom>
              <a:rect b="b" l="l" r="r" t="t"/>
              <a:pathLst>
                <a:path extrusionOk="0" h="183" w="157">
                  <a:moveTo>
                    <a:pt x="53" y="180"/>
                  </a:moveTo>
                  <a:cubicBezTo>
                    <a:pt x="53" y="180"/>
                    <a:pt x="105" y="183"/>
                    <a:pt x="118" y="170"/>
                  </a:cubicBezTo>
                  <a:cubicBezTo>
                    <a:pt x="118" y="170"/>
                    <a:pt x="116" y="144"/>
                    <a:pt x="124" y="131"/>
                  </a:cubicBezTo>
                  <a:cubicBezTo>
                    <a:pt x="132" y="118"/>
                    <a:pt x="157" y="82"/>
                    <a:pt x="142" y="42"/>
                  </a:cubicBezTo>
                  <a:cubicBezTo>
                    <a:pt x="127" y="1"/>
                    <a:pt x="77" y="0"/>
                    <a:pt x="61" y="5"/>
                  </a:cubicBezTo>
                  <a:cubicBezTo>
                    <a:pt x="44" y="10"/>
                    <a:pt x="22" y="26"/>
                    <a:pt x="21" y="62"/>
                  </a:cubicBezTo>
                  <a:cubicBezTo>
                    <a:pt x="21" y="62"/>
                    <a:pt x="10" y="78"/>
                    <a:pt x="2" y="82"/>
                  </a:cubicBezTo>
                  <a:cubicBezTo>
                    <a:pt x="2" y="82"/>
                    <a:pt x="0" y="84"/>
                    <a:pt x="3" y="87"/>
                  </a:cubicBezTo>
                  <a:cubicBezTo>
                    <a:pt x="6" y="91"/>
                    <a:pt x="11" y="95"/>
                    <a:pt x="11" y="99"/>
                  </a:cubicBezTo>
                  <a:cubicBezTo>
                    <a:pt x="11" y="102"/>
                    <a:pt x="13" y="120"/>
                    <a:pt x="11" y="127"/>
                  </a:cubicBezTo>
                  <a:cubicBezTo>
                    <a:pt x="10" y="134"/>
                    <a:pt x="8" y="145"/>
                    <a:pt x="23" y="147"/>
                  </a:cubicBezTo>
                  <a:cubicBezTo>
                    <a:pt x="37" y="149"/>
                    <a:pt x="49" y="151"/>
                    <a:pt x="53" y="180"/>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nvGrpSpPr>
          <p:cNvPr id="344" name="Google Shape;344;p6"/>
          <p:cNvGrpSpPr/>
          <p:nvPr/>
        </p:nvGrpSpPr>
        <p:grpSpPr>
          <a:xfrm>
            <a:off x="3291850" y="2501225"/>
            <a:ext cx="465535" cy="465534"/>
            <a:chOff x="4519779" y="3324226"/>
            <a:chExt cx="620713" cy="620712"/>
          </a:xfrm>
        </p:grpSpPr>
        <p:sp>
          <p:nvSpPr>
            <p:cNvPr id="345" name="Google Shape;345;p6"/>
            <p:cNvSpPr/>
            <p:nvPr/>
          </p:nvSpPr>
          <p:spPr>
            <a:xfrm>
              <a:off x="4519779" y="3324226"/>
              <a:ext cx="620713" cy="620712"/>
            </a:xfrm>
            <a:prstGeom prst="ellipse">
              <a:avLst/>
            </a:prstGeom>
            <a:solidFill>
              <a:schemeClr val="accent2"/>
            </a:solidFill>
            <a:ln>
              <a:noFill/>
            </a:ln>
            <a:effectLst>
              <a:outerShdw blurRad="241300" rotWithShape="0" algn="t" dir="5400000" dist="63500">
                <a:srgbClr val="000000">
                  <a:alpha val="27843"/>
                </a:srgbClr>
              </a:outerShdw>
            </a:effectLst>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0000"/>
                </a:solidFill>
                <a:latin typeface="Calibri"/>
                <a:ea typeface="Calibri"/>
                <a:cs typeface="Calibri"/>
                <a:sym typeface="Calibri"/>
              </a:endParaRPr>
            </a:p>
          </p:txBody>
        </p:sp>
        <p:grpSp>
          <p:nvGrpSpPr>
            <p:cNvPr id="346" name="Google Shape;346;p6"/>
            <p:cNvGrpSpPr/>
            <p:nvPr/>
          </p:nvGrpSpPr>
          <p:grpSpPr>
            <a:xfrm>
              <a:off x="4622967" y="3454401"/>
              <a:ext cx="363537" cy="344487"/>
              <a:chOff x="4622967" y="3454401"/>
              <a:chExt cx="363537" cy="344487"/>
            </a:xfrm>
          </p:grpSpPr>
          <p:sp>
            <p:nvSpPr>
              <p:cNvPr id="347" name="Google Shape;347;p6"/>
              <p:cNvSpPr/>
              <p:nvPr/>
            </p:nvSpPr>
            <p:spPr>
              <a:xfrm>
                <a:off x="4622967" y="3652838"/>
                <a:ext cx="142875" cy="146050"/>
              </a:xfrm>
              <a:custGeom>
                <a:rect b="b" l="l" r="r" t="t"/>
                <a:pathLst>
                  <a:path extrusionOk="0" h="75" w="74">
                    <a:moveTo>
                      <a:pt x="11" y="44"/>
                    </a:moveTo>
                    <a:cubicBezTo>
                      <a:pt x="12" y="47"/>
                      <a:pt x="13" y="49"/>
                      <a:pt x="14" y="52"/>
                    </a:cubicBezTo>
                    <a:cubicBezTo>
                      <a:pt x="6" y="59"/>
                      <a:pt x="6" y="59"/>
                      <a:pt x="6" y="59"/>
                    </a:cubicBezTo>
                    <a:cubicBezTo>
                      <a:pt x="16" y="69"/>
                      <a:pt x="16" y="69"/>
                      <a:pt x="16" y="69"/>
                    </a:cubicBezTo>
                    <a:cubicBezTo>
                      <a:pt x="23" y="60"/>
                      <a:pt x="23" y="60"/>
                      <a:pt x="23" y="60"/>
                    </a:cubicBezTo>
                    <a:cubicBezTo>
                      <a:pt x="25" y="62"/>
                      <a:pt x="28" y="63"/>
                      <a:pt x="31" y="64"/>
                    </a:cubicBezTo>
                    <a:cubicBezTo>
                      <a:pt x="30" y="75"/>
                      <a:pt x="30" y="75"/>
                      <a:pt x="30" y="75"/>
                    </a:cubicBezTo>
                    <a:cubicBezTo>
                      <a:pt x="45" y="75"/>
                      <a:pt x="45" y="75"/>
                      <a:pt x="45" y="75"/>
                    </a:cubicBezTo>
                    <a:cubicBezTo>
                      <a:pt x="43" y="63"/>
                      <a:pt x="43" y="63"/>
                      <a:pt x="43" y="63"/>
                    </a:cubicBezTo>
                    <a:cubicBezTo>
                      <a:pt x="46" y="63"/>
                      <a:pt x="49" y="62"/>
                      <a:pt x="51" y="60"/>
                    </a:cubicBezTo>
                    <a:cubicBezTo>
                      <a:pt x="58" y="69"/>
                      <a:pt x="58" y="69"/>
                      <a:pt x="58" y="69"/>
                    </a:cubicBezTo>
                    <a:cubicBezTo>
                      <a:pt x="69" y="58"/>
                      <a:pt x="69" y="58"/>
                      <a:pt x="69" y="58"/>
                    </a:cubicBezTo>
                    <a:cubicBezTo>
                      <a:pt x="60" y="51"/>
                      <a:pt x="60" y="51"/>
                      <a:pt x="60" y="51"/>
                    </a:cubicBezTo>
                    <a:cubicBezTo>
                      <a:pt x="61" y="49"/>
                      <a:pt x="63" y="46"/>
                      <a:pt x="63" y="43"/>
                    </a:cubicBezTo>
                    <a:cubicBezTo>
                      <a:pt x="74" y="44"/>
                      <a:pt x="74" y="44"/>
                      <a:pt x="74" y="44"/>
                    </a:cubicBezTo>
                    <a:cubicBezTo>
                      <a:pt x="74" y="31"/>
                      <a:pt x="74" y="31"/>
                      <a:pt x="74" y="31"/>
                    </a:cubicBezTo>
                    <a:cubicBezTo>
                      <a:pt x="63" y="32"/>
                      <a:pt x="63" y="32"/>
                      <a:pt x="63" y="32"/>
                    </a:cubicBezTo>
                    <a:cubicBezTo>
                      <a:pt x="63" y="32"/>
                      <a:pt x="63" y="31"/>
                      <a:pt x="63" y="31"/>
                    </a:cubicBezTo>
                    <a:cubicBezTo>
                      <a:pt x="62" y="28"/>
                      <a:pt x="61" y="26"/>
                      <a:pt x="60" y="23"/>
                    </a:cubicBezTo>
                    <a:cubicBezTo>
                      <a:pt x="60" y="23"/>
                      <a:pt x="60" y="23"/>
                      <a:pt x="60" y="23"/>
                    </a:cubicBezTo>
                    <a:cubicBezTo>
                      <a:pt x="68" y="16"/>
                      <a:pt x="68" y="16"/>
                      <a:pt x="68" y="16"/>
                    </a:cubicBezTo>
                    <a:cubicBezTo>
                      <a:pt x="58" y="6"/>
                      <a:pt x="58" y="6"/>
                      <a:pt x="58" y="6"/>
                    </a:cubicBezTo>
                    <a:cubicBezTo>
                      <a:pt x="51" y="15"/>
                      <a:pt x="51" y="15"/>
                      <a:pt x="51" y="15"/>
                    </a:cubicBezTo>
                    <a:cubicBezTo>
                      <a:pt x="51" y="15"/>
                      <a:pt x="51" y="15"/>
                      <a:pt x="51" y="15"/>
                    </a:cubicBezTo>
                    <a:cubicBezTo>
                      <a:pt x="49" y="13"/>
                      <a:pt x="46" y="12"/>
                      <a:pt x="43" y="11"/>
                    </a:cubicBezTo>
                    <a:cubicBezTo>
                      <a:pt x="44" y="0"/>
                      <a:pt x="44" y="0"/>
                      <a:pt x="44" y="0"/>
                    </a:cubicBezTo>
                    <a:cubicBezTo>
                      <a:pt x="29" y="0"/>
                      <a:pt x="29" y="0"/>
                      <a:pt x="29" y="0"/>
                    </a:cubicBezTo>
                    <a:cubicBezTo>
                      <a:pt x="31" y="11"/>
                      <a:pt x="31" y="11"/>
                      <a:pt x="31" y="11"/>
                    </a:cubicBezTo>
                    <a:cubicBezTo>
                      <a:pt x="31" y="11"/>
                      <a:pt x="31" y="11"/>
                      <a:pt x="31" y="11"/>
                    </a:cubicBezTo>
                    <a:cubicBezTo>
                      <a:pt x="28" y="12"/>
                      <a:pt x="25" y="13"/>
                      <a:pt x="23" y="15"/>
                    </a:cubicBezTo>
                    <a:cubicBezTo>
                      <a:pt x="23" y="15"/>
                      <a:pt x="23" y="15"/>
                      <a:pt x="23" y="15"/>
                    </a:cubicBezTo>
                    <a:cubicBezTo>
                      <a:pt x="16" y="6"/>
                      <a:pt x="16" y="6"/>
                      <a:pt x="16" y="6"/>
                    </a:cubicBezTo>
                    <a:cubicBezTo>
                      <a:pt x="5" y="17"/>
                      <a:pt x="5" y="17"/>
                      <a:pt x="5" y="17"/>
                    </a:cubicBezTo>
                    <a:cubicBezTo>
                      <a:pt x="14" y="24"/>
                      <a:pt x="14" y="24"/>
                      <a:pt x="14" y="24"/>
                    </a:cubicBezTo>
                    <a:cubicBezTo>
                      <a:pt x="13" y="26"/>
                      <a:pt x="11" y="29"/>
                      <a:pt x="11" y="32"/>
                    </a:cubicBezTo>
                    <a:cubicBezTo>
                      <a:pt x="0" y="31"/>
                      <a:pt x="0" y="31"/>
                      <a:pt x="0" y="31"/>
                    </a:cubicBezTo>
                    <a:cubicBezTo>
                      <a:pt x="0" y="45"/>
                      <a:pt x="0" y="45"/>
                      <a:pt x="0" y="45"/>
                    </a:cubicBezTo>
                    <a:cubicBezTo>
                      <a:pt x="11" y="43"/>
                      <a:pt x="11" y="43"/>
                      <a:pt x="11" y="43"/>
                    </a:cubicBezTo>
                    <a:cubicBezTo>
                      <a:pt x="11" y="43"/>
                      <a:pt x="11" y="43"/>
                      <a:pt x="11" y="44"/>
                    </a:cubicBezTo>
                    <a:close/>
                    <a:moveTo>
                      <a:pt x="25" y="37"/>
                    </a:moveTo>
                    <a:cubicBezTo>
                      <a:pt x="25" y="31"/>
                      <a:pt x="30" y="25"/>
                      <a:pt x="37" y="25"/>
                    </a:cubicBezTo>
                    <a:cubicBezTo>
                      <a:pt x="44" y="25"/>
                      <a:pt x="49" y="31"/>
                      <a:pt x="49" y="37"/>
                    </a:cubicBezTo>
                    <a:cubicBezTo>
                      <a:pt x="49" y="44"/>
                      <a:pt x="44" y="49"/>
                      <a:pt x="37" y="49"/>
                    </a:cubicBezTo>
                    <a:cubicBezTo>
                      <a:pt x="31" y="49"/>
                      <a:pt x="25" y="44"/>
                      <a:pt x="25" y="37"/>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48" name="Google Shape;348;p6"/>
              <p:cNvSpPr/>
              <p:nvPr/>
            </p:nvSpPr>
            <p:spPr>
              <a:xfrm>
                <a:off x="4827754" y="3533776"/>
                <a:ext cx="79375" cy="79375"/>
              </a:xfrm>
              <a:prstGeom prst="ellipse">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49" name="Google Shape;349;p6"/>
              <p:cNvSpPr/>
              <p:nvPr/>
            </p:nvSpPr>
            <p:spPr>
              <a:xfrm>
                <a:off x="4748379" y="3454401"/>
                <a:ext cx="238125" cy="238125"/>
              </a:xfrm>
              <a:custGeom>
                <a:rect b="b" l="l" r="r" t="t"/>
                <a:pathLst>
                  <a:path extrusionOk="0" h="123" w="123">
                    <a:moveTo>
                      <a:pt x="10" y="69"/>
                    </a:moveTo>
                    <a:cubicBezTo>
                      <a:pt x="10" y="73"/>
                      <a:pt x="12" y="77"/>
                      <a:pt x="13" y="81"/>
                    </a:cubicBezTo>
                    <a:cubicBezTo>
                      <a:pt x="5" y="86"/>
                      <a:pt x="5" y="86"/>
                      <a:pt x="5" y="86"/>
                    </a:cubicBezTo>
                    <a:cubicBezTo>
                      <a:pt x="7" y="90"/>
                      <a:pt x="10" y="95"/>
                      <a:pt x="13" y="99"/>
                    </a:cubicBezTo>
                    <a:cubicBezTo>
                      <a:pt x="20" y="94"/>
                      <a:pt x="20" y="94"/>
                      <a:pt x="20" y="94"/>
                    </a:cubicBezTo>
                    <a:cubicBezTo>
                      <a:pt x="23" y="97"/>
                      <a:pt x="26" y="100"/>
                      <a:pt x="30" y="103"/>
                    </a:cubicBezTo>
                    <a:cubicBezTo>
                      <a:pt x="25" y="111"/>
                      <a:pt x="25" y="111"/>
                      <a:pt x="25" y="111"/>
                    </a:cubicBezTo>
                    <a:cubicBezTo>
                      <a:pt x="29" y="114"/>
                      <a:pt x="33" y="116"/>
                      <a:pt x="38" y="118"/>
                    </a:cubicBezTo>
                    <a:cubicBezTo>
                      <a:pt x="42" y="110"/>
                      <a:pt x="42" y="110"/>
                      <a:pt x="42" y="110"/>
                    </a:cubicBezTo>
                    <a:cubicBezTo>
                      <a:pt x="46" y="112"/>
                      <a:pt x="50" y="113"/>
                      <a:pt x="55" y="113"/>
                    </a:cubicBezTo>
                    <a:cubicBezTo>
                      <a:pt x="54" y="123"/>
                      <a:pt x="54" y="123"/>
                      <a:pt x="54" y="123"/>
                    </a:cubicBezTo>
                    <a:cubicBezTo>
                      <a:pt x="57" y="123"/>
                      <a:pt x="59" y="123"/>
                      <a:pt x="62" y="123"/>
                    </a:cubicBezTo>
                    <a:cubicBezTo>
                      <a:pt x="64" y="123"/>
                      <a:pt x="67" y="123"/>
                      <a:pt x="69" y="123"/>
                    </a:cubicBezTo>
                    <a:cubicBezTo>
                      <a:pt x="69" y="113"/>
                      <a:pt x="69" y="113"/>
                      <a:pt x="69" y="113"/>
                    </a:cubicBezTo>
                    <a:cubicBezTo>
                      <a:pt x="73" y="113"/>
                      <a:pt x="77" y="111"/>
                      <a:pt x="81" y="110"/>
                    </a:cubicBezTo>
                    <a:cubicBezTo>
                      <a:pt x="86" y="118"/>
                      <a:pt x="86" y="118"/>
                      <a:pt x="86" y="118"/>
                    </a:cubicBezTo>
                    <a:cubicBezTo>
                      <a:pt x="90" y="116"/>
                      <a:pt x="95" y="114"/>
                      <a:pt x="99" y="110"/>
                    </a:cubicBezTo>
                    <a:cubicBezTo>
                      <a:pt x="94" y="103"/>
                      <a:pt x="94" y="103"/>
                      <a:pt x="94" y="103"/>
                    </a:cubicBezTo>
                    <a:cubicBezTo>
                      <a:pt x="97" y="100"/>
                      <a:pt x="100" y="97"/>
                      <a:pt x="103" y="93"/>
                    </a:cubicBezTo>
                    <a:cubicBezTo>
                      <a:pt x="111" y="99"/>
                      <a:pt x="111" y="99"/>
                      <a:pt x="111" y="99"/>
                    </a:cubicBezTo>
                    <a:cubicBezTo>
                      <a:pt x="114" y="94"/>
                      <a:pt x="116" y="90"/>
                      <a:pt x="118" y="85"/>
                    </a:cubicBezTo>
                    <a:cubicBezTo>
                      <a:pt x="110" y="81"/>
                      <a:pt x="110" y="81"/>
                      <a:pt x="110" y="81"/>
                    </a:cubicBezTo>
                    <a:cubicBezTo>
                      <a:pt x="112" y="77"/>
                      <a:pt x="113" y="73"/>
                      <a:pt x="113" y="68"/>
                    </a:cubicBezTo>
                    <a:cubicBezTo>
                      <a:pt x="123" y="69"/>
                      <a:pt x="123" y="69"/>
                      <a:pt x="123" y="69"/>
                    </a:cubicBezTo>
                    <a:cubicBezTo>
                      <a:pt x="123" y="67"/>
                      <a:pt x="123" y="64"/>
                      <a:pt x="123" y="62"/>
                    </a:cubicBezTo>
                    <a:cubicBezTo>
                      <a:pt x="123" y="59"/>
                      <a:pt x="123" y="56"/>
                      <a:pt x="123" y="54"/>
                    </a:cubicBezTo>
                    <a:cubicBezTo>
                      <a:pt x="113" y="54"/>
                      <a:pt x="113" y="54"/>
                      <a:pt x="113" y="54"/>
                    </a:cubicBezTo>
                    <a:cubicBezTo>
                      <a:pt x="113" y="50"/>
                      <a:pt x="112" y="46"/>
                      <a:pt x="110" y="42"/>
                    </a:cubicBezTo>
                    <a:cubicBezTo>
                      <a:pt x="118" y="37"/>
                      <a:pt x="118" y="37"/>
                      <a:pt x="118" y="37"/>
                    </a:cubicBezTo>
                    <a:cubicBezTo>
                      <a:pt x="116" y="33"/>
                      <a:pt x="114" y="28"/>
                      <a:pt x="111" y="24"/>
                    </a:cubicBezTo>
                    <a:cubicBezTo>
                      <a:pt x="103" y="29"/>
                      <a:pt x="103" y="29"/>
                      <a:pt x="103" y="29"/>
                    </a:cubicBezTo>
                    <a:cubicBezTo>
                      <a:pt x="100" y="26"/>
                      <a:pt x="97" y="23"/>
                      <a:pt x="93" y="20"/>
                    </a:cubicBezTo>
                    <a:cubicBezTo>
                      <a:pt x="99" y="12"/>
                      <a:pt x="99" y="12"/>
                      <a:pt x="99" y="12"/>
                    </a:cubicBezTo>
                    <a:cubicBezTo>
                      <a:pt x="95" y="9"/>
                      <a:pt x="90" y="7"/>
                      <a:pt x="85" y="5"/>
                    </a:cubicBezTo>
                    <a:cubicBezTo>
                      <a:pt x="81" y="13"/>
                      <a:pt x="81" y="13"/>
                      <a:pt x="81" y="13"/>
                    </a:cubicBezTo>
                    <a:cubicBezTo>
                      <a:pt x="77" y="11"/>
                      <a:pt x="73" y="10"/>
                      <a:pt x="68" y="10"/>
                    </a:cubicBezTo>
                    <a:cubicBezTo>
                      <a:pt x="69" y="0"/>
                      <a:pt x="69" y="0"/>
                      <a:pt x="69" y="0"/>
                    </a:cubicBezTo>
                    <a:cubicBezTo>
                      <a:pt x="67" y="0"/>
                      <a:pt x="64" y="0"/>
                      <a:pt x="62" y="0"/>
                    </a:cubicBezTo>
                    <a:cubicBezTo>
                      <a:pt x="59" y="0"/>
                      <a:pt x="56" y="0"/>
                      <a:pt x="54" y="0"/>
                    </a:cubicBezTo>
                    <a:cubicBezTo>
                      <a:pt x="54" y="10"/>
                      <a:pt x="54" y="10"/>
                      <a:pt x="54" y="10"/>
                    </a:cubicBezTo>
                    <a:cubicBezTo>
                      <a:pt x="50" y="10"/>
                      <a:pt x="46" y="12"/>
                      <a:pt x="42" y="13"/>
                    </a:cubicBezTo>
                    <a:cubicBezTo>
                      <a:pt x="38" y="5"/>
                      <a:pt x="38" y="5"/>
                      <a:pt x="38" y="5"/>
                    </a:cubicBezTo>
                    <a:cubicBezTo>
                      <a:pt x="33" y="7"/>
                      <a:pt x="28" y="9"/>
                      <a:pt x="24" y="13"/>
                    </a:cubicBezTo>
                    <a:cubicBezTo>
                      <a:pt x="30" y="20"/>
                      <a:pt x="30" y="20"/>
                      <a:pt x="30" y="20"/>
                    </a:cubicBezTo>
                    <a:cubicBezTo>
                      <a:pt x="26" y="23"/>
                      <a:pt x="23" y="26"/>
                      <a:pt x="20" y="30"/>
                    </a:cubicBezTo>
                    <a:cubicBezTo>
                      <a:pt x="12" y="24"/>
                      <a:pt x="12" y="24"/>
                      <a:pt x="12" y="24"/>
                    </a:cubicBezTo>
                    <a:cubicBezTo>
                      <a:pt x="9" y="29"/>
                      <a:pt x="7" y="33"/>
                      <a:pt x="5" y="38"/>
                    </a:cubicBezTo>
                    <a:cubicBezTo>
                      <a:pt x="13" y="42"/>
                      <a:pt x="13" y="42"/>
                      <a:pt x="13" y="42"/>
                    </a:cubicBezTo>
                    <a:cubicBezTo>
                      <a:pt x="12" y="46"/>
                      <a:pt x="10" y="50"/>
                      <a:pt x="10" y="55"/>
                    </a:cubicBezTo>
                    <a:cubicBezTo>
                      <a:pt x="0" y="54"/>
                      <a:pt x="0" y="54"/>
                      <a:pt x="0" y="54"/>
                    </a:cubicBezTo>
                    <a:cubicBezTo>
                      <a:pt x="0" y="56"/>
                      <a:pt x="0" y="59"/>
                      <a:pt x="0" y="62"/>
                    </a:cubicBezTo>
                    <a:cubicBezTo>
                      <a:pt x="0" y="64"/>
                      <a:pt x="0" y="67"/>
                      <a:pt x="1" y="69"/>
                    </a:cubicBezTo>
                    <a:lnTo>
                      <a:pt x="10" y="69"/>
                    </a:lnTo>
                    <a:close/>
                    <a:moveTo>
                      <a:pt x="25" y="62"/>
                    </a:moveTo>
                    <a:cubicBezTo>
                      <a:pt x="25" y="41"/>
                      <a:pt x="41" y="25"/>
                      <a:pt x="62" y="25"/>
                    </a:cubicBezTo>
                    <a:cubicBezTo>
                      <a:pt x="82" y="25"/>
                      <a:pt x="98" y="41"/>
                      <a:pt x="98" y="62"/>
                    </a:cubicBezTo>
                    <a:cubicBezTo>
                      <a:pt x="98" y="82"/>
                      <a:pt x="82" y="98"/>
                      <a:pt x="62" y="98"/>
                    </a:cubicBezTo>
                    <a:cubicBezTo>
                      <a:pt x="41" y="98"/>
                      <a:pt x="25" y="82"/>
                      <a:pt x="25" y="62"/>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50" name="Google Shape;350;p6"/>
              <p:cNvSpPr/>
              <p:nvPr/>
            </p:nvSpPr>
            <p:spPr>
              <a:xfrm>
                <a:off x="4827754" y="3533776"/>
                <a:ext cx="79375" cy="79375"/>
              </a:xfrm>
              <a:prstGeom prst="ellipse">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grpSp>
        <p:nvGrpSpPr>
          <p:cNvPr id="351" name="Google Shape;351;p6"/>
          <p:cNvGrpSpPr/>
          <p:nvPr/>
        </p:nvGrpSpPr>
        <p:grpSpPr>
          <a:xfrm>
            <a:off x="4994444" y="3275132"/>
            <a:ext cx="464344" cy="464344"/>
            <a:chOff x="6789904" y="4356101"/>
            <a:chExt cx="619125" cy="619125"/>
          </a:xfrm>
        </p:grpSpPr>
        <p:sp>
          <p:nvSpPr>
            <p:cNvPr id="352" name="Google Shape;352;p6"/>
            <p:cNvSpPr/>
            <p:nvPr/>
          </p:nvSpPr>
          <p:spPr>
            <a:xfrm>
              <a:off x="6789904" y="4356101"/>
              <a:ext cx="619125" cy="619125"/>
            </a:xfrm>
            <a:prstGeom prst="ellipse">
              <a:avLst/>
            </a:prstGeom>
            <a:solidFill>
              <a:schemeClr val="accent1"/>
            </a:solidFill>
            <a:ln>
              <a:noFill/>
            </a:ln>
            <a:effectLst>
              <a:outerShdw blurRad="241300" rotWithShape="0" algn="t" dir="5400000" dist="63500">
                <a:srgbClr val="000000">
                  <a:alpha val="27843"/>
                </a:srgbClr>
              </a:outerShdw>
            </a:effectLst>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0000"/>
                </a:solidFill>
                <a:latin typeface="Calibri"/>
                <a:ea typeface="Calibri"/>
                <a:cs typeface="Calibri"/>
                <a:sym typeface="Calibri"/>
              </a:endParaRPr>
            </a:p>
          </p:txBody>
        </p:sp>
        <p:grpSp>
          <p:nvGrpSpPr>
            <p:cNvPr id="353" name="Google Shape;353;p6"/>
            <p:cNvGrpSpPr/>
            <p:nvPr/>
          </p:nvGrpSpPr>
          <p:grpSpPr>
            <a:xfrm>
              <a:off x="6940717" y="4545013"/>
              <a:ext cx="317500" cy="269875"/>
              <a:chOff x="6940717" y="4545013"/>
              <a:chExt cx="317500" cy="269875"/>
            </a:xfrm>
          </p:grpSpPr>
          <p:sp>
            <p:nvSpPr>
              <p:cNvPr id="354" name="Google Shape;354;p6"/>
              <p:cNvSpPr/>
              <p:nvPr/>
            </p:nvSpPr>
            <p:spPr>
              <a:xfrm>
                <a:off x="6940717" y="4630738"/>
                <a:ext cx="79375" cy="184150"/>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55" name="Google Shape;355;p6"/>
              <p:cNvSpPr/>
              <p:nvPr/>
            </p:nvSpPr>
            <p:spPr>
              <a:xfrm>
                <a:off x="7061367" y="4545013"/>
                <a:ext cx="76200" cy="269875"/>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56" name="Google Shape;356;p6"/>
              <p:cNvSpPr/>
              <p:nvPr/>
            </p:nvSpPr>
            <p:spPr>
              <a:xfrm>
                <a:off x="7180429" y="4683126"/>
                <a:ext cx="77788" cy="131762"/>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grpSp>
        <p:nvGrpSpPr>
          <p:cNvPr id="357" name="Google Shape;357;p6"/>
          <p:cNvGrpSpPr/>
          <p:nvPr/>
        </p:nvGrpSpPr>
        <p:grpSpPr>
          <a:xfrm>
            <a:off x="5136129" y="1948775"/>
            <a:ext cx="465535" cy="466725"/>
            <a:chOff x="6978817" y="2587626"/>
            <a:chExt cx="620713" cy="622300"/>
          </a:xfrm>
        </p:grpSpPr>
        <p:sp>
          <p:nvSpPr>
            <p:cNvPr id="358" name="Google Shape;358;p6"/>
            <p:cNvSpPr/>
            <p:nvPr/>
          </p:nvSpPr>
          <p:spPr>
            <a:xfrm>
              <a:off x="6978817" y="2587626"/>
              <a:ext cx="620713" cy="622300"/>
            </a:xfrm>
            <a:prstGeom prst="ellipse">
              <a:avLst/>
            </a:prstGeom>
            <a:solidFill>
              <a:schemeClr val="accent3"/>
            </a:solidFill>
            <a:ln>
              <a:noFill/>
            </a:ln>
            <a:effectLst>
              <a:outerShdw blurRad="241300" rotWithShape="0" algn="t" dir="5400000" dist="63500">
                <a:srgbClr val="000000">
                  <a:alpha val="27843"/>
                </a:srgbClr>
              </a:outerShdw>
            </a:effectLst>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0000"/>
                </a:solidFill>
                <a:latin typeface="Calibri"/>
                <a:ea typeface="Calibri"/>
                <a:cs typeface="Calibri"/>
                <a:sym typeface="Calibri"/>
              </a:endParaRPr>
            </a:p>
          </p:txBody>
        </p:sp>
        <p:grpSp>
          <p:nvGrpSpPr>
            <p:cNvPr id="359" name="Google Shape;359;p6"/>
            <p:cNvGrpSpPr/>
            <p:nvPr/>
          </p:nvGrpSpPr>
          <p:grpSpPr>
            <a:xfrm>
              <a:off x="7126454" y="2701926"/>
              <a:ext cx="317501" cy="395287"/>
              <a:chOff x="7126454" y="2701926"/>
              <a:chExt cx="317501" cy="395287"/>
            </a:xfrm>
          </p:grpSpPr>
          <p:sp>
            <p:nvSpPr>
              <p:cNvPr id="360" name="Google Shape;360;p6"/>
              <p:cNvSpPr/>
              <p:nvPr/>
            </p:nvSpPr>
            <p:spPr>
              <a:xfrm>
                <a:off x="7270917" y="2876551"/>
                <a:ext cx="25400" cy="31750"/>
              </a:xfrm>
              <a:custGeom>
                <a:rect b="b" l="l" r="r" t="t"/>
                <a:pathLst>
                  <a:path extrusionOk="0" h="16" w="13">
                    <a:moveTo>
                      <a:pt x="7" y="0"/>
                    </a:moveTo>
                    <a:cubicBezTo>
                      <a:pt x="6" y="0"/>
                      <a:pt x="1" y="0"/>
                      <a:pt x="0" y="6"/>
                    </a:cubicBezTo>
                    <a:cubicBezTo>
                      <a:pt x="0" y="10"/>
                      <a:pt x="4" y="14"/>
                      <a:pt x="7" y="16"/>
                    </a:cubicBezTo>
                    <a:cubicBezTo>
                      <a:pt x="9" y="14"/>
                      <a:pt x="13" y="9"/>
                      <a:pt x="13" y="6"/>
                    </a:cubicBezTo>
                    <a:cubicBezTo>
                      <a:pt x="12" y="0"/>
                      <a:pt x="7" y="0"/>
                      <a:pt x="7" y="0"/>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1" name="Google Shape;361;p6"/>
              <p:cNvSpPr/>
              <p:nvPr/>
            </p:nvSpPr>
            <p:spPr>
              <a:xfrm>
                <a:off x="7221704" y="2908301"/>
                <a:ext cx="19050" cy="22225"/>
              </a:xfrm>
              <a:custGeom>
                <a:rect b="b" l="l" r="r" t="t"/>
                <a:pathLst>
                  <a:path extrusionOk="0" h="12" w="10">
                    <a:moveTo>
                      <a:pt x="5" y="1"/>
                    </a:moveTo>
                    <a:cubicBezTo>
                      <a:pt x="4" y="0"/>
                      <a:pt x="3" y="0"/>
                      <a:pt x="2" y="1"/>
                    </a:cubicBezTo>
                    <a:cubicBezTo>
                      <a:pt x="2" y="1"/>
                      <a:pt x="1" y="1"/>
                      <a:pt x="1" y="2"/>
                    </a:cubicBezTo>
                    <a:cubicBezTo>
                      <a:pt x="0" y="3"/>
                      <a:pt x="0" y="4"/>
                      <a:pt x="0" y="5"/>
                    </a:cubicBezTo>
                    <a:cubicBezTo>
                      <a:pt x="1" y="8"/>
                      <a:pt x="4" y="11"/>
                      <a:pt x="9" y="12"/>
                    </a:cubicBezTo>
                    <a:cubicBezTo>
                      <a:pt x="10" y="12"/>
                      <a:pt x="10" y="12"/>
                      <a:pt x="10" y="12"/>
                    </a:cubicBezTo>
                    <a:cubicBezTo>
                      <a:pt x="8" y="3"/>
                      <a:pt x="6" y="1"/>
                      <a:pt x="5" y="1"/>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2" name="Google Shape;362;p6"/>
              <p:cNvSpPr/>
              <p:nvPr/>
            </p:nvSpPr>
            <p:spPr>
              <a:xfrm>
                <a:off x="7328067" y="2908301"/>
                <a:ext cx="19050" cy="20637"/>
              </a:xfrm>
              <a:custGeom>
                <a:rect b="b" l="l" r="r" t="t"/>
                <a:pathLst>
                  <a:path extrusionOk="0" h="11" w="10">
                    <a:moveTo>
                      <a:pt x="8" y="0"/>
                    </a:moveTo>
                    <a:cubicBezTo>
                      <a:pt x="7" y="0"/>
                      <a:pt x="7" y="0"/>
                      <a:pt x="6" y="0"/>
                    </a:cubicBezTo>
                    <a:cubicBezTo>
                      <a:pt x="5" y="1"/>
                      <a:pt x="2" y="3"/>
                      <a:pt x="0" y="11"/>
                    </a:cubicBezTo>
                    <a:cubicBezTo>
                      <a:pt x="1" y="11"/>
                      <a:pt x="1" y="11"/>
                      <a:pt x="2" y="11"/>
                    </a:cubicBezTo>
                    <a:cubicBezTo>
                      <a:pt x="7" y="10"/>
                      <a:pt x="10" y="7"/>
                      <a:pt x="10" y="4"/>
                    </a:cubicBezTo>
                    <a:cubicBezTo>
                      <a:pt x="10" y="3"/>
                      <a:pt x="10" y="1"/>
                      <a:pt x="8" y="0"/>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3" name="Google Shape;363;p6"/>
              <p:cNvSpPr/>
              <p:nvPr/>
            </p:nvSpPr>
            <p:spPr>
              <a:xfrm>
                <a:off x="7161379" y="2787651"/>
                <a:ext cx="246063" cy="263525"/>
              </a:xfrm>
              <a:custGeom>
                <a:rect b="b" l="l" r="r" t="t"/>
                <a:pathLst>
                  <a:path extrusionOk="0" h="136" w="127">
                    <a:moveTo>
                      <a:pt x="115" y="37"/>
                    </a:moveTo>
                    <a:cubicBezTo>
                      <a:pt x="102" y="0"/>
                      <a:pt x="64" y="3"/>
                      <a:pt x="64" y="3"/>
                    </a:cubicBezTo>
                    <a:cubicBezTo>
                      <a:pt x="64" y="3"/>
                      <a:pt x="26" y="0"/>
                      <a:pt x="13" y="37"/>
                    </a:cubicBezTo>
                    <a:cubicBezTo>
                      <a:pt x="0" y="70"/>
                      <a:pt x="37" y="103"/>
                      <a:pt x="39" y="114"/>
                    </a:cubicBezTo>
                    <a:cubicBezTo>
                      <a:pt x="40" y="125"/>
                      <a:pt x="39" y="136"/>
                      <a:pt x="39" y="136"/>
                    </a:cubicBezTo>
                    <a:cubicBezTo>
                      <a:pt x="64" y="136"/>
                      <a:pt x="64" y="136"/>
                      <a:pt x="64" y="136"/>
                    </a:cubicBezTo>
                    <a:cubicBezTo>
                      <a:pt x="88" y="136"/>
                      <a:pt x="88" y="136"/>
                      <a:pt x="88" y="136"/>
                    </a:cubicBezTo>
                    <a:cubicBezTo>
                      <a:pt x="88" y="136"/>
                      <a:pt x="87" y="125"/>
                      <a:pt x="89" y="114"/>
                    </a:cubicBezTo>
                    <a:cubicBezTo>
                      <a:pt x="91" y="103"/>
                      <a:pt x="127" y="70"/>
                      <a:pt x="115" y="37"/>
                    </a:cubicBezTo>
                    <a:close/>
                    <a:moveTo>
                      <a:pt x="85" y="78"/>
                    </a:moveTo>
                    <a:cubicBezTo>
                      <a:pt x="85" y="80"/>
                      <a:pt x="85" y="82"/>
                      <a:pt x="84" y="85"/>
                    </a:cubicBezTo>
                    <a:cubicBezTo>
                      <a:pt x="82" y="102"/>
                      <a:pt x="76" y="131"/>
                      <a:pt x="76" y="132"/>
                    </a:cubicBezTo>
                    <a:cubicBezTo>
                      <a:pt x="72" y="131"/>
                      <a:pt x="72" y="131"/>
                      <a:pt x="72" y="131"/>
                    </a:cubicBezTo>
                    <a:cubicBezTo>
                      <a:pt x="72" y="131"/>
                      <a:pt x="78" y="101"/>
                      <a:pt x="80" y="84"/>
                    </a:cubicBezTo>
                    <a:cubicBezTo>
                      <a:pt x="80" y="82"/>
                      <a:pt x="80" y="80"/>
                      <a:pt x="81" y="77"/>
                    </a:cubicBezTo>
                    <a:cubicBezTo>
                      <a:pt x="74" y="75"/>
                      <a:pt x="67" y="70"/>
                      <a:pt x="64" y="68"/>
                    </a:cubicBezTo>
                    <a:cubicBezTo>
                      <a:pt x="61" y="70"/>
                      <a:pt x="54" y="75"/>
                      <a:pt x="47" y="77"/>
                    </a:cubicBezTo>
                    <a:cubicBezTo>
                      <a:pt x="48" y="80"/>
                      <a:pt x="48" y="82"/>
                      <a:pt x="48" y="85"/>
                    </a:cubicBezTo>
                    <a:cubicBezTo>
                      <a:pt x="51" y="102"/>
                      <a:pt x="55" y="131"/>
                      <a:pt x="55" y="131"/>
                    </a:cubicBezTo>
                    <a:cubicBezTo>
                      <a:pt x="51" y="132"/>
                      <a:pt x="51" y="132"/>
                      <a:pt x="51" y="132"/>
                    </a:cubicBezTo>
                    <a:cubicBezTo>
                      <a:pt x="51" y="131"/>
                      <a:pt x="46" y="102"/>
                      <a:pt x="44" y="85"/>
                    </a:cubicBezTo>
                    <a:cubicBezTo>
                      <a:pt x="43" y="83"/>
                      <a:pt x="43" y="80"/>
                      <a:pt x="43" y="78"/>
                    </a:cubicBezTo>
                    <a:cubicBezTo>
                      <a:pt x="42" y="78"/>
                      <a:pt x="41" y="78"/>
                      <a:pt x="40" y="78"/>
                    </a:cubicBezTo>
                    <a:cubicBezTo>
                      <a:pt x="32" y="77"/>
                      <a:pt x="27" y="72"/>
                      <a:pt x="27" y="67"/>
                    </a:cubicBezTo>
                    <a:cubicBezTo>
                      <a:pt x="26" y="64"/>
                      <a:pt x="28" y="60"/>
                      <a:pt x="31" y="59"/>
                    </a:cubicBezTo>
                    <a:cubicBezTo>
                      <a:pt x="33" y="58"/>
                      <a:pt x="36" y="58"/>
                      <a:pt x="38" y="59"/>
                    </a:cubicBezTo>
                    <a:cubicBezTo>
                      <a:pt x="42" y="61"/>
                      <a:pt x="44" y="67"/>
                      <a:pt x="46" y="73"/>
                    </a:cubicBezTo>
                    <a:cubicBezTo>
                      <a:pt x="52" y="71"/>
                      <a:pt x="57" y="67"/>
                      <a:pt x="60" y="65"/>
                    </a:cubicBezTo>
                    <a:cubicBezTo>
                      <a:pt x="57" y="62"/>
                      <a:pt x="52" y="57"/>
                      <a:pt x="53" y="52"/>
                    </a:cubicBezTo>
                    <a:cubicBezTo>
                      <a:pt x="53" y="43"/>
                      <a:pt x="60" y="41"/>
                      <a:pt x="64" y="41"/>
                    </a:cubicBezTo>
                    <a:cubicBezTo>
                      <a:pt x="67" y="41"/>
                      <a:pt x="74" y="43"/>
                      <a:pt x="75" y="51"/>
                    </a:cubicBezTo>
                    <a:cubicBezTo>
                      <a:pt x="75" y="57"/>
                      <a:pt x="71" y="62"/>
                      <a:pt x="67" y="65"/>
                    </a:cubicBezTo>
                    <a:cubicBezTo>
                      <a:pt x="70" y="67"/>
                      <a:pt x="76" y="71"/>
                      <a:pt x="82" y="73"/>
                    </a:cubicBezTo>
                    <a:cubicBezTo>
                      <a:pt x="83" y="66"/>
                      <a:pt x="86" y="60"/>
                      <a:pt x="90" y="58"/>
                    </a:cubicBezTo>
                    <a:cubicBezTo>
                      <a:pt x="92" y="57"/>
                      <a:pt x="94" y="57"/>
                      <a:pt x="96" y="58"/>
                    </a:cubicBezTo>
                    <a:cubicBezTo>
                      <a:pt x="100" y="59"/>
                      <a:pt x="101" y="63"/>
                      <a:pt x="101" y="67"/>
                    </a:cubicBezTo>
                    <a:cubicBezTo>
                      <a:pt x="100" y="71"/>
                      <a:pt x="96" y="76"/>
                      <a:pt x="88" y="78"/>
                    </a:cubicBezTo>
                    <a:cubicBezTo>
                      <a:pt x="87" y="78"/>
                      <a:pt x="86" y="78"/>
                      <a:pt x="85" y="78"/>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4" name="Google Shape;364;p6"/>
              <p:cNvSpPr/>
              <p:nvPr/>
            </p:nvSpPr>
            <p:spPr>
              <a:xfrm>
                <a:off x="7237579" y="3071813"/>
                <a:ext cx="93663" cy="25400"/>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5" name="Google Shape;365;p6"/>
              <p:cNvSpPr/>
              <p:nvPr/>
            </p:nvSpPr>
            <p:spPr>
              <a:xfrm>
                <a:off x="7277267" y="2701926"/>
                <a:ext cx="15875" cy="71437"/>
              </a:xfrm>
              <a:custGeom>
                <a:rect b="b" l="l" r="r" t="t"/>
                <a:pathLst>
                  <a:path extrusionOk="0" h="37" w="8">
                    <a:moveTo>
                      <a:pt x="4" y="37"/>
                    </a:moveTo>
                    <a:cubicBezTo>
                      <a:pt x="1" y="37"/>
                      <a:pt x="0" y="35"/>
                      <a:pt x="0" y="33"/>
                    </a:cubicBezTo>
                    <a:cubicBezTo>
                      <a:pt x="0" y="4"/>
                      <a:pt x="0" y="4"/>
                      <a:pt x="0" y="4"/>
                    </a:cubicBezTo>
                    <a:cubicBezTo>
                      <a:pt x="0" y="2"/>
                      <a:pt x="1" y="0"/>
                      <a:pt x="4" y="0"/>
                    </a:cubicBezTo>
                    <a:cubicBezTo>
                      <a:pt x="6" y="0"/>
                      <a:pt x="8" y="2"/>
                      <a:pt x="8" y="4"/>
                    </a:cubicBezTo>
                    <a:cubicBezTo>
                      <a:pt x="8" y="33"/>
                      <a:pt x="8" y="33"/>
                      <a:pt x="8" y="33"/>
                    </a:cubicBezTo>
                    <a:cubicBezTo>
                      <a:pt x="8" y="35"/>
                      <a:pt x="6" y="37"/>
                      <a:pt x="4" y="37"/>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6" name="Google Shape;366;p6"/>
              <p:cNvSpPr/>
              <p:nvPr/>
            </p:nvSpPr>
            <p:spPr>
              <a:xfrm>
                <a:off x="7194717" y="2736851"/>
                <a:ext cx="44450" cy="52387"/>
              </a:xfrm>
              <a:custGeom>
                <a:rect b="b" l="l" r="r" t="t"/>
                <a:pathLst>
                  <a:path extrusionOk="0" h="27" w="23">
                    <a:moveTo>
                      <a:pt x="19" y="27"/>
                    </a:moveTo>
                    <a:cubicBezTo>
                      <a:pt x="17" y="27"/>
                      <a:pt x="16" y="27"/>
                      <a:pt x="15" y="26"/>
                    </a:cubicBezTo>
                    <a:cubicBezTo>
                      <a:pt x="1" y="7"/>
                      <a:pt x="1" y="7"/>
                      <a:pt x="1" y="7"/>
                    </a:cubicBezTo>
                    <a:cubicBezTo>
                      <a:pt x="0" y="5"/>
                      <a:pt x="0" y="2"/>
                      <a:pt x="2" y="1"/>
                    </a:cubicBezTo>
                    <a:cubicBezTo>
                      <a:pt x="4" y="0"/>
                      <a:pt x="6" y="0"/>
                      <a:pt x="8" y="2"/>
                    </a:cubicBezTo>
                    <a:cubicBezTo>
                      <a:pt x="22" y="21"/>
                      <a:pt x="22" y="21"/>
                      <a:pt x="22" y="21"/>
                    </a:cubicBezTo>
                    <a:cubicBezTo>
                      <a:pt x="23" y="22"/>
                      <a:pt x="23" y="25"/>
                      <a:pt x="21" y="27"/>
                    </a:cubicBezTo>
                    <a:cubicBezTo>
                      <a:pt x="20" y="27"/>
                      <a:pt x="19" y="27"/>
                      <a:pt x="19" y="27"/>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7" name="Google Shape;367;p6"/>
              <p:cNvSpPr/>
              <p:nvPr/>
            </p:nvSpPr>
            <p:spPr>
              <a:xfrm>
                <a:off x="7336004" y="2735263"/>
                <a:ext cx="39688" cy="53975"/>
              </a:xfrm>
              <a:custGeom>
                <a:rect b="b" l="l" r="r" t="t"/>
                <a:pathLst>
                  <a:path extrusionOk="0" h="28" w="21">
                    <a:moveTo>
                      <a:pt x="5" y="28"/>
                    </a:moveTo>
                    <a:cubicBezTo>
                      <a:pt x="4" y="28"/>
                      <a:pt x="3" y="28"/>
                      <a:pt x="3" y="28"/>
                    </a:cubicBezTo>
                    <a:cubicBezTo>
                      <a:pt x="1" y="27"/>
                      <a:pt x="0" y="24"/>
                      <a:pt x="1" y="22"/>
                    </a:cubicBezTo>
                    <a:cubicBezTo>
                      <a:pt x="13" y="3"/>
                      <a:pt x="13" y="3"/>
                      <a:pt x="13" y="3"/>
                    </a:cubicBezTo>
                    <a:cubicBezTo>
                      <a:pt x="14" y="1"/>
                      <a:pt x="16" y="0"/>
                      <a:pt x="18" y="2"/>
                    </a:cubicBezTo>
                    <a:cubicBezTo>
                      <a:pt x="20" y="3"/>
                      <a:pt x="21" y="5"/>
                      <a:pt x="20" y="7"/>
                    </a:cubicBezTo>
                    <a:cubicBezTo>
                      <a:pt x="8" y="26"/>
                      <a:pt x="8" y="26"/>
                      <a:pt x="8" y="26"/>
                    </a:cubicBezTo>
                    <a:cubicBezTo>
                      <a:pt x="8" y="28"/>
                      <a:pt x="6" y="28"/>
                      <a:pt x="5" y="28"/>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8" name="Google Shape;368;p6"/>
              <p:cNvSpPr/>
              <p:nvPr/>
            </p:nvSpPr>
            <p:spPr>
              <a:xfrm>
                <a:off x="7388392" y="2797176"/>
                <a:ext cx="55563" cy="36512"/>
              </a:xfrm>
              <a:custGeom>
                <a:rect b="b" l="l" r="r" t="t"/>
                <a:pathLst>
                  <a:path extrusionOk="0" h="19" w="29">
                    <a:moveTo>
                      <a:pt x="5" y="19"/>
                    </a:moveTo>
                    <a:cubicBezTo>
                      <a:pt x="3" y="19"/>
                      <a:pt x="2" y="19"/>
                      <a:pt x="1" y="17"/>
                    </a:cubicBezTo>
                    <a:cubicBezTo>
                      <a:pt x="0" y="15"/>
                      <a:pt x="1" y="13"/>
                      <a:pt x="3" y="12"/>
                    </a:cubicBezTo>
                    <a:cubicBezTo>
                      <a:pt x="22" y="1"/>
                      <a:pt x="22" y="1"/>
                      <a:pt x="22" y="1"/>
                    </a:cubicBezTo>
                    <a:cubicBezTo>
                      <a:pt x="24" y="0"/>
                      <a:pt x="27" y="0"/>
                      <a:pt x="28" y="3"/>
                    </a:cubicBezTo>
                    <a:cubicBezTo>
                      <a:pt x="29" y="5"/>
                      <a:pt x="28" y="7"/>
                      <a:pt x="26" y="8"/>
                    </a:cubicBezTo>
                    <a:cubicBezTo>
                      <a:pt x="7" y="19"/>
                      <a:pt x="7" y="19"/>
                      <a:pt x="7" y="19"/>
                    </a:cubicBezTo>
                    <a:cubicBezTo>
                      <a:pt x="6" y="19"/>
                      <a:pt x="6" y="19"/>
                      <a:pt x="5" y="19"/>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69" name="Google Shape;369;p6"/>
              <p:cNvSpPr/>
              <p:nvPr/>
            </p:nvSpPr>
            <p:spPr>
              <a:xfrm>
                <a:off x="7126454" y="2797176"/>
                <a:ext cx="53975" cy="36512"/>
              </a:xfrm>
              <a:custGeom>
                <a:rect b="b" l="l" r="r" t="t"/>
                <a:pathLst>
                  <a:path extrusionOk="0" h="19" w="28">
                    <a:moveTo>
                      <a:pt x="24" y="19"/>
                    </a:moveTo>
                    <a:cubicBezTo>
                      <a:pt x="23" y="19"/>
                      <a:pt x="22" y="19"/>
                      <a:pt x="22" y="19"/>
                    </a:cubicBezTo>
                    <a:cubicBezTo>
                      <a:pt x="2" y="8"/>
                      <a:pt x="2" y="8"/>
                      <a:pt x="2" y="8"/>
                    </a:cubicBezTo>
                    <a:cubicBezTo>
                      <a:pt x="0" y="7"/>
                      <a:pt x="0" y="5"/>
                      <a:pt x="1" y="3"/>
                    </a:cubicBezTo>
                    <a:cubicBezTo>
                      <a:pt x="2" y="1"/>
                      <a:pt x="4" y="0"/>
                      <a:pt x="6" y="1"/>
                    </a:cubicBezTo>
                    <a:cubicBezTo>
                      <a:pt x="26" y="12"/>
                      <a:pt x="26" y="12"/>
                      <a:pt x="26" y="12"/>
                    </a:cubicBezTo>
                    <a:cubicBezTo>
                      <a:pt x="28" y="13"/>
                      <a:pt x="28" y="15"/>
                      <a:pt x="27" y="17"/>
                    </a:cubicBezTo>
                    <a:cubicBezTo>
                      <a:pt x="27" y="19"/>
                      <a:pt x="25" y="19"/>
                      <a:pt x="24" y="19"/>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grpSp>
      <p:grpSp>
        <p:nvGrpSpPr>
          <p:cNvPr id="370" name="Google Shape;370;p6"/>
          <p:cNvGrpSpPr/>
          <p:nvPr/>
        </p:nvGrpSpPr>
        <p:grpSpPr>
          <a:xfrm>
            <a:off x="5831264" y="1369837"/>
            <a:ext cx="2300351" cy="738664"/>
            <a:chOff x="8548025" y="1459078"/>
            <a:chExt cx="2486420" cy="984884"/>
          </a:xfrm>
        </p:grpSpPr>
        <p:sp>
          <p:nvSpPr>
            <p:cNvPr id="371" name="Google Shape;371;p6"/>
            <p:cNvSpPr/>
            <p:nvPr/>
          </p:nvSpPr>
          <p:spPr>
            <a:xfrm>
              <a:off x="8548025" y="1766855"/>
              <a:ext cx="2486420" cy="677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900">
                  <a:solidFill>
                    <a:srgbClr val="3D3D3D"/>
                  </a:solidFill>
                  <a:latin typeface="Arial"/>
                  <a:ea typeface="Arial"/>
                  <a:cs typeface="Arial"/>
                  <a:sym typeface="Arial"/>
                </a:rPr>
                <a:t>Click to enter the brief text content, the text content can be edited freely, and the image can be replaced.</a:t>
              </a:r>
              <a:endParaRPr/>
            </a:p>
          </p:txBody>
        </p:sp>
        <p:sp>
          <p:nvSpPr>
            <p:cNvPr id="372" name="Google Shape;372;p6"/>
            <p:cNvSpPr/>
            <p:nvPr/>
          </p:nvSpPr>
          <p:spPr>
            <a:xfrm>
              <a:off x="8548025" y="1459078"/>
              <a:ext cx="135620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50">
                  <a:solidFill>
                    <a:srgbClr val="3D3D3D"/>
                  </a:solidFill>
                  <a:latin typeface="Arial"/>
                  <a:ea typeface="Arial"/>
                  <a:cs typeface="Arial"/>
                  <a:sym typeface="Arial"/>
                </a:rPr>
                <a:t>project name</a:t>
              </a:r>
              <a:endParaRPr sz="788">
                <a:solidFill>
                  <a:srgbClr val="3D3D3D"/>
                </a:solidFill>
                <a:latin typeface="Arial"/>
                <a:ea typeface="Arial"/>
                <a:cs typeface="Arial"/>
                <a:sym typeface="Arial"/>
              </a:endParaRPr>
            </a:p>
          </p:txBody>
        </p:sp>
      </p:grpSp>
      <p:grpSp>
        <p:nvGrpSpPr>
          <p:cNvPr id="373" name="Google Shape;373;p6"/>
          <p:cNvGrpSpPr/>
          <p:nvPr/>
        </p:nvGrpSpPr>
        <p:grpSpPr>
          <a:xfrm>
            <a:off x="1122857" y="1303297"/>
            <a:ext cx="2285209" cy="877164"/>
            <a:chOff x="8548025" y="1459078"/>
            <a:chExt cx="3046945" cy="1169551"/>
          </a:xfrm>
        </p:grpSpPr>
        <p:sp>
          <p:nvSpPr>
            <p:cNvPr id="374" name="Google Shape;374;p6"/>
            <p:cNvSpPr/>
            <p:nvPr/>
          </p:nvSpPr>
          <p:spPr>
            <a:xfrm>
              <a:off x="8548025" y="1766855"/>
              <a:ext cx="2486420" cy="86177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900">
                  <a:solidFill>
                    <a:srgbClr val="3D3D3D"/>
                  </a:solidFill>
                  <a:latin typeface="Arial"/>
                  <a:ea typeface="Arial"/>
                  <a:cs typeface="Arial"/>
                  <a:sym typeface="Arial"/>
                </a:rPr>
                <a:t>Click to enter the brief text content, the text content can be edited freely, and the image can be replaced.</a:t>
              </a:r>
              <a:endParaRPr/>
            </a:p>
          </p:txBody>
        </p:sp>
        <p:sp>
          <p:nvSpPr>
            <p:cNvPr id="375" name="Google Shape;375;p6"/>
            <p:cNvSpPr/>
            <p:nvPr/>
          </p:nvSpPr>
          <p:spPr>
            <a:xfrm>
              <a:off x="10110174" y="1459078"/>
              <a:ext cx="1484796" cy="3385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50">
                  <a:solidFill>
                    <a:srgbClr val="3D3D3D"/>
                  </a:solidFill>
                  <a:latin typeface="Arial"/>
                  <a:ea typeface="Arial"/>
                  <a:cs typeface="Arial"/>
                  <a:sym typeface="Arial"/>
                </a:rPr>
                <a:t>project name</a:t>
              </a:r>
              <a:endParaRPr sz="788">
                <a:solidFill>
                  <a:srgbClr val="3D3D3D"/>
                </a:solidFill>
                <a:latin typeface="Arial"/>
                <a:ea typeface="Arial"/>
                <a:cs typeface="Arial"/>
                <a:sym typeface="Arial"/>
              </a:endParaRPr>
            </a:p>
          </p:txBody>
        </p:sp>
      </p:grpSp>
      <p:grpSp>
        <p:nvGrpSpPr>
          <p:cNvPr id="376" name="Google Shape;376;p6"/>
          <p:cNvGrpSpPr/>
          <p:nvPr/>
        </p:nvGrpSpPr>
        <p:grpSpPr>
          <a:xfrm>
            <a:off x="6419053" y="2498166"/>
            <a:ext cx="1864815" cy="877164"/>
            <a:chOff x="8548025" y="1459078"/>
            <a:chExt cx="2486420" cy="1169551"/>
          </a:xfrm>
        </p:grpSpPr>
        <p:sp>
          <p:nvSpPr>
            <p:cNvPr id="377" name="Google Shape;377;p6"/>
            <p:cNvSpPr/>
            <p:nvPr/>
          </p:nvSpPr>
          <p:spPr>
            <a:xfrm>
              <a:off x="8548025" y="1766855"/>
              <a:ext cx="2486420" cy="8617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900">
                  <a:solidFill>
                    <a:srgbClr val="3D3D3D"/>
                  </a:solidFill>
                  <a:latin typeface="Arial"/>
                  <a:ea typeface="Arial"/>
                  <a:cs typeface="Arial"/>
                  <a:sym typeface="Arial"/>
                </a:rPr>
                <a:t>Click to enter the brief text content, the text content can be edited freely, and the image can be replaced.</a:t>
              </a:r>
              <a:endParaRPr/>
            </a:p>
          </p:txBody>
        </p:sp>
        <p:sp>
          <p:nvSpPr>
            <p:cNvPr id="378" name="Google Shape;378;p6"/>
            <p:cNvSpPr/>
            <p:nvPr/>
          </p:nvSpPr>
          <p:spPr>
            <a:xfrm>
              <a:off x="8548025" y="1459078"/>
              <a:ext cx="1356208" cy="553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50">
                  <a:solidFill>
                    <a:srgbClr val="3D3D3D"/>
                  </a:solidFill>
                  <a:latin typeface="Arial"/>
                  <a:ea typeface="Arial"/>
                  <a:cs typeface="Arial"/>
                  <a:sym typeface="Arial"/>
                </a:rPr>
                <a:t>project name</a:t>
              </a:r>
              <a:endParaRPr sz="788">
                <a:solidFill>
                  <a:srgbClr val="3D3D3D"/>
                </a:solidFill>
                <a:latin typeface="Arial"/>
                <a:ea typeface="Arial"/>
                <a:cs typeface="Arial"/>
                <a:sym typeface="Arial"/>
              </a:endParaRPr>
            </a:p>
          </p:txBody>
        </p:sp>
      </p:grpSp>
      <p:grpSp>
        <p:nvGrpSpPr>
          <p:cNvPr id="379" name="Google Shape;379;p6"/>
          <p:cNvGrpSpPr/>
          <p:nvPr/>
        </p:nvGrpSpPr>
        <p:grpSpPr>
          <a:xfrm>
            <a:off x="860456" y="2288097"/>
            <a:ext cx="2201793" cy="877164"/>
            <a:chOff x="8548025" y="1459078"/>
            <a:chExt cx="2935724" cy="1169551"/>
          </a:xfrm>
        </p:grpSpPr>
        <p:sp>
          <p:nvSpPr>
            <p:cNvPr id="380" name="Google Shape;380;p6"/>
            <p:cNvSpPr/>
            <p:nvPr/>
          </p:nvSpPr>
          <p:spPr>
            <a:xfrm>
              <a:off x="8548025" y="1766855"/>
              <a:ext cx="2486420" cy="86177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900">
                  <a:solidFill>
                    <a:srgbClr val="3D3D3D"/>
                  </a:solidFill>
                  <a:latin typeface="Arial"/>
                  <a:ea typeface="Arial"/>
                  <a:cs typeface="Arial"/>
                  <a:sym typeface="Arial"/>
                </a:rPr>
                <a:t>Click to enter the brief text content, the text content can be edited freely, and the image can be replaced.</a:t>
              </a:r>
              <a:endParaRPr/>
            </a:p>
          </p:txBody>
        </p:sp>
        <p:sp>
          <p:nvSpPr>
            <p:cNvPr id="381" name="Google Shape;381;p6"/>
            <p:cNvSpPr/>
            <p:nvPr/>
          </p:nvSpPr>
          <p:spPr>
            <a:xfrm>
              <a:off x="10127541" y="1459078"/>
              <a:ext cx="1356208" cy="553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50">
                  <a:solidFill>
                    <a:srgbClr val="3D3D3D"/>
                  </a:solidFill>
                  <a:latin typeface="Arial"/>
                  <a:ea typeface="Arial"/>
                  <a:cs typeface="Arial"/>
                  <a:sym typeface="Arial"/>
                </a:rPr>
                <a:t>project name</a:t>
              </a:r>
              <a:endParaRPr sz="788">
                <a:solidFill>
                  <a:srgbClr val="3D3D3D"/>
                </a:solidFill>
                <a:latin typeface="Arial"/>
                <a:ea typeface="Arial"/>
                <a:cs typeface="Arial"/>
                <a:sym typeface="Arial"/>
              </a:endParaRPr>
            </a:p>
          </p:txBody>
        </p:sp>
      </p:grpSp>
      <p:grpSp>
        <p:nvGrpSpPr>
          <p:cNvPr id="382" name="Google Shape;382;p6"/>
          <p:cNvGrpSpPr/>
          <p:nvPr/>
        </p:nvGrpSpPr>
        <p:grpSpPr>
          <a:xfrm>
            <a:off x="860456" y="3610285"/>
            <a:ext cx="2211129" cy="877164"/>
            <a:chOff x="8548025" y="1459078"/>
            <a:chExt cx="2948172" cy="1169551"/>
          </a:xfrm>
        </p:grpSpPr>
        <p:sp>
          <p:nvSpPr>
            <p:cNvPr id="383" name="Google Shape;383;p6"/>
            <p:cNvSpPr/>
            <p:nvPr/>
          </p:nvSpPr>
          <p:spPr>
            <a:xfrm>
              <a:off x="8548025" y="1766855"/>
              <a:ext cx="2486420" cy="86177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900">
                  <a:solidFill>
                    <a:srgbClr val="3D3D3D"/>
                  </a:solidFill>
                  <a:latin typeface="Arial"/>
                  <a:ea typeface="Arial"/>
                  <a:cs typeface="Arial"/>
                  <a:sym typeface="Arial"/>
                </a:rPr>
                <a:t>Click to enter the brief text content, the text content can be edited freely, and the image can be replaced.</a:t>
              </a:r>
              <a:endParaRPr/>
            </a:p>
          </p:txBody>
        </p:sp>
        <p:sp>
          <p:nvSpPr>
            <p:cNvPr id="384" name="Google Shape;384;p6"/>
            <p:cNvSpPr/>
            <p:nvPr/>
          </p:nvSpPr>
          <p:spPr>
            <a:xfrm>
              <a:off x="10139989" y="1459078"/>
              <a:ext cx="1356208" cy="553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50">
                  <a:solidFill>
                    <a:srgbClr val="3D3D3D"/>
                  </a:solidFill>
                  <a:latin typeface="Arial"/>
                  <a:ea typeface="Arial"/>
                  <a:cs typeface="Arial"/>
                  <a:sym typeface="Arial"/>
                </a:rPr>
                <a:t>project name</a:t>
              </a:r>
              <a:endParaRPr sz="788">
                <a:solidFill>
                  <a:srgbClr val="3D3D3D"/>
                </a:solidFill>
                <a:latin typeface="Arial"/>
                <a:ea typeface="Arial"/>
                <a:cs typeface="Arial"/>
                <a:sym typeface="Arial"/>
              </a:endParaRPr>
            </a:p>
          </p:txBody>
        </p:sp>
      </p:grpSp>
      <p:grpSp>
        <p:nvGrpSpPr>
          <p:cNvPr id="385" name="Google Shape;385;p6"/>
          <p:cNvGrpSpPr/>
          <p:nvPr/>
        </p:nvGrpSpPr>
        <p:grpSpPr>
          <a:xfrm>
            <a:off x="5904081" y="3429898"/>
            <a:ext cx="1864815" cy="877164"/>
            <a:chOff x="8548025" y="1459078"/>
            <a:chExt cx="2486420" cy="1169551"/>
          </a:xfrm>
        </p:grpSpPr>
        <p:sp>
          <p:nvSpPr>
            <p:cNvPr id="386" name="Google Shape;386;p6"/>
            <p:cNvSpPr/>
            <p:nvPr/>
          </p:nvSpPr>
          <p:spPr>
            <a:xfrm>
              <a:off x="8548025" y="1766855"/>
              <a:ext cx="2486420" cy="86177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900">
                  <a:solidFill>
                    <a:srgbClr val="3D3D3D"/>
                  </a:solidFill>
                  <a:latin typeface="Arial"/>
                  <a:ea typeface="Arial"/>
                  <a:cs typeface="Arial"/>
                  <a:sym typeface="Arial"/>
                </a:rPr>
                <a:t>Click to enter the brief text content, the text content can be edited freely, and the image can be replaced.</a:t>
              </a:r>
              <a:endParaRPr/>
            </a:p>
          </p:txBody>
        </p:sp>
        <p:sp>
          <p:nvSpPr>
            <p:cNvPr id="387" name="Google Shape;387;p6"/>
            <p:cNvSpPr/>
            <p:nvPr/>
          </p:nvSpPr>
          <p:spPr>
            <a:xfrm>
              <a:off x="8548025" y="1459078"/>
              <a:ext cx="1356208" cy="553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50">
                  <a:solidFill>
                    <a:srgbClr val="3D3D3D"/>
                  </a:solidFill>
                  <a:latin typeface="Arial"/>
                  <a:ea typeface="Arial"/>
                  <a:cs typeface="Arial"/>
                  <a:sym typeface="Arial"/>
                </a:rPr>
                <a:t>project name</a:t>
              </a:r>
              <a:endParaRPr sz="788">
                <a:solidFill>
                  <a:srgbClr val="3D3D3D"/>
                </a:solidFill>
                <a:latin typeface="Arial"/>
                <a:ea typeface="Arial"/>
                <a:cs typeface="Arial"/>
                <a:sym typeface="Arial"/>
              </a:endParaRPr>
            </a:p>
          </p:txBody>
        </p:sp>
      </p:grpSp>
      <p:sp>
        <p:nvSpPr>
          <p:cNvPr id="388" name="Google Shape;388;p6"/>
          <p:cNvSpPr/>
          <p:nvPr/>
        </p:nvSpPr>
        <p:spPr>
          <a:xfrm>
            <a:off x="4268163" y="1060569"/>
            <a:ext cx="464344" cy="465534"/>
          </a:xfrm>
          <a:prstGeom prst="ellipse">
            <a:avLst/>
          </a:prstGeom>
          <a:solidFill>
            <a:schemeClr val="accent2"/>
          </a:solidFill>
          <a:ln>
            <a:noFill/>
          </a:ln>
          <a:effectLst>
            <a:outerShdw blurRad="241300" rotWithShape="0" algn="t" dir="5400000" dist="63500">
              <a:srgbClr val="000000">
                <a:alpha val="27843"/>
              </a:srgbClr>
            </a:outerShdw>
          </a:effectLst>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0000"/>
              </a:solidFill>
              <a:latin typeface="Calibri"/>
              <a:ea typeface="Calibri"/>
              <a:cs typeface="Calibri"/>
              <a:sym typeface="Calibri"/>
            </a:endParaRPr>
          </a:p>
        </p:txBody>
      </p:sp>
      <p:sp>
        <p:nvSpPr>
          <p:cNvPr id="389" name="Google Shape;389;p6"/>
          <p:cNvSpPr/>
          <p:nvPr/>
        </p:nvSpPr>
        <p:spPr>
          <a:xfrm>
            <a:off x="3959791" y="3737094"/>
            <a:ext cx="1071563" cy="1072753"/>
          </a:xfrm>
          <a:prstGeom prst="ellipse">
            <a:avLst/>
          </a:prstGeom>
          <a:solidFill>
            <a:schemeClr val="accent3"/>
          </a:solidFill>
          <a:ln>
            <a:noFill/>
          </a:ln>
          <a:effectLst>
            <a:outerShdw blurRad="241300" rotWithShape="0" algn="t" dir="5400000" dist="63500">
              <a:srgbClr val="000000">
                <a:alpha val="27843"/>
              </a:srgbClr>
            </a:outerShdw>
          </a:effectLst>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000000"/>
              </a:solidFill>
              <a:latin typeface="Calibri"/>
              <a:ea typeface="Calibri"/>
              <a:cs typeface="Calibri"/>
              <a:sym typeface="Calibri"/>
            </a:endParaRPr>
          </a:p>
        </p:txBody>
      </p:sp>
      <p:grpSp>
        <p:nvGrpSpPr>
          <p:cNvPr id="390" name="Google Shape;390;p6"/>
          <p:cNvGrpSpPr/>
          <p:nvPr/>
        </p:nvGrpSpPr>
        <p:grpSpPr>
          <a:xfrm>
            <a:off x="4400323" y="3852584"/>
            <a:ext cx="165497" cy="190500"/>
            <a:chOff x="5997742" y="5126038"/>
            <a:chExt cx="220663" cy="254000"/>
          </a:xfrm>
        </p:grpSpPr>
        <p:sp>
          <p:nvSpPr>
            <p:cNvPr id="391" name="Google Shape;391;p6"/>
            <p:cNvSpPr/>
            <p:nvPr/>
          </p:nvSpPr>
          <p:spPr>
            <a:xfrm>
              <a:off x="5997742" y="5160963"/>
              <a:ext cx="220663" cy="219075"/>
            </a:xfrm>
            <a:custGeom>
              <a:rect b="b" l="l" r="r" t="t"/>
              <a:pathLst>
                <a:path extrusionOk="0" h="113" w="114">
                  <a:moveTo>
                    <a:pt x="72" y="0"/>
                  </a:moveTo>
                  <a:cubicBezTo>
                    <a:pt x="72" y="9"/>
                    <a:pt x="72" y="9"/>
                    <a:pt x="72" y="9"/>
                  </a:cubicBezTo>
                  <a:cubicBezTo>
                    <a:pt x="91" y="15"/>
                    <a:pt x="106" y="34"/>
                    <a:pt x="106" y="56"/>
                  </a:cubicBezTo>
                  <a:cubicBezTo>
                    <a:pt x="106" y="83"/>
                    <a:pt x="84" y="104"/>
                    <a:pt x="57" y="104"/>
                  </a:cubicBezTo>
                  <a:cubicBezTo>
                    <a:pt x="30" y="104"/>
                    <a:pt x="8" y="83"/>
                    <a:pt x="8" y="56"/>
                  </a:cubicBezTo>
                  <a:cubicBezTo>
                    <a:pt x="8" y="34"/>
                    <a:pt x="23" y="15"/>
                    <a:pt x="42" y="9"/>
                  </a:cubicBezTo>
                  <a:cubicBezTo>
                    <a:pt x="42" y="0"/>
                    <a:pt x="42" y="0"/>
                    <a:pt x="42" y="0"/>
                  </a:cubicBezTo>
                  <a:cubicBezTo>
                    <a:pt x="18" y="7"/>
                    <a:pt x="0" y="29"/>
                    <a:pt x="0" y="56"/>
                  </a:cubicBezTo>
                  <a:cubicBezTo>
                    <a:pt x="0" y="87"/>
                    <a:pt x="25" y="113"/>
                    <a:pt x="57" y="113"/>
                  </a:cubicBezTo>
                  <a:cubicBezTo>
                    <a:pt x="89" y="113"/>
                    <a:pt x="114" y="87"/>
                    <a:pt x="114" y="56"/>
                  </a:cubicBezTo>
                  <a:cubicBezTo>
                    <a:pt x="114" y="29"/>
                    <a:pt x="96" y="7"/>
                    <a:pt x="72" y="0"/>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sp>
          <p:nvSpPr>
            <p:cNvPr id="392" name="Google Shape;392;p6"/>
            <p:cNvSpPr/>
            <p:nvPr/>
          </p:nvSpPr>
          <p:spPr>
            <a:xfrm>
              <a:off x="6096167" y="5126038"/>
              <a:ext cx="23813" cy="93662"/>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Calibri"/>
                <a:ea typeface="Calibri"/>
                <a:cs typeface="Calibri"/>
                <a:sym typeface="Calibri"/>
              </a:endParaRPr>
            </a:p>
          </p:txBody>
        </p:sp>
      </p:grpSp>
      <p:sp>
        <p:nvSpPr>
          <p:cNvPr id="393" name="Google Shape;393;p6"/>
          <p:cNvSpPr/>
          <p:nvPr/>
        </p:nvSpPr>
        <p:spPr>
          <a:xfrm>
            <a:off x="3947716" y="4101426"/>
            <a:ext cx="1110854" cy="3231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500">
                <a:solidFill>
                  <a:schemeClr val="lt1"/>
                </a:solidFill>
                <a:latin typeface="Arial"/>
                <a:ea typeface="Arial"/>
                <a:cs typeface="Arial"/>
                <a:sym typeface="Arial"/>
              </a:rPr>
              <a:t>项目分析</a:t>
            </a:r>
            <a:endParaRPr/>
          </a:p>
        </p:txBody>
      </p:sp>
      <p:grpSp>
        <p:nvGrpSpPr>
          <p:cNvPr id="394" name="Google Shape;394;p6"/>
          <p:cNvGrpSpPr/>
          <p:nvPr/>
        </p:nvGrpSpPr>
        <p:grpSpPr>
          <a:xfrm>
            <a:off x="2714538" y="340191"/>
            <a:ext cx="6139049" cy="129804"/>
            <a:chOff x="2713964" y="340296"/>
            <a:chExt cx="6140944" cy="129844"/>
          </a:xfrm>
        </p:grpSpPr>
        <p:cxnSp>
          <p:nvCxnSpPr>
            <p:cNvPr id="395" name="Google Shape;395;p6"/>
            <p:cNvCxnSpPr>
              <a:endCxn id="396"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396" name="Google Shape;396;p6"/>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397" name="Google Shape;397;p6"/>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398" name="Google Shape;398;p6"/>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399" name="Google Shape;399;p6"/>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89"/>
                                        </p:tgtEl>
                                        <p:attrNameLst>
                                          <p:attrName>style.visibility</p:attrName>
                                        </p:attrNameLst>
                                      </p:cBhvr>
                                      <p:to>
                                        <p:strVal val="visible"/>
                                      </p:to>
                                    </p:set>
                                    <p:anim calcmode="lin" valueType="num">
                                      <p:cBhvr additive="base">
                                        <p:cTn dur="500"/>
                                        <p:tgtEl>
                                          <p:spTgt spid="389"/>
                                        </p:tgtEl>
                                        <p:attrNameLst>
                                          <p:attrName>ppt_w</p:attrName>
                                        </p:attrNameLst>
                                      </p:cBhvr>
                                      <p:tavLst>
                                        <p:tav fmla="" tm="0">
                                          <p:val>
                                            <p:strVal val="0"/>
                                          </p:val>
                                        </p:tav>
                                        <p:tav fmla="" tm="100000">
                                          <p:val>
                                            <p:strVal val="#ppt_w"/>
                                          </p:val>
                                        </p:tav>
                                      </p:tavLst>
                                    </p:anim>
                                    <p:anim calcmode="lin" valueType="num">
                                      <p:cBhvr additive="base">
                                        <p:cTn dur="500"/>
                                        <p:tgtEl>
                                          <p:spTgt spid="389"/>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500"/>
                                        <p:tgtEl>
                                          <p:spTgt spid="39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351"/>
                                        </p:tgtEl>
                                        <p:attrNameLst>
                                          <p:attrName>style.visibility</p:attrName>
                                        </p:attrNameLst>
                                      </p:cBhvr>
                                      <p:to>
                                        <p:strVal val="visible"/>
                                      </p:to>
                                    </p:set>
                                    <p:anim calcmode="lin" valueType="num">
                                      <p:cBhvr additive="base">
                                        <p:cTn dur="500"/>
                                        <p:tgtEl>
                                          <p:spTgt spid="351"/>
                                        </p:tgtEl>
                                        <p:attrNameLst>
                                          <p:attrName>ppt_w</p:attrName>
                                        </p:attrNameLst>
                                      </p:cBhvr>
                                      <p:tavLst>
                                        <p:tav fmla="" tm="0">
                                          <p:val>
                                            <p:strVal val="0"/>
                                          </p:val>
                                        </p:tav>
                                        <p:tav fmla="" tm="100000">
                                          <p:val>
                                            <p:strVal val="#ppt_w"/>
                                          </p:val>
                                        </p:tav>
                                      </p:tavLst>
                                    </p:anim>
                                    <p:anim calcmode="lin" valueType="num">
                                      <p:cBhvr additive="base">
                                        <p:cTn dur="500"/>
                                        <p:tgtEl>
                                          <p:spTgt spid="351"/>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
                                        <p:tgtEl>
                                          <p:spTgt spid="38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childTnLst>
                          </p:cTn>
                        </p:par>
                        <p:par>
                          <p:cTn fill="hold">
                            <p:stCondLst>
                              <p:cond delay="3500"/>
                            </p:stCondLst>
                            <p:childTnLst>
                              <p:par>
                                <p:cTn fill="hold" nodeType="afterEffect" presetClass="entr" presetID="23" presetSubtype="16">
                                  <p:stCondLst>
                                    <p:cond delay="0"/>
                                  </p:stCondLst>
                                  <p:childTnLst>
                                    <p:set>
                                      <p:cBhvr>
                                        <p:cTn dur="1" fill="hold">
                                          <p:stCondLst>
                                            <p:cond delay="0"/>
                                          </p:stCondLst>
                                        </p:cTn>
                                        <p:tgtEl>
                                          <p:spTgt spid="338"/>
                                        </p:tgtEl>
                                        <p:attrNameLst>
                                          <p:attrName>style.visibility</p:attrName>
                                        </p:attrNameLst>
                                      </p:cBhvr>
                                      <p:to>
                                        <p:strVal val="visible"/>
                                      </p:to>
                                    </p:set>
                                    <p:anim calcmode="lin" valueType="num">
                                      <p:cBhvr additive="base">
                                        <p:cTn dur="500"/>
                                        <p:tgtEl>
                                          <p:spTgt spid="338"/>
                                        </p:tgtEl>
                                        <p:attrNameLst>
                                          <p:attrName>ppt_w</p:attrName>
                                        </p:attrNameLst>
                                      </p:cBhvr>
                                      <p:tavLst>
                                        <p:tav fmla="" tm="0">
                                          <p:val>
                                            <p:strVal val="0"/>
                                          </p:val>
                                        </p:tav>
                                        <p:tav fmla="" tm="100000">
                                          <p:val>
                                            <p:strVal val="#ppt_w"/>
                                          </p:val>
                                        </p:tav>
                                      </p:tavLst>
                                    </p:anim>
                                    <p:anim calcmode="lin" valueType="num">
                                      <p:cBhvr additive="base">
                                        <p:cTn dur="500"/>
                                        <p:tgtEl>
                                          <p:spTgt spid="338"/>
                                        </p:tgtEl>
                                        <p:attrNameLst>
                                          <p:attrName>ppt_h</p:attrName>
                                        </p:attrNameLst>
                                      </p:cBhvr>
                                      <p:tavLst>
                                        <p:tav fmla="" tm="0">
                                          <p:val>
                                            <p:strVal val="0"/>
                                          </p:val>
                                        </p:tav>
                                        <p:tav fmla="" tm="100000">
                                          <p:val>
                                            <p:strVal val="#ppt_h"/>
                                          </p:val>
                                        </p:tav>
                                      </p:tavLst>
                                    </p:anim>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500"/>
                                        <p:tgtEl>
                                          <p:spTgt spid="382"/>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par>
                          <p:cTn fill="hold">
                            <p:stCondLst>
                              <p:cond delay="5000"/>
                            </p:stCondLst>
                            <p:childTnLst>
                              <p:par>
                                <p:cTn fill="hold" nodeType="afterEffect" presetClass="entr" presetID="23" presetSubtype="16">
                                  <p:stCondLst>
                                    <p:cond delay="0"/>
                                  </p:stCondLst>
                                  <p:childTnLst>
                                    <p:set>
                                      <p:cBhvr>
                                        <p:cTn dur="1" fill="hold">
                                          <p:stCondLst>
                                            <p:cond delay="0"/>
                                          </p:stCondLst>
                                        </p:cTn>
                                        <p:tgtEl>
                                          <p:spTgt spid="341"/>
                                        </p:tgtEl>
                                        <p:attrNameLst>
                                          <p:attrName>style.visibility</p:attrName>
                                        </p:attrNameLst>
                                      </p:cBhvr>
                                      <p:to>
                                        <p:strVal val="visible"/>
                                      </p:to>
                                    </p:set>
                                    <p:anim calcmode="lin" valueType="num">
                                      <p:cBhvr additive="base">
                                        <p:cTn dur="500"/>
                                        <p:tgtEl>
                                          <p:spTgt spid="341"/>
                                        </p:tgtEl>
                                        <p:attrNameLst>
                                          <p:attrName>ppt_w</p:attrName>
                                        </p:attrNameLst>
                                      </p:cBhvr>
                                      <p:tavLst>
                                        <p:tav fmla="" tm="0">
                                          <p:val>
                                            <p:strVal val="0"/>
                                          </p:val>
                                        </p:tav>
                                        <p:tav fmla="" tm="100000">
                                          <p:val>
                                            <p:strVal val="#ppt_w"/>
                                          </p:val>
                                        </p:tav>
                                      </p:tavLst>
                                    </p:anim>
                                    <p:anim calcmode="lin" valueType="num">
                                      <p:cBhvr additive="base">
                                        <p:cTn dur="500"/>
                                        <p:tgtEl>
                                          <p:spTgt spid="341"/>
                                        </p:tgtEl>
                                        <p:attrNameLst>
                                          <p:attrName>ppt_h</p:attrName>
                                        </p:attrNameLst>
                                      </p:cBhvr>
                                      <p:tavLst>
                                        <p:tav fmla="" tm="0">
                                          <p:val>
                                            <p:strVal val="0"/>
                                          </p:val>
                                        </p:tav>
                                        <p:tav fmla="" tm="100000">
                                          <p:val>
                                            <p:strVal val="#ppt_h"/>
                                          </p:val>
                                        </p:tav>
                                      </p:tavLst>
                                    </p:anim>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
                                        <p:tgtEl>
                                          <p:spTgt spid="376"/>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childTnLst>
                          </p:cTn>
                        </p:par>
                        <p:par>
                          <p:cTn fill="hold">
                            <p:stCondLst>
                              <p:cond delay="6500"/>
                            </p:stCondLst>
                            <p:childTnLst>
                              <p:par>
                                <p:cTn fill="hold" nodeType="afterEffect" presetClass="entr" presetID="23" presetSubtype="16">
                                  <p:stCondLst>
                                    <p:cond delay="0"/>
                                  </p:stCondLst>
                                  <p:childTnLst>
                                    <p:set>
                                      <p:cBhvr>
                                        <p:cTn dur="1" fill="hold">
                                          <p:stCondLst>
                                            <p:cond delay="0"/>
                                          </p:stCondLst>
                                        </p:cTn>
                                        <p:tgtEl>
                                          <p:spTgt spid="344"/>
                                        </p:tgtEl>
                                        <p:attrNameLst>
                                          <p:attrName>style.visibility</p:attrName>
                                        </p:attrNameLst>
                                      </p:cBhvr>
                                      <p:to>
                                        <p:strVal val="visible"/>
                                      </p:to>
                                    </p:set>
                                    <p:anim calcmode="lin" valueType="num">
                                      <p:cBhvr additive="base">
                                        <p:cTn dur="500"/>
                                        <p:tgtEl>
                                          <p:spTgt spid="344"/>
                                        </p:tgtEl>
                                        <p:attrNameLst>
                                          <p:attrName>ppt_w</p:attrName>
                                        </p:attrNameLst>
                                      </p:cBhvr>
                                      <p:tavLst>
                                        <p:tav fmla="" tm="0">
                                          <p:val>
                                            <p:strVal val="0"/>
                                          </p:val>
                                        </p:tav>
                                        <p:tav fmla="" tm="100000">
                                          <p:val>
                                            <p:strVal val="#ppt_w"/>
                                          </p:val>
                                        </p:tav>
                                      </p:tavLst>
                                    </p:anim>
                                    <p:anim calcmode="lin" valueType="num">
                                      <p:cBhvr additive="base">
                                        <p:cTn dur="500"/>
                                        <p:tgtEl>
                                          <p:spTgt spid="344"/>
                                        </p:tgtEl>
                                        <p:attrNameLst>
                                          <p:attrName>ppt_h</p:attrName>
                                        </p:attrNameLst>
                                      </p:cBhvr>
                                      <p:tavLst>
                                        <p:tav fmla="" tm="0">
                                          <p:val>
                                            <p:strVal val="0"/>
                                          </p:val>
                                        </p:tav>
                                        <p:tav fmla="" tm="100000">
                                          <p:val>
                                            <p:strVal val="#ppt_h"/>
                                          </p:val>
                                        </p:tav>
                                      </p:tavLst>
                                    </p:anim>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
                                        <p:tgtEl>
                                          <p:spTgt spid="379"/>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500"/>
                                        <p:tgtEl>
                                          <p:spTgt spid="306"/>
                                        </p:tgtEl>
                                      </p:cBhvr>
                                    </p:animEffect>
                                  </p:childTnLst>
                                </p:cTn>
                              </p:par>
                            </p:childTnLst>
                          </p:cTn>
                        </p:par>
                        <p:par>
                          <p:cTn fill="hold">
                            <p:stCondLst>
                              <p:cond delay="8000"/>
                            </p:stCondLst>
                            <p:childTnLst>
                              <p:par>
                                <p:cTn fill="hold" nodeType="afterEffect" presetClass="entr" presetID="23" presetSubtype="16">
                                  <p:stCondLst>
                                    <p:cond delay="0"/>
                                  </p:stCondLst>
                                  <p:childTnLst>
                                    <p:set>
                                      <p:cBhvr>
                                        <p:cTn dur="1" fill="hold">
                                          <p:stCondLst>
                                            <p:cond delay="0"/>
                                          </p:stCondLst>
                                        </p:cTn>
                                        <p:tgtEl>
                                          <p:spTgt spid="357"/>
                                        </p:tgtEl>
                                        <p:attrNameLst>
                                          <p:attrName>style.visibility</p:attrName>
                                        </p:attrNameLst>
                                      </p:cBhvr>
                                      <p:to>
                                        <p:strVal val="visible"/>
                                      </p:to>
                                    </p:set>
                                    <p:anim calcmode="lin" valueType="num">
                                      <p:cBhvr additive="base">
                                        <p:cTn dur="500"/>
                                        <p:tgtEl>
                                          <p:spTgt spid="357"/>
                                        </p:tgtEl>
                                        <p:attrNameLst>
                                          <p:attrName>ppt_w</p:attrName>
                                        </p:attrNameLst>
                                      </p:cBhvr>
                                      <p:tavLst>
                                        <p:tav fmla="" tm="0">
                                          <p:val>
                                            <p:strVal val="0"/>
                                          </p:val>
                                        </p:tav>
                                        <p:tav fmla="" tm="100000">
                                          <p:val>
                                            <p:strVal val="#ppt_w"/>
                                          </p:val>
                                        </p:tav>
                                      </p:tavLst>
                                    </p:anim>
                                    <p:anim calcmode="lin" valueType="num">
                                      <p:cBhvr additive="base">
                                        <p:cTn dur="500"/>
                                        <p:tgtEl>
                                          <p:spTgt spid="357"/>
                                        </p:tgtEl>
                                        <p:attrNameLst>
                                          <p:attrName>ppt_h</p:attrName>
                                        </p:attrNameLst>
                                      </p:cBhvr>
                                      <p:tavLst>
                                        <p:tav fmla="" tm="0">
                                          <p:val>
                                            <p:strVal val="0"/>
                                          </p:val>
                                        </p:tav>
                                        <p:tav fmla="" tm="100000">
                                          <p:val>
                                            <p:strVal val="#ppt_h"/>
                                          </p:val>
                                        </p:tav>
                                      </p:tavLst>
                                    </p:anim>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500"/>
                                        <p:tgtEl>
                                          <p:spTgt spid="370"/>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childTnLst>
                          </p:cTn>
                        </p:par>
                        <p:par>
                          <p:cTn fill="hold">
                            <p:stCondLst>
                              <p:cond delay="9500"/>
                            </p:stCondLst>
                            <p:childTnLst>
                              <p:par>
                                <p:cTn fill="hold" nodeType="afterEffect" presetClass="entr" presetID="23" presetSubtype="16">
                                  <p:stCondLst>
                                    <p:cond delay="0"/>
                                  </p:stCondLst>
                                  <p:childTnLst>
                                    <p:set>
                                      <p:cBhvr>
                                        <p:cTn dur="1" fill="hold">
                                          <p:stCondLst>
                                            <p:cond delay="0"/>
                                          </p:stCondLst>
                                        </p:cTn>
                                        <p:tgtEl>
                                          <p:spTgt spid="333"/>
                                        </p:tgtEl>
                                        <p:attrNameLst>
                                          <p:attrName>style.visibility</p:attrName>
                                        </p:attrNameLst>
                                      </p:cBhvr>
                                      <p:to>
                                        <p:strVal val="visible"/>
                                      </p:to>
                                    </p:set>
                                    <p:anim calcmode="lin" valueType="num">
                                      <p:cBhvr additive="base">
                                        <p:cTn dur="500"/>
                                        <p:tgtEl>
                                          <p:spTgt spid="333"/>
                                        </p:tgtEl>
                                        <p:attrNameLst>
                                          <p:attrName>ppt_w</p:attrName>
                                        </p:attrNameLst>
                                      </p:cBhvr>
                                      <p:tavLst>
                                        <p:tav fmla="" tm="0">
                                          <p:val>
                                            <p:strVal val="0"/>
                                          </p:val>
                                        </p:tav>
                                        <p:tav fmla="" tm="100000">
                                          <p:val>
                                            <p:strVal val="#ppt_w"/>
                                          </p:val>
                                        </p:tav>
                                      </p:tavLst>
                                    </p:anim>
                                    <p:anim calcmode="lin" valueType="num">
                                      <p:cBhvr additive="base">
                                        <p:cTn dur="500"/>
                                        <p:tgtEl>
                                          <p:spTgt spid="333"/>
                                        </p:tgtEl>
                                        <p:attrNameLst>
                                          <p:attrName>ppt_h</p:attrName>
                                        </p:attrNameLst>
                                      </p:cBhvr>
                                      <p:tavLst>
                                        <p:tav fmla="" tm="0">
                                          <p:val>
                                            <p:strVal val="0"/>
                                          </p:val>
                                        </p:tav>
                                        <p:tav fmla="" tm="100000">
                                          <p:val>
                                            <p:strVal val="#ppt_h"/>
                                          </p:val>
                                        </p:tav>
                                      </p:tavLst>
                                    </p:anim>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500"/>
                                        <p:tgtEl>
                                          <p:spTgt spid="373"/>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childTnLst>
                          </p:cTn>
                        </p:par>
                        <p:par>
                          <p:cTn fill="hold">
                            <p:stCondLst>
                              <p:cond delay="11000"/>
                            </p:stCondLst>
                            <p:childTnLst>
                              <p:par>
                                <p:cTn fill="hold" nodeType="afterEffect" presetClass="entr" presetID="23" presetSubtype="16">
                                  <p:stCondLst>
                                    <p:cond delay="0"/>
                                  </p:stCondLst>
                                  <p:childTnLst>
                                    <p:set>
                                      <p:cBhvr>
                                        <p:cTn dur="1" fill="hold">
                                          <p:stCondLst>
                                            <p:cond delay="0"/>
                                          </p:stCondLst>
                                        </p:cTn>
                                        <p:tgtEl>
                                          <p:spTgt spid="388"/>
                                        </p:tgtEl>
                                        <p:attrNameLst>
                                          <p:attrName>style.visibility</p:attrName>
                                        </p:attrNameLst>
                                      </p:cBhvr>
                                      <p:to>
                                        <p:strVal val="visible"/>
                                      </p:to>
                                    </p:set>
                                    <p:anim calcmode="lin" valueType="num">
                                      <p:cBhvr additive="base">
                                        <p:cTn dur="500"/>
                                        <p:tgtEl>
                                          <p:spTgt spid="388"/>
                                        </p:tgtEl>
                                        <p:attrNameLst>
                                          <p:attrName>ppt_w</p:attrName>
                                        </p:attrNameLst>
                                      </p:cBhvr>
                                      <p:tavLst>
                                        <p:tav fmla="" tm="0">
                                          <p:val>
                                            <p:strVal val="0"/>
                                          </p:val>
                                        </p:tav>
                                        <p:tav fmla="" tm="100000">
                                          <p:val>
                                            <p:strVal val="#ppt_w"/>
                                          </p:val>
                                        </p:tav>
                                      </p:tavLst>
                                    </p:anim>
                                    <p:anim calcmode="lin" valueType="num">
                                      <p:cBhvr additive="base">
                                        <p:cTn dur="500"/>
                                        <p:tgtEl>
                                          <p:spTgt spid="38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grpSp>
        <p:nvGrpSpPr>
          <p:cNvPr id="405" name="Google Shape;405;p7"/>
          <p:cNvGrpSpPr/>
          <p:nvPr/>
        </p:nvGrpSpPr>
        <p:grpSpPr>
          <a:xfrm>
            <a:off x="2714538" y="340191"/>
            <a:ext cx="6139049" cy="129804"/>
            <a:chOff x="2713964" y="340296"/>
            <a:chExt cx="6140944" cy="129844"/>
          </a:xfrm>
        </p:grpSpPr>
        <p:cxnSp>
          <p:nvCxnSpPr>
            <p:cNvPr id="406" name="Google Shape;406;p7"/>
            <p:cNvCxnSpPr>
              <a:endCxn id="407"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407" name="Google Shape;407;p7"/>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408" name="Google Shape;408;p7"/>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409" name="Google Shape;409;p7"/>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410" name="Google Shape;410;p7"/>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411" name="Google Shape;411;p7"/>
          <p:cNvSpPr/>
          <p:nvPr/>
        </p:nvSpPr>
        <p:spPr>
          <a:xfrm>
            <a:off x="2793292" y="1713859"/>
            <a:ext cx="2330555" cy="1719956"/>
          </a:xfrm>
          <a:custGeom>
            <a:rect b="b" l="l" r="r" t="t"/>
            <a:pathLst>
              <a:path extrusionOk="0" h="3036265" w="4114165">
                <a:moveTo>
                  <a:pt x="43590" y="3035606"/>
                </a:moveTo>
                <a:cubicBezTo>
                  <a:pt x="11247" y="3035606"/>
                  <a:pt x="-634" y="3027685"/>
                  <a:pt x="26" y="2993362"/>
                </a:cubicBezTo>
                <a:cubicBezTo>
                  <a:pt x="2006" y="2889733"/>
                  <a:pt x="686" y="2786764"/>
                  <a:pt x="686" y="2683135"/>
                </a:cubicBezTo>
                <a:cubicBezTo>
                  <a:pt x="686" y="2638911"/>
                  <a:pt x="1346" y="2638251"/>
                  <a:pt x="44250" y="2638251"/>
                </a:cubicBezTo>
                <a:cubicBezTo>
                  <a:pt x="134678" y="2638251"/>
                  <a:pt x="224446" y="2638251"/>
                  <a:pt x="314874" y="2638251"/>
                </a:cubicBezTo>
                <a:cubicBezTo>
                  <a:pt x="328735" y="2638251"/>
                  <a:pt x="343256" y="2640231"/>
                  <a:pt x="357117" y="2633631"/>
                </a:cubicBezTo>
                <a:cubicBezTo>
                  <a:pt x="357117" y="2631650"/>
                  <a:pt x="357117" y="2629670"/>
                  <a:pt x="357117" y="2627690"/>
                </a:cubicBezTo>
                <a:cubicBezTo>
                  <a:pt x="356457" y="2512840"/>
                  <a:pt x="357117" y="2397330"/>
                  <a:pt x="357117" y="2282480"/>
                </a:cubicBezTo>
                <a:cubicBezTo>
                  <a:pt x="357117" y="2280500"/>
                  <a:pt x="357777" y="2060700"/>
                  <a:pt x="357777" y="1953111"/>
                </a:cubicBezTo>
                <a:cubicBezTo>
                  <a:pt x="357777" y="1881165"/>
                  <a:pt x="378899" y="1860043"/>
                  <a:pt x="449525" y="1860043"/>
                </a:cubicBezTo>
                <a:cubicBezTo>
                  <a:pt x="642262" y="1860043"/>
                  <a:pt x="834339" y="1860043"/>
                  <a:pt x="1027076" y="1860043"/>
                </a:cubicBezTo>
                <a:cubicBezTo>
                  <a:pt x="1101663" y="1860043"/>
                  <a:pt x="1122124" y="1880505"/>
                  <a:pt x="1122124" y="1956411"/>
                </a:cubicBezTo>
                <a:cubicBezTo>
                  <a:pt x="1122124" y="2168950"/>
                  <a:pt x="1122124" y="2380829"/>
                  <a:pt x="1122124" y="2593367"/>
                </a:cubicBezTo>
                <a:cubicBezTo>
                  <a:pt x="1122124" y="2634290"/>
                  <a:pt x="1149187" y="2652112"/>
                  <a:pt x="1188790" y="2636271"/>
                </a:cubicBezTo>
                <a:cubicBezTo>
                  <a:pt x="1198691" y="2632310"/>
                  <a:pt x="1201991" y="2625050"/>
                  <a:pt x="1201991" y="2615809"/>
                </a:cubicBezTo>
                <a:cubicBezTo>
                  <a:pt x="1201991" y="2603928"/>
                  <a:pt x="1202651" y="2591387"/>
                  <a:pt x="1202651" y="2579506"/>
                </a:cubicBezTo>
                <a:cubicBezTo>
                  <a:pt x="1202651" y="2171590"/>
                  <a:pt x="1202651" y="1763674"/>
                  <a:pt x="1202651" y="1355099"/>
                </a:cubicBezTo>
                <a:cubicBezTo>
                  <a:pt x="1202651" y="1343878"/>
                  <a:pt x="1202651" y="1333317"/>
                  <a:pt x="1202651" y="1322096"/>
                </a:cubicBezTo>
                <a:cubicBezTo>
                  <a:pt x="1203971" y="1268631"/>
                  <a:pt x="1227074" y="1245529"/>
                  <a:pt x="1279878" y="1245529"/>
                </a:cubicBezTo>
                <a:cubicBezTo>
                  <a:pt x="1390768" y="1244869"/>
                  <a:pt x="1502318" y="1245529"/>
                  <a:pt x="1613207" y="1245529"/>
                </a:cubicBezTo>
                <a:cubicBezTo>
                  <a:pt x="1699015" y="1245529"/>
                  <a:pt x="1784822" y="1245529"/>
                  <a:pt x="1870630" y="1245529"/>
                </a:cubicBezTo>
                <a:cubicBezTo>
                  <a:pt x="1947857" y="1245529"/>
                  <a:pt x="1966998" y="1264671"/>
                  <a:pt x="1966998" y="1343878"/>
                </a:cubicBezTo>
                <a:cubicBezTo>
                  <a:pt x="1966998" y="1662685"/>
                  <a:pt x="1966998" y="2498979"/>
                  <a:pt x="1966998" y="2597987"/>
                </a:cubicBezTo>
                <a:cubicBezTo>
                  <a:pt x="1966998" y="2611189"/>
                  <a:pt x="1961058" y="2629670"/>
                  <a:pt x="1978879" y="2635611"/>
                </a:cubicBezTo>
                <a:cubicBezTo>
                  <a:pt x="1997361" y="2641551"/>
                  <a:pt x="2018483" y="2642872"/>
                  <a:pt x="2036964" y="2634951"/>
                </a:cubicBezTo>
                <a:cubicBezTo>
                  <a:pt x="2052146" y="2628350"/>
                  <a:pt x="2046205" y="2611849"/>
                  <a:pt x="2046205" y="2599307"/>
                </a:cubicBezTo>
                <a:cubicBezTo>
                  <a:pt x="2046865" y="2454095"/>
                  <a:pt x="2046205" y="1275232"/>
                  <a:pt x="2046205" y="830353"/>
                </a:cubicBezTo>
                <a:cubicBezTo>
                  <a:pt x="2046205" y="820452"/>
                  <a:pt x="2046205" y="810551"/>
                  <a:pt x="2046205" y="800650"/>
                </a:cubicBezTo>
                <a:cubicBezTo>
                  <a:pt x="2048185" y="754446"/>
                  <a:pt x="2072607" y="727384"/>
                  <a:pt x="2118152" y="727384"/>
                </a:cubicBezTo>
                <a:cubicBezTo>
                  <a:pt x="2324750" y="726724"/>
                  <a:pt x="2532008" y="726724"/>
                  <a:pt x="2738605" y="727384"/>
                </a:cubicBezTo>
                <a:cubicBezTo>
                  <a:pt x="2782830" y="727384"/>
                  <a:pt x="2808572" y="756426"/>
                  <a:pt x="2809892" y="801970"/>
                </a:cubicBezTo>
                <a:cubicBezTo>
                  <a:pt x="2811212" y="848174"/>
                  <a:pt x="2810552" y="2042879"/>
                  <a:pt x="2810552" y="2594027"/>
                </a:cubicBezTo>
                <a:cubicBezTo>
                  <a:pt x="2810552" y="2638251"/>
                  <a:pt x="2813192" y="2638251"/>
                  <a:pt x="2857416" y="2639571"/>
                </a:cubicBezTo>
                <a:cubicBezTo>
                  <a:pt x="2897019" y="2640891"/>
                  <a:pt x="2891079" y="2614489"/>
                  <a:pt x="2891079" y="2590727"/>
                </a:cubicBezTo>
                <a:cubicBezTo>
                  <a:pt x="2891079" y="1768295"/>
                  <a:pt x="2891079" y="945203"/>
                  <a:pt x="2891079" y="122771"/>
                </a:cubicBezTo>
                <a:cubicBezTo>
                  <a:pt x="2891079" y="9241"/>
                  <a:pt x="2900320" y="0"/>
                  <a:pt x="3012529" y="0"/>
                </a:cubicBezTo>
                <a:cubicBezTo>
                  <a:pt x="3196026" y="0"/>
                  <a:pt x="3380182" y="0"/>
                  <a:pt x="3563678" y="0"/>
                </a:cubicBezTo>
                <a:cubicBezTo>
                  <a:pt x="3631664" y="0"/>
                  <a:pt x="3652785" y="21122"/>
                  <a:pt x="3653446" y="87788"/>
                </a:cubicBezTo>
                <a:cubicBezTo>
                  <a:pt x="3654106" y="264023"/>
                  <a:pt x="3651466" y="2399310"/>
                  <a:pt x="3650806" y="2594687"/>
                </a:cubicBezTo>
                <a:cubicBezTo>
                  <a:pt x="3650806" y="2638911"/>
                  <a:pt x="3650806" y="2638911"/>
                  <a:pt x="3695029" y="2638911"/>
                </a:cubicBezTo>
                <a:cubicBezTo>
                  <a:pt x="3820440" y="2638911"/>
                  <a:pt x="3945851" y="2638911"/>
                  <a:pt x="4071262" y="2638911"/>
                </a:cubicBezTo>
                <a:cubicBezTo>
                  <a:pt x="4112186" y="2638911"/>
                  <a:pt x="4114166" y="2640891"/>
                  <a:pt x="4114166" y="2681815"/>
                </a:cubicBezTo>
                <a:cubicBezTo>
                  <a:pt x="4114166" y="2785444"/>
                  <a:pt x="4114166" y="2888413"/>
                  <a:pt x="4114166" y="2992042"/>
                </a:cubicBezTo>
                <a:cubicBezTo>
                  <a:pt x="4114166" y="3034946"/>
                  <a:pt x="4113506" y="3036266"/>
                  <a:pt x="4069283" y="3036266"/>
                </a:cubicBezTo>
                <a:cubicBezTo>
                  <a:pt x="3504933" y="3034946"/>
                  <a:pt x="196723" y="3034286"/>
                  <a:pt x="43590" y="303560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12" name="Google Shape;412;p7"/>
          <p:cNvSpPr/>
          <p:nvPr/>
        </p:nvSpPr>
        <p:spPr>
          <a:xfrm>
            <a:off x="3024301" y="1288022"/>
            <a:ext cx="1681999" cy="1266437"/>
          </a:xfrm>
          <a:custGeom>
            <a:rect b="b" l="l" r="r" t="t"/>
            <a:pathLst>
              <a:path extrusionOk="0" h="2235661" w="2969257">
                <a:moveTo>
                  <a:pt x="1064151" y="935232"/>
                </a:moveTo>
                <a:cubicBezTo>
                  <a:pt x="1105074" y="944473"/>
                  <a:pt x="1572395" y="1052722"/>
                  <a:pt x="1755891" y="1096946"/>
                </a:cubicBezTo>
                <a:cubicBezTo>
                  <a:pt x="1783614" y="1103547"/>
                  <a:pt x="1803415" y="1098266"/>
                  <a:pt x="1823878" y="1078465"/>
                </a:cubicBezTo>
                <a:cubicBezTo>
                  <a:pt x="2011334" y="894308"/>
                  <a:pt x="2564462" y="355701"/>
                  <a:pt x="2653570" y="270554"/>
                </a:cubicBezTo>
                <a:cubicBezTo>
                  <a:pt x="2670731" y="254052"/>
                  <a:pt x="2670731" y="243491"/>
                  <a:pt x="2654230" y="228310"/>
                </a:cubicBezTo>
                <a:cubicBezTo>
                  <a:pt x="2628488" y="204548"/>
                  <a:pt x="2604725" y="178806"/>
                  <a:pt x="2578984" y="154384"/>
                </a:cubicBezTo>
                <a:cubicBezTo>
                  <a:pt x="2561162" y="137222"/>
                  <a:pt x="2559842" y="126661"/>
                  <a:pt x="2586244" y="118741"/>
                </a:cubicBezTo>
                <a:cubicBezTo>
                  <a:pt x="2703734" y="81117"/>
                  <a:pt x="2820565" y="42834"/>
                  <a:pt x="2938055" y="5211"/>
                </a:cubicBezTo>
                <a:cubicBezTo>
                  <a:pt x="2947296" y="2570"/>
                  <a:pt x="2957196" y="-4690"/>
                  <a:pt x="2965778" y="4551"/>
                </a:cubicBezTo>
                <a:cubicBezTo>
                  <a:pt x="2973038" y="11811"/>
                  <a:pt x="2967097" y="21712"/>
                  <a:pt x="2964457" y="29633"/>
                </a:cubicBezTo>
                <a:cubicBezTo>
                  <a:pt x="2928814" y="147783"/>
                  <a:pt x="2893171" y="265273"/>
                  <a:pt x="2857528" y="383424"/>
                </a:cubicBezTo>
                <a:cubicBezTo>
                  <a:pt x="2847627" y="416427"/>
                  <a:pt x="2843007" y="417087"/>
                  <a:pt x="2817924" y="392665"/>
                </a:cubicBezTo>
                <a:cubicBezTo>
                  <a:pt x="2798783" y="374183"/>
                  <a:pt x="2778981" y="357021"/>
                  <a:pt x="2761820" y="336560"/>
                </a:cubicBezTo>
                <a:cubicBezTo>
                  <a:pt x="2743998" y="315438"/>
                  <a:pt x="2732117" y="318738"/>
                  <a:pt x="2714956" y="337220"/>
                </a:cubicBezTo>
                <a:cubicBezTo>
                  <a:pt x="2576343" y="481772"/>
                  <a:pt x="2004073" y="1073184"/>
                  <a:pt x="1858200" y="1225657"/>
                </a:cubicBezTo>
                <a:cubicBezTo>
                  <a:pt x="1840379" y="1244139"/>
                  <a:pt x="1824537" y="1248099"/>
                  <a:pt x="1800115" y="1242159"/>
                </a:cubicBezTo>
                <a:cubicBezTo>
                  <a:pt x="1577676" y="1184734"/>
                  <a:pt x="1354576" y="1128629"/>
                  <a:pt x="1132137" y="1070544"/>
                </a:cubicBezTo>
                <a:cubicBezTo>
                  <a:pt x="1102434" y="1062623"/>
                  <a:pt x="1083953" y="1067904"/>
                  <a:pt x="1064151" y="1091666"/>
                </a:cubicBezTo>
                <a:cubicBezTo>
                  <a:pt x="922238" y="1260641"/>
                  <a:pt x="288583" y="2014426"/>
                  <a:pt x="114988" y="2222345"/>
                </a:cubicBezTo>
                <a:cubicBezTo>
                  <a:pt x="100466" y="2239506"/>
                  <a:pt x="89906" y="2239506"/>
                  <a:pt x="74724" y="2225645"/>
                </a:cubicBezTo>
                <a:cubicBezTo>
                  <a:pt x="55583" y="2209143"/>
                  <a:pt x="36441" y="2191982"/>
                  <a:pt x="15979" y="2178121"/>
                </a:cubicBezTo>
                <a:cubicBezTo>
                  <a:pt x="-4483" y="2163600"/>
                  <a:pt x="-4483" y="2150398"/>
                  <a:pt x="11359" y="2132577"/>
                </a:cubicBezTo>
                <a:cubicBezTo>
                  <a:pt x="81985" y="2051390"/>
                  <a:pt x="924879" y="1070544"/>
                  <a:pt x="1024547" y="954374"/>
                </a:cubicBezTo>
                <a:cubicBezTo>
                  <a:pt x="1032468" y="944473"/>
                  <a:pt x="1039729" y="932592"/>
                  <a:pt x="1064151" y="93523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grpSp>
        <p:nvGrpSpPr>
          <p:cNvPr id="413" name="Google Shape;413;p7"/>
          <p:cNvGrpSpPr/>
          <p:nvPr/>
        </p:nvGrpSpPr>
        <p:grpSpPr>
          <a:xfrm>
            <a:off x="319983" y="1967803"/>
            <a:ext cx="3760512" cy="3176682"/>
            <a:chOff x="319983" y="2613403"/>
            <a:chExt cx="5024694" cy="4244597"/>
          </a:xfrm>
        </p:grpSpPr>
        <p:grpSp>
          <p:nvGrpSpPr>
            <p:cNvPr id="414" name="Google Shape;414;p7"/>
            <p:cNvGrpSpPr/>
            <p:nvPr/>
          </p:nvGrpSpPr>
          <p:grpSpPr>
            <a:xfrm>
              <a:off x="1545801" y="2613865"/>
              <a:ext cx="1177542" cy="1489096"/>
              <a:chOff x="3487745" y="1253233"/>
              <a:chExt cx="1555735" cy="1967347"/>
            </a:xfrm>
          </p:grpSpPr>
          <p:sp>
            <p:nvSpPr>
              <p:cNvPr id="415" name="Google Shape;415;p7"/>
              <p:cNvSpPr/>
              <p:nvPr/>
            </p:nvSpPr>
            <p:spPr>
              <a:xfrm>
                <a:off x="3487745" y="1253233"/>
                <a:ext cx="1555735" cy="1967347"/>
              </a:xfrm>
              <a:custGeom>
                <a:rect b="b" l="l" r="r" t="t"/>
                <a:pathLst>
                  <a:path extrusionOk="0" h="1967353" w="1555737">
                    <a:moveTo>
                      <a:pt x="1458429" y="1078087"/>
                    </a:moveTo>
                    <a:cubicBezTo>
                      <a:pt x="1501993" y="1057625"/>
                      <a:pt x="1536316" y="1025282"/>
                      <a:pt x="1550177" y="976438"/>
                    </a:cubicBezTo>
                    <a:cubicBezTo>
                      <a:pt x="1562058" y="933534"/>
                      <a:pt x="1556778" y="924953"/>
                      <a:pt x="1515854" y="910432"/>
                    </a:cubicBezTo>
                    <a:cubicBezTo>
                      <a:pt x="1472290" y="894590"/>
                      <a:pt x="1430707" y="879409"/>
                      <a:pt x="1395724" y="845746"/>
                    </a:cubicBezTo>
                    <a:cubicBezTo>
                      <a:pt x="1321797" y="775780"/>
                      <a:pt x="1278894" y="690633"/>
                      <a:pt x="1263712" y="590964"/>
                    </a:cubicBezTo>
                    <a:cubicBezTo>
                      <a:pt x="1257772" y="552021"/>
                      <a:pt x="1251831" y="513077"/>
                      <a:pt x="1230049" y="478094"/>
                    </a:cubicBezTo>
                    <a:cubicBezTo>
                      <a:pt x="1197046" y="425949"/>
                      <a:pt x="1156783" y="379745"/>
                      <a:pt x="1111239" y="338822"/>
                    </a:cubicBezTo>
                    <a:lnTo>
                      <a:pt x="1111239" y="338822"/>
                    </a:lnTo>
                    <a:cubicBezTo>
                      <a:pt x="1104638" y="332221"/>
                      <a:pt x="1098038" y="325621"/>
                      <a:pt x="1091437" y="319680"/>
                    </a:cubicBezTo>
                    <a:cubicBezTo>
                      <a:pt x="1109919" y="308459"/>
                      <a:pt x="1109259" y="287337"/>
                      <a:pt x="1113879" y="270176"/>
                    </a:cubicBezTo>
                    <a:cubicBezTo>
                      <a:pt x="1119820" y="249054"/>
                      <a:pt x="1129720" y="232553"/>
                      <a:pt x="1146222" y="218031"/>
                    </a:cubicBezTo>
                    <a:cubicBezTo>
                      <a:pt x="1173944" y="192949"/>
                      <a:pt x="1206287" y="167867"/>
                      <a:pt x="1195066" y="124303"/>
                    </a:cubicBezTo>
                    <a:cubicBezTo>
                      <a:pt x="1183845" y="81399"/>
                      <a:pt x="1144242" y="70178"/>
                      <a:pt x="1107939" y="56977"/>
                    </a:cubicBezTo>
                    <a:cubicBezTo>
                      <a:pt x="1104638" y="55657"/>
                      <a:pt x="1101338" y="55657"/>
                      <a:pt x="1098038" y="54337"/>
                    </a:cubicBezTo>
                    <a:cubicBezTo>
                      <a:pt x="1002989" y="26614"/>
                      <a:pt x="904641" y="12753"/>
                      <a:pt x="806292" y="2852"/>
                    </a:cubicBezTo>
                    <a:cubicBezTo>
                      <a:pt x="698703" y="-7709"/>
                      <a:pt x="598374" y="10113"/>
                      <a:pt x="507286" y="72159"/>
                    </a:cubicBezTo>
                    <a:cubicBezTo>
                      <a:pt x="393756" y="149385"/>
                      <a:pt x="278246" y="223972"/>
                      <a:pt x="173957" y="314400"/>
                    </a:cubicBezTo>
                    <a:cubicBezTo>
                      <a:pt x="35345" y="434530"/>
                      <a:pt x="-16140" y="586344"/>
                      <a:pt x="4322" y="766539"/>
                    </a:cubicBezTo>
                    <a:cubicBezTo>
                      <a:pt x="20823" y="913072"/>
                      <a:pt x="72968" y="1047724"/>
                      <a:pt x="142934" y="1175775"/>
                    </a:cubicBezTo>
                    <a:cubicBezTo>
                      <a:pt x="192438" y="1267523"/>
                      <a:pt x="255144" y="1349370"/>
                      <a:pt x="333031" y="1418676"/>
                    </a:cubicBezTo>
                    <a:cubicBezTo>
                      <a:pt x="346892" y="1431218"/>
                      <a:pt x="360753" y="1443098"/>
                      <a:pt x="371974" y="1416696"/>
                    </a:cubicBezTo>
                    <a:cubicBezTo>
                      <a:pt x="372634" y="1435178"/>
                      <a:pt x="366033" y="1455640"/>
                      <a:pt x="378575" y="1470821"/>
                    </a:cubicBezTo>
                    <a:cubicBezTo>
                      <a:pt x="408277" y="1507784"/>
                      <a:pt x="418178" y="1552668"/>
                      <a:pt x="432699" y="1596232"/>
                    </a:cubicBezTo>
                    <a:cubicBezTo>
                      <a:pt x="444580" y="1631875"/>
                      <a:pt x="465042" y="1668178"/>
                      <a:pt x="459102" y="1706461"/>
                    </a:cubicBezTo>
                    <a:cubicBezTo>
                      <a:pt x="453821" y="1741445"/>
                      <a:pt x="450521" y="1775768"/>
                      <a:pt x="449861" y="1810751"/>
                    </a:cubicBezTo>
                    <a:cubicBezTo>
                      <a:pt x="453821" y="1840453"/>
                      <a:pt x="452501" y="1879397"/>
                      <a:pt x="487484" y="1893918"/>
                    </a:cubicBezTo>
                    <a:cubicBezTo>
                      <a:pt x="517847" y="1903819"/>
                      <a:pt x="554150" y="1928241"/>
                      <a:pt x="598374" y="1946063"/>
                    </a:cubicBezTo>
                    <a:cubicBezTo>
                      <a:pt x="742927" y="1973785"/>
                      <a:pt x="680221" y="1969824"/>
                      <a:pt x="853156" y="1959924"/>
                    </a:cubicBezTo>
                    <a:cubicBezTo>
                      <a:pt x="913881" y="1953323"/>
                      <a:pt x="1146882" y="1917020"/>
                      <a:pt x="1198366" y="1875436"/>
                    </a:cubicBezTo>
                    <a:cubicBezTo>
                      <a:pt x="1206947" y="1868176"/>
                      <a:pt x="1182525" y="1748045"/>
                      <a:pt x="1180545" y="1729564"/>
                    </a:cubicBezTo>
                    <a:cubicBezTo>
                      <a:pt x="1177245" y="1697221"/>
                      <a:pt x="1162063" y="1666198"/>
                      <a:pt x="1169324" y="1632535"/>
                    </a:cubicBezTo>
                    <a:cubicBezTo>
                      <a:pt x="1265032" y="1650357"/>
                      <a:pt x="1359420" y="1636495"/>
                      <a:pt x="1453149" y="1616034"/>
                    </a:cubicBezTo>
                    <a:cubicBezTo>
                      <a:pt x="1489452" y="1608113"/>
                      <a:pt x="1512554" y="1579731"/>
                      <a:pt x="1516514" y="1543427"/>
                    </a:cubicBezTo>
                    <a:cubicBezTo>
                      <a:pt x="1526415" y="1452999"/>
                      <a:pt x="1514534" y="1363892"/>
                      <a:pt x="1493412" y="1276104"/>
                    </a:cubicBezTo>
                    <a:cubicBezTo>
                      <a:pt x="1493412" y="1276104"/>
                      <a:pt x="1493412" y="1276104"/>
                      <a:pt x="1493412" y="1276104"/>
                    </a:cubicBezTo>
                    <a:cubicBezTo>
                      <a:pt x="1492092" y="1292605"/>
                      <a:pt x="1492092" y="1311747"/>
                      <a:pt x="1467670" y="1308447"/>
                    </a:cubicBezTo>
                    <a:cubicBezTo>
                      <a:pt x="1399684" y="1299866"/>
                      <a:pt x="1333018" y="1283364"/>
                      <a:pt x="1269653" y="1249702"/>
                    </a:cubicBezTo>
                    <a:cubicBezTo>
                      <a:pt x="1338959" y="1247721"/>
                      <a:pt x="1406285" y="1234520"/>
                      <a:pt x="1472290" y="1217359"/>
                    </a:cubicBezTo>
                    <a:cubicBezTo>
                      <a:pt x="1461070" y="1189636"/>
                      <a:pt x="1451829" y="1161914"/>
                      <a:pt x="1438627" y="1134851"/>
                    </a:cubicBezTo>
                    <a:cubicBezTo>
                      <a:pt x="1426746" y="1107789"/>
                      <a:pt x="1429387" y="1091948"/>
                      <a:pt x="1458429" y="1078087"/>
                    </a:cubicBezTo>
                    <a:close/>
                  </a:path>
                </a:pathLst>
              </a:custGeom>
              <a:solidFill>
                <a:srgbClr val="FEC8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16" name="Google Shape;416;p7"/>
              <p:cNvSpPr/>
              <p:nvPr/>
            </p:nvSpPr>
            <p:spPr>
              <a:xfrm>
                <a:off x="4960694" y="2470582"/>
                <a:ext cx="6600" cy="6600"/>
              </a:xfrm>
              <a:custGeom>
                <a:rect b="b" l="l" r="r" t="t"/>
                <a:pathLst>
                  <a:path extrusionOk="0" h="6600" w="6600">
                    <a:moveTo>
                      <a:pt x="0" y="0"/>
                    </a:moveTo>
                    <a:lnTo>
                      <a:pt x="0" y="0"/>
                    </a:lnTo>
                    <a:lnTo>
                      <a:pt x="0" y="0"/>
                    </a:lnTo>
                    <a:close/>
                  </a:path>
                </a:pathLst>
              </a:custGeom>
              <a:solidFill>
                <a:srgbClr val="FEC8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grpSp>
        <p:sp>
          <p:nvSpPr>
            <p:cNvPr id="417" name="Google Shape;417;p7"/>
            <p:cNvSpPr/>
            <p:nvPr/>
          </p:nvSpPr>
          <p:spPr>
            <a:xfrm>
              <a:off x="2327614" y="3157457"/>
              <a:ext cx="129522" cy="102081"/>
            </a:xfrm>
            <a:custGeom>
              <a:rect b="b" l="l" r="r" t="t"/>
              <a:pathLst>
                <a:path extrusionOk="0" h="134866" w="171122">
                  <a:moveTo>
                    <a:pt x="158197" y="47786"/>
                  </a:moveTo>
                  <a:cubicBezTo>
                    <a:pt x="165335" y="74178"/>
                    <a:pt x="138602" y="104369"/>
                    <a:pt x="98487" y="115220"/>
                  </a:cubicBezTo>
                  <a:cubicBezTo>
                    <a:pt x="58371" y="126071"/>
                    <a:pt x="20064" y="113472"/>
                    <a:pt x="12926" y="87080"/>
                  </a:cubicBezTo>
                  <a:cubicBezTo>
                    <a:pt x="5787" y="60688"/>
                    <a:pt x="32520" y="30497"/>
                    <a:pt x="72636" y="19647"/>
                  </a:cubicBezTo>
                  <a:cubicBezTo>
                    <a:pt x="112751" y="8796"/>
                    <a:pt x="151058" y="21395"/>
                    <a:pt x="158197" y="47786"/>
                  </a:cubicBezTo>
                  <a:close/>
                </a:path>
              </a:pathLst>
            </a:custGeom>
            <a:solidFill>
              <a:srgbClr val="F0F0F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18" name="Google Shape;418;p7"/>
            <p:cNvSpPr/>
            <p:nvPr/>
          </p:nvSpPr>
          <p:spPr>
            <a:xfrm>
              <a:off x="319983" y="3908488"/>
              <a:ext cx="4328106" cy="2949512"/>
            </a:xfrm>
            <a:custGeom>
              <a:rect b="b" l="l" r="r" t="t"/>
              <a:pathLst>
                <a:path extrusionOk="0" h="3896816" w="5718176">
                  <a:moveTo>
                    <a:pt x="5627749" y="1295693"/>
                  </a:moveTo>
                  <a:cubicBezTo>
                    <a:pt x="5667352" y="1269291"/>
                    <a:pt x="5691115" y="1229688"/>
                    <a:pt x="5718177" y="1192724"/>
                  </a:cubicBezTo>
                  <a:lnTo>
                    <a:pt x="5493097" y="941242"/>
                  </a:lnTo>
                  <a:cubicBezTo>
                    <a:pt x="5487156" y="942562"/>
                    <a:pt x="5481876" y="943883"/>
                    <a:pt x="5475935" y="945203"/>
                  </a:cubicBezTo>
                  <a:cubicBezTo>
                    <a:pt x="5447553" y="958404"/>
                    <a:pt x="5413890" y="962364"/>
                    <a:pt x="5396069" y="992727"/>
                  </a:cubicBezTo>
                  <a:cubicBezTo>
                    <a:pt x="5377587" y="970945"/>
                    <a:pt x="5363066" y="976226"/>
                    <a:pt x="5342604" y="994047"/>
                  </a:cubicBezTo>
                  <a:cubicBezTo>
                    <a:pt x="5115544" y="1194705"/>
                    <a:pt x="4887164" y="1392722"/>
                    <a:pt x="4660104" y="1592719"/>
                  </a:cubicBezTo>
                  <a:cubicBezTo>
                    <a:pt x="4639643" y="1610541"/>
                    <a:pt x="4624461" y="1611201"/>
                    <a:pt x="4602679" y="1596020"/>
                  </a:cubicBezTo>
                  <a:cubicBezTo>
                    <a:pt x="4533373" y="1549156"/>
                    <a:pt x="4468028" y="1497671"/>
                    <a:pt x="4407302" y="1438926"/>
                  </a:cubicBezTo>
                  <a:cubicBezTo>
                    <a:pt x="4247568" y="1285133"/>
                    <a:pt x="4120177" y="1106257"/>
                    <a:pt x="4003347" y="919460"/>
                  </a:cubicBezTo>
                  <a:cubicBezTo>
                    <a:pt x="3873315" y="710882"/>
                    <a:pt x="3761766" y="492403"/>
                    <a:pt x="3658796" y="269964"/>
                  </a:cubicBezTo>
                  <a:cubicBezTo>
                    <a:pt x="3648236" y="246201"/>
                    <a:pt x="3635034" y="231680"/>
                    <a:pt x="3607972" y="225080"/>
                  </a:cubicBezTo>
                  <a:cubicBezTo>
                    <a:pt x="3359130" y="163694"/>
                    <a:pt x="3110289" y="102309"/>
                    <a:pt x="2860787" y="45544"/>
                  </a:cubicBezTo>
                  <a:cubicBezTo>
                    <a:pt x="2833064" y="39603"/>
                    <a:pt x="2804022" y="36303"/>
                    <a:pt x="2800721" y="19802"/>
                  </a:cubicBezTo>
                  <a:cubicBezTo>
                    <a:pt x="2804022" y="44884"/>
                    <a:pt x="2826464" y="156434"/>
                    <a:pt x="2817883" y="163034"/>
                  </a:cubicBezTo>
                  <a:cubicBezTo>
                    <a:pt x="2766398" y="204618"/>
                    <a:pt x="2532738" y="240261"/>
                    <a:pt x="2472673" y="247522"/>
                  </a:cubicBezTo>
                  <a:cubicBezTo>
                    <a:pt x="2299077" y="257423"/>
                    <a:pt x="2362443" y="261383"/>
                    <a:pt x="2217890" y="233660"/>
                  </a:cubicBezTo>
                  <a:cubicBezTo>
                    <a:pt x="2173666" y="215179"/>
                    <a:pt x="2136703" y="190757"/>
                    <a:pt x="2107001" y="181516"/>
                  </a:cubicBezTo>
                  <a:cubicBezTo>
                    <a:pt x="2072017" y="166995"/>
                    <a:pt x="2073998" y="128051"/>
                    <a:pt x="2069377" y="98349"/>
                  </a:cubicBezTo>
                  <a:cubicBezTo>
                    <a:pt x="2070037" y="65346"/>
                    <a:pt x="2072678" y="33003"/>
                    <a:pt x="2077958" y="0"/>
                  </a:cubicBezTo>
                  <a:cubicBezTo>
                    <a:pt x="2072017" y="32343"/>
                    <a:pt x="2060137" y="57425"/>
                    <a:pt x="2023833" y="81187"/>
                  </a:cubicBezTo>
                  <a:cubicBezTo>
                    <a:pt x="1994791" y="100329"/>
                    <a:pt x="1965748" y="120131"/>
                    <a:pt x="1936046" y="139932"/>
                  </a:cubicBezTo>
                  <a:cubicBezTo>
                    <a:pt x="1936046" y="139932"/>
                    <a:pt x="1936046" y="139932"/>
                    <a:pt x="1936046" y="139932"/>
                  </a:cubicBezTo>
                  <a:cubicBezTo>
                    <a:pt x="1905683" y="157094"/>
                    <a:pt x="1875980" y="178216"/>
                    <a:pt x="1844298" y="190757"/>
                  </a:cubicBezTo>
                  <a:cubicBezTo>
                    <a:pt x="1591495" y="293066"/>
                    <a:pt x="1338693" y="394714"/>
                    <a:pt x="1085231" y="495703"/>
                  </a:cubicBezTo>
                  <a:cubicBezTo>
                    <a:pt x="1066750" y="502964"/>
                    <a:pt x="1054869" y="514845"/>
                    <a:pt x="1044968" y="532006"/>
                  </a:cubicBezTo>
                  <a:cubicBezTo>
                    <a:pt x="976322" y="653457"/>
                    <a:pt x="907676" y="774908"/>
                    <a:pt x="837709" y="896358"/>
                  </a:cubicBezTo>
                  <a:cubicBezTo>
                    <a:pt x="817908" y="930681"/>
                    <a:pt x="672695" y="1117478"/>
                    <a:pt x="621210" y="1177543"/>
                  </a:cubicBezTo>
                  <a:cubicBezTo>
                    <a:pt x="440355" y="1387442"/>
                    <a:pt x="254878" y="1592719"/>
                    <a:pt x="98445" y="1822419"/>
                  </a:cubicBezTo>
                  <a:cubicBezTo>
                    <a:pt x="9337" y="1953771"/>
                    <a:pt x="-21686" y="2091723"/>
                    <a:pt x="15277" y="2244856"/>
                  </a:cubicBezTo>
                  <a:cubicBezTo>
                    <a:pt x="49600" y="2386769"/>
                    <a:pt x="126827" y="2506899"/>
                    <a:pt x="209334" y="2624390"/>
                  </a:cubicBezTo>
                  <a:cubicBezTo>
                    <a:pt x="338706" y="2807886"/>
                    <a:pt x="852891" y="3403918"/>
                    <a:pt x="964441" y="3531969"/>
                  </a:cubicBezTo>
                  <a:cubicBezTo>
                    <a:pt x="980282" y="3550451"/>
                    <a:pt x="991503" y="3553751"/>
                    <a:pt x="1007344" y="3531969"/>
                  </a:cubicBezTo>
                  <a:cubicBezTo>
                    <a:pt x="1020545" y="3513487"/>
                    <a:pt x="1033747" y="3493686"/>
                    <a:pt x="1052888" y="3480485"/>
                  </a:cubicBezTo>
                  <a:lnTo>
                    <a:pt x="1052888" y="3480485"/>
                  </a:lnTo>
                  <a:cubicBezTo>
                    <a:pt x="1083911" y="3493026"/>
                    <a:pt x="1114934" y="3494346"/>
                    <a:pt x="1143976" y="3476524"/>
                  </a:cubicBezTo>
                  <a:cubicBezTo>
                    <a:pt x="1171039" y="3459363"/>
                    <a:pt x="1196781" y="3457383"/>
                    <a:pt x="1227144" y="3467944"/>
                  </a:cubicBezTo>
                  <a:cubicBezTo>
                    <a:pt x="1269387" y="3482465"/>
                    <a:pt x="1313611" y="3491706"/>
                    <a:pt x="1356515" y="3502927"/>
                  </a:cubicBezTo>
                  <a:cubicBezTo>
                    <a:pt x="1356515" y="3502927"/>
                    <a:pt x="1356515" y="3502927"/>
                    <a:pt x="1356515" y="3502927"/>
                  </a:cubicBezTo>
                  <a:cubicBezTo>
                    <a:pt x="1361135" y="3511507"/>
                    <a:pt x="1545291" y="3582793"/>
                    <a:pt x="1629119" y="3615136"/>
                  </a:cubicBezTo>
                  <a:cubicBezTo>
                    <a:pt x="1639680" y="3708865"/>
                    <a:pt x="1633739" y="3802593"/>
                    <a:pt x="1629119" y="3896321"/>
                  </a:cubicBezTo>
                  <a:cubicBezTo>
                    <a:pt x="1642320" y="3896981"/>
                    <a:pt x="4339316" y="3896981"/>
                    <a:pt x="4352517" y="3896321"/>
                  </a:cubicBezTo>
                  <a:cubicBezTo>
                    <a:pt x="4266710" y="3566952"/>
                    <a:pt x="3792128" y="1761034"/>
                    <a:pt x="3776947" y="1702949"/>
                  </a:cubicBezTo>
                  <a:cubicBezTo>
                    <a:pt x="3774967" y="1695689"/>
                    <a:pt x="3770346" y="1687108"/>
                    <a:pt x="3777607" y="1681167"/>
                  </a:cubicBezTo>
                  <a:cubicBezTo>
                    <a:pt x="3786848" y="1673906"/>
                    <a:pt x="3794108" y="1681827"/>
                    <a:pt x="3800709" y="1686448"/>
                  </a:cubicBezTo>
                  <a:cubicBezTo>
                    <a:pt x="3820511" y="1700309"/>
                    <a:pt x="3840312" y="1714170"/>
                    <a:pt x="3858794" y="1730011"/>
                  </a:cubicBezTo>
                  <a:cubicBezTo>
                    <a:pt x="4033049" y="1875224"/>
                    <a:pt x="4196744" y="2030998"/>
                    <a:pt x="4361098" y="2186771"/>
                  </a:cubicBezTo>
                  <a:cubicBezTo>
                    <a:pt x="4386840" y="2211194"/>
                    <a:pt x="4411923" y="2229015"/>
                    <a:pt x="4448226" y="2234955"/>
                  </a:cubicBezTo>
                  <a:cubicBezTo>
                    <a:pt x="4495750" y="2242876"/>
                    <a:pt x="4542614" y="2254757"/>
                    <a:pt x="4589478" y="2267298"/>
                  </a:cubicBezTo>
                  <a:cubicBezTo>
                    <a:pt x="4613900" y="2273899"/>
                    <a:pt x="4633042" y="2269279"/>
                    <a:pt x="4652844" y="2253437"/>
                  </a:cubicBezTo>
                  <a:cubicBezTo>
                    <a:pt x="4922147" y="2046839"/>
                    <a:pt x="5190791" y="1838921"/>
                    <a:pt x="5448213" y="1617142"/>
                  </a:cubicBezTo>
                  <a:cubicBezTo>
                    <a:pt x="5524780" y="1551136"/>
                    <a:pt x="5600027" y="1483810"/>
                    <a:pt x="5667352" y="1407903"/>
                  </a:cubicBezTo>
                  <a:cubicBezTo>
                    <a:pt x="5687154" y="1386121"/>
                    <a:pt x="5686494" y="1369620"/>
                    <a:pt x="5666692" y="1349158"/>
                  </a:cubicBezTo>
                  <a:cubicBezTo>
                    <a:pt x="5652171" y="1332657"/>
                    <a:pt x="5637650" y="1316155"/>
                    <a:pt x="5627749" y="1295693"/>
                  </a:cubicBezTo>
                  <a:close/>
                  <a:moveTo>
                    <a:pt x="1495787" y="3179498"/>
                  </a:moveTo>
                  <a:cubicBezTo>
                    <a:pt x="1458164" y="3185439"/>
                    <a:pt x="1419880" y="3194020"/>
                    <a:pt x="1381597" y="3196660"/>
                  </a:cubicBezTo>
                  <a:cubicBezTo>
                    <a:pt x="1374336" y="3187419"/>
                    <a:pt x="1363776" y="3181478"/>
                    <a:pt x="1347934" y="3180158"/>
                  </a:cubicBezTo>
                  <a:cubicBezTo>
                    <a:pt x="1329452" y="3175538"/>
                    <a:pt x="1310971" y="3172898"/>
                    <a:pt x="1291829" y="3173558"/>
                  </a:cubicBezTo>
                  <a:cubicBezTo>
                    <a:pt x="1303050" y="3155736"/>
                    <a:pt x="1318892" y="3140555"/>
                    <a:pt x="1331433" y="3123393"/>
                  </a:cubicBezTo>
                  <a:cubicBezTo>
                    <a:pt x="1340674" y="3110192"/>
                    <a:pt x="1343974" y="3101612"/>
                    <a:pt x="1328132" y="3091711"/>
                  </a:cubicBezTo>
                  <a:cubicBezTo>
                    <a:pt x="1285229" y="3065968"/>
                    <a:pt x="1122854" y="2941878"/>
                    <a:pt x="1105693" y="2922736"/>
                  </a:cubicBezTo>
                  <a:cubicBezTo>
                    <a:pt x="1044968" y="2856730"/>
                    <a:pt x="856851" y="2655412"/>
                    <a:pt x="830449" y="2616469"/>
                  </a:cubicBezTo>
                  <a:cubicBezTo>
                    <a:pt x="776984" y="2537262"/>
                    <a:pt x="723519" y="2458055"/>
                    <a:pt x="671375" y="2377528"/>
                  </a:cubicBezTo>
                  <a:cubicBezTo>
                    <a:pt x="641012" y="2330664"/>
                    <a:pt x="606689" y="2285780"/>
                    <a:pt x="578967" y="2236936"/>
                  </a:cubicBezTo>
                  <a:cubicBezTo>
                    <a:pt x="565766" y="2213834"/>
                    <a:pt x="567746" y="2193372"/>
                    <a:pt x="585567" y="2173570"/>
                  </a:cubicBezTo>
                  <a:cubicBezTo>
                    <a:pt x="678636" y="2066641"/>
                    <a:pt x="1053548" y="1629683"/>
                    <a:pt x="1142656" y="1513512"/>
                  </a:cubicBezTo>
                  <a:cubicBezTo>
                    <a:pt x="1153217" y="1499651"/>
                    <a:pt x="1160478" y="1473249"/>
                    <a:pt x="1181600" y="1479189"/>
                  </a:cubicBezTo>
                  <a:cubicBezTo>
                    <a:pt x="1200081" y="1484470"/>
                    <a:pt x="1198761" y="1510212"/>
                    <a:pt x="1202721" y="1528034"/>
                  </a:cubicBezTo>
                  <a:cubicBezTo>
                    <a:pt x="1249586" y="1761034"/>
                    <a:pt x="1548592" y="3166957"/>
                    <a:pt x="1561133" y="3176198"/>
                  </a:cubicBezTo>
                  <a:cubicBezTo>
                    <a:pt x="1538691" y="3178178"/>
                    <a:pt x="1516909" y="3176198"/>
                    <a:pt x="1495787" y="3179498"/>
                  </a:cubicBezTo>
                  <a:close/>
                </a:path>
              </a:pathLst>
            </a:custGeom>
            <a:solidFill>
              <a:srgbClr val="3D3D3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19" name="Google Shape;419;p7"/>
            <p:cNvSpPr/>
            <p:nvPr/>
          </p:nvSpPr>
          <p:spPr>
            <a:xfrm>
              <a:off x="4478224" y="4538808"/>
              <a:ext cx="866453" cy="259492"/>
            </a:xfrm>
            <a:custGeom>
              <a:rect b="b" l="l" r="r" t="t"/>
              <a:pathLst>
                <a:path extrusionOk="0" h="342834" w="1144734">
                  <a:moveTo>
                    <a:pt x="1143880" y="41154"/>
                  </a:moveTo>
                  <a:cubicBezTo>
                    <a:pt x="1144540" y="18712"/>
                    <a:pt x="836293" y="47094"/>
                    <a:pt x="717483" y="47094"/>
                  </a:cubicBezTo>
                  <a:cubicBezTo>
                    <a:pt x="508244" y="47094"/>
                    <a:pt x="264023" y="-49934"/>
                    <a:pt x="161054" y="34553"/>
                  </a:cubicBezTo>
                  <a:cubicBezTo>
                    <a:pt x="109570" y="64256"/>
                    <a:pt x="57425" y="93298"/>
                    <a:pt x="0" y="108480"/>
                  </a:cubicBezTo>
                  <a:cubicBezTo>
                    <a:pt x="0" y="108480"/>
                    <a:pt x="214519" y="346100"/>
                    <a:pt x="227720" y="342800"/>
                  </a:cubicBezTo>
                  <a:cubicBezTo>
                    <a:pt x="382174" y="301217"/>
                    <a:pt x="564349" y="239171"/>
                    <a:pt x="718803" y="197587"/>
                  </a:cubicBezTo>
                  <a:cubicBezTo>
                    <a:pt x="845534" y="163925"/>
                    <a:pt x="972265" y="127621"/>
                    <a:pt x="1100316" y="97919"/>
                  </a:cubicBezTo>
                  <a:cubicBezTo>
                    <a:pt x="1142560" y="88678"/>
                    <a:pt x="1147180" y="74817"/>
                    <a:pt x="1143880" y="41154"/>
                  </a:cubicBezTo>
                  <a:close/>
                </a:path>
              </a:pathLst>
            </a:custGeom>
            <a:solidFill>
              <a:srgbClr val="FEC8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0" name="Google Shape;420;p7"/>
            <p:cNvSpPr/>
            <p:nvPr/>
          </p:nvSpPr>
          <p:spPr>
            <a:xfrm>
              <a:off x="1545801" y="2613403"/>
              <a:ext cx="906277" cy="1084445"/>
            </a:xfrm>
            <a:custGeom>
              <a:rect b="b" l="l" r="r" t="t"/>
              <a:pathLst>
                <a:path extrusionOk="0" h="1432740" w="1197349">
                  <a:moveTo>
                    <a:pt x="371974" y="1416646"/>
                  </a:moveTo>
                  <a:cubicBezTo>
                    <a:pt x="360753" y="1443708"/>
                    <a:pt x="346892" y="1431167"/>
                    <a:pt x="333031" y="1418626"/>
                  </a:cubicBezTo>
                  <a:cubicBezTo>
                    <a:pt x="254484" y="1349320"/>
                    <a:pt x="192438" y="1267473"/>
                    <a:pt x="142934" y="1175725"/>
                  </a:cubicBezTo>
                  <a:cubicBezTo>
                    <a:pt x="72968" y="1047013"/>
                    <a:pt x="20823" y="913022"/>
                    <a:pt x="4322" y="766489"/>
                  </a:cubicBezTo>
                  <a:cubicBezTo>
                    <a:pt x="-16140" y="586293"/>
                    <a:pt x="35345" y="434480"/>
                    <a:pt x="173957" y="314349"/>
                  </a:cubicBezTo>
                  <a:cubicBezTo>
                    <a:pt x="278246" y="223921"/>
                    <a:pt x="393756" y="149335"/>
                    <a:pt x="507286" y="72108"/>
                  </a:cubicBezTo>
                  <a:cubicBezTo>
                    <a:pt x="597714" y="10723"/>
                    <a:pt x="698703" y="-7759"/>
                    <a:pt x="806292" y="2802"/>
                  </a:cubicBezTo>
                  <a:cubicBezTo>
                    <a:pt x="904641" y="12703"/>
                    <a:pt x="1002329" y="26564"/>
                    <a:pt x="1098038" y="54286"/>
                  </a:cubicBezTo>
                  <a:cubicBezTo>
                    <a:pt x="1101338" y="54947"/>
                    <a:pt x="1104638" y="55607"/>
                    <a:pt x="1107939" y="56927"/>
                  </a:cubicBezTo>
                  <a:cubicBezTo>
                    <a:pt x="1144242" y="70128"/>
                    <a:pt x="1183845" y="81349"/>
                    <a:pt x="1195066" y="124253"/>
                  </a:cubicBezTo>
                  <a:cubicBezTo>
                    <a:pt x="1206287" y="167816"/>
                    <a:pt x="1173944" y="192899"/>
                    <a:pt x="1146222" y="217981"/>
                  </a:cubicBezTo>
                  <a:cubicBezTo>
                    <a:pt x="1130381" y="232502"/>
                    <a:pt x="1119820" y="249003"/>
                    <a:pt x="1113879" y="270125"/>
                  </a:cubicBezTo>
                  <a:cubicBezTo>
                    <a:pt x="1109259" y="287287"/>
                    <a:pt x="1109259" y="307749"/>
                    <a:pt x="1091437" y="319630"/>
                  </a:cubicBezTo>
                  <a:cubicBezTo>
                    <a:pt x="1080216" y="329531"/>
                    <a:pt x="1065695" y="331511"/>
                    <a:pt x="1051834" y="334811"/>
                  </a:cubicBezTo>
                  <a:cubicBezTo>
                    <a:pt x="979227" y="352633"/>
                    <a:pt x="917182" y="393556"/>
                    <a:pt x="851836" y="426559"/>
                  </a:cubicBezTo>
                  <a:cubicBezTo>
                    <a:pt x="832694" y="436460"/>
                    <a:pt x="830714" y="455601"/>
                    <a:pt x="832034" y="475403"/>
                  </a:cubicBezTo>
                  <a:cubicBezTo>
                    <a:pt x="837315" y="548010"/>
                    <a:pt x="812233" y="586293"/>
                    <a:pt x="743587" y="610055"/>
                  </a:cubicBezTo>
                  <a:cubicBezTo>
                    <a:pt x="715864" y="619956"/>
                    <a:pt x="687482" y="628537"/>
                    <a:pt x="660419" y="642398"/>
                  </a:cubicBezTo>
                  <a:cubicBezTo>
                    <a:pt x="597714" y="675401"/>
                    <a:pt x="573952" y="721605"/>
                    <a:pt x="577252" y="792891"/>
                  </a:cubicBezTo>
                  <a:cubicBezTo>
                    <a:pt x="581212" y="874078"/>
                    <a:pt x="605635" y="950645"/>
                    <a:pt x="623456" y="1028532"/>
                  </a:cubicBezTo>
                  <a:cubicBezTo>
                    <a:pt x="632037" y="1066155"/>
                    <a:pt x="643918" y="1103118"/>
                    <a:pt x="649858" y="1140742"/>
                  </a:cubicBezTo>
                  <a:cubicBezTo>
                    <a:pt x="653159" y="1162523"/>
                    <a:pt x="660419" y="1190246"/>
                    <a:pt x="637977" y="1204767"/>
                  </a:cubicBezTo>
                  <a:cubicBezTo>
                    <a:pt x="612235" y="1221269"/>
                    <a:pt x="590453" y="1203447"/>
                    <a:pt x="569331" y="1188266"/>
                  </a:cubicBezTo>
                  <a:cubicBezTo>
                    <a:pt x="550850" y="1175064"/>
                    <a:pt x="540289" y="1159883"/>
                    <a:pt x="538969" y="1136781"/>
                  </a:cubicBezTo>
                  <a:cubicBezTo>
                    <a:pt x="538309" y="1126220"/>
                    <a:pt x="535008" y="1114999"/>
                    <a:pt x="533688" y="1104438"/>
                  </a:cubicBezTo>
                  <a:cubicBezTo>
                    <a:pt x="529728" y="1059554"/>
                    <a:pt x="505306" y="1031832"/>
                    <a:pt x="461742" y="1021271"/>
                  </a:cubicBezTo>
                  <a:cubicBezTo>
                    <a:pt x="416198" y="1010050"/>
                    <a:pt x="375934" y="1019951"/>
                    <a:pt x="343592" y="1052294"/>
                  </a:cubicBezTo>
                  <a:cubicBezTo>
                    <a:pt x="322470" y="1073416"/>
                    <a:pt x="324450" y="1101798"/>
                    <a:pt x="331711" y="1130181"/>
                  </a:cubicBezTo>
                  <a:cubicBezTo>
                    <a:pt x="352172" y="1205427"/>
                    <a:pt x="390456" y="1272093"/>
                    <a:pt x="426759" y="1340079"/>
                  </a:cubicBezTo>
                  <a:cubicBezTo>
                    <a:pt x="434680" y="1354600"/>
                    <a:pt x="446561" y="1371102"/>
                    <a:pt x="433359" y="1385623"/>
                  </a:cubicBezTo>
                  <a:cubicBezTo>
                    <a:pt x="417518" y="1403444"/>
                    <a:pt x="401017" y="1423906"/>
                    <a:pt x="371974" y="1416646"/>
                  </a:cubicBezTo>
                  <a:close/>
                </a:path>
              </a:pathLst>
            </a:custGeom>
            <a:solidFill>
              <a:srgbClr val="54545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1" name="Google Shape;421;p7"/>
            <p:cNvSpPr/>
            <p:nvPr/>
          </p:nvSpPr>
          <p:spPr>
            <a:xfrm>
              <a:off x="1779279" y="2852415"/>
              <a:ext cx="676447" cy="1250046"/>
            </a:xfrm>
            <a:custGeom>
              <a:rect b="b" l="l" r="r" t="t"/>
              <a:pathLst>
                <a:path extrusionOk="0" h="1651527" w="893702">
                  <a:moveTo>
                    <a:pt x="47668" y="1116711"/>
                  </a:moveTo>
                  <a:cubicBezTo>
                    <a:pt x="51628" y="1112751"/>
                    <a:pt x="70770" y="1092289"/>
                    <a:pt x="75390" y="1088989"/>
                  </a:cubicBezTo>
                  <a:cubicBezTo>
                    <a:pt x="115654" y="1056646"/>
                    <a:pt x="115654" y="1056646"/>
                    <a:pt x="89912" y="1009122"/>
                  </a:cubicBezTo>
                  <a:cubicBezTo>
                    <a:pt x="58889" y="951037"/>
                    <a:pt x="27206" y="892952"/>
                    <a:pt x="8064" y="828926"/>
                  </a:cubicBezTo>
                  <a:cubicBezTo>
                    <a:pt x="-17018" y="743778"/>
                    <a:pt x="16645" y="692294"/>
                    <a:pt x="105753" y="687014"/>
                  </a:cubicBezTo>
                  <a:cubicBezTo>
                    <a:pt x="192221" y="681073"/>
                    <a:pt x="238425" y="712756"/>
                    <a:pt x="241725" y="795923"/>
                  </a:cubicBezTo>
                  <a:cubicBezTo>
                    <a:pt x="243045" y="834867"/>
                    <a:pt x="258226" y="859949"/>
                    <a:pt x="292549" y="876450"/>
                  </a:cubicBezTo>
                  <a:cubicBezTo>
                    <a:pt x="316971" y="887671"/>
                    <a:pt x="327532" y="881071"/>
                    <a:pt x="328852" y="855328"/>
                  </a:cubicBezTo>
                  <a:cubicBezTo>
                    <a:pt x="329513" y="837507"/>
                    <a:pt x="324232" y="820345"/>
                    <a:pt x="319612" y="803844"/>
                  </a:cubicBezTo>
                  <a:cubicBezTo>
                    <a:pt x="298490" y="719356"/>
                    <a:pt x="274728" y="636189"/>
                    <a:pt x="258886" y="550382"/>
                  </a:cubicBezTo>
                  <a:cubicBezTo>
                    <a:pt x="252286" y="513418"/>
                    <a:pt x="249645" y="476455"/>
                    <a:pt x="252286" y="438832"/>
                  </a:cubicBezTo>
                  <a:cubicBezTo>
                    <a:pt x="256246" y="382067"/>
                    <a:pt x="285289" y="341143"/>
                    <a:pt x="335453" y="316721"/>
                  </a:cubicBezTo>
                  <a:cubicBezTo>
                    <a:pt x="369116" y="300220"/>
                    <a:pt x="404759" y="288339"/>
                    <a:pt x="439082" y="275137"/>
                  </a:cubicBezTo>
                  <a:cubicBezTo>
                    <a:pt x="493207" y="254676"/>
                    <a:pt x="513669" y="220353"/>
                    <a:pt x="506408" y="162268"/>
                  </a:cubicBezTo>
                  <a:cubicBezTo>
                    <a:pt x="498487" y="101542"/>
                    <a:pt x="493867" y="115404"/>
                    <a:pt x="546011" y="89001"/>
                  </a:cubicBezTo>
                  <a:cubicBezTo>
                    <a:pt x="592876" y="65239"/>
                    <a:pt x="640400" y="40817"/>
                    <a:pt x="688584" y="19695"/>
                  </a:cubicBezTo>
                  <a:cubicBezTo>
                    <a:pt x="718287" y="6494"/>
                    <a:pt x="748649" y="-7367"/>
                    <a:pt x="782972" y="4514"/>
                  </a:cubicBezTo>
                  <a:cubicBezTo>
                    <a:pt x="789573" y="11114"/>
                    <a:pt x="796173" y="17715"/>
                    <a:pt x="802774" y="23655"/>
                  </a:cubicBezTo>
                  <a:cubicBezTo>
                    <a:pt x="808715" y="41477"/>
                    <a:pt x="798154" y="51378"/>
                    <a:pt x="786273" y="62599"/>
                  </a:cubicBezTo>
                  <a:cubicBezTo>
                    <a:pt x="739408" y="105503"/>
                    <a:pt x="691884" y="147746"/>
                    <a:pt x="657561" y="202531"/>
                  </a:cubicBezTo>
                  <a:cubicBezTo>
                    <a:pt x="583635" y="322002"/>
                    <a:pt x="539411" y="450713"/>
                    <a:pt x="528190" y="591965"/>
                  </a:cubicBezTo>
                  <a:cubicBezTo>
                    <a:pt x="520269" y="687014"/>
                    <a:pt x="522909" y="779422"/>
                    <a:pt x="546672" y="872490"/>
                  </a:cubicBezTo>
                  <a:cubicBezTo>
                    <a:pt x="568454" y="955657"/>
                    <a:pt x="608717" y="1026943"/>
                    <a:pt x="662842" y="1091629"/>
                  </a:cubicBezTo>
                  <a:cubicBezTo>
                    <a:pt x="714326" y="1153014"/>
                    <a:pt x="771751" y="1209119"/>
                    <a:pt x="831156" y="1262584"/>
                  </a:cubicBezTo>
                  <a:cubicBezTo>
                    <a:pt x="846338" y="1276445"/>
                    <a:pt x="873400" y="1286346"/>
                    <a:pt x="862839" y="1316709"/>
                  </a:cubicBezTo>
                  <a:cubicBezTo>
                    <a:pt x="855579" y="1350372"/>
                    <a:pt x="870760" y="1381394"/>
                    <a:pt x="874060" y="1413737"/>
                  </a:cubicBezTo>
                  <a:cubicBezTo>
                    <a:pt x="876040" y="1432219"/>
                    <a:pt x="900463" y="1553009"/>
                    <a:pt x="891882" y="1559610"/>
                  </a:cubicBezTo>
                  <a:cubicBezTo>
                    <a:pt x="840397" y="1601194"/>
                    <a:pt x="606737" y="1636837"/>
                    <a:pt x="546672" y="1644097"/>
                  </a:cubicBezTo>
                  <a:cubicBezTo>
                    <a:pt x="373076" y="1653998"/>
                    <a:pt x="436442" y="1657958"/>
                    <a:pt x="291889" y="1630236"/>
                  </a:cubicBezTo>
                  <a:cubicBezTo>
                    <a:pt x="247665" y="1611754"/>
                    <a:pt x="210702" y="1587332"/>
                    <a:pt x="181000" y="1578092"/>
                  </a:cubicBezTo>
                  <a:cubicBezTo>
                    <a:pt x="146017" y="1563570"/>
                    <a:pt x="147997" y="1524627"/>
                    <a:pt x="143376" y="1494924"/>
                  </a:cubicBezTo>
                  <a:cubicBezTo>
                    <a:pt x="144036" y="1459941"/>
                    <a:pt x="146676" y="1425618"/>
                    <a:pt x="152617" y="1390635"/>
                  </a:cubicBezTo>
                  <a:cubicBezTo>
                    <a:pt x="158558" y="1352352"/>
                    <a:pt x="138096" y="1316709"/>
                    <a:pt x="126215" y="1280406"/>
                  </a:cubicBezTo>
                  <a:cubicBezTo>
                    <a:pt x="110373" y="1236842"/>
                    <a:pt x="47668" y="1116711"/>
                    <a:pt x="47668" y="1116711"/>
                  </a:cubicBezTo>
                  <a:close/>
                </a:path>
              </a:pathLst>
            </a:custGeom>
            <a:solidFill>
              <a:srgbClr val="FEAB7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2" name="Google Shape;422;p7"/>
            <p:cNvSpPr/>
            <p:nvPr/>
          </p:nvSpPr>
          <p:spPr>
            <a:xfrm>
              <a:off x="4403784" y="4601432"/>
              <a:ext cx="251435" cy="287271"/>
            </a:xfrm>
            <a:custGeom>
              <a:rect b="b" l="l" r="r" t="t"/>
              <a:pathLst>
                <a:path extrusionOk="0" h="379533" w="332189">
                  <a:moveTo>
                    <a:pt x="90428" y="0"/>
                  </a:moveTo>
                  <a:cubicBezTo>
                    <a:pt x="123430" y="26402"/>
                    <a:pt x="310227" y="254782"/>
                    <a:pt x="325408" y="260723"/>
                  </a:cubicBezTo>
                  <a:cubicBezTo>
                    <a:pt x="330029" y="264023"/>
                    <a:pt x="334649" y="269963"/>
                    <a:pt x="330689" y="274584"/>
                  </a:cubicBezTo>
                  <a:cubicBezTo>
                    <a:pt x="302966" y="312207"/>
                    <a:pt x="278544" y="352471"/>
                    <a:pt x="238941" y="379533"/>
                  </a:cubicBezTo>
                  <a:cubicBezTo>
                    <a:pt x="154453" y="284485"/>
                    <a:pt x="74586" y="173595"/>
                    <a:pt x="0" y="70626"/>
                  </a:cubicBezTo>
                  <a:cubicBezTo>
                    <a:pt x="35643" y="33003"/>
                    <a:pt x="62045" y="13201"/>
                    <a:pt x="90428"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3" name="Google Shape;423;p7"/>
            <p:cNvSpPr/>
            <p:nvPr/>
          </p:nvSpPr>
          <p:spPr>
            <a:xfrm>
              <a:off x="2299970" y="3098811"/>
              <a:ext cx="124900" cy="58277"/>
            </a:xfrm>
            <a:custGeom>
              <a:rect b="b" l="l" r="r" t="t"/>
              <a:pathLst>
                <a:path extrusionOk="0" h="76995" w="165014">
                  <a:moveTo>
                    <a:pt x="0" y="76996"/>
                  </a:moveTo>
                  <a:cubicBezTo>
                    <a:pt x="31683" y="-6172"/>
                    <a:pt x="108250" y="-24653"/>
                    <a:pt x="165014" y="34752"/>
                  </a:cubicBezTo>
                  <a:cubicBezTo>
                    <a:pt x="110230" y="48613"/>
                    <a:pt x="57425" y="62474"/>
                    <a:pt x="0" y="76996"/>
                  </a:cubicBezTo>
                  <a:close/>
                </a:path>
              </a:pathLst>
            </a:custGeom>
            <a:solidFill>
              <a:srgbClr val="54545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4" name="Google Shape;424;p7"/>
            <p:cNvSpPr/>
            <p:nvPr/>
          </p:nvSpPr>
          <p:spPr>
            <a:xfrm>
              <a:off x="2665677" y="3358927"/>
              <a:ext cx="29476" cy="28477"/>
            </a:xfrm>
            <a:custGeom>
              <a:rect b="b" l="l" r="r" t="t"/>
              <a:pathLst>
                <a:path extrusionOk="0" h="37623" w="38943">
                  <a:moveTo>
                    <a:pt x="38943" y="0"/>
                  </a:moveTo>
                  <a:cubicBezTo>
                    <a:pt x="32343" y="25742"/>
                    <a:pt x="19802" y="32343"/>
                    <a:pt x="0" y="37623"/>
                  </a:cubicBezTo>
                  <a:cubicBezTo>
                    <a:pt x="7261" y="19142"/>
                    <a:pt x="17822" y="10561"/>
                    <a:pt x="38943" y="0"/>
                  </a:cubicBezTo>
                  <a:close/>
                </a:path>
              </a:pathLst>
            </a:custGeom>
            <a:solidFill>
              <a:srgbClr val="54545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5" name="Google Shape;425;p7"/>
            <p:cNvSpPr/>
            <p:nvPr/>
          </p:nvSpPr>
          <p:spPr>
            <a:xfrm>
              <a:off x="1852754" y="3892002"/>
              <a:ext cx="1168176" cy="2630422"/>
            </a:xfrm>
            <a:custGeom>
              <a:rect b="b" l="l" r="r" t="t"/>
              <a:pathLst>
                <a:path extrusionOk="0" h="3475242" w="1543364">
                  <a:moveTo>
                    <a:pt x="248940" y="2975540"/>
                  </a:moveTo>
                  <a:cubicBezTo>
                    <a:pt x="189535" y="2689735"/>
                    <a:pt x="132110" y="2402610"/>
                    <a:pt x="72704" y="2116805"/>
                  </a:cubicBezTo>
                  <a:cubicBezTo>
                    <a:pt x="55543" y="2034298"/>
                    <a:pt x="54883" y="1951131"/>
                    <a:pt x="48942" y="1867963"/>
                  </a:cubicBezTo>
                  <a:cubicBezTo>
                    <a:pt x="31781" y="1638923"/>
                    <a:pt x="14619" y="1409883"/>
                    <a:pt x="1418" y="1180843"/>
                  </a:cubicBezTo>
                  <a:cubicBezTo>
                    <a:pt x="-6503" y="1042231"/>
                    <a:pt x="21220" y="517485"/>
                    <a:pt x="23860" y="419137"/>
                  </a:cubicBezTo>
                  <a:cubicBezTo>
                    <a:pt x="25840" y="349831"/>
                    <a:pt x="36401" y="215839"/>
                    <a:pt x="43002" y="146533"/>
                  </a:cubicBezTo>
                  <a:cubicBezTo>
                    <a:pt x="41022" y="83827"/>
                    <a:pt x="43002" y="91088"/>
                    <a:pt x="54223" y="0"/>
                  </a:cubicBezTo>
                  <a:cubicBezTo>
                    <a:pt x="91846" y="134652"/>
                    <a:pt x="108348" y="122111"/>
                    <a:pt x="148611" y="158414"/>
                  </a:cubicBezTo>
                  <a:cubicBezTo>
                    <a:pt x="270722" y="235641"/>
                    <a:pt x="314946" y="260723"/>
                    <a:pt x="447617" y="269964"/>
                  </a:cubicBezTo>
                  <a:cubicBezTo>
                    <a:pt x="563787" y="252142"/>
                    <a:pt x="617252" y="239601"/>
                    <a:pt x="674017" y="201318"/>
                  </a:cubicBezTo>
                  <a:cubicBezTo>
                    <a:pt x="731442" y="150493"/>
                    <a:pt x="735403" y="145213"/>
                    <a:pt x="758505" y="108910"/>
                  </a:cubicBezTo>
                  <a:cubicBezTo>
                    <a:pt x="771706" y="71286"/>
                    <a:pt x="763785" y="20462"/>
                    <a:pt x="775006" y="40923"/>
                  </a:cubicBezTo>
                  <a:cubicBezTo>
                    <a:pt x="788207" y="54785"/>
                    <a:pt x="802068" y="219139"/>
                    <a:pt x="823190" y="262703"/>
                  </a:cubicBezTo>
                  <a:cubicBezTo>
                    <a:pt x="910318" y="542568"/>
                    <a:pt x="1018567" y="796030"/>
                    <a:pt x="1099754" y="1077214"/>
                  </a:cubicBezTo>
                  <a:cubicBezTo>
                    <a:pt x="1136718" y="1204605"/>
                    <a:pt x="1303712" y="2119445"/>
                    <a:pt x="1366418" y="2444854"/>
                  </a:cubicBezTo>
                  <a:cubicBezTo>
                    <a:pt x="1415262" y="2698316"/>
                    <a:pt x="1465426" y="2952438"/>
                    <a:pt x="1514271" y="3205901"/>
                  </a:cubicBezTo>
                  <a:cubicBezTo>
                    <a:pt x="1523511" y="3252105"/>
                    <a:pt x="1528792" y="3299629"/>
                    <a:pt x="1540673" y="3344513"/>
                  </a:cubicBezTo>
                  <a:cubicBezTo>
                    <a:pt x="1549254" y="3375535"/>
                    <a:pt x="1536712" y="3382136"/>
                    <a:pt x="1511630" y="3387417"/>
                  </a:cubicBezTo>
                  <a:cubicBezTo>
                    <a:pt x="1417242" y="3408538"/>
                    <a:pt x="1320874" y="3419759"/>
                    <a:pt x="1224505" y="3428340"/>
                  </a:cubicBezTo>
                  <a:cubicBezTo>
                    <a:pt x="984244" y="3449462"/>
                    <a:pt x="743983" y="3458042"/>
                    <a:pt x="503062" y="3463323"/>
                  </a:cubicBezTo>
                  <a:cubicBezTo>
                    <a:pt x="438376" y="3464643"/>
                    <a:pt x="373691" y="3471244"/>
                    <a:pt x="309005" y="3475204"/>
                  </a:cubicBezTo>
                  <a:cubicBezTo>
                    <a:pt x="290523" y="3479825"/>
                    <a:pt x="268081" y="3069269"/>
                    <a:pt x="248940" y="297554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6" name="Google Shape;426;p7"/>
            <p:cNvSpPr/>
            <p:nvPr/>
          </p:nvSpPr>
          <p:spPr>
            <a:xfrm>
              <a:off x="2120158" y="4096642"/>
              <a:ext cx="558318" cy="2268576"/>
            </a:xfrm>
            <a:custGeom>
              <a:rect b="b" l="l" r="r" t="t"/>
              <a:pathLst>
                <a:path extrusionOk="0" h="2997181" w="737634">
                  <a:moveTo>
                    <a:pt x="221061" y="100587"/>
                  </a:moveTo>
                  <a:cubicBezTo>
                    <a:pt x="219081" y="113788"/>
                    <a:pt x="218421" y="126989"/>
                    <a:pt x="215121" y="139530"/>
                  </a:cubicBezTo>
                  <a:cubicBezTo>
                    <a:pt x="197299" y="208176"/>
                    <a:pt x="203240" y="274842"/>
                    <a:pt x="218421" y="344148"/>
                  </a:cubicBezTo>
                  <a:cubicBezTo>
                    <a:pt x="306869" y="738862"/>
                    <a:pt x="642178" y="2334882"/>
                    <a:pt x="734586" y="2748078"/>
                  </a:cubicBezTo>
                  <a:cubicBezTo>
                    <a:pt x="741847" y="2781081"/>
                    <a:pt x="737226" y="2801543"/>
                    <a:pt x="708844" y="2823325"/>
                  </a:cubicBezTo>
                  <a:cubicBezTo>
                    <a:pt x="648779" y="2868869"/>
                    <a:pt x="611155" y="2938835"/>
                    <a:pt x="553070" y="2988340"/>
                  </a:cubicBezTo>
                  <a:cubicBezTo>
                    <a:pt x="539209" y="3000221"/>
                    <a:pt x="531288" y="3000880"/>
                    <a:pt x="519407" y="2985699"/>
                  </a:cubicBezTo>
                  <a:cubicBezTo>
                    <a:pt x="461322" y="2913753"/>
                    <a:pt x="401917" y="2843127"/>
                    <a:pt x="342512" y="2772501"/>
                  </a:cubicBezTo>
                  <a:cubicBezTo>
                    <a:pt x="331951" y="2759959"/>
                    <a:pt x="326670" y="2746758"/>
                    <a:pt x="325350" y="2730917"/>
                  </a:cubicBezTo>
                  <a:cubicBezTo>
                    <a:pt x="298948" y="2461613"/>
                    <a:pt x="102911" y="503882"/>
                    <a:pt x="92350" y="335567"/>
                  </a:cubicBezTo>
                  <a:cubicBezTo>
                    <a:pt x="88390" y="267581"/>
                    <a:pt x="60007" y="219397"/>
                    <a:pt x="16443" y="175173"/>
                  </a:cubicBezTo>
                  <a:cubicBezTo>
                    <a:pt x="-2699" y="156031"/>
                    <a:pt x="-5999" y="138870"/>
                    <a:pt x="11163" y="115108"/>
                  </a:cubicBezTo>
                  <a:cubicBezTo>
                    <a:pt x="34265" y="83425"/>
                    <a:pt x="54066" y="48442"/>
                    <a:pt x="73208" y="14119"/>
                  </a:cubicBezTo>
                  <a:cubicBezTo>
                    <a:pt x="83109" y="-3042"/>
                    <a:pt x="91030" y="-3702"/>
                    <a:pt x="106211" y="7518"/>
                  </a:cubicBezTo>
                  <a:cubicBezTo>
                    <a:pt x="137894" y="31281"/>
                    <a:pt x="170897" y="53063"/>
                    <a:pt x="203240" y="75504"/>
                  </a:cubicBezTo>
                  <a:cubicBezTo>
                    <a:pt x="213140" y="81445"/>
                    <a:pt x="225021" y="86065"/>
                    <a:pt x="221061" y="10058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7" name="Google Shape;427;p7"/>
            <p:cNvSpPr/>
            <p:nvPr/>
          </p:nvSpPr>
          <p:spPr>
            <a:xfrm>
              <a:off x="2351728" y="3163980"/>
              <a:ext cx="81296" cy="89035"/>
            </a:xfrm>
            <a:custGeom>
              <a:rect b="b" l="l" r="r" t="t"/>
              <a:pathLst>
                <a:path extrusionOk="0" h="117632" w="107406">
                  <a:moveTo>
                    <a:pt x="94481" y="47786"/>
                  </a:moveTo>
                  <a:cubicBezTo>
                    <a:pt x="101620" y="74178"/>
                    <a:pt x="89150" y="100511"/>
                    <a:pt x="66629" y="106603"/>
                  </a:cubicBezTo>
                  <a:cubicBezTo>
                    <a:pt x="44108" y="112694"/>
                    <a:pt x="20064" y="96238"/>
                    <a:pt x="12926" y="69846"/>
                  </a:cubicBezTo>
                  <a:cubicBezTo>
                    <a:pt x="5787" y="43454"/>
                    <a:pt x="18257" y="17121"/>
                    <a:pt x="40778" y="11030"/>
                  </a:cubicBezTo>
                  <a:cubicBezTo>
                    <a:pt x="63299" y="4938"/>
                    <a:pt x="87343" y="21395"/>
                    <a:pt x="94481" y="47786"/>
                  </a:cubicBezTo>
                  <a:close/>
                </a:path>
              </a:pathLst>
            </a:custGeom>
            <a:solidFill>
              <a:srgbClr val="54545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8" name="Google Shape;428;p7"/>
            <p:cNvSpPr/>
            <p:nvPr/>
          </p:nvSpPr>
          <p:spPr>
            <a:xfrm>
              <a:off x="1105926" y="6302973"/>
              <a:ext cx="253797" cy="257079"/>
            </a:xfrm>
            <a:custGeom>
              <a:rect b="b" l="l" r="r" t="t"/>
              <a:pathLst>
                <a:path extrusionOk="0" h="339646" w="335309">
                  <a:moveTo>
                    <a:pt x="335309" y="24549"/>
                  </a:moveTo>
                  <a:cubicBezTo>
                    <a:pt x="328709" y="19929"/>
                    <a:pt x="283825" y="-1853"/>
                    <a:pt x="260723" y="127"/>
                  </a:cubicBezTo>
                  <a:cubicBezTo>
                    <a:pt x="231020" y="21249"/>
                    <a:pt x="189437" y="68113"/>
                    <a:pt x="168315" y="96496"/>
                  </a:cubicBezTo>
                  <a:cubicBezTo>
                    <a:pt x="163694" y="103096"/>
                    <a:pt x="50824" y="262830"/>
                    <a:pt x="0" y="328176"/>
                  </a:cubicBezTo>
                  <a:cubicBezTo>
                    <a:pt x="31023" y="340717"/>
                    <a:pt x="66006" y="345997"/>
                    <a:pt x="95048" y="328176"/>
                  </a:cubicBezTo>
                  <a:cubicBezTo>
                    <a:pt x="122111" y="311014"/>
                    <a:pt x="158414" y="291213"/>
                    <a:pt x="189437" y="301773"/>
                  </a:cubicBezTo>
                  <a:cubicBezTo>
                    <a:pt x="228380" y="314975"/>
                    <a:pt x="279204" y="327516"/>
                    <a:pt x="318808" y="337417"/>
                  </a:cubicBezTo>
                  <a:lnTo>
                    <a:pt x="324088" y="161181"/>
                  </a:lnTo>
                  <a:lnTo>
                    <a:pt x="335309" y="24549"/>
                  </a:lnTo>
                  <a:close/>
                </a:path>
              </a:pathLst>
            </a:custGeom>
            <a:solidFill>
              <a:srgbClr val="D8D8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29" name="Google Shape;429;p7"/>
            <p:cNvSpPr/>
            <p:nvPr/>
          </p:nvSpPr>
          <p:spPr>
            <a:xfrm>
              <a:off x="1343086" y="6226990"/>
              <a:ext cx="744560" cy="454775"/>
            </a:xfrm>
            <a:custGeom>
              <a:rect b="b" l="l" r="r" t="t"/>
              <a:pathLst>
                <a:path extrusionOk="0" h="600838" w="983694">
                  <a:moveTo>
                    <a:pt x="945401" y="155299"/>
                  </a:moveTo>
                  <a:cubicBezTo>
                    <a:pt x="900517" y="127577"/>
                    <a:pt x="856953" y="97874"/>
                    <a:pt x="811409" y="71472"/>
                  </a:cubicBezTo>
                  <a:cubicBezTo>
                    <a:pt x="713060" y="14707"/>
                    <a:pt x="608111" y="-17636"/>
                    <a:pt x="493261" y="10086"/>
                  </a:cubicBezTo>
                  <a:cubicBezTo>
                    <a:pt x="404153" y="31208"/>
                    <a:pt x="320326" y="65531"/>
                    <a:pt x="238479" y="105795"/>
                  </a:cubicBezTo>
                  <a:cubicBezTo>
                    <a:pt x="206796" y="118996"/>
                    <a:pt x="172473" y="110415"/>
                    <a:pt x="139470" y="115696"/>
                  </a:cubicBezTo>
                  <a:cubicBezTo>
                    <a:pt x="101847" y="121636"/>
                    <a:pt x="63563" y="132857"/>
                    <a:pt x="25280" y="132857"/>
                  </a:cubicBezTo>
                  <a:cubicBezTo>
                    <a:pt x="11419" y="132857"/>
                    <a:pt x="-1782" y="424603"/>
                    <a:pt x="198" y="437144"/>
                  </a:cubicBezTo>
                  <a:cubicBezTo>
                    <a:pt x="198" y="437144"/>
                    <a:pt x="198" y="437144"/>
                    <a:pt x="198" y="437144"/>
                  </a:cubicBezTo>
                  <a:cubicBezTo>
                    <a:pt x="198" y="437144"/>
                    <a:pt x="198" y="437144"/>
                    <a:pt x="198" y="437144"/>
                  </a:cubicBezTo>
                  <a:cubicBezTo>
                    <a:pt x="4818" y="445725"/>
                    <a:pt x="13399" y="448365"/>
                    <a:pt x="21320" y="451005"/>
                  </a:cubicBezTo>
                  <a:cubicBezTo>
                    <a:pt x="105147" y="483348"/>
                    <a:pt x="188974" y="516351"/>
                    <a:pt x="272142" y="549354"/>
                  </a:cubicBezTo>
                  <a:cubicBezTo>
                    <a:pt x="298544" y="559915"/>
                    <a:pt x="324946" y="570476"/>
                    <a:pt x="351349" y="580377"/>
                  </a:cubicBezTo>
                  <a:cubicBezTo>
                    <a:pt x="370490" y="587637"/>
                    <a:pt x="389632" y="596218"/>
                    <a:pt x="411414" y="596218"/>
                  </a:cubicBezTo>
                  <a:cubicBezTo>
                    <a:pt x="535505" y="596878"/>
                    <a:pt x="658936" y="598858"/>
                    <a:pt x="783026" y="600838"/>
                  </a:cubicBezTo>
                  <a:cubicBezTo>
                    <a:pt x="799528" y="600838"/>
                    <a:pt x="811409" y="596878"/>
                    <a:pt x="822630" y="583677"/>
                  </a:cubicBezTo>
                  <a:cubicBezTo>
                    <a:pt x="865534" y="533513"/>
                    <a:pt x="909098" y="484008"/>
                    <a:pt x="952661" y="435164"/>
                  </a:cubicBezTo>
                  <a:cubicBezTo>
                    <a:pt x="964542" y="421963"/>
                    <a:pt x="973783" y="407441"/>
                    <a:pt x="978404" y="390280"/>
                  </a:cubicBezTo>
                  <a:cubicBezTo>
                    <a:pt x="963882" y="353977"/>
                    <a:pt x="983684" y="243747"/>
                    <a:pt x="983684" y="218005"/>
                  </a:cubicBezTo>
                  <a:cubicBezTo>
                    <a:pt x="984344" y="218665"/>
                    <a:pt x="955302" y="161900"/>
                    <a:pt x="945401" y="155299"/>
                  </a:cubicBezTo>
                  <a:close/>
                </a:path>
              </a:pathLst>
            </a:custGeom>
            <a:solidFill>
              <a:srgbClr val="FEC8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sp>
          <p:nvSpPr>
            <p:cNvPr id="430" name="Google Shape;430;p7"/>
            <p:cNvSpPr/>
            <p:nvPr/>
          </p:nvSpPr>
          <p:spPr>
            <a:xfrm>
              <a:off x="1351230" y="6226990"/>
              <a:ext cx="741474" cy="184687"/>
            </a:xfrm>
            <a:custGeom>
              <a:rect b="b" l="l" r="r" t="t"/>
              <a:pathLst>
                <a:path extrusionOk="0" h="244005" w="979617">
                  <a:moveTo>
                    <a:pt x="937942" y="155299"/>
                  </a:moveTo>
                  <a:cubicBezTo>
                    <a:pt x="893058" y="127577"/>
                    <a:pt x="849494" y="97874"/>
                    <a:pt x="803951" y="71472"/>
                  </a:cubicBezTo>
                  <a:cubicBezTo>
                    <a:pt x="705602" y="14707"/>
                    <a:pt x="600653" y="-17636"/>
                    <a:pt x="485803" y="10086"/>
                  </a:cubicBezTo>
                  <a:cubicBezTo>
                    <a:pt x="396695" y="31208"/>
                    <a:pt x="312867" y="65531"/>
                    <a:pt x="231020" y="105795"/>
                  </a:cubicBezTo>
                  <a:cubicBezTo>
                    <a:pt x="199338" y="118996"/>
                    <a:pt x="165014" y="110415"/>
                    <a:pt x="132012" y="115696"/>
                  </a:cubicBezTo>
                  <a:cubicBezTo>
                    <a:pt x="94388" y="121636"/>
                    <a:pt x="50164" y="122957"/>
                    <a:pt x="11221" y="125597"/>
                  </a:cubicBezTo>
                  <a:cubicBezTo>
                    <a:pt x="11221" y="142758"/>
                    <a:pt x="4620" y="183022"/>
                    <a:pt x="0" y="237146"/>
                  </a:cubicBezTo>
                  <a:cubicBezTo>
                    <a:pt x="205278" y="233186"/>
                    <a:pt x="480522" y="247707"/>
                    <a:pt x="686460" y="243087"/>
                  </a:cubicBezTo>
                  <a:cubicBezTo>
                    <a:pt x="742565" y="241767"/>
                    <a:pt x="821772" y="245727"/>
                    <a:pt x="877877" y="242427"/>
                  </a:cubicBezTo>
                  <a:cubicBezTo>
                    <a:pt x="905599" y="241107"/>
                    <a:pt x="969625" y="206124"/>
                    <a:pt x="976886" y="218665"/>
                  </a:cubicBezTo>
                  <a:cubicBezTo>
                    <a:pt x="976886" y="218665"/>
                    <a:pt x="976886" y="218665"/>
                    <a:pt x="976886" y="218665"/>
                  </a:cubicBezTo>
                  <a:cubicBezTo>
                    <a:pt x="976886" y="218665"/>
                    <a:pt x="976886" y="218665"/>
                    <a:pt x="976886" y="218665"/>
                  </a:cubicBezTo>
                  <a:cubicBezTo>
                    <a:pt x="990747" y="200183"/>
                    <a:pt x="947843" y="161900"/>
                    <a:pt x="937942" y="155299"/>
                  </a:cubicBezTo>
                  <a:close/>
                </a:path>
              </a:pathLst>
            </a:custGeom>
            <a:solidFill>
              <a:srgbClr val="FEAB7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grpSp>
      <p:sp>
        <p:nvSpPr>
          <p:cNvPr id="431" name="Google Shape;431;p7"/>
          <p:cNvSpPr txBox="1"/>
          <p:nvPr/>
        </p:nvSpPr>
        <p:spPr>
          <a:xfrm>
            <a:off x="5532746" y="1192798"/>
            <a:ext cx="3048492" cy="829231"/>
          </a:xfrm>
          <a:prstGeom prst="rect">
            <a:avLst/>
          </a:prstGeom>
          <a:noFill/>
          <a:ln>
            <a:noFill/>
          </a:ln>
        </p:spPr>
        <p:txBody>
          <a:bodyPr anchorCtr="0" anchor="t" bIns="0" lIns="36000" spcFirstLastPara="1" rIns="36000" wrap="square" tIns="0">
            <a:spAutoFit/>
          </a:bodyPr>
          <a:lstStyle/>
          <a:p>
            <a:pPr indent="0" lvl="0" marL="0" marR="0" rtl="0" algn="r">
              <a:spcBef>
                <a:spcPts val="0"/>
              </a:spcBef>
              <a:spcAft>
                <a:spcPts val="0"/>
              </a:spcAft>
              <a:buNone/>
            </a:pPr>
            <a:r>
              <a:rPr b="1" lang="en-US" sz="2400">
                <a:solidFill>
                  <a:srgbClr val="545454"/>
                </a:solidFill>
                <a:latin typeface="Calibri"/>
                <a:ea typeface="Calibri"/>
                <a:cs typeface="Calibri"/>
                <a:sym typeface="Calibri"/>
              </a:rPr>
              <a:t>We Create</a:t>
            </a:r>
            <a:endParaRPr/>
          </a:p>
          <a:p>
            <a:pPr indent="0" lvl="0" marL="0" marR="0" rtl="0" algn="r">
              <a:spcBef>
                <a:spcPts val="0"/>
              </a:spcBef>
              <a:spcAft>
                <a:spcPts val="0"/>
              </a:spcAft>
              <a:buNone/>
            </a:pPr>
            <a:r>
              <a:rPr b="1" lang="en-US" sz="2400">
                <a:solidFill>
                  <a:srgbClr val="545454"/>
                </a:solidFill>
                <a:latin typeface="Calibri"/>
                <a:ea typeface="Calibri"/>
                <a:cs typeface="Calibri"/>
                <a:sym typeface="Calibri"/>
              </a:rPr>
              <a:t>Quality Professional </a:t>
            </a:r>
            <a:endParaRPr/>
          </a:p>
          <a:p>
            <a:pPr indent="0" lvl="0" marL="0" marR="0" rtl="0" algn="r">
              <a:spcBef>
                <a:spcPts val="0"/>
              </a:spcBef>
              <a:spcAft>
                <a:spcPts val="0"/>
              </a:spcAft>
              <a:buNone/>
            </a:pPr>
            <a:r>
              <a:rPr b="1" lang="en-US" sz="2400">
                <a:solidFill>
                  <a:srgbClr val="545454"/>
                </a:solidFill>
                <a:latin typeface="Calibri"/>
                <a:ea typeface="Calibri"/>
                <a:cs typeface="Calibri"/>
                <a:sym typeface="Calibri"/>
              </a:rPr>
              <a:t>PPT Presentation</a:t>
            </a:r>
            <a:endParaRPr b="1" sz="2400">
              <a:solidFill>
                <a:srgbClr val="545454"/>
              </a:solidFill>
              <a:latin typeface="Calibri"/>
              <a:ea typeface="Calibri"/>
              <a:cs typeface="Calibri"/>
              <a:sym typeface="Calibri"/>
            </a:endParaRPr>
          </a:p>
        </p:txBody>
      </p:sp>
      <p:sp>
        <p:nvSpPr>
          <p:cNvPr id="432" name="Google Shape;432;p7"/>
          <p:cNvSpPr txBox="1"/>
          <p:nvPr/>
        </p:nvSpPr>
        <p:spPr>
          <a:xfrm>
            <a:off x="5532746" y="2298778"/>
            <a:ext cx="3048492" cy="101566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545454"/>
                </a:solidFill>
                <a:latin typeface="Calibri"/>
                <a:ea typeface="Calibri"/>
                <a:cs typeface="Calibri"/>
                <a:sym typeface="Calibri"/>
              </a:rPr>
              <a:t>Example Text : Get a modern PowerPoint  Presentation that is beautifully designed. I hope and I believe that this Template will your Time, Money and Reputation. You can simply impress your audience and add a unique zing. </a:t>
            </a:r>
            <a:endParaRPr/>
          </a:p>
        </p:txBody>
      </p:sp>
      <p:sp>
        <p:nvSpPr>
          <p:cNvPr id="433" name="Google Shape;433;p7"/>
          <p:cNvSpPr/>
          <p:nvPr/>
        </p:nvSpPr>
        <p:spPr>
          <a:xfrm>
            <a:off x="7503533" y="3676704"/>
            <a:ext cx="1077705" cy="1023820"/>
          </a:xfrm>
          <a:prstGeom prst="roundRect">
            <a:avLst>
              <a:gd fmla="val 8843" name="adj"/>
            </a:avLst>
          </a:prstGeom>
          <a:noFill/>
          <a:ln cap="flat" cmpd="sng" w="381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434" name="Google Shape;434;p7"/>
          <p:cNvSpPr/>
          <p:nvPr/>
        </p:nvSpPr>
        <p:spPr>
          <a:xfrm>
            <a:off x="6121904" y="3676704"/>
            <a:ext cx="1077705" cy="1023820"/>
          </a:xfrm>
          <a:prstGeom prst="roundRect">
            <a:avLst>
              <a:gd fmla="val 8843" name="adj"/>
            </a:avLst>
          </a:prstGeom>
          <a:solidFill>
            <a:schemeClr val="accent2"/>
          </a:solidFill>
          <a:ln cap="flat"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435" name="Google Shape;435;p7"/>
          <p:cNvSpPr/>
          <p:nvPr/>
        </p:nvSpPr>
        <p:spPr>
          <a:xfrm>
            <a:off x="4740275" y="3676704"/>
            <a:ext cx="1077705" cy="1023820"/>
          </a:xfrm>
          <a:prstGeom prst="roundRect">
            <a:avLst>
              <a:gd fmla="val 8843" name="adj"/>
            </a:avLst>
          </a:pr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436" name="Google Shape;436;p7"/>
          <p:cNvSpPr txBox="1"/>
          <p:nvPr/>
        </p:nvSpPr>
        <p:spPr>
          <a:xfrm>
            <a:off x="4844817" y="4241030"/>
            <a:ext cx="868623"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rgbClr val="545454"/>
                </a:solidFill>
                <a:latin typeface="Calibri"/>
                <a:ea typeface="Calibri"/>
                <a:cs typeface="Calibri"/>
                <a:sym typeface="Calibri"/>
              </a:rPr>
              <a:t>Presentation</a:t>
            </a:r>
            <a:endParaRPr b="1" sz="1000">
              <a:solidFill>
                <a:srgbClr val="545454"/>
              </a:solidFill>
              <a:latin typeface="Calibri"/>
              <a:ea typeface="Calibri"/>
              <a:cs typeface="Calibri"/>
              <a:sym typeface="Calibri"/>
            </a:endParaRPr>
          </a:p>
        </p:txBody>
      </p:sp>
      <p:sp>
        <p:nvSpPr>
          <p:cNvPr id="437" name="Google Shape;437;p7"/>
          <p:cNvSpPr txBox="1"/>
          <p:nvPr/>
        </p:nvSpPr>
        <p:spPr>
          <a:xfrm>
            <a:off x="6226446" y="4241030"/>
            <a:ext cx="868623"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lt1"/>
                </a:solidFill>
                <a:latin typeface="Calibri"/>
                <a:ea typeface="Calibri"/>
                <a:cs typeface="Calibri"/>
                <a:sym typeface="Calibri"/>
              </a:rPr>
              <a:t>Presentation</a:t>
            </a:r>
            <a:endParaRPr b="1" sz="1000">
              <a:solidFill>
                <a:schemeClr val="lt1"/>
              </a:solidFill>
              <a:latin typeface="Calibri"/>
              <a:ea typeface="Calibri"/>
              <a:cs typeface="Calibri"/>
              <a:sym typeface="Calibri"/>
            </a:endParaRPr>
          </a:p>
        </p:txBody>
      </p:sp>
      <p:sp>
        <p:nvSpPr>
          <p:cNvPr id="438" name="Google Shape;438;p7"/>
          <p:cNvSpPr txBox="1"/>
          <p:nvPr/>
        </p:nvSpPr>
        <p:spPr>
          <a:xfrm>
            <a:off x="7608075" y="4241030"/>
            <a:ext cx="868623"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rgbClr val="545454"/>
                </a:solidFill>
                <a:latin typeface="Calibri"/>
                <a:ea typeface="Calibri"/>
                <a:cs typeface="Calibri"/>
                <a:sym typeface="Calibri"/>
              </a:rPr>
              <a:t>Presentation</a:t>
            </a:r>
            <a:endParaRPr b="1" sz="1000">
              <a:solidFill>
                <a:srgbClr val="545454"/>
              </a:solidFill>
              <a:latin typeface="Calibri"/>
              <a:ea typeface="Calibri"/>
              <a:cs typeface="Calibri"/>
              <a:sym typeface="Calibri"/>
            </a:endParaRPr>
          </a:p>
        </p:txBody>
      </p:sp>
      <p:sp>
        <p:nvSpPr>
          <p:cNvPr id="439" name="Google Shape;439;p7"/>
          <p:cNvSpPr/>
          <p:nvPr/>
        </p:nvSpPr>
        <p:spPr>
          <a:xfrm>
            <a:off x="6542381" y="3906906"/>
            <a:ext cx="236755" cy="241296"/>
          </a:xfrm>
          <a:custGeom>
            <a:rect b="b" l="l" r="r" t="t"/>
            <a:pathLst>
              <a:path extrusionOk="0" h="3965475" w="3890855">
                <a:moveTo>
                  <a:pt x="513635" y="2426125"/>
                </a:moveTo>
                <a:lnTo>
                  <a:pt x="1518439" y="2426125"/>
                </a:lnTo>
                <a:cubicBezTo>
                  <a:pt x="1550976" y="2510415"/>
                  <a:pt x="1581900" y="2596962"/>
                  <a:pt x="1610725" y="2683637"/>
                </a:cubicBezTo>
                <a:lnTo>
                  <a:pt x="901668" y="2683637"/>
                </a:lnTo>
                <a:lnTo>
                  <a:pt x="559881" y="3707964"/>
                </a:lnTo>
                <a:lnTo>
                  <a:pt x="1917114" y="3707964"/>
                </a:lnTo>
                <a:cubicBezTo>
                  <a:pt x="1925031" y="3729959"/>
                  <a:pt x="1931702" y="3744180"/>
                  <a:pt x="1936944" y="3749452"/>
                </a:cubicBezTo>
                <a:cubicBezTo>
                  <a:pt x="1940579" y="3743065"/>
                  <a:pt x="1945876" y="3728913"/>
                  <a:pt x="1952632" y="3707964"/>
                </a:cubicBezTo>
                <a:lnTo>
                  <a:pt x="3330974" y="3707964"/>
                </a:lnTo>
                <a:lnTo>
                  <a:pt x="2989187" y="2683637"/>
                </a:lnTo>
                <a:lnTo>
                  <a:pt x="2271337" y="2683637"/>
                </a:lnTo>
                <a:cubicBezTo>
                  <a:pt x="2301469" y="2597098"/>
                  <a:pt x="2333531" y="2510572"/>
                  <a:pt x="2366939" y="2426125"/>
                </a:cubicBezTo>
                <a:lnTo>
                  <a:pt x="3377220" y="2426125"/>
                </a:lnTo>
                <a:lnTo>
                  <a:pt x="3890855" y="3965475"/>
                </a:lnTo>
                <a:lnTo>
                  <a:pt x="0" y="3965475"/>
                </a:lnTo>
                <a:close/>
                <a:moveTo>
                  <a:pt x="1936944" y="620869"/>
                </a:moveTo>
                <a:cubicBezTo>
                  <a:pt x="1782578" y="620869"/>
                  <a:pt x="1657440" y="746006"/>
                  <a:pt x="1657440" y="900372"/>
                </a:cubicBezTo>
                <a:cubicBezTo>
                  <a:pt x="1657440" y="1054738"/>
                  <a:pt x="1782578" y="1179876"/>
                  <a:pt x="1936944" y="1179876"/>
                </a:cubicBezTo>
                <a:cubicBezTo>
                  <a:pt x="2091310" y="1179876"/>
                  <a:pt x="2216447" y="1054738"/>
                  <a:pt x="2216447" y="900372"/>
                </a:cubicBezTo>
                <a:cubicBezTo>
                  <a:pt x="2216447" y="746006"/>
                  <a:pt x="2091310" y="620869"/>
                  <a:pt x="1936944" y="620869"/>
                </a:cubicBezTo>
                <a:close/>
                <a:moveTo>
                  <a:pt x="1936944" y="0"/>
                </a:moveTo>
                <a:cubicBezTo>
                  <a:pt x="2169175" y="0"/>
                  <a:pt x="2401406" y="88593"/>
                  <a:pt x="2578592" y="265779"/>
                </a:cubicBezTo>
                <a:lnTo>
                  <a:pt x="2578592" y="265780"/>
                </a:lnTo>
                <a:cubicBezTo>
                  <a:pt x="2932964" y="620153"/>
                  <a:pt x="2888999" y="1155622"/>
                  <a:pt x="2578592" y="1549077"/>
                </a:cubicBezTo>
                <a:cubicBezTo>
                  <a:pt x="2248849" y="1967039"/>
                  <a:pt x="1976153" y="3125749"/>
                  <a:pt x="1936944" y="3194660"/>
                </a:cubicBezTo>
                <a:cubicBezTo>
                  <a:pt x="1883033" y="3140450"/>
                  <a:pt x="1647095" y="1944983"/>
                  <a:pt x="1295295" y="1549076"/>
                </a:cubicBezTo>
                <a:cubicBezTo>
                  <a:pt x="962406" y="1174450"/>
                  <a:pt x="940923" y="620152"/>
                  <a:pt x="1295295" y="265779"/>
                </a:cubicBezTo>
                <a:cubicBezTo>
                  <a:pt x="1472481" y="88593"/>
                  <a:pt x="1704713" y="0"/>
                  <a:pt x="193694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dk1"/>
              </a:solidFill>
              <a:latin typeface="Calibri"/>
              <a:ea typeface="Calibri"/>
              <a:cs typeface="Calibri"/>
              <a:sym typeface="Calibri"/>
            </a:endParaRPr>
          </a:p>
        </p:txBody>
      </p:sp>
      <p:sp>
        <p:nvSpPr>
          <p:cNvPr id="440" name="Google Shape;440;p7"/>
          <p:cNvSpPr/>
          <p:nvPr/>
        </p:nvSpPr>
        <p:spPr>
          <a:xfrm rot="-7329956">
            <a:off x="5144031" y="3877591"/>
            <a:ext cx="270195" cy="281458"/>
          </a:xfrm>
          <a:custGeom>
            <a:rect b="b" l="l" r="r" t="t"/>
            <a:pathLst>
              <a:path extrusionOk="0" h="4259405" w="4088964">
                <a:moveTo>
                  <a:pt x="1480605" y="2231940"/>
                </a:moveTo>
                <a:lnTo>
                  <a:pt x="1199818" y="2044620"/>
                </a:lnTo>
                <a:lnTo>
                  <a:pt x="761621" y="2687221"/>
                </a:lnTo>
                <a:cubicBezTo>
                  <a:pt x="501536" y="2652619"/>
                  <a:pt x="265323" y="2467912"/>
                  <a:pt x="39127" y="2272940"/>
                </a:cubicBezTo>
                <a:cubicBezTo>
                  <a:pt x="-80639" y="2070133"/>
                  <a:pt x="269496" y="1743507"/>
                  <a:pt x="374515" y="1494038"/>
                </a:cubicBezTo>
                <a:lnTo>
                  <a:pt x="93728" y="1306717"/>
                </a:lnTo>
                <a:lnTo>
                  <a:pt x="1091841" y="1312633"/>
                </a:lnTo>
                <a:close/>
                <a:moveTo>
                  <a:pt x="2759566" y="226796"/>
                </a:moveTo>
                <a:cubicBezTo>
                  <a:pt x="2331051" y="377379"/>
                  <a:pt x="2150002" y="492309"/>
                  <a:pt x="1991062" y="643648"/>
                </a:cubicBezTo>
                <a:lnTo>
                  <a:pt x="1463599" y="1446568"/>
                </a:lnTo>
                <a:lnTo>
                  <a:pt x="610317" y="909936"/>
                </a:lnTo>
                <a:cubicBezTo>
                  <a:pt x="810411" y="627556"/>
                  <a:pt x="1020899" y="239191"/>
                  <a:pt x="1244930" y="61882"/>
                </a:cubicBezTo>
                <a:cubicBezTo>
                  <a:pt x="1491876" y="-75367"/>
                  <a:pt x="1697752" y="31605"/>
                  <a:pt x="2759566" y="226796"/>
                </a:cubicBezTo>
                <a:close/>
                <a:moveTo>
                  <a:pt x="1722488" y="3820535"/>
                </a:moveTo>
                <a:cubicBezTo>
                  <a:pt x="1376925" y="3801485"/>
                  <a:pt x="936112" y="3830060"/>
                  <a:pt x="666750" y="3734810"/>
                </a:cubicBezTo>
                <a:cubicBezTo>
                  <a:pt x="419100" y="3598835"/>
                  <a:pt x="400050" y="3367610"/>
                  <a:pt x="0" y="2364860"/>
                </a:cubicBezTo>
                <a:cubicBezTo>
                  <a:pt x="355600" y="2647435"/>
                  <a:pt x="549276" y="2739510"/>
                  <a:pt x="762000" y="2793485"/>
                </a:cubicBezTo>
                <a:lnTo>
                  <a:pt x="1722487" y="2812535"/>
                </a:lnTo>
                <a:close/>
                <a:moveTo>
                  <a:pt x="3605396" y="869465"/>
                </a:moveTo>
                <a:lnTo>
                  <a:pt x="3069019" y="1711228"/>
                </a:lnTo>
                <a:lnTo>
                  <a:pt x="2083849" y="1550906"/>
                </a:lnTo>
                <a:lnTo>
                  <a:pt x="2391902" y="1412941"/>
                </a:lnTo>
                <a:lnTo>
                  <a:pt x="2081217" y="699900"/>
                </a:lnTo>
                <a:cubicBezTo>
                  <a:pt x="2248971" y="498156"/>
                  <a:pt x="2531081" y="396532"/>
                  <a:pt x="2816547" y="308854"/>
                </a:cubicBezTo>
                <a:cubicBezTo>
                  <a:pt x="3051986" y="315439"/>
                  <a:pt x="3142075" y="785719"/>
                  <a:pt x="3297344" y="1007430"/>
                </a:cubicBezTo>
                <a:close/>
                <a:moveTo>
                  <a:pt x="3222215" y="3788662"/>
                </a:moveTo>
                <a:cubicBezTo>
                  <a:pt x="3089072" y="3954283"/>
                  <a:pt x="2662122" y="3869088"/>
                  <a:pt x="2413930" y="3921936"/>
                </a:cubicBezTo>
                <a:lnTo>
                  <a:pt x="2420658" y="4259405"/>
                </a:lnTo>
                <a:lnTo>
                  <a:pt x="1855155" y="3436926"/>
                </a:lnTo>
                <a:lnTo>
                  <a:pt x="2387428" y="2592563"/>
                </a:lnTo>
                <a:lnTo>
                  <a:pt x="2394156" y="2930032"/>
                </a:lnTo>
                <a:lnTo>
                  <a:pt x="3171906" y="2922431"/>
                </a:lnTo>
                <a:cubicBezTo>
                  <a:pt x="3292132" y="3155642"/>
                  <a:pt x="3275533" y="3455038"/>
                  <a:pt x="3244786" y="3752078"/>
                </a:cubicBezTo>
                <a:cubicBezTo>
                  <a:pt x="3238662" y="3765464"/>
                  <a:pt x="3231091" y="3777620"/>
                  <a:pt x="3222215" y="3788662"/>
                </a:cubicBezTo>
                <a:close/>
                <a:moveTo>
                  <a:pt x="3948285" y="2834020"/>
                </a:moveTo>
                <a:cubicBezTo>
                  <a:pt x="3833022" y="3018741"/>
                  <a:pt x="3639730" y="3281008"/>
                  <a:pt x="3342579" y="3731662"/>
                </a:cubicBezTo>
                <a:cubicBezTo>
                  <a:pt x="3371271" y="3278367"/>
                  <a:pt x="3336159" y="3066813"/>
                  <a:pt x="3258895" y="2861397"/>
                </a:cubicBezTo>
                <a:lnTo>
                  <a:pt x="2725671" y="2062291"/>
                </a:lnTo>
                <a:lnTo>
                  <a:pt x="3552883" y="1486284"/>
                </a:lnTo>
                <a:cubicBezTo>
                  <a:pt x="3734716" y="1780754"/>
                  <a:pt x="4010062" y="2126176"/>
                  <a:pt x="4085819" y="2401657"/>
                </a:cubicBezTo>
                <a:cubicBezTo>
                  <a:pt x="4100783" y="2542124"/>
                  <a:pt x="4063549" y="2649298"/>
                  <a:pt x="3948285" y="28340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lt1"/>
              </a:solidFill>
              <a:latin typeface="Calibri"/>
              <a:ea typeface="Calibri"/>
              <a:cs typeface="Calibri"/>
              <a:sym typeface="Calibri"/>
            </a:endParaRPr>
          </a:p>
        </p:txBody>
      </p:sp>
      <p:sp>
        <p:nvSpPr>
          <p:cNvPr id="441" name="Google Shape;441;p7"/>
          <p:cNvSpPr/>
          <p:nvPr/>
        </p:nvSpPr>
        <p:spPr>
          <a:xfrm>
            <a:off x="7917462" y="3875483"/>
            <a:ext cx="249846" cy="250897"/>
          </a:xfrm>
          <a:custGeom>
            <a:rect b="b" l="l" r="r" t="t"/>
            <a:pathLst>
              <a:path extrusionOk="0" h="3795110" w="3821708">
                <a:moveTo>
                  <a:pt x="1910854" y="903842"/>
                </a:moveTo>
                <a:lnTo>
                  <a:pt x="1793831" y="1129420"/>
                </a:lnTo>
                <a:lnTo>
                  <a:pt x="1791613" y="1129420"/>
                </a:lnTo>
                <a:lnTo>
                  <a:pt x="1791892" y="1133157"/>
                </a:lnTo>
                <a:lnTo>
                  <a:pt x="1791613" y="1133695"/>
                </a:lnTo>
                <a:lnTo>
                  <a:pt x="1791933" y="1133695"/>
                </a:lnTo>
                <a:lnTo>
                  <a:pt x="1833002" y="1683464"/>
                </a:lnTo>
                <a:cubicBezTo>
                  <a:pt x="1744939" y="1714584"/>
                  <a:pt x="1682254" y="1798749"/>
                  <a:pt x="1682254" y="1897555"/>
                </a:cubicBezTo>
                <a:cubicBezTo>
                  <a:pt x="1682254" y="2023808"/>
                  <a:pt x="1784602" y="2126156"/>
                  <a:pt x="1910855" y="2126156"/>
                </a:cubicBezTo>
                <a:cubicBezTo>
                  <a:pt x="1975561" y="2126156"/>
                  <a:pt x="2033988" y="2099273"/>
                  <a:pt x="2075304" y="2055803"/>
                </a:cubicBezTo>
                <a:lnTo>
                  <a:pt x="2443125" y="2288080"/>
                </a:lnTo>
                <a:lnTo>
                  <a:pt x="2443003" y="2288309"/>
                </a:lnTo>
                <a:lnTo>
                  <a:pt x="2443494" y="2288314"/>
                </a:lnTo>
                <a:lnTo>
                  <a:pt x="2446061" y="2289935"/>
                </a:lnTo>
                <a:lnTo>
                  <a:pt x="2446904" y="2288348"/>
                </a:lnTo>
                <a:lnTo>
                  <a:pt x="2652725" y="2290436"/>
                </a:lnTo>
                <a:lnTo>
                  <a:pt x="2535900" y="2120971"/>
                </a:lnTo>
                <a:lnTo>
                  <a:pt x="2536744" y="2119385"/>
                </a:lnTo>
                <a:lnTo>
                  <a:pt x="2533964" y="2118163"/>
                </a:lnTo>
                <a:lnTo>
                  <a:pt x="2533686" y="2117759"/>
                </a:lnTo>
                <a:lnTo>
                  <a:pt x="2533565" y="2117988"/>
                </a:lnTo>
                <a:lnTo>
                  <a:pt x="2134900" y="1942755"/>
                </a:lnTo>
                <a:cubicBezTo>
                  <a:pt x="2137918" y="1928156"/>
                  <a:pt x="2139456" y="1913035"/>
                  <a:pt x="2139456" y="1897555"/>
                </a:cubicBezTo>
                <a:cubicBezTo>
                  <a:pt x="2139456" y="1798748"/>
                  <a:pt x="2076770" y="1714583"/>
                  <a:pt x="1988706" y="1683463"/>
                </a:cubicBezTo>
                <a:lnTo>
                  <a:pt x="2029775" y="1133695"/>
                </a:lnTo>
                <a:lnTo>
                  <a:pt x="2030094" y="1133695"/>
                </a:lnTo>
                <a:lnTo>
                  <a:pt x="2029815" y="1133157"/>
                </a:lnTo>
                <a:lnTo>
                  <a:pt x="2030094" y="1129420"/>
                </a:lnTo>
                <a:lnTo>
                  <a:pt x="2027877" y="1129420"/>
                </a:lnTo>
                <a:close/>
                <a:moveTo>
                  <a:pt x="1910854" y="565406"/>
                </a:moveTo>
                <a:cubicBezTo>
                  <a:pt x="2646579" y="565406"/>
                  <a:pt x="3243002" y="1161829"/>
                  <a:pt x="3243002" y="1897554"/>
                </a:cubicBezTo>
                <a:cubicBezTo>
                  <a:pt x="3243002" y="2633279"/>
                  <a:pt x="2646579" y="3229702"/>
                  <a:pt x="1910854" y="3229702"/>
                </a:cubicBezTo>
                <a:cubicBezTo>
                  <a:pt x="1175129" y="3229702"/>
                  <a:pt x="578706" y="2633279"/>
                  <a:pt x="578706" y="1897554"/>
                </a:cubicBezTo>
                <a:cubicBezTo>
                  <a:pt x="578706" y="1161829"/>
                  <a:pt x="1175129" y="565406"/>
                  <a:pt x="1910854" y="565406"/>
                </a:cubicBezTo>
                <a:close/>
                <a:moveTo>
                  <a:pt x="1766837" y="367010"/>
                </a:moveTo>
                <a:cubicBezTo>
                  <a:pt x="1050362" y="432397"/>
                  <a:pt x="475174" y="981146"/>
                  <a:pt x="377476" y="1681610"/>
                </a:cubicBezTo>
                <a:lnTo>
                  <a:pt x="426306" y="1681610"/>
                </a:lnTo>
                <a:cubicBezTo>
                  <a:pt x="510474" y="1681610"/>
                  <a:pt x="578706" y="1746088"/>
                  <a:pt x="578706" y="1825626"/>
                </a:cubicBezTo>
                <a:cubicBezTo>
                  <a:pt x="578706" y="1905164"/>
                  <a:pt x="510474" y="1969642"/>
                  <a:pt x="426306" y="1969642"/>
                </a:cubicBezTo>
                <a:lnTo>
                  <a:pt x="364094" y="1969642"/>
                </a:lnTo>
                <a:cubicBezTo>
                  <a:pt x="398055" y="2738400"/>
                  <a:pt x="1003246" y="3359660"/>
                  <a:pt x="1769417" y="3427809"/>
                </a:cubicBezTo>
                <a:lnTo>
                  <a:pt x="1769417" y="3382101"/>
                </a:lnTo>
                <a:cubicBezTo>
                  <a:pt x="1769417" y="3297933"/>
                  <a:pt x="1833895" y="3229701"/>
                  <a:pt x="1913433" y="3229701"/>
                </a:cubicBezTo>
                <a:cubicBezTo>
                  <a:pt x="1992971" y="3229701"/>
                  <a:pt x="2057449" y="3297933"/>
                  <a:pt x="2057449" y="3382101"/>
                </a:cubicBezTo>
                <a:lnTo>
                  <a:pt x="2057449" y="3427707"/>
                </a:lnTo>
                <a:cubicBezTo>
                  <a:pt x="2804164" y="3358467"/>
                  <a:pt x="3396856" y="2764020"/>
                  <a:pt x="3455018" y="2020616"/>
                </a:cubicBezTo>
                <a:lnTo>
                  <a:pt x="3395402" y="2020616"/>
                </a:lnTo>
                <a:cubicBezTo>
                  <a:pt x="3311234" y="2020616"/>
                  <a:pt x="3243002" y="1956138"/>
                  <a:pt x="3243002" y="1876600"/>
                </a:cubicBezTo>
                <a:cubicBezTo>
                  <a:pt x="3243002" y="1797062"/>
                  <a:pt x="3311234" y="1732584"/>
                  <a:pt x="3395402" y="1732584"/>
                </a:cubicBezTo>
                <a:lnTo>
                  <a:pt x="3451747" y="1732584"/>
                </a:lnTo>
                <a:cubicBezTo>
                  <a:pt x="3374444" y="1008025"/>
                  <a:pt x="2788738" y="434055"/>
                  <a:pt x="2054869" y="367632"/>
                </a:cubicBezTo>
                <a:lnTo>
                  <a:pt x="2054869" y="407296"/>
                </a:lnTo>
                <a:cubicBezTo>
                  <a:pt x="2054869" y="491464"/>
                  <a:pt x="1990391" y="559696"/>
                  <a:pt x="1910853" y="559696"/>
                </a:cubicBezTo>
                <a:cubicBezTo>
                  <a:pt x="1831315" y="559696"/>
                  <a:pt x="1766837" y="491464"/>
                  <a:pt x="1766837" y="407296"/>
                </a:cubicBezTo>
                <a:close/>
                <a:moveTo>
                  <a:pt x="1910854" y="0"/>
                </a:moveTo>
                <a:cubicBezTo>
                  <a:pt x="2966190" y="0"/>
                  <a:pt x="3821708" y="849564"/>
                  <a:pt x="3821708" y="1897555"/>
                </a:cubicBezTo>
                <a:cubicBezTo>
                  <a:pt x="3821708" y="2945546"/>
                  <a:pt x="2966190" y="3795110"/>
                  <a:pt x="1910854" y="3795110"/>
                </a:cubicBezTo>
                <a:cubicBezTo>
                  <a:pt x="855518" y="3795110"/>
                  <a:pt x="0" y="2945546"/>
                  <a:pt x="0" y="1897555"/>
                </a:cubicBezTo>
                <a:cubicBezTo>
                  <a:pt x="0" y="849564"/>
                  <a:pt x="855518" y="0"/>
                  <a:pt x="191085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1">
              <a:solidFill>
                <a:schemeClr val="dk1"/>
              </a:solidFill>
              <a:latin typeface="Calibri"/>
              <a:ea typeface="Calibri"/>
              <a:cs typeface="Calibri"/>
              <a:sym typeface="Calibri"/>
            </a:endParaRPr>
          </a:p>
        </p:txBody>
      </p:sp>
      <p:sp>
        <p:nvSpPr>
          <p:cNvPr id="442" name="Google Shape;442;p7"/>
          <p:cNvSpPr/>
          <p:nvPr/>
        </p:nvSpPr>
        <p:spPr>
          <a:xfrm>
            <a:off x="3590947" y="1165155"/>
            <a:ext cx="548704" cy="548704"/>
          </a:xfrm>
          <a:custGeom>
            <a:rect b="b" l="l" r="r" t="t"/>
            <a:pathLst>
              <a:path extrusionOk="0" h="1777040" w="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rgbClr val="008DE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
                                        <p:tgtEl>
                                          <p:spTgt spid="41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
                                        <p:tgtEl>
                                          <p:spTgt spid="41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500"/>
                                        <p:tgtEl>
                                          <p:spTgt spid="43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500"/>
                                        <p:tgtEl>
                                          <p:spTgt spid="432"/>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500"/>
                                        <p:tgtEl>
                                          <p:spTgt spid="43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434"/>
                                        </p:tgtEl>
                                        <p:attrNameLst>
                                          <p:attrName>style.visibility</p:attrName>
                                        </p:attrNameLst>
                                      </p:cBhvr>
                                      <p:to>
                                        <p:strVal val="visible"/>
                                      </p:to>
                                    </p:set>
                                    <p:animEffect filter="fade" transition="in">
                                      <p:cBhvr>
                                        <p:cTn dur="500"/>
                                        <p:tgtEl>
                                          <p:spTgt spid="434"/>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435"/>
                                        </p:tgtEl>
                                        <p:attrNameLst>
                                          <p:attrName>style.visibility</p:attrName>
                                        </p:attrNameLst>
                                      </p:cBhvr>
                                      <p:to>
                                        <p:strVal val="visible"/>
                                      </p:to>
                                    </p:set>
                                    <p:animEffect filter="fade" transition="in">
                                      <p:cBhvr>
                                        <p:cTn dur="500"/>
                                        <p:tgtEl>
                                          <p:spTgt spid="435"/>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
                                        <p:tgtEl>
                                          <p:spTgt spid="437"/>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500"/>
                                        <p:tgtEl>
                                          <p:spTgt spid="438"/>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500"/>
                                        <p:tgtEl>
                                          <p:spTgt spid="439"/>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500"/>
                                        <p:tgtEl>
                                          <p:spTgt spid="440"/>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500"/>
                                        <p:tgtEl>
                                          <p:spTgt spid="441"/>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500"/>
                                        <p:tgtEl>
                                          <p:spTgt spid="4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8"/>
          <p:cNvSpPr/>
          <p:nvPr/>
        </p:nvSpPr>
        <p:spPr>
          <a:xfrm>
            <a:off x="4272989" y="1481433"/>
            <a:ext cx="810369" cy="808694"/>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49" name="Google Shape;449;p8"/>
          <p:cNvSpPr/>
          <p:nvPr/>
        </p:nvSpPr>
        <p:spPr>
          <a:xfrm>
            <a:off x="4381821" y="2619968"/>
            <a:ext cx="606103" cy="606103"/>
          </a:xfrm>
          <a:prstGeom prst="ellipse">
            <a:avLst/>
          </a:prstGeom>
          <a:solidFill>
            <a:schemeClr val="accent5"/>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0" name="Google Shape;450;p8"/>
          <p:cNvSpPr/>
          <p:nvPr/>
        </p:nvSpPr>
        <p:spPr>
          <a:xfrm>
            <a:off x="5307718" y="2516161"/>
            <a:ext cx="808695" cy="808694"/>
          </a:xfrm>
          <a:prstGeom prst="ellipse">
            <a:avLst/>
          </a:prstGeom>
          <a:solidFill>
            <a:schemeClr val="accent3"/>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1" name="Google Shape;451;p8"/>
          <p:cNvSpPr/>
          <p:nvPr/>
        </p:nvSpPr>
        <p:spPr>
          <a:xfrm>
            <a:off x="3239938" y="2516161"/>
            <a:ext cx="808694" cy="808694"/>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2" name="Google Shape;452;p8"/>
          <p:cNvSpPr/>
          <p:nvPr/>
        </p:nvSpPr>
        <p:spPr>
          <a:xfrm>
            <a:off x="4272989" y="3549212"/>
            <a:ext cx="810369" cy="810369"/>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3" name="Google Shape;453;p8"/>
          <p:cNvSpPr/>
          <p:nvPr/>
        </p:nvSpPr>
        <p:spPr>
          <a:xfrm>
            <a:off x="2841451" y="1571846"/>
            <a:ext cx="1295921" cy="351607"/>
          </a:xfrm>
          <a:custGeom>
            <a:rect b="b" l="l" r="r" t="t"/>
            <a:pathLst>
              <a:path extrusionOk="0" h="210" w="774">
                <a:moveTo>
                  <a:pt x="774" y="210"/>
                </a:moveTo>
                <a:lnTo>
                  <a:pt x="389" y="210"/>
                </a:lnTo>
                <a:lnTo>
                  <a:pt x="389" y="0"/>
                </a:lnTo>
                <a:lnTo>
                  <a:pt x="0" y="0"/>
                </a:lnTo>
              </a:path>
            </a:pathLst>
          </a:custGeom>
          <a:noFill/>
          <a:ln cap="flat" cmpd="sng" w="9525">
            <a:solidFill>
              <a:srgbClr val="3D3D3D"/>
            </a:solidFill>
            <a:prstDash val="solid"/>
            <a:round/>
            <a:headEnd len="med" w="med" type="none"/>
            <a:tailEnd len="sm" w="sm" type="ova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4" name="Google Shape;454;p8"/>
          <p:cNvSpPr/>
          <p:nvPr/>
        </p:nvSpPr>
        <p:spPr>
          <a:xfrm>
            <a:off x="5738018" y="1571847"/>
            <a:ext cx="599405" cy="807020"/>
          </a:xfrm>
          <a:custGeom>
            <a:rect b="b" l="l" r="r" t="t"/>
            <a:pathLst>
              <a:path extrusionOk="0" h="482" w="358">
                <a:moveTo>
                  <a:pt x="0" y="482"/>
                </a:moveTo>
                <a:lnTo>
                  <a:pt x="0" y="0"/>
                </a:lnTo>
                <a:lnTo>
                  <a:pt x="358" y="0"/>
                </a:lnTo>
              </a:path>
            </a:pathLst>
          </a:custGeom>
          <a:noFill/>
          <a:ln cap="flat" cmpd="sng" w="9525">
            <a:solidFill>
              <a:srgbClr val="3D3D3D"/>
            </a:solidFill>
            <a:prstDash val="solid"/>
            <a:round/>
            <a:headEnd len="med" w="med" type="none"/>
            <a:tailEnd len="sm" w="sm" type="ova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5" name="Google Shape;455;p8"/>
          <p:cNvSpPr/>
          <p:nvPr/>
        </p:nvSpPr>
        <p:spPr>
          <a:xfrm>
            <a:off x="5218979" y="3624558"/>
            <a:ext cx="1069888" cy="351607"/>
          </a:xfrm>
          <a:custGeom>
            <a:rect b="b" l="l" r="r" t="t"/>
            <a:pathLst>
              <a:path extrusionOk="0" h="210" w="639">
                <a:moveTo>
                  <a:pt x="0" y="210"/>
                </a:moveTo>
                <a:lnTo>
                  <a:pt x="318" y="210"/>
                </a:lnTo>
                <a:lnTo>
                  <a:pt x="318" y="0"/>
                </a:lnTo>
                <a:lnTo>
                  <a:pt x="639" y="0"/>
                </a:lnTo>
              </a:path>
            </a:pathLst>
          </a:custGeom>
          <a:noFill/>
          <a:ln cap="flat" cmpd="sng" w="9525">
            <a:solidFill>
              <a:srgbClr val="3D3D3D"/>
            </a:solidFill>
            <a:prstDash val="solid"/>
            <a:round/>
            <a:headEnd len="med" w="med" type="none"/>
            <a:tailEnd len="sm" w="sm" type="ova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6" name="Google Shape;456;p8"/>
          <p:cNvSpPr/>
          <p:nvPr/>
        </p:nvSpPr>
        <p:spPr>
          <a:xfrm>
            <a:off x="2841450" y="3403547"/>
            <a:ext cx="801997" cy="232730"/>
          </a:xfrm>
          <a:custGeom>
            <a:rect b="b" l="l" r="r" t="t"/>
            <a:pathLst>
              <a:path extrusionOk="0" h="139" w="479">
                <a:moveTo>
                  <a:pt x="479" y="0"/>
                </a:moveTo>
                <a:lnTo>
                  <a:pt x="479" y="139"/>
                </a:lnTo>
                <a:lnTo>
                  <a:pt x="0" y="139"/>
                </a:lnTo>
              </a:path>
            </a:pathLst>
          </a:custGeom>
          <a:noFill/>
          <a:ln cap="flat" cmpd="sng" w="9525">
            <a:solidFill>
              <a:srgbClr val="3D3D3D"/>
            </a:solidFill>
            <a:prstDash val="solid"/>
            <a:round/>
            <a:headEnd len="med" w="med" type="none"/>
            <a:tailEnd len="sm" w="sm" type="ova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7" name="Google Shape;457;p8"/>
          <p:cNvSpPr/>
          <p:nvPr/>
        </p:nvSpPr>
        <p:spPr>
          <a:xfrm>
            <a:off x="5141961" y="2852698"/>
            <a:ext cx="71995" cy="143991"/>
          </a:xfrm>
          <a:custGeom>
            <a:rect b="b" l="l" r="r" t="t"/>
            <a:pathLst>
              <a:path extrusionOk="0" h="86" w="43">
                <a:moveTo>
                  <a:pt x="0" y="0"/>
                </a:moveTo>
                <a:lnTo>
                  <a:pt x="43" y="43"/>
                </a:lnTo>
                <a:lnTo>
                  <a:pt x="0" y="86"/>
                </a:lnTo>
              </a:path>
            </a:pathLst>
          </a:custGeom>
          <a:noFill/>
          <a:ln cap="flat" cmpd="sng" w="12700">
            <a:solidFill>
              <a:srgbClr val="3D3D3D"/>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8" name="Google Shape;458;p8"/>
          <p:cNvSpPr/>
          <p:nvPr/>
        </p:nvSpPr>
        <p:spPr>
          <a:xfrm>
            <a:off x="4142394" y="2852698"/>
            <a:ext cx="71996" cy="143991"/>
          </a:xfrm>
          <a:custGeom>
            <a:rect b="b" l="l" r="r" t="t"/>
            <a:pathLst>
              <a:path extrusionOk="0" h="86" w="43">
                <a:moveTo>
                  <a:pt x="43" y="86"/>
                </a:moveTo>
                <a:lnTo>
                  <a:pt x="0" y="43"/>
                </a:lnTo>
                <a:lnTo>
                  <a:pt x="43" y="0"/>
                </a:lnTo>
              </a:path>
            </a:pathLst>
          </a:custGeom>
          <a:noFill/>
          <a:ln cap="flat" cmpd="sng" w="12700">
            <a:solidFill>
              <a:srgbClr val="3D3D3D"/>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59" name="Google Shape;459;p8"/>
          <p:cNvSpPr/>
          <p:nvPr/>
        </p:nvSpPr>
        <p:spPr>
          <a:xfrm>
            <a:off x="4606180" y="3388479"/>
            <a:ext cx="143991" cy="71996"/>
          </a:xfrm>
          <a:custGeom>
            <a:rect b="b" l="l" r="r" t="t"/>
            <a:pathLst>
              <a:path extrusionOk="0" h="43" w="86">
                <a:moveTo>
                  <a:pt x="86" y="0"/>
                </a:moveTo>
                <a:lnTo>
                  <a:pt x="43" y="43"/>
                </a:lnTo>
                <a:lnTo>
                  <a:pt x="0" y="0"/>
                </a:lnTo>
              </a:path>
            </a:pathLst>
          </a:custGeom>
          <a:noFill/>
          <a:ln cap="flat" cmpd="sng" w="12700">
            <a:solidFill>
              <a:srgbClr val="3D3D3D"/>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60" name="Google Shape;460;p8"/>
          <p:cNvSpPr/>
          <p:nvPr/>
        </p:nvSpPr>
        <p:spPr>
          <a:xfrm>
            <a:off x="4606180" y="2388912"/>
            <a:ext cx="143991" cy="71995"/>
          </a:xfrm>
          <a:custGeom>
            <a:rect b="b" l="l" r="r" t="t"/>
            <a:pathLst>
              <a:path extrusionOk="0" h="43" w="86">
                <a:moveTo>
                  <a:pt x="0" y="43"/>
                </a:moveTo>
                <a:lnTo>
                  <a:pt x="43" y="0"/>
                </a:lnTo>
                <a:lnTo>
                  <a:pt x="86" y="43"/>
                </a:lnTo>
              </a:path>
            </a:pathLst>
          </a:custGeom>
          <a:noFill/>
          <a:ln cap="flat" cmpd="sng" w="12700">
            <a:solidFill>
              <a:srgbClr val="3D3D3D"/>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61" name="Google Shape;461;p8"/>
          <p:cNvSpPr/>
          <p:nvPr/>
        </p:nvSpPr>
        <p:spPr>
          <a:xfrm>
            <a:off x="6488112" y="1491478"/>
            <a:ext cx="1595623" cy="71282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050">
                <a:solidFill>
                  <a:schemeClr val="accent2"/>
                </a:solidFill>
                <a:latin typeface="Calibri"/>
                <a:ea typeface="Calibri"/>
                <a:cs typeface="Calibri"/>
                <a:sym typeface="Calibri"/>
              </a:rPr>
              <a:t>Please replace the text content</a:t>
            </a:r>
            <a:endParaRPr/>
          </a:p>
          <a:p>
            <a:pPr indent="0" lvl="0" marL="0" marR="0" rtl="0" algn="l">
              <a:lnSpc>
                <a:spcPct val="120000"/>
              </a:lnSpc>
              <a:spcBef>
                <a:spcPts val="0"/>
              </a:spcBef>
              <a:spcAft>
                <a:spcPts val="0"/>
              </a:spcAft>
              <a:buNone/>
            </a:pPr>
            <a:r>
              <a:rPr lang="en-US" sz="600">
                <a:solidFill>
                  <a:srgbClr val="545454"/>
                </a:solidFill>
                <a:latin typeface="Calibri"/>
                <a:ea typeface="Calibri"/>
                <a:cs typeface="Calibri"/>
                <a:sym typeface="Calibri"/>
              </a:rPr>
              <a:t>Please replace text, click add relevant headline, modify the text content, also can copy your content to this directly.</a:t>
            </a:r>
            <a:endParaRPr sz="600">
              <a:solidFill>
                <a:srgbClr val="545454"/>
              </a:solidFill>
              <a:latin typeface="Calibri"/>
              <a:ea typeface="Calibri"/>
              <a:cs typeface="Calibri"/>
              <a:sym typeface="Calibri"/>
            </a:endParaRPr>
          </a:p>
        </p:txBody>
      </p:sp>
      <p:sp>
        <p:nvSpPr>
          <p:cNvPr id="462" name="Google Shape;462;p8"/>
          <p:cNvSpPr/>
          <p:nvPr/>
        </p:nvSpPr>
        <p:spPr>
          <a:xfrm>
            <a:off x="6488112" y="3539167"/>
            <a:ext cx="1595623" cy="71282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050">
                <a:solidFill>
                  <a:schemeClr val="accent3"/>
                </a:solidFill>
                <a:latin typeface="Calibri"/>
                <a:ea typeface="Calibri"/>
                <a:cs typeface="Calibri"/>
                <a:sym typeface="Calibri"/>
              </a:rPr>
              <a:t>Please replace the text content</a:t>
            </a:r>
            <a:endParaRPr/>
          </a:p>
          <a:p>
            <a:pPr indent="0" lvl="0" marL="0" marR="0" rtl="0" algn="l">
              <a:lnSpc>
                <a:spcPct val="120000"/>
              </a:lnSpc>
              <a:spcBef>
                <a:spcPts val="0"/>
              </a:spcBef>
              <a:spcAft>
                <a:spcPts val="0"/>
              </a:spcAft>
              <a:buNone/>
            </a:pPr>
            <a:r>
              <a:rPr lang="en-US" sz="600">
                <a:solidFill>
                  <a:srgbClr val="545454"/>
                </a:solidFill>
                <a:latin typeface="Calibri"/>
                <a:ea typeface="Calibri"/>
                <a:cs typeface="Calibri"/>
                <a:sym typeface="Calibri"/>
              </a:rPr>
              <a:t>Please replace text, click add relevant headline, modify the text content, also can copy your content to this directly.</a:t>
            </a:r>
            <a:endParaRPr sz="600">
              <a:solidFill>
                <a:srgbClr val="545454"/>
              </a:solidFill>
              <a:latin typeface="Calibri"/>
              <a:ea typeface="Calibri"/>
              <a:cs typeface="Calibri"/>
              <a:sym typeface="Calibri"/>
            </a:endParaRPr>
          </a:p>
        </p:txBody>
      </p:sp>
      <p:sp>
        <p:nvSpPr>
          <p:cNvPr id="463" name="Google Shape;463;p8"/>
          <p:cNvSpPr/>
          <p:nvPr/>
        </p:nvSpPr>
        <p:spPr>
          <a:xfrm>
            <a:off x="1086767" y="3539167"/>
            <a:ext cx="1595623" cy="71282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050">
                <a:solidFill>
                  <a:schemeClr val="accent4"/>
                </a:solidFill>
                <a:latin typeface="Calibri"/>
                <a:ea typeface="Calibri"/>
                <a:cs typeface="Calibri"/>
                <a:sym typeface="Calibri"/>
              </a:rPr>
              <a:t>Please replace the text content</a:t>
            </a:r>
            <a:endParaRPr/>
          </a:p>
          <a:p>
            <a:pPr indent="0" lvl="0" marL="0" marR="0" rtl="0" algn="l">
              <a:lnSpc>
                <a:spcPct val="120000"/>
              </a:lnSpc>
              <a:spcBef>
                <a:spcPts val="0"/>
              </a:spcBef>
              <a:spcAft>
                <a:spcPts val="0"/>
              </a:spcAft>
              <a:buNone/>
            </a:pPr>
            <a:r>
              <a:rPr lang="en-US" sz="600">
                <a:solidFill>
                  <a:srgbClr val="545454"/>
                </a:solidFill>
                <a:latin typeface="Calibri"/>
                <a:ea typeface="Calibri"/>
                <a:cs typeface="Calibri"/>
                <a:sym typeface="Calibri"/>
              </a:rPr>
              <a:t>Please replace text, click add relevant headline, modify the text content, also can copy your content to this directly.</a:t>
            </a:r>
            <a:endParaRPr sz="600">
              <a:solidFill>
                <a:srgbClr val="545454"/>
              </a:solidFill>
              <a:latin typeface="Calibri"/>
              <a:ea typeface="Calibri"/>
              <a:cs typeface="Calibri"/>
              <a:sym typeface="Calibri"/>
            </a:endParaRPr>
          </a:p>
        </p:txBody>
      </p:sp>
      <p:sp>
        <p:nvSpPr>
          <p:cNvPr id="464" name="Google Shape;464;p8"/>
          <p:cNvSpPr/>
          <p:nvPr/>
        </p:nvSpPr>
        <p:spPr>
          <a:xfrm>
            <a:off x="1086767" y="1488130"/>
            <a:ext cx="1595623" cy="71282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050">
                <a:solidFill>
                  <a:schemeClr val="accent1"/>
                </a:solidFill>
                <a:latin typeface="Calibri"/>
                <a:ea typeface="Calibri"/>
                <a:cs typeface="Calibri"/>
                <a:sym typeface="Calibri"/>
              </a:rPr>
              <a:t>Please replace the text content</a:t>
            </a:r>
            <a:endParaRPr/>
          </a:p>
          <a:p>
            <a:pPr indent="0" lvl="0" marL="0" marR="0" rtl="0" algn="l">
              <a:lnSpc>
                <a:spcPct val="120000"/>
              </a:lnSpc>
              <a:spcBef>
                <a:spcPts val="0"/>
              </a:spcBef>
              <a:spcAft>
                <a:spcPts val="0"/>
              </a:spcAft>
              <a:buNone/>
            </a:pPr>
            <a:r>
              <a:rPr lang="en-US" sz="600">
                <a:solidFill>
                  <a:srgbClr val="545454"/>
                </a:solidFill>
                <a:latin typeface="Calibri"/>
                <a:ea typeface="Calibri"/>
                <a:cs typeface="Calibri"/>
                <a:sym typeface="Calibri"/>
              </a:rPr>
              <a:t>Please replace text, click add relevant headline, modify the text content, also can copy your content to this directly.</a:t>
            </a:r>
            <a:endParaRPr sz="600">
              <a:solidFill>
                <a:srgbClr val="545454"/>
              </a:solidFill>
              <a:latin typeface="Calibri"/>
              <a:ea typeface="Calibri"/>
              <a:cs typeface="Calibri"/>
              <a:sym typeface="Calibri"/>
            </a:endParaRPr>
          </a:p>
        </p:txBody>
      </p:sp>
      <p:sp>
        <p:nvSpPr>
          <p:cNvPr id="465" name="Google Shape;465;p8"/>
          <p:cNvSpPr/>
          <p:nvPr/>
        </p:nvSpPr>
        <p:spPr>
          <a:xfrm>
            <a:off x="4542555" y="1744299"/>
            <a:ext cx="294680" cy="301377"/>
          </a:xfrm>
          <a:custGeom>
            <a:rect b="b" l="l" r="r" t="t"/>
            <a:pathLst>
              <a:path extrusionOk="0" h="140" w="136">
                <a:moveTo>
                  <a:pt x="130" y="33"/>
                </a:moveTo>
                <a:cubicBezTo>
                  <a:pt x="100" y="33"/>
                  <a:pt x="100" y="33"/>
                  <a:pt x="100" y="33"/>
                </a:cubicBezTo>
                <a:cubicBezTo>
                  <a:pt x="100" y="6"/>
                  <a:pt x="100" y="6"/>
                  <a:pt x="100" y="6"/>
                </a:cubicBezTo>
                <a:cubicBezTo>
                  <a:pt x="100" y="2"/>
                  <a:pt x="97" y="0"/>
                  <a:pt x="94" y="0"/>
                </a:cubicBezTo>
                <a:cubicBezTo>
                  <a:pt x="6" y="0"/>
                  <a:pt x="6" y="0"/>
                  <a:pt x="6" y="0"/>
                </a:cubicBezTo>
                <a:cubicBezTo>
                  <a:pt x="2" y="0"/>
                  <a:pt x="0" y="2"/>
                  <a:pt x="0" y="6"/>
                </a:cubicBezTo>
                <a:cubicBezTo>
                  <a:pt x="0" y="35"/>
                  <a:pt x="0" y="35"/>
                  <a:pt x="0" y="35"/>
                </a:cubicBezTo>
                <a:cubicBezTo>
                  <a:pt x="0" y="104"/>
                  <a:pt x="0" y="104"/>
                  <a:pt x="0" y="104"/>
                </a:cubicBezTo>
                <a:cubicBezTo>
                  <a:pt x="0" y="134"/>
                  <a:pt x="0" y="134"/>
                  <a:pt x="0" y="134"/>
                </a:cubicBezTo>
                <a:cubicBezTo>
                  <a:pt x="0" y="137"/>
                  <a:pt x="2" y="140"/>
                  <a:pt x="6" y="140"/>
                </a:cubicBezTo>
                <a:cubicBezTo>
                  <a:pt x="94" y="140"/>
                  <a:pt x="94" y="140"/>
                  <a:pt x="94" y="140"/>
                </a:cubicBezTo>
                <a:cubicBezTo>
                  <a:pt x="130" y="140"/>
                  <a:pt x="130" y="140"/>
                  <a:pt x="130" y="140"/>
                </a:cubicBezTo>
                <a:cubicBezTo>
                  <a:pt x="134" y="140"/>
                  <a:pt x="136" y="137"/>
                  <a:pt x="136" y="134"/>
                </a:cubicBezTo>
                <a:cubicBezTo>
                  <a:pt x="136" y="39"/>
                  <a:pt x="136" y="39"/>
                  <a:pt x="136" y="39"/>
                </a:cubicBezTo>
                <a:cubicBezTo>
                  <a:pt x="136" y="36"/>
                  <a:pt x="134" y="33"/>
                  <a:pt x="130" y="33"/>
                </a:cubicBezTo>
                <a:close/>
                <a:moveTo>
                  <a:pt x="88" y="128"/>
                </a:moveTo>
                <a:cubicBezTo>
                  <a:pt x="72" y="128"/>
                  <a:pt x="72" y="128"/>
                  <a:pt x="72" y="128"/>
                </a:cubicBezTo>
                <a:cubicBezTo>
                  <a:pt x="72" y="110"/>
                  <a:pt x="72" y="110"/>
                  <a:pt x="72" y="110"/>
                </a:cubicBezTo>
                <a:cubicBezTo>
                  <a:pt x="88" y="110"/>
                  <a:pt x="88" y="110"/>
                  <a:pt x="88" y="110"/>
                </a:cubicBezTo>
                <a:lnTo>
                  <a:pt x="88" y="128"/>
                </a:lnTo>
                <a:close/>
                <a:moveTo>
                  <a:pt x="60" y="110"/>
                </a:moveTo>
                <a:cubicBezTo>
                  <a:pt x="60" y="128"/>
                  <a:pt x="60" y="128"/>
                  <a:pt x="60" y="128"/>
                </a:cubicBezTo>
                <a:cubicBezTo>
                  <a:pt x="39" y="128"/>
                  <a:pt x="39" y="128"/>
                  <a:pt x="39" y="128"/>
                </a:cubicBezTo>
                <a:cubicBezTo>
                  <a:pt x="39" y="110"/>
                  <a:pt x="39" y="110"/>
                  <a:pt x="39" y="110"/>
                </a:cubicBezTo>
                <a:lnTo>
                  <a:pt x="60" y="110"/>
                </a:lnTo>
                <a:close/>
                <a:moveTo>
                  <a:pt x="12" y="98"/>
                </a:moveTo>
                <a:cubicBezTo>
                  <a:pt x="12" y="41"/>
                  <a:pt x="12" y="41"/>
                  <a:pt x="12" y="41"/>
                </a:cubicBezTo>
                <a:cubicBezTo>
                  <a:pt x="88" y="41"/>
                  <a:pt x="88" y="41"/>
                  <a:pt x="88" y="41"/>
                </a:cubicBezTo>
                <a:cubicBezTo>
                  <a:pt x="88" y="98"/>
                  <a:pt x="88" y="98"/>
                  <a:pt x="88" y="98"/>
                </a:cubicBezTo>
                <a:lnTo>
                  <a:pt x="12" y="98"/>
                </a:lnTo>
                <a:close/>
                <a:moveTo>
                  <a:pt x="39" y="29"/>
                </a:moveTo>
                <a:cubicBezTo>
                  <a:pt x="39" y="12"/>
                  <a:pt x="39" y="12"/>
                  <a:pt x="39" y="12"/>
                </a:cubicBezTo>
                <a:cubicBezTo>
                  <a:pt x="60" y="12"/>
                  <a:pt x="60" y="12"/>
                  <a:pt x="60" y="12"/>
                </a:cubicBezTo>
                <a:cubicBezTo>
                  <a:pt x="60" y="29"/>
                  <a:pt x="60" y="29"/>
                  <a:pt x="60" y="29"/>
                </a:cubicBezTo>
                <a:lnTo>
                  <a:pt x="39" y="29"/>
                </a:lnTo>
                <a:close/>
                <a:moveTo>
                  <a:pt x="88" y="29"/>
                </a:moveTo>
                <a:cubicBezTo>
                  <a:pt x="72" y="29"/>
                  <a:pt x="72" y="29"/>
                  <a:pt x="72" y="29"/>
                </a:cubicBezTo>
                <a:cubicBezTo>
                  <a:pt x="72" y="12"/>
                  <a:pt x="72" y="12"/>
                  <a:pt x="72" y="12"/>
                </a:cubicBezTo>
                <a:cubicBezTo>
                  <a:pt x="88" y="12"/>
                  <a:pt x="88" y="12"/>
                  <a:pt x="88" y="12"/>
                </a:cubicBezTo>
                <a:lnTo>
                  <a:pt x="88" y="29"/>
                </a:lnTo>
                <a:close/>
                <a:moveTo>
                  <a:pt x="12" y="12"/>
                </a:moveTo>
                <a:cubicBezTo>
                  <a:pt x="27" y="12"/>
                  <a:pt x="27" y="12"/>
                  <a:pt x="27" y="12"/>
                </a:cubicBezTo>
                <a:cubicBezTo>
                  <a:pt x="27" y="29"/>
                  <a:pt x="27" y="29"/>
                  <a:pt x="27" y="29"/>
                </a:cubicBezTo>
                <a:cubicBezTo>
                  <a:pt x="12" y="29"/>
                  <a:pt x="12" y="29"/>
                  <a:pt x="12" y="29"/>
                </a:cubicBezTo>
                <a:lnTo>
                  <a:pt x="12" y="12"/>
                </a:lnTo>
                <a:close/>
                <a:moveTo>
                  <a:pt x="12" y="110"/>
                </a:moveTo>
                <a:cubicBezTo>
                  <a:pt x="27" y="110"/>
                  <a:pt x="27" y="110"/>
                  <a:pt x="27" y="110"/>
                </a:cubicBezTo>
                <a:cubicBezTo>
                  <a:pt x="27" y="128"/>
                  <a:pt x="27" y="128"/>
                  <a:pt x="27" y="128"/>
                </a:cubicBezTo>
                <a:cubicBezTo>
                  <a:pt x="12" y="128"/>
                  <a:pt x="12" y="128"/>
                  <a:pt x="12" y="128"/>
                </a:cubicBezTo>
                <a:lnTo>
                  <a:pt x="12" y="110"/>
                </a:lnTo>
                <a:close/>
                <a:moveTo>
                  <a:pt x="124" y="128"/>
                </a:moveTo>
                <a:cubicBezTo>
                  <a:pt x="100" y="128"/>
                  <a:pt x="100" y="128"/>
                  <a:pt x="100" y="128"/>
                </a:cubicBezTo>
                <a:cubicBezTo>
                  <a:pt x="100" y="104"/>
                  <a:pt x="100" y="104"/>
                  <a:pt x="100" y="104"/>
                </a:cubicBezTo>
                <a:cubicBezTo>
                  <a:pt x="100" y="45"/>
                  <a:pt x="100" y="45"/>
                  <a:pt x="100" y="45"/>
                </a:cubicBezTo>
                <a:cubicBezTo>
                  <a:pt x="124" y="45"/>
                  <a:pt x="124" y="45"/>
                  <a:pt x="124" y="45"/>
                </a:cubicBezTo>
                <a:lnTo>
                  <a:pt x="124" y="12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grpSp>
        <p:nvGrpSpPr>
          <p:cNvPr id="466" name="Google Shape;466;p8"/>
          <p:cNvGrpSpPr/>
          <p:nvPr/>
        </p:nvGrpSpPr>
        <p:grpSpPr>
          <a:xfrm>
            <a:off x="3474341" y="2742193"/>
            <a:ext cx="371699" cy="378395"/>
            <a:chOff x="0" y="0"/>
            <a:chExt cx="276" cy="281"/>
          </a:xfrm>
        </p:grpSpPr>
        <p:sp>
          <p:nvSpPr>
            <p:cNvPr id="467" name="Google Shape;467;p8"/>
            <p:cNvSpPr/>
            <p:nvPr/>
          </p:nvSpPr>
          <p:spPr>
            <a:xfrm>
              <a:off x="0" y="0"/>
              <a:ext cx="276" cy="203"/>
            </a:xfrm>
            <a:custGeom>
              <a:rect b="b" l="l" r="r" t="t"/>
              <a:pathLst>
                <a:path extrusionOk="0" h="101" w="138">
                  <a:moveTo>
                    <a:pt x="106" y="37"/>
                  </a:moveTo>
                  <a:cubicBezTo>
                    <a:pt x="104" y="37"/>
                    <a:pt x="102" y="37"/>
                    <a:pt x="100" y="38"/>
                  </a:cubicBezTo>
                  <a:cubicBezTo>
                    <a:pt x="100" y="37"/>
                    <a:pt x="100" y="36"/>
                    <a:pt x="100" y="35"/>
                  </a:cubicBezTo>
                  <a:cubicBezTo>
                    <a:pt x="100" y="16"/>
                    <a:pt x="84" y="0"/>
                    <a:pt x="66" y="0"/>
                  </a:cubicBezTo>
                  <a:cubicBezTo>
                    <a:pt x="49" y="0"/>
                    <a:pt x="35" y="13"/>
                    <a:pt x="32" y="29"/>
                  </a:cubicBezTo>
                  <a:cubicBezTo>
                    <a:pt x="28" y="28"/>
                    <a:pt x="25" y="29"/>
                    <a:pt x="22" y="30"/>
                  </a:cubicBezTo>
                  <a:cubicBezTo>
                    <a:pt x="22" y="30"/>
                    <a:pt x="22" y="30"/>
                    <a:pt x="22" y="30"/>
                  </a:cubicBezTo>
                  <a:cubicBezTo>
                    <a:pt x="13" y="33"/>
                    <a:pt x="8" y="42"/>
                    <a:pt x="8" y="51"/>
                  </a:cubicBezTo>
                  <a:cubicBezTo>
                    <a:pt x="8" y="54"/>
                    <a:pt x="8" y="57"/>
                    <a:pt x="10" y="60"/>
                  </a:cubicBezTo>
                  <a:cubicBezTo>
                    <a:pt x="4" y="64"/>
                    <a:pt x="0" y="71"/>
                    <a:pt x="0" y="79"/>
                  </a:cubicBezTo>
                  <a:cubicBezTo>
                    <a:pt x="0" y="91"/>
                    <a:pt x="10" y="101"/>
                    <a:pt x="22" y="101"/>
                  </a:cubicBezTo>
                  <a:cubicBezTo>
                    <a:pt x="45" y="101"/>
                    <a:pt x="45" y="101"/>
                    <a:pt x="45" y="101"/>
                  </a:cubicBezTo>
                  <a:cubicBezTo>
                    <a:pt x="48" y="101"/>
                    <a:pt x="51" y="98"/>
                    <a:pt x="51" y="95"/>
                  </a:cubicBezTo>
                  <a:cubicBezTo>
                    <a:pt x="51" y="92"/>
                    <a:pt x="48" y="89"/>
                    <a:pt x="45" y="89"/>
                  </a:cubicBezTo>
                  <a:cubicBezTo>
                    <a:pt x="22" y="89"/>
                    <a:pt x="22" y="89"/>
                    <a:pt x="22" y="89"/>
                  </a:cubicBezTo>
                  <a:cubicBezTo>
                    <a:pt x="16" y="89"/>
                    <a:pt x="12" y="84"/>
                    <a:pt x="12" y="79"/>
                  </a:cubicBezTo>
                  <a:cubicBezTo>
                    <a:pt x="12" y="74"/>
                    <a:pt x="16" y="70"/>
                    <a:pt x="20" y="69"/>
                  </a:cubicBezTo>
                  <a:cubicBezTo>
                    <a:pt x="23" y="69"/>
                    <a:pt x="25" y="67"/>
                    <a:pt x="25" y="65"/>
                  </a:cubicBezTo>
                  <a:cubicBezTo>
                    <a:pt x="26" y="62"/>
                    <a:pt x="25" y="60"/>
                    <a:pt x="23" y="58"/>
                  </a:cubicBezTo>
                  <a:cubicBezTo>
                    <a:pt x="21" y="57"/>
                    <a:pt x="20" y="54"/>
                    <a:pt x="20" y="51"/>
                  </a:cubicBezTo>
                  <a:cubicBezTo>
                    <a:pt x="20" y="47"/>
                    <a:pt x="22" y="43"/>
                    <a:pt x="26" y="41"/>
                  </a:cubicBezTo>
                  <a:cubicBezTo>
                    <a:pt x="26" y="41"/>
                    <a:pt x="26" y="41"/>
                    <a:pt x="26" y="41"/>
                  </a:cubicBezTo>
                  <a:cubicBezTo>
                    <a:pt x="29" y="40"/>
                    <a:pt x="32" y="40"/>
                    <a:pt x="35" y="42"/>
                  </a:cubicBezTo>
                  <a:cubicBezTo>
                    <a:pt x="36" y="43"/>
                    <a:pt x="39" y="43"/>
                    <a:pt x="41" y="42"/>
                  </a:cubicBezTo>
                  <a:cubicBezTo>
                    <a:pt x="43" y="41"/>
                    <a:pt x="44" y="39"/>
                    <a:pt x="43" y="36"/>
                  </a:cubicBezTo>
                  <a:cubicBezTo>
                    <a:pt x="43" y="36"/>
                    <a:pt x="43" y="36"/>
                    <a:pt x="43" y="35"/>
                  </a:cubicBezTo>
                  <a:cubicBezTo>
                    <a:pt x="43" y="35"/>
                    <a:pt x="43" y="35"/>
                    <a:pt x="43" y="35"/>
                  </a:cubicBezTo>
                  <a:cubicBezTo>
                    <a:pt x="43" y="22"/>
                    <a:pt x="53" y="12"/>
                    <a:pt x="66" y="12"/>
                  </a:cubicBezTo>
                  <a:cubicBezTo>
                    <a:pt x="78" y="12"/>
                    <a:pt x="88" y="22"/>
                    <a:pt x="88" y="35"/>
                  </a:cubicBezTo>
                  <a:cubicBezTo>
                    <a:pt x="88" y="39"/>
                    <a:pt x="87" y="43"/>
                    <a:pt x="84" y="46"/>
                  </a:cubicBezTo>
                  <a:cubicBezTo>
                    <a:pt x="83" y="49"/>
                    <a:pt x="83" y="52"/>
                    <a:pt x="86" y="54"/>
                  </a:cubicBezTo>
                  <a:cubicBezTo>
                    <a:pt x="88" y="56"/>
                    <a:pt x="91" y="56"/>
                    <a:pt x="93" y="54"/>
                  </a:cubicBezTo>
                  <a:cubicBezTo>
                    <a:pt x="96" y="52"/>
                    <a:pt x="100" y="49"/>
                    <a:pt x="106" y="49"/>
                  </a:cubicBezTo>
                  <a:cubicBezTo>
                    <a:pt x="117" y="49"/>
                    <a:pt x="126" y="58"/>
                    <a:pt x="126" y="69"/>
                  </a:cubicBezTo>
                  <a:cubicBezTo>
                    <a:pt x="126" y="80"/>
                    <a:pt x="117" y="89"/>
                    <a:pt x="106" y="89"/>
                  </a:cubicBezTo>
                  <a:cubicBezTo>
                    <a:pt x="93" y="89"/>
                    <a:pt x="93" y="89"/>
                    <a:pt x="93" y="89"/>
                  </a:cubicBezTo>
                  <a:cubicBezTo>
                    <a:pt x="90" y="89"/>
                    <a:pt x="87" y="92"/>
                    <a:pt x="87" y="95"/>
                  </a:cubicBezTo>
                  <a:cubicBezTo>
                    <a:pt x="87" y="98"/>
                    <a:pt x="90" y="101"/>
                    <a:pt x="93" y="101"/>
                  </a:cubicBezTo>
                  <a:cubicBezTo>
                    <a:pt x="106" y="101"/>
                    <a:pt x="106" y="101"/>
                    <a:pt x="106" y="101"/>
                  </a:cubicBezTo>
                  <a:cubicBezTo>
                    <a:pt x="124" y="101"/>
                    <a:pt x="138" y="87"/>
                    <a:pt x="138" y="69"/>
                  </a:cubicBezTo>
                  <a:cubicBezTo>
                    <a:pt x="138" y="51"/>
                    <a:pt x="124" y="37"/>
                    <a:pt x="106" y="3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68" name="Google Shape;468;p8"/>
            <p:cNvSpPr/>
            <p:nvPr/>
          </p:nvSpPr>
          <p:spPr>
            <a:xfrm>
              <a:off x="84" y="115"/>
              <a:ext cx="108" cy="166"/>
            </a:xfrm>
            <a:custGeom>
              <a:rect b="b" l="l" r="r" t="t"/>
              <a:pathLst>
                <a:path extrusionOk="0" h="83" w="54">
                  <a:moveTo>
                    <a:pt x="43" y="53"/>
                  </a:moveTo>
                  <a:cubicBezTo>
                    <a:pt x="33" y="63"/>
                    <a:pt x="33" y="63"/>
                    <a:pt x="33" y="63"/>
                  </a:cubicBezTo>
                  <a:cubicBezTo>
                    <a:pt x="33" y="6"/>
                    <a:pt x="33" y="6"/>
                    <a:pt x="33" y="6"/>
                  </a:cubicBezTo>
                  <a:cubicBezTo>
                    <a:pt x="33" y="2"/>
                    <a:pt x="30" y="0"/>
                    <a:pt x="27" y="0"/>
                  </a:cubicBezTo>
                  <a:cubicBezTo>
                    <a:pt x="24" y="0"/>
                    <a:pt x="21" y="2"/>
                    <a:pt x="21" y="6"/>
                  </a:cubicBezTo>
                  <a:cubicBezTo>
                    <a:pt x="21" y="63"/>
                    <a:pt x="21" y="63"/>
                    <a:pt x="21" y="63"/>
                  </a:cubicBezTo>
                  <a:cubicBezTo>
                    <a:pt x="11" y="53"/>
                    <a:pt x="11" y="53"/>
                    <a:pt x="11" y="53"/>
                  </a:cubicBezTo>
                  <a:cubicBezTo>
                    <a:pt x="8" y="50"/>
                    <a:pt x="5" y="50"/>
                    <a:pt x="2" y="53"/>
                  </a:cubicBezTo>
                  <a:cubicBezTo>
                    <a:pt x="0" y="55"/>
                    <a:pt x="0" y="59"/>
                    <a:pt x="2" y="61"/>
                  </a:cubicBezTo>
                  <a:cubicBezTo>
                    <a:pt x="23" y="82"/>
                    <a:pt x="23" y="82"/>
                    <a:pt x="23" y="82"/>
                  </a:cubicBezTo>
                  <a:cubicBezTo>
                    <a:pt x="24" y="83"/>
                    <a:pt x="25" y="83"/>
                    <a:pt x="27" y="83"/>
                  </a:cubicBezTo>
                  <a:cubicBezTo>
                    <a:pt x="28" y="83"/>
                    <a:pt x="30" y="83"/>
                    <a:pt x="31" y="82"/>
                  </a:cubicBezTo>
                  <a:cubicBezTo>
                    <a:pt x="52" y="61"/>
                    <a:pt x="52" y="61"/>
                    <a:pt x="52" y="61"/>
                  </a:cubicBezTo>
                  <a:cubicBezTo>
                    <a:pt x="54" y="59"/>
                    <a:pt x="54" y="55"/>
                    <a:pt x="52" y="53"/>
                  </a:cubicBezTo>
                  <a:cubicBezTo>
                    <a:pt x="49" y="50"/>
                    <a:pt x="45" y="50"/>
                    <a:pt x="43" y="5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grpSp>
      <p:sp>
        <p:nvSpPr>
          <p:cNvPr id="469" name="Google Shape;469;p8"/>
          <p:cNvSpPr/>
          <p:nvPr/>
        </p:nvSpPr>
        <p:spPr>
          <a:xfrm>
            <a:off x="4520789" y="3795338"/>
            <a:ext cx="328166" cy="348258"/>
          </a:xfrm>
          <a:custGeom>
            <a:rect b="b" l="l" r="r" t="t"/>
            <a:pathLst>
              <a:path extrusionOk="0" h="140" w="132">
                <a:moveTo>
                  <a:pt x="111" y="56"/>
                </a:moveTo>
                <a:cubicBezTo>
                  <a:pt x="103" y="56"/>
                  <a:pt x="103" y="56"/>
                  <a:pt x="103" y="56"/>
                </a:cubicBezTo>
                <a:cubicBezTo>
                  <a:pt x="103" y="37"/>
                  <a:pt x="103" y="37"/>
                  <a:pt x="103" y="37"/>
                </a:cubicBezTo>
                <a:cubicBezTo>
                  <a:pt x="103" y="16"/>
                  <a:pt x="86" y="0"/>
                  <a:pt x="66" y="0"/>
                </a:cubicBezTo>
                <a:cubicBezTo>
                  <a:pt x="46" y="0"/>
                  <a:pt x="29" y="16"/>
                  <a:pt x="29" y="37"/>
                </a:cubicBezTo>
                <a:cubicBezTo>
                  <a:pt x="29" y="55"/>
                  <a:pt x="29" y="55"/>
                  <a:pt x="29" y="55"/>
                </a:cubicBezTo>
                <a:cubicBezTo>
                  <a:pt x="21" y="55"/>
                  <a:pt x="21" y="55"/>
                  <a:pt x="21" y="55"/>
                </a:cubicBezTo>
                <a:cubicBezTo>
                  <a:pt x="9" y="55"/>
                  <a:pt x="0" y="65"/>
                  <a:pt x="0" y="76"/>
                </a:cubicBezTo>
                <a:cubicBezTo>
                  <a:pt x="0" y="88"/>
                  <a:pt x="9" y="97"/>
                  <a:pt x="21" y="97"/>
                </a:cubicBezTo>
                <a:cubicBezTo>
                  <a:pt x="41" y="97"/>
                  <a:pt x="41" y="97"/>
                  <a:pt x="41" y="97"/>
                </a:cubicBezTo>
                <a:cubicBezTo>
                  <a:pt x="41" y="57"/>
                  <a:pt x="41" y="57"/>
                  <a:pt x="41" y="57"/>
                </a:cubicBezTo>
                <a:cubicBezTo>
                  <a:pt x="41" y="55"/>
                  <a:pt x="41" y="55"/>
                  <a:pt x="41" y="55"/>
                </a:cubicBezTo>
                <a:cubicBezTo>
                  <a:pt x="41" y="37"/>
                  <a:pt x="41" y="37"/>
                  <a:pt x="41" y="37"/>
                </a:cubicBezTo>
                <a:cubicBezTo>
                  <a:pt x="41" y="23"/>
                  <a:pt x="52" y="12"/>
                  <a:pt x="66" y="12"/>
                </a:cubicBezTo>
                <a:cubicBezTo>
                  <a:pt x="80" y="12"/>
                  <a:pt x="91" y="23"/>
                  <a:pt x="91" y="37"/>
                </a:cubicBezTo>
                <a:cubicBezTo>
                  <a:pt x="91" y="56"/>
                  <a:pt x="91" y="56"/>
                  <a:pt x="91" y="56"/>
                </a:cubicBezTo>
                <a:cubicBezTo>
                  <a:pt x="91" y="59"/>
                  <a:pt x="91" y="59"/>
                  <a:pt x="91" y="59"/>
                </a:cubicBezTo>
                <a:cubicBezTo>
                  <a:pt x="91" y="92"/>
                  <a:pt x="91" y="92"/>
                  <a:pt x="91" y="92"/>
                </a:cubicBezTo>
                <a:cubicBezTo>
                  <a:pt x="91" y="98"/>
                  <a:pt x="91" y="98"/>
                  <a:pt x="91" y="98"/>
                </a:cubicBezTo>
                <a:cubicBezTo>
                  <a:pt x="91" y="109"/>
                  <a:pt x="91" y="109"/>
                  <a:pt x="91" y="109"/>
                </a:cubicBezTo>
                <a:cubicBezTo>
                  <a:pt x="91" y="114"/>
                  <a:pt x="86" y="119"/>
                  <a:pt x="81" y="119"/>
                </a:cubicBezTo>
                <a:cubicBezTo>
                  <a:pt x="79" y="119"/>
                  <a:pt x="79" y="119"/>
                  <a:pt x="79" y="119"/>
                </a:cubicBezTo>
                <a:cubicBezTo>
                  <a:pt x="77" y="114"/>
                  <a:pt x="72" y="110"/>
                  <a:pt x="66" y="110"/>
                </a:cubicBezTo>
                <a:cubicBezTo>
                  <a:pt x="58" y="110"/>
                  <a:pt x="51" y="117"/>
                  <a:pt x="51" y="125"/>
                </a:cubicBezTo>
                <a:cubicBezTo>
                  <a:pt x="51" y="133"/>
                  <a:pt x="58" y="140"/>
                  <a:pt x="66" y="140"/>
                </a:cubicBezTo>
                <a:cubicBezTo>
                  <a:pt x="72" y="140"/>
                  <a:pt x="77" y="136"/>
                  <a:pt x="79" y="131"/>
                </a:cubicBezTo>
                <a:cubicBezTo>
                  <a:pt x="81" y="131"/>
                  <a:pt x="81" y="131"/>
                  <a:pt x="81" y="131"/>
                </a:cubicBezTo>
                <a:cubicBezTo>
                  <a:pt x="93" y="131"/>
                  <a:pt x="103" y="121"/>
                  <a:pt x="103" y="109"/>
                </a:cubicBezTo>
                <a:cubicBezTo>
                  <a:pt x="103" y="98"/>
                  <a:pt x="103" y="98"/>
                  <a:pt x="103" y="98"/>
                </a:cubicBezTo>
                <a:cubicBezTo>
                  <a:pt x="111" y="98"/>
                  <a:pt x="111" y="98"/>
                  <a:pt x="111" y="98"/>
                </a:cubicBezTo>
                <a:cubicBezTo>
                  <a:pt x="123" y="98"/>
                  <a:pt x="132" y="89"/>
                  <a:pt x="132" y="77"/>
                </a:cubicBezTo>
                <a:cubicBezTo>
                  <a:pt x="132" y="66"/>
                  <a:pt x="123" y="56"/>
                  <a:pt x="111" y="56"/>
                </a:cubicBezTo>
                <a:close/>
                <a:moveTo>
                  <a:pt x="29" y="85"/>
                </a:moveTo>
                <a:cubicBezTo>
                  <a:pt x="21" y="85"/>
                  <a:pt x="21" y="85"/>
                  <a:pt x="21" y="85"/>
                </a:cubicBezTo>
                <a:cubicBezTo>
                  <a:pt x="16" y="85"/>
                  <a:pt x="12" y="81"/>
                  <a:pt x="12" y="76"/>
                </a:cubicBezTo>
                <a:cubicBezTo>
                  <a:pt x="12" y="71"/>
                  <a:pt x="16" y="67"/>
                  <a:pt x="21" y="67"/>
                </a:cubicBezTo>
                <a:cubicBezTo>
                  <a:pt x="29" y="67"/>
                  <a:pt x="29" y="67"/>
                  <a:pt x="29" y="67"/>
                </a:cubicBezTo>
                <a:lnTo>
                  <a:pt x="29" y="85"/>
                </a:lnTo>
                <a:close/>
                <a:moveTo>
                  <a:pt x="111" y="86"/>
                </a:moveTo>
                <a:cubicBezTo>
                  <a:pt x="103" y="86"/>
                  <a:pt x="103" y="86"/>
                  <a:pt x="103" y="86"/>
                </a:cubicBezTo>
                <a:cubicBezTo>
                  <a:pt x="103" y="68"/>
                  <a:pt x="103" y="68"/>
                  <a:pt x="103" y="68"/>
                </a:cubicBezTo>
                <a:cubicBezTo>
                  <a:pt x="111" y="68"/>
                  <a:pt x="111" y="68"/>
                  <a:pt x="111" y="68"/>
                </a:cubicBezTo>
                <a:cubicBezTo>
                  <a:pt x="116" y="68"/>
                  <a:pt x="120" y="72"/>
                  <a:pt x="120" y="77"/>
                </a:cubicBezTo>
                <a:cubicBezTo>
                  <a:pt x="120" y="82"/>
                  <a:pt x="116" y="86"/>
                  <a:pt x="111" y="8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grpSp>
        <p:nvGrpSpPr>
          <p:cNvPr id="470" name="Google Shape;470;p8"/>
          <p:cNvGrpSpPr/>
          <p:nvPr/>
        </p:nvGrpSpPr>
        <p:grpSpPr>
          <a:xfrm>
            <a:off x="5557191" y="2768981"/>
            <a:ext cx="324818" cy="277937"/>
            <a:chOff x="0" y="0"/>
            <a:chExt cx="280" cy="240"/>
          </a:xfrm>
        </p:grpSpPr>
        <p:sp>
          <p:nvSpPr>
            <p:cNvPr id="471" name="Google Shape;471;p8"/>
            <p:cNvSpPr/>
            <p:nvPr/>
          </p:nvSpPr>
          <p:spPr>
            <a:xfrm>
              <a:off x="0" y="0"/>
              <a:ext cx="280" cy="240"/>
            </a:xfrm>
            <a:custGeom>
              <a:rect b="b" l="l" r="r" t="t"/>
              <a:pathLst>
                <a:path extrusionOk="0" h="120" w="140">
                  <a:moveTo>
                    <a:pt x="122" y="20"/>
                  </a:moveTo>
                  <a:cubicBezTo>
                    <a:pt x="100" y="20"/>
                    <a:pt x="100" y="20"/>
                    <a:pt x="100" y="20"/>
                  </a:cubicBezTo>
                  <a:cubicBezTo>
                    <a:pt x="100" y="18"/>
                    <a:pt x="100" y="18"/>
                    <a:pt x="100" y="18"/>
                  </a:cubicBezTo>
                  <a:cubicBezTo>
                    <a:pt x="100" y="15"/>
                    <a:pt x="100" y="15"/>
                    <a:pt x="100" y="15"/>
                  </a:cubicBezTo>
                  <a:cubicBezTo>
                    <a:pt x="100" y="6"/>
                    <a:pt x="93" y="0"/>
                    <a:pt x="85" y="0"/>
                  </a:cubicBezTo>
                  <a:cubicBezTo>
                    <a:pt x="70" y="0"/>
                    <a:pt x="70" y="0"/>
                    <a:pt x="70" y="0"/>
                  </a:cubicBezTo>
                  <a:cubicBezTo>
                    <a:pt x="62" y="0"/>
                    <a:pt x="56" y="6"/>
                    <a:pt x="56" y="15"/>
                  </a:cubicBezTo>
                  <a:cubicBezTo>
                    <a:pt x="56" y="20"/>
                    <a:pt x="56" y="20"/>
                    <a:pt x="56" y="20"/>
                  </a:cubicBezTo>
                  <a:cubicBezTo>
                    <a:pt x="18" y="20"/>
                    <a:pt x="18" y="20"/>
                    <a:pt x="18" y="20"/>
                  </a:cubicBezTo>
                  <a:cubicBezTo>
                    <a:pt x="8" y="20"/>
                    <a:pt x="0" y="28"/>
                    <a:pt x="0" y="38"/>
                  </a:cubicBezTo>
                  <a:cubicBezTo>
                    <a:pt x="0" y="101"/>
                    <a:pt x="0" y="101"/>
                    <a:pt x="0" y="101"/>
                  </a:cubicBezTo>
                  <a:cubicBezTo>
                    <a:pt x="0" y="112"/>
                    <a:pt x="8" y="120"/>
                    <a:pt x="18" y="120"/>
                  </a:cubicBezTo>
                  <a:cubicBezTo>
                    <a:pt x="122" y="120"/>
                    <a:pt x="122" y="120"/>
                    <a:pt x="122" y="120"/>
                  </a:cubicBezTo>
                  <a:cubicBezTo>
                    <a:pt x="132" y="120"/>
                    <a:pt x="140" y="111"/>
                    <a:pt x="140" y="101"/>
                  </a:cubicBezTo>
                  <a:cubicBezTo>
                    <a:pt x="140" y="38"/>
                    <a:pt x="140" y="38"/>
                    <a:pt x="140" y="38"/>
                  </a:cubicBezTo>
                  <a:cubicBezTo>
                    <a:pt x="140" y="28"/>
                    <a:pt x="132" y="20"/>
                    <a:pt x="122" y="20"/>
                  </a:cubicBezTo>
                  <a:close/>
                  <a:moveTo>
                    <a:pt x="12" y="101"/>
                  </a:moveTo>
                  <a:cubicBezTo>
                    <a:pt x="12" y="38"/>
                    <a:pt x="12" y="38"/>
                    <a:pt x="12" y="38"/>
                  </a:cubicBezTo>
                  <a:cubicBezTo>
                    <a:pt x="12" y="34"/>
                    <a:pt x="15" y="32"/>
                    <a:pt x="18" y="32"/>
                  </a:cubicBezTo>
                  <a:cubicBezTo>
                    <a:pt x="33" y="32"/>
                    <a:pt x="33" y="32"/>
                    <a:pt x="33" y="32"/>
                  </a:cubicBezTo>
                  <a:cubicBezTo>
                    <a:pt x="33" y="108"/>
                    <a:pt x="33" y="108"/>
                    <a:pt x="33" y="108"/>
                  </a:cubicBezTo>
                  <a:cubicBezTo>
                    <a:pt x="18" y="108"/>
                    <a:pt x="18" y="108"/>
                    <a:pt x="18" y="108"/>
                  </a:cubicBezTo>
                  <a:cubicBezTo>
                    <a:pt x="14" y="108"/>
                    <a:pt x="12" y="105"/>
                    <a:pt x="12" y="101"/>
                  </a:cubicBezTo>
                  <a:close/>
                  <a:moveTo>
                    <a:pt x="128" y="101"/>
                  </a:moveTo>
                  <a:cubicBezTo>
                    <a:pt x="128" y="105"/>
                    <a:pt x="125" y="108"/>
                    <a:pt x="122" y="108"/>
                  </a:cubicBezTo>
                  <a:cubicBezTo>
                    <a:pt x="45" y="108"/>
                    <a:pt x="45" y="108"/>
                    <a:pt x="45" y="108"/>
                  </a:cubicBezTo>
                  <a:cubicBezTo>
                    <a:pt x="45" y="32"/>
                    <a:pt x="45" y="32"/>
                    <a:pt x="45" y="32"/>
                  </a:cubicBezTo>
                  <a:cubicBezTo>
                    <a:pt x="56" y="32"/>
                    <a:pt x="56" y="32"/>
                    <a:pt x="56" y="32"/>
                  </a:cubicBezTo>
                  <a:cubicBezTo>
                    <a:pt x="99" y="32"/>
                    <a:pt x="99" y="32"/>
                    <a:pt x="99" y="32"/>
                  </a:cubicBezTo>
                  <a:cubicBezTo>
                    <a:pt x="122" y="32"/>
                    <a:pt x="122" y="32"/>
                    <a:pt x="122" y="32"/>
                  </a:cubicBezTo>
                  <a:cubicBezTo>
                    <a:pt x="125" y="32"/>
                    <a:pt x="128" y="34"/>
                    <a:pt x="128" y="38"/>
                  </a:cubicBezTo>
                  <a:lnTo>
                    <a:pt x="128" y="10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sp>
          <p:nvSpPr>
            <p:cNvPr id="472" name="Google Shape;472;p8"/>
            <p:cNvSpPr/>
            <p:nvPr/>
          </p:nvSpPr>
          <p:spPr>
            <a:xfrm>
              <a:off x="112" y="100"/>
              <a:ext cx="88" cy="88"/>
            </a:xfrm>
            <a:custGeom>
              <a:rect b="b" l="l" r="r" t="t"/>
              <a:pathLst>
                <a:path extrusionOk="0" h="44" w="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22" y="32"/>
                  </a:moveTo>
                  <a:cubicBezTo>
                    <a:pt x="16" y="32"/>
                    <a:pt x="12" y="27"/>
                    <a:pt x="12" y="22"/>
                  </a:cubicBezTo>
                  <a:cubicBezTo>
                    <a:pt x="12" y="16"/>
                    <a:pt x="16" y="12"/>
                    <a:pt x="22" y="12"/>
                  </a:cubicBezTo>
                  <a:cubicBezTo>
                    <a:pt x="27" y="12"/>
                    <a:pt x="32" y="16"/>
                    <a:pt x="32" y="22"/>
                  </a:cubicBezTo>
                  <a:cubicBezTo>
                    <a:pt x="32" y="27"/>
                    <a:pt x="27" y="32"/>
                    <a:pt x="22" y="3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grpSp>
      <p:sp>
        <p:nvSpPr>
          <p:cNvPr id="473" name="Google Shape;473;p8"/>
          <p:cNvSpPr/>
          <p:nvPr/>
        </p:nvSpPr>
        <p:spPr>
          <a:xfrm>
            <a:off x="4562647" y="2810840"/>
            <a:ext cx="244451" cy="227707"/>
          </a:xfrm>
          <a:custGeom>
            <a:rect b="b" l="l" r="r" t="t"/>
            <a:pathLst>
              <a:path extrusionOk="0" h="133" w="142">
                <a:moveTo>
                  <a:pt x="138" y="47"/>
                </a:moveTo>
                <a:cubicBezTo>
                  <a:pt x="114" y="30"/>
                  <a:pt x="114" y="30"/>
                  <a:pt x="114" y="30"/>
                </a:cubicBezTo>
                <a:cubicBezTo>
                  <a:pt x="114" y="12"/>
                  <a:pt x="114" y="12"/>
                  <a:pt x="114" y="12"/>
                </a:cubicBezTo>
                <a:cubicBezTo>
                  <a:pt x="114" y="9"/>
                  <a:pt x="111" y="6"/>
                  <a:pt x="108" y="6"/>
                </a:cubicBezTo>
                <a:cubicBezTo>
                  <a:pt x="104" y="6"/>
                  <a:pt x="104" y="6"/>
                  <a:pt x="104" y="6"/>
                </a:cubicBezTo>
                <a:cubicBezTo>
                  <a:pt x="100" y="6"/>
                  <a:pt x="98" y="9"/>
                  <a:pt x="98" y="12"/>
                </a:cubicBezTo>
                <a:cubicBezTo>
                  <a:pt x="98" y="18"/>
                  <a:pt x="98" y="18"/>
                  <a:pt x="98" y="18"/>
                </a:cubicBezTo>
                <a:cubicBezTo>
                  <a:pt x="74" y="2"/>
                  <a:pt x="74" y="2"/>
                  <a:pt x="74" y="2"/>
                </a:cubicBezTo>
                <a:cubicBezTo>
                  <a:pt x="72" y="0"/>
                  <a:pt x="70" y="0"/>
                  <a:pt x="68" y="2"/>
                </a:cubicBezTo>
                <a:cubicBezTo>
                  <a:pt x="4" y="47"/>
                  <a:pt x="4" y="47"/>
                  <a:pt x="4" y="47"/>
                </a:cubicBezTo>
                <a:cubicBezTo>
                  <a:pt x="1" y="49"/>
                  <a:pt x="0" y="53"/>
                  <a:pt x="2" y="56"/>
                </a:cubicBezTo>
                <a:cubicBezTo>
                  <a:pt x="4" y="58"/>
                  <a:pt x="8" y="59"/>
                  <a:pt x="10" y="57"/>
                </a:cubicBezTo>
                <a:cubicBezTo>
                  <a:pt x="17" y="52"/>
                  <a:pt x="17" y="52"/>
                  <a:pt x="17" y="52"/>
                </a:cubicBezTo>
                <a:cubicBezTo>
                  <a:pt x="17" y="123"/>
                  <a:pt x="17" y="123"/>
                  <a:pt x="17" y="123"/>
                </a:cubicBezTo>
                <a:cubicBezTo>
                  <a:pt x="17" y="129"/>
                  <a:pt x="21" y="133"/>
                  <a:pt x="27" y="133"/>
                </a:cubicBezTo>
                <a:cubicBezTo>
                  <a:pt x="115" y="133"/>
                  <a:pt x="115" y="133"/>
                  <a:pt x="115" y="133"/>
                </a:cubicBezTo>
                <a:cubicBezTo>
                  <a:pt x="121" y="133"/>
                  <a:pt x="125" y="129"/>
                  <a:pt x="125" y="123"/>
                </a:cubicBezTo>
                <a:cubicBezTo>
                  <a:pt x="125" y="52"/>
                  <a:pt x="125" y="52"/>
                  <a:pt x="125" y="52"/>
                </a:cubicBezTo>
                <a:cubicBezTo>
                  <a:pt x="132" y="57"/>
                  <a:pt x="132" y="57"/>
                  <a:pt x="132" y="57"/>
                </a:cubicBezTo>
                <a:cubicBezTo>
                  <a:pt x="133" y="58"/>
                  <a:pt x="134" y="58"/>
                  <a:pt x="135" y="58"/>
                </a:cubicBezTo>
                <a:cubicBezTo>
                  <a:pt x="137" y="58"/>
                  <a:pt x="139" y="57"/>
                  <a:pt x="140" y="56"/>
                </a:cubicBezTo>
                <a:cubicBezTo>
                  <a:pt x="142" y="53"/>
                  <a:pt x="141" y="49"/>
                  <a:pt x="138" y="47"/>
                </a:cubicBezTo>
                <a:close/>
                <a:moveTo>
                  <a:pt x="83" y="121"/>
                </a:moveTo>
                <a:cubicBezTo>
                  <a:pt x="59" y="121"/>
                  <a:pt x="59" y="121"/>
                  <a:pt x="59" y="121"/>
                </a:cubicBezTo>
                <a:cubicBezTo>
                  <a:pt x="59" y="84"/>
                  <a:pt x="59" y="84"/>
                  <a:pt x="59" y="84"/>
                </a:cubicBezTo>
                <a:cubicBezTo>
                  <a:pt x="83" y="84"/>
                  <a:pt x="83" y="84"/>
                  <a:pt x="83" y="84"/>
                </a:cubicBezTo>
                <a:lnTo>
                  <a:pt x="83" y="121"/>
                </a:lnTo>
                <a:close/>
                <a:moveTo>
                  <a:pt x="113" y="121"/>
                </a:moveTo>
                <a:cubicBezTo>
                  <a:pt x="95" y="121"/>
                  <a:pt x="95" y="121"/>
                  <a:pt x="95" y="121"/>
                </a:cubicBezTo>
                <a:cubicBezTo>
                  <a:pt x="95" y="82"/>
                  <a:pt x="95" y="82"/>
                  <a:pt x="95" y="82"/>
                </a:cubicBezTo>
                <a:cubicBezTo>
                  <a:pt x="95" y="76"/>
                  <a:pt x="90" y="72"/>
                  <a:pt x="85" y="72"/>
                </a:cubicBezTo>
                <a:cubicBezTo>
                  <a:pt x="57" y="72"/>
                  <a:pt x="57" y="72"/>
                  <a:pt x="57" y="72"/>
                </a:cubicBezTo>
                <a:cubicBezTo>
                  <a:pt x="52" y="72"/>
                  <a:pt x="47" y="76"/>
                  <a:pt x="47" y="82"/>
                </a:cubicBezTo>
                <a:cubicBezTo>
                  <a:pt x="47" y="121"/>
                  <a:pt x="47" y="121"/>
                  <a:pt x="47" y="121"/>
                </a:cubicBezTo>
                <a:cubicBezTo>
                  <a:pt x="29" y="121"/>
                  <a:pt x="29" y="121"/>
                  <a:pt x="29" y="121"/>
                </a:cubicBezTo>
                <a:cubicBezTo>
                  <a:pt x="29" y="44"/>
                  <a:pt x="29" y="44"/>
                  <a:pt x="29" y="44"/>
                </a:cubicBezTo>
                <a:cubicBezTo>
                  <a:pt x="71" y="14"/>
                  <a:pt x="71" y="14"/>
                  <a:pt x="71" y="14"/>
                </a:cubicBezTo>
                <a:cubicBezTo>
                  <a:pt x="113" y="44"/>
                  <a:pt x="113" y="44"/>
                  <a:pt x="113" y="44"/>
                </a:cubicBezTo>
                <a:lnTo>
                  <a:pt x="113" y="12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t/>
            </a:r>
            <a:endParaRPr sz="1013">
              <a:solidFill>
                <a:srgbClr val="7F7F7F"/>
              </a:solidFill>
              <a:latin typeface="Calibri"/>
              <a:ea typeface="Calibri"/>
              <a:cs typeface="Calibri"/>
              <a:sym typeface="Calibri"/>
            </a:endParaRPr>
          </a:p>
        </p:txBody>
      </p:sp>
      <p:grpSp>
        <p:nvGrpSpPr>
          <p:cNvPr id="474" name="Google Shape;474;p8"/>
          <p:cNvGrpSpPr/>
          <p:nvPr/>
        </p:nvGrpSpPr>
        <p:grpSpPr>
          <a:xfrm>
            <a:off x="2714538" y="340191"/>
            <a:ext cx="6139049" cy="129804"/>
            <a:chOff x="2713964" y="340296"/>
            <a:chExt cx="6140944" cy="129844"/>
          </a:xfrm>
        </p:grpSpPr>
        <p:cxnSp>
          <p:nvCxnSpPr>
            <p:cNvPr id="475" name="Google Shape;475;p8"/>
            <p:cNvCxnSpPr>
              <a:endCxn id="476" idx="3"/>
            </p:cNvCxnSpPr>
            <p:nvPr/>
          </p:nvCxnSpPr>
          <p:spPr>
            <a:xfrm rot="10800000">
              <a:off x="2843808" y="405218"/>
              <a:ext cx="6011100" cy="0"/>
            </a:xfrm>
            <a:prstGeom prst="straightConnector1">
              <a:avLst/>
            </a:prstGeom>
            <a:noFill/>
            <a:ln cap="flat" cmpd="sng" w="9525">
              <a:solidFill>
                <a:srgbClr val="545454"/>
              </a:solidFill>
              <a:prstDash val="solid"/>
              <a:round/>
              <a:headEnd len="sm" w="sm" type="none"/>
              <a:tailEnd len="sm" w="sm" type="none"/>
            </a:ln>
          </p:spPr>
        </p:cxnSp>
        <p:sp>
          <p:nvSpPr>
            <p:cNvPr id="476" name="Google Shape;476;p8"/>
            <p:cNvSpPr/>
            <p:nvPr/>
          </p:nvSpPr>
          <p:spPr>
            <a:xfrm>
              <a:off x="2713964" y="340296"/>
              <a:ext cx="129844" cy="129844"/>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grpSp>
      <p:sp>
        <p:nvSpPr>
          <p:cNvPr id="477" name="Google Shape;477;p8"/>
          <p:cNvSpPr txBox="1"/>
          <p:nvPr/>
        </p:nvSpPr>
        <p:spPr>
          <a:xfrm>
            <a:off x="1439955" y="308574"/>
            <a:ext cx="1190258" cy="247574"/>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en-US" sz="1200">
                <a:solidFill>
                  <a:srgbClr val="8D8D8D"/>
                </a:solidFill>
                <a:latin typeface="Microsoft Yahei"/>
                <a:ea typeface="Microsoft Yahei"/>
                <a:cs typeface="Microsoft Yahei"/>
                <a:sym typeface="Microsoft Yahei"/>
              </a:rPr>
              <a:t>Click to change the title</a:t>
            </a:r>
            <a:endParaRPr/>
          </a:p>
        </p:txBody>
      </p:sp>
      <p:sp>
        <p:nvSpPr>
          <p:cNvPr id="478" name="Google Shape;478;p8"/>
          <p:cNvSpPr/>
          <p:nvPr/>
        </p:nvSpPr>
        <p:spPr>
          <a:xfrm>
            <a:off x="894034" y="302638"/>
            <a:ext cx="443787" cy="443787"/>
          </a:xfrm>
          <a:prstGeom prst="rect">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479" name="Google Shape;479;p8"/>
          <p:cNvSpPr/>
          <p:nvPr/>
        </p:nvSpPr>
        <p:spPr>
          <a:xfrm>
            <a:off x="601482" y="135387"/>
            <a:ext cx="443787" cy="443787"/>
          </a:xfrm>
          <a:prstGeom prst="rect">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Calibri"/>
              <a:ea typeface="Calibri"/>
              <a:cs typeface="Calibri"/>
              <a:sym typeface="Calibri"/>
            </a:endParaRPr>
          </a:p>
        </p:txBody>
      </p:sp>
      <p:sp>
        <p:nvSpPr>
          <p:cNvPr id="480" name="Google Shape;480;p8"/>
          <p:cNvSpPr/>
          <p:nvPr/>
        </p:nvSpPr>
        <p:spPr>
          <a:xfrm>
            <a:off x="-28575" y="4446775"/>
            <a:ext cx="9191625" cy="712478"/>
          </a:xfrm>
          <a:custGeom>
            <a:rect b="b" l="l" r="r" t="t"/>
            <a:pathLst>
              <a:path extrusionOk="0" h="41339" w="367665">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008DEE">
              <a:alpha val="81568"/>
            </a:srgbClr>
          </a:solidFill>
          <a:ln>
            <a:noFill/>
          </a:ln>
        </p:spPr>
      </p:sp>
      <p:sp>
        <p:nvSpPr>
          <p:cNvPr id="481" name="Google Shape;481;p8"/>
          <p:cNvSpPr/>
          <p:nvPr/>
        </p:nvSpPr>
        <p:spPr>
          <a:xfrm>
            <a:off x="-28575" y="4578111"/>
            <a:ext cx="9191625" cy="584439"/>
          </a:xfrm>
          <a:custGeom>
            <a:rect b="b" l="l" r="r" t="t"/>
            <a:pathLst>
              <a:path extrusionOk="0" h="33910" w="367665">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333"/>
            </a:srgbClr>
          </a:solidFill>
          <a:ln>
            <a:noFill/>
          </a:ln>
        </p:spPr>
      </p:sp>
      <p:sp>
        <p:nvSpPr>
          <p:cNvPr id="482" name="Google Shape;482;p8"/>
          <p:cNvSpPr/>
          <p:nvPr/>
        </p:nvSpPr>
        <p:spPr>
          <a:xfrm rot="8100000">
            <a:off x="1847981" y="4252969"/>
            <a:ext cx="122612" cy="122612"/>
          </a:xfrm>
          <a:prstGeom prst="teardrop">
            <a:avLst>
              <a:gd fmla="val 100000" name="adj"/>
            </a:avLst>
          </a:prstGeom>
          <a:solidFill>
            <a:srgbClr val="AFF0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83" name="Google Shape;483;p8"/>
          <p:cNvSpPr/>
          <p:nvPr/>
        </p:nvSpPr>
        <p:spPr>
          <a:xfrm rot="8100000">
            <a:off x="6038981" y="4536819"/>
            <a:ext cx="122612" cy="122612"/>
          </a:xfrm>
          <a:prstGeom prst="teardrop">
            <a:avLst>
              <a:gd fmla="val 100000" name="adj"/>
            </a:avLst>
          </a:prstGeom>
          <a:noFill/>
          <a:ln cap="flat" cmpd="sng" w="28575">
            <a:solidFill>
              <a:srgbClr val="00CEF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84" name="Google Shape;484;p8"/>
          <p:cNvSpPr/>
          <p:nvPr/>
        </p:nvSpPr>
        <p:spPr>
          <a:xfrm rot="8100000">
            <a:off x="7181981" y="4570169"/>
            <a:ext cx="122612" cy="122612"/>
          </a:xfrm>
          <a:prstGeom prst="teardrop">
            <a:avLst>
              <a:gd fmla="val 100000" name="adj"/>
            </a:avLst>
          </a:prstGeom>
          <a:solidFill>
            <a:srgbClr val="00CEF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nvGrpSpPr>
          <p:cNvPr id="485" name="Google Shape;485;p8"/>
          <p:cNvGrpSpPr/>
          <p:nvPr/>
        </p:nvGrpSpPr>
        <p:grpSpPr>
          <a:xfrm>
            <a:off x="-9525" y="4462475"/>
            <a:ext cx="9167825" cy="595300"/>
            <a:chOff x="-9525" y="4462475"/>
            <a:chExt cx="9167825" cy="595300"/>
          </a:xfrm>
        </p:grpSpPr>
        <p:sp>
          <p:nvSpPr>
            <p:cNvPr id="486" name="Google Shape;486;p8"/>
            <p:cNvSpPr/>
            <p:nvPr/>
          </p:nvSpPr>
          <p:spPr>
            <a:xfrm>
              <a:off x="-9525" y="4581525"/>
              <a:ext cx="4205300" cy="476250"/>
            </a:xfrm>
            <a:custGeom>
              <a:rect b="b" l="l" r="r" t="t"/>
              <a:pathLst>
                <a:path extrusionOk="0" h="19050" w="168212">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cap="flat" cmpd="sng" w="9525">
              <a:solidFill>
                <a:srgbClr val="3C78D8"/>
              </a:solidFill>
              <a:prstDash val="solid"/>
              <a:round/>
              <a:headEnd len="sm" w="sm" type="none"/>
              <a:tailEnd len="sm" w="sm" type="none"/>
            </a:ln>
          </p:spPr>
        </p:sp>
        <p:sp>
          <p:nvSpPr>
            <p:cNvPr id="487" name="Google Shape;487;p8"/>
            <p:cNvSpPr/>
            <p:nvPr/>
          </p:nvSpPr>
          <p:spPr>
            <a:xfrm>
              <a:off x="4195775" y="4462475"/>
              <a:ext cx="3424225" cy="590550"/>
            </a:xfrm>
            <a:custGeom>
              <a:rect b="b" l="l" r="r" t="t"/>
              <a:pathLst>
                <a:path extrusionOk="0" h="23622" w="136969">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cap="flat" cmpd="sng" w="9525">
              <a:solidFill>
                <a:srgbClr val="3C78D8"/>
              </a:solidFill>
              <a:prstDash val="solid"/>
              <a:round/>
              <a:headEnd len="sm" w="sm" type="none"/>
              <a:tailEnd len="sm" w="sm" type="none"/>
            </a:ln>
          </p:spPr>
        </p:sp>
        <p:sp>
          <p:nvSpPr>
            <p:cNvPr id="488" name="Google Shape;488;p8"/>
            <p:cNvSpPr/>
            <p:nvPr/>
          </p:nvSpPr>
          <p:spPr>
            <a:xfrm>
              <a:off x="7624775" y="4472000"/>
              <a:ext cx="1533525" cy="414325"/>
            </a:xfrm>
            <a:custGeom>
              <a:rect b="b" l="l" r="r" t="t"/>
              <a:pathLst>
                <a:path extrusionOk="0" h="16573" w="61341">
                  <a:moveTo>
                    <a:pt x="0" y="0"/>
                  </a:moveTo>
                  <a:lnTo>
                    <a:pt x="15049" y="4762"/>
                  </a:lnTo>
                  <a:lnTo>
                    <a:pt x="30670" y="4762"/>
                  </a:lnTo>
                  <a:lnTo>
                    <a:pt x="45910" y="4762"/>
                  </a:lnTo>
                  <a:lnTo>
                    <a:pt x="61341" y="16573"/>
                  </a:lnTo>
                </a:path>
              </a:pathLst>
            </a:custGeom>
            <a:noFill/>
            <a:ln cap="flat" cmpd="sng" w="9525">
              <a:solidFill>
                <a:srgbClr val="3C78D8"/>
              </a:solidFill>
              <a:prstDash val="solid"/>
              <a:round/>
              <a:headEnd len="sm" w="sm" type="none"/>
              <a:tailEnd len="sm" w="sm" type="none"/>
            </a:ln>
          </p:spPr>
        </p:sp>
      </p:grpSp>
      <p:grpSp>
        <p:nvGrpSpPr>
          <p:cNvPr id="489" name="Google Shape;489;p8"/>
          <p:cNvGrpSpPr/>
          <p:nvPr/>
        </p:nvGrpSpPr>
        <p:grpSpPr>
          <a:xfrm>
            <a:off x="-42837" y="4443488"/>
            <a:ext cx="9229575" cy="642787"/>
            <a:chOff x="-42837" y="4443488"/>
            <a:chExt cx="9229575" cy="642787"/>
          </a:xfrm>
        </p:grpSpPr>
        <p:sp>
          <p:nvSpPr>
            <p:cNvPr id="490" name="Google Shape;490;p8"/>
            <p:cNvSpPr/>
            <p:nvPr/>
          </p:nvSpPr>
          <p:spPr>
            <a:xfrm>
              <a:off x="1114450" y="49006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1" name="Google Shape;491;p8"/>
            <p:cNvSpPr/>
            <p:nvPr/>
          </p:nvSpPr>
          <p:spPr>
            <a:xfrm>
              <a:off x="1495450" y="502927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2" name="Google Shape;492;p8"/>
            <p:cNvSpPr/>
            <p:nvPr/>
          </p:nvSpPr>
          <p:spPr>
            <a:xfrm>
              <a:off x="733450" y="49721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3" name="Google Shape;493;p8"/>
            <p:cNvSpPr/>
            <p:nvPr/>
          </p:nvSpPr>
          <p:spPr>
            <a:xfrm>
              <a:off x="352450" y="49626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4" name="Google Shape;494;p8"/>
            <p:cNvSpPr/>
            <p:nvPr/>
          </p:nvSpPr>
          <p:spPr>
            <a:xfrm>
              <a:off x="-42837" y="46054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5" name="Google Shape;495;p8"/>
            <p:cNvSpPr/>
            <p:nvPr/>
          </p:nvSpPr>
          <p:spPr>
            <a:xfrm>
              <a:off x="1876450" y="48340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6" name="Google Shape;496;p8"/>
            <p:cNvSpPr/>
            <p:nvPr/>
          </p:nvSpPr>
          <p:spPr>
            <a:xfrm>
              <a:off x="2257450" y="48292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7" name="Google Shape;497;p8"/>
            <p:cNvSpPr/>
            <p:nvPr/>
          </p:nvSpPr>
          <p:spPr>
            <a:xfrm>
              <a:off x="2638450" y="454826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8" name="Google Shape;498;p8"/>
            <p:cNvSpPr/>
            <p:nvPr/>
          </p:nvSpPr>
          <p:spPr>
            <a:xfrm>
              <a:off x="3019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499" name="Google Shape;499;p8"/>
            <p:cNvSpPr/>
            <p:nvPr/>
          </p:nvSpPr>
          <p:spPr>
            <a:xfrm>
              <a:off x="3400450" y="46149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0" name="Google Shape;500;p8"/>
            <p:cNvSpPr/>
            <p:nvPr/>
          </p:nvSpPr>
          <p:spPr>
            <a:xfrm>
              <a:off x="3781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1" name="Google Shape;501;p8"/>
            <p:cNvSpPr/>
            <p:nvPr/>
          </p:nvSpPr>
          <p:spPr>
            <a:xfrm>
              <a:off x="4162450" y="49483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2" name="Google Shape;502;p8"/>
            <p:cNvSpPr/>
            <p:nvPr/>
          </p:nvSpPr>
          <p:spPr>
            <a:xfrm>
              <a:off x="4543450" y="4667325"/>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3" name="Google Shape;503;p8"/>
            <p:cNvSpPr/>
            <p:nvPr/>
          </p:nvSpPr>
          <p:spPr>
            <a:xfrm>
              <a:off x="4924450" y="45435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4" name="Google Shape;504;p8"/>
            <p:cNvSpPr/>
            <p:nvPr/>
          </p:nvSpPr>
          <p:spPr>
            <a:xfrm>
              <a:off x="5305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5" name="Google Shape;505;p8"/>
            <p:cNvSpPr/>
            <p:nvPr/>
          </p:nvSpPr>
          <p:spPr>
            <a:xfrm>
              <a:off x="5686450" y="47721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6" name="Google Shape;506;p8"/>
            <p:cNvSpPr/>
            <p:nvPr/>
          </p:nvSpPr>
          <p:spPr>
            <a:xfrm>
              <a:off x="6067450" y="484830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7" name="Google Shape;507;p8"/>
            <p:cNvSpPr/>
            <p:nvPr/>
          </p:nvSpPr>
          <p:spPr>
            <a:xfrm>
              <a:off x="6448450" y="472923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8" name="Google Shape;508;p8"/>
            <p:cNvSpPr/>
            <p:nvPr/>
          </p:nvSpPr>
          <p:spPr>
            <a:xfrm>
              <a:off x="6829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09" name="Google Shape;509;p8"/>
            <p:cNvSpPr/>
            <p:nvPr/>
          </p:nvSpPr>
          <p:spPr>
            <a:xfrm>
              <a:off x="7210450" y="5024513"/>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0" name="Google Shape;510;p8"/>
            <p:cNvSpPr/>
            <p:nvPr/>
          </p:nvSpPr>
          <p:spPr>
            <a:xfrm>
              <a:off x="7591450" y="44434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1" name="Google Shape;511;p8"/>
            <p:cNvSpPr/>
            <p:nvPr/>
          </p:nvSpPr>
          <p:spPr>
            <a:xfrm>
              <a:off x="7972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2" name="Google Shape;512;p8"/>
            <p:cNvSpPr/>
            <p:nvPr/>
          </p:nvSpPr>
          <p:spPr>
            <a:xfrm>
              <a:off x="8353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3" name="Google Shape;513;p8"/>
            <p:cNvSpPr/>
            <p:nvPr/>
          </p:nvSpPr>
          <p:spPr>
            <a:xfrm>
              <a:off x="8734450" y="4557788"/>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4" name="Google Shape;514;p8"/>
            <p:cNvSpPr/>
            <p:nvPr/>
          </p:nvSpPr>
          <p:spPr>
            <a:xfrm>
              <a:off x="9129738" y="4867350"/>
              <a:ext cx="57000" cy="57000"/>
            </a:xfrm>
            <a:prstGeom prst="ellipse">
              <a:avLst/>
            </a:prstGeom>
            <a:solidFill>
              <a:srgbClr val="3C78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grpSp>
      <p:sp>
        <p:nvSpPr>
          <p:cNvPr id="515" name="Google Shape;515;p8"/>
          <p:cNvSpPr/>
          <p:nvPr/>
        </p:nvSpPr>
        <p:spPr>
          <a:xfrm>
            <a:off x="2990700" y="458620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6" name="Google Shape;516;p8"/>
          <p:cNvSpPr/>
          <p:nvPr/>
        </p:nvSpPr>
        <p:spPr>
          <a:xfrm>
            <a:off x="1085700" y="4871950"/>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7" name="Google Shape;517;p8"/>
          <p:cNvSpPr/>
          <p:nvPr/>
        </p:nvSpPr>
        <p:spPr>
          <a:xfrm>
            <a:off x="4895700" y="4516032"/>
            <a:ext cx="114600" cy="114600"/>
          </a:xfrm>
          <a:prstGeom prst="ellipse">
            <a:avLst/>
          </a:prstGeom>
          <a:noFill/>
          <a:ln cap="flat" cmpd="sng" w="9525">
            <a:solidFill>
              <a:srgbClr val="3C78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8" name="Google Shape;518;p8"/>
          <p:cNvSpPr/>
          <p:nvPr/>
        </p:nvSpPr>
        <p:spPr>
          <a:xfrm rot="8100000">
            <a:off x="8699949" y="4329169"/>
            <a:ext cx="122612" cy="122612"/>
          </a:xfrm>
          <a:prstGeom prst="teardrop">
            <a:avLst>
              <a:gd fmla="val 100000" name="adj"/>
            </a:avLst>
          </a:prstGeom>
          <a:noFill/>
          <a:ln cap="flat" cmpd="sng" w="28575">
            <a:solidFill>
              <a:srgbClr val="AFF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350"/>
              <a:buFont typeface="Calibri"/>
              <a:buNone/>
            </a:pPr>
            <a:r>
              <a:t/>
            </a:r>
            <a:endParaRPr sz="1350">
              <a:solidFill>
                <a:schemeClr val="dk1"/>
              </a:solidFill>
              <a:latin typeface="Calibri"/>
              <a:ea typeface="Calibri"/>
              <a:cs typeface="Calibri"/>
              <a:sym typeface="Calibri"/>
            </a:endParaRPr>
          </a:p>
        </p:txBody>
      </p:sp>
      <p:sp>
        <p:nvSpPr>
          <p:cNvPr id="519" name="Google Shape;519;p8"/>
          <p:cNvSpPr txBox="1"/>
          <p:nvPr>
            <p:ph idx="12" type="sldNum"/>
          </p:nvPr>
        </p:nvSpPr>
        <p:spPr>
          <a:xfrm>
            <a:off x="8556775" y="4826200"/>
            <a:ext cx="548700" cy="317400"/>
          </a:xfrm>
          <a:prstGeom prst="rect">
            <a:avLst/>
          </a:prstGeom>
          <a:noFill/>
          <a:ln>
            <a:noFill/>
          </a:ln>
        </p:spPr>
        <p:txBody>
          <a:bodyPr anchorCtr="0" anchor="t" bIns="91425" lIns="91425" spcFirstLastPara="1" rIns="91425" wrap="square" tIns="91425">
            <a:noAutofit/>
          </a:bodyPr>
          <a:lstStyle/>
          <a:p>
            <a:pPr indent="0" lvl="0" marL="0" marR="0" rtl="0" algn="r">
              <a:spcBef>
                <a:spcPts val="0"/>
              </a:spcBef>
              <a:spcAft>
                <a:spcPts val="0"/>
              </a:spcAft>
              <a:buClr>
                <a:schemeClr val="dk1"/>
              </a:buClr>
              <a:buSzPts val="1350"/>
              <a:buFont typeface="Calibri"/>
              <a:buNone/>
            </a:pPr>
            <a:fld id="{00000000-1234-1234-1234-123412341234}" type="slidenum">
              <a:rPr lang="en-US" sz="1350">
                <a:solidFill>
                  <a:schemeClr val="dk1"/>
                </a:solidFill>
                <a:latin typeface="Calibri"/>
                <a:ea typeface="Calibri"/>
                <a:cs typeface="Calibri"/>
                <a:sym typeface="Calibri"/>
              </a:rPr>
              <a:t>‹#›</a:t>
            </a:fld>
            <a:endParaRPr sz="1350">
              <a:solidFill>
                <a:schemeClr val="dk1"/>
              </a:solidFill>
              <a:latin typeface="Calibri"/>
              <a:ea typeface="Calibri"/>
              <a:cs typeface="Calibri"/>
              <a:sym typeface="Calibri"/>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49"/>
                                        </p:tgtEl>
                                        <p:attrNameLst>
                                          <p:attrName>style.visibility</p:attrName>
                                        </p:attrNameLst>
                                      </p:cBhvr>
                                      <p:to>
                                        <p:strVal val="visible"/>
                                      </p:to>
                                    </p:set>
                                    <p:anim calcmode="lin" valueType="num">
                                      <p:cBhvr additive="base">
                                        <p:cTn dur="300"/>
                                        <p:tgtEl>
                                          <p:spTgt spid="449"/>
                                        </p:tgtEl>
                                        <p:attrNameLst>
                                          <p:attrName>ppt_w</p:attrName>
                                        </p:attrNameLst>
                                      </p:cBhvr>
                                      <p:tavLst>
                                        <p:tav fmla="" tm="0">
                                          <p:val>
                                            <p:strVal val="0"/>
                                          </p:val>
                                        </p:tav>
                                        <p:tav fmla="" tm="100000">
                                          <p:val>
                                            <p:strVal val="#ppt_w"/>
                                          </p:val>
                                        </p:tav>
                                      </p:tavLst>
                                    </p:anim>
                                    <p:anim calcmode="lin" valueType="num">
                                      <p:cBhvr additive="base">
                                        <p:cTn dur="300"/>
                                        <p:tgtEl>
                                          <p:spTgt spid="44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100"/>
                                  </p:stCondLst>
                                  <p:childTnLst>
                                    <p:set>
                                      <p:cBhvr>
                                        <p:cTn dur="1" fill="hold">
                                          <p:stCondLst>
                                            <p:cond delay="0"/>
                                          </p:stCondLst>
                                        </p:cTn>
                                        <p:tgtEl>
                                          <p:spTgt spid="473"/>
                                        </p:tgtEl>
                                        <p:attrNameLst>
                                          <p:attrName>style.visibility</p:attrName>
                                        </p:attrNameLst>
                                      </p:cBhvr>
                                      <p:to>
                                        <p:strVal val="visible"/>
                                      </p:to>
                                    </p:set>
                                    <p:anim calcmode="lin" valueType="num">
                                      <p:cBhvr additive="base">
                                        <p:cTn dur="300"/>
                                        <p:tgtEl>
                                          <p:spTgt spid="473"/>
                                        </p:tgtEl>
                                        <p:attrNameLst>
                                          <p:attrName>ppt_w</p:attrName>
                                        </p:attrNameLst>
                                      </p:cBhvr>
                                      <p:tavLst>
                                        <p:tav fmla="" tm="0">
                                          <p:val>
                                            <p:strVal val="0"/>
                                          </p:val>
                                        </p:tav>
                                        <p:tav fmla="" tm="100000">
                                          <p:val>
                                            <p:strVal val="#ppt_w"/>
                                          </p:val>
                                        </p:tav>
                                      </p:tavLst>
                                    </p:anim>
                                    <p:anim calcmode="lin" valueType="num">
                                      <p:cBhvr additive="base">
                                        <p:cTn dur="300"/>
                                        <p:tgtEl>
                                          <p:spTgt spid="473"/>
                                        </p:tgtEl>
                                        <p:attrNameLst>
                                          <p:attrName>ppt_h</p:attrName>
                                        </p:attrNameLst>
                                      </p:cBhvr>
                                      <p:tavLst>
                                        <p:tav fmla="" tm="0">
                                          <p:val>
                                            <p:strVal val="0"/>
                                          </p:val>
                                        </p:tav>
                                        <p:tav fmla="" tm="100000">
                                          <p:val>
                                            <p:strVal val="#ppt_h"/>
                                          </p:val>
                                        </p:tav>
                                      </p:tavLst>
                                    </p:anim>
                                  </p:childTnLst>
                                </p:cTn>
                              </p:par>
                              <p:par>
                                <p:cTn fill="hold" nodeType="withEffect" presetClass="entr" presetID="2" presetSubtype="4">
                                  <p:stCondLst>
                                    <p:cond delay="400"/>
                                  </p:stCondLst>
                                  <p:childTnLst>
                                    <p:set>
                                      <p:cBhvr>
                                        <p:cTn dur="1" fill="hold">
                                          <p:stCondLst>
                                            <p:cond delay="0"/>
                                          </p:stCondLst>
                                        </p:cTn>
                                        <p:tgtEl>
                                          <p:spTgt spid="460"/>
                                        </p:tgtEl>
                                        <p:attrNameLst>
                                          <p:attrName>style.visibility</p:attrName>
                                        </p:attrNameLst>
                                      </p:cBhvr>
                                      <p:to>
                                        <p:strVal val="visible"/>
                                      </p:to>
                                    </p:set>
                                    <p:anim calcmode="lin" valueType="num">
                                      <p:cBhvr additive="base">
                                        <p:cTn dur="750"/>
                                        <p:tgtEl>
                                          <p:spTgt spid="460"/>
                                        </p:tgtEl>
                                        <p:attrNameLst>
                                          <p:attrName>ppt_y</p:attrName>
                                        </p:attrNameLst>
                                      </p:cBhvr>
                                      <p:tavLst>
                                        <p:tav fmla="" tm="0">
                                          <p:val>
                                            <p:strVal val="#ppt_y+1"/>
                                          </p:val>
                                        </p:tav>
                                        <p:tav fmla="" tm="100000">
                                          <p:val>
                                            <p:strVal val="#ppt_y"/>
                                          </p:val>
                                        </p:tav>
                                      </p:tavLst>
                                    </p:anim>
                                  </p:childTnLst>
                                </p:cTn>
                              </p:par>
                              <p:par>
                                <p:cTn fill="hold" nodeType="withEffect" presetClass="entr" presetID="23" presetSubtype="16">
                                  <p:stCondLst>
                                    <p:cond delay="400"/>
                                  </p:stCondLst>
                                  <p:childTnLst>
                                    <p:set>
                                      <p:cBhvr>
                                        <p:cTn dur="1" fill="hold">
                                          <p:stCondLst>
                                            <p:cond delay="0"/>
                                          </p:stCondLst>
                                        </p:cTn>
                                        <p:tgtEl>
                                          <p:spTgt spid="448"/>
                                        </p:tgtEl>
                                        <p:attrNameLst>
                                          <p:attrName>style.visibility</p:attrName>
                                        </p:attrNameLst>
                                      </p:cBhvr>
                                      <p:to>
                                        <p:strVal val="visible"/>
                                      </p:to>
                                    </p:set>
                                    <p:anim calcmode="lin" valueType="num">
                                      <p:cBhvr additive="base">
                                        <p:cTn dur="300"/>
                                        <p:tgtEl>
                                          <p:spTgt spid="448"/>
                                        </p:tgtEl>
                                        <p:attrNameLst>
                                          <p:attrName>ppt_w</p:attrName>
                                        </p:attrNameLst>
                                      </p:cBhvr>
                                      <p:tavLst>
                                        <p:tav fmla="" tm="0">
                                          <p:val>
                                            <p:strVal val="0"/>
                                          </p:val>
                                        </p:tav>
                                        <p:tav fmla="" tm="100000">
                                          <p:val>
                                            <p:strVal val="#ppt_w"/>
                                          </p:val>
                                        </p:tav>
                                      </p:tavLst>
                                    </p:anim>
                                    <p:anim calcmode="lin" valueType="num">
                                      <p:cBhvr additive="base">
                                        <p:cTn dur="300"/>
                                        <p:tgtEl>
                                          <p:spTgt spid="44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
                                  </p:stCondLst>
                                  <p:childTnLst>
                                    <p:set>
                                      <p:cBhvr>
                                        <p:cTn dur="1" fill="hold">
                                          <p:stCondLst>
                                            <p:cond delay="0"/>
                                          </p:stCondLst>
                                        </p:cTn>
                                        <p:tgtEl>
                                          <p:spTgt spid="465"/>
                                        </p:tgtEl>
                                        <p:attrNameLst>
                                          <p:attrName>style.visibility</p:attrName>
                                        </p:attrNameLst>
                                      </p:cBhvr>
                                      <p:to>
                                        <p:strVal val="visible"/>
                                      </p:to>
                                    </p:set>
                                    <p:anim calcmode="lin" valueType="num">
                                      <p:cBhvr additive="base">
                                        <p:cTn dur="300"/>
                                        <p:tgtEl>
                                          <p:spTgt spid="465"/>
                                        </p:tgtEl>
                                        <p:attrNameLst>
                                          <p:attrName>ppt_w</p:attrName>
                                        </p:attrNameLst>
                                      </p:cBhvr>
                                      <p:tavLst>
                                        <p:tav fmla="" tm="0">
                                          <p:val>
                                            <p:strVal val="0"/>
                                          </p:val>
                                        </p:tav>
                                        <p:tav fmla="" tm="100000">
                                          <p:val>
                                            <p:strVal val="#ppt_w"/>
                                          </p:val>
                                        </p:tav>
                                      </p:tavLst>
                                    </p:anim>
                                    <p:anim calcmode="lin" valueType="num">
                                      <p:cBhvr additive="base">
                                        <p:cTn dur="300"/>
                                        <p:tgtEl>
                                          <p:spTgt spid="465"/>
                                        </p:tgtEl>
                                        <p:attrNameLst>
                                          <p:attrName>ppt_h</p:attrName>
                                        </p:attrNameLst>
                                      </p:cBhvr>
                                      <p:tavLst>
                                        <p:tav fmla="" tm="0">
                                          <p:val>
                                            <p:strVal val="0"/>
                                          </p:val>
                                        </p:tav>
                                        <p:tav fmla="" tm="100000">
                                          <p:val>
                                            <p:strVal val="#ppt_h"/>
                                          </p:val>
                                        </p:tav>
                                      </p:tavLst>
                                    </p:anim>
                                  </p:childTnLst>
                                </p:cTn>
                              </p:par>
                              <p:par>
                                <p:cTn fill="hold" nodeType="withEffect" presetClass="entr" presetID="2" presetSubtype="1">
                                  <p:stCondLst>
                                    <p:cond delay="400"/>
                                  </p:stCondLst>
                                  <p:childTnLst>
                                    <p:set>
                                      <p:cBhvr>
                                        <p:cTn dur="1" fill="hold">
                                          <p:stCondLst>
                                            <p:cond delay="0"/>
                                          </p:stCondLst>
                                        </p:cTn>
                                        <p:tgtEl>
                                          <p:spTgt spid="459"/>
                                        </p:tgtEl>
                                        <p:attrNameLst>
                                          <p:attrName>style.visibility</p:attrName>
                                        </p:attrNameLst>
                                      </p:cBhvr>
                                      <p:to>
                                        <p:strVal val="visible"/>
                                      </p:to>
                                    </p:set>
                                    <p:anim calcmode="lin" valueType="num">
                                      <p:cBhvr additive="base">
                                        <p:cTn dur="750"/>
                                        <p:tgtEl>
                                          <p:spTgt spid="459"/>
                                        </p:tgtEl>
                                        <p:attrNameLst>
                                          <p:attrName>ppt_y</p:attrName>
                                        </p:attrNameLst>
                                      </p:cBhvr>
                                      <p:tavLst>
                                        <p:tav fmla="" tm="0">
                                          <p:val>
                                            <p:strVal val="#ppt_y-1"/>
                                          </p:val>
                                        </p:tav>
                                        <p:tav fmla="" tm="100000">
                                          <p:val>
                                            <p:strVal val="#ppt_y"/>
                                          </p:val>
                                        </p:tav>
                                      </p:tavLst>
                                    </p:anim>
                                  </p:childTnLst>
                                </p:cTn>
                              </p:par>
                              <p:par>
                                <p:cTn fill="hold" nodeType="withEffect" presetClass="entr" presetID="23" presetSubtype="16">
                                  <p:stCondLst>
                                    <p:cond delay="400"/>
                                  </p:stCondLst>
                                  <p:childTnLst>
                                    <p:set>
                                      <p:cBhvr>
                                        <p:cTn dur="1" fill="hold">
                                          <p:stCondLst>
                                            <p:cond delay="0"/>
                                          </p:stCondLst>
                                        </p:cTn>
                                        <p:tgtEl>
                                          <p:spTgt spid="451"/>
                                        </p:tgtEl>
                                        <p:attrNameLst>
                                          <p:attrName>style.visibility</p:attrName>
                                        </p:attrNameLst>
                                      </p:cBhvr>
                                      <p:to>
                                        <p:strVal val="visible"/>
                                      </p:to>
                                    </p:set>
                                    <p:anim calcmode="lin" valueType="num">
                                      <p:cBhvr additive="base">
                                        <p:cTn dur="300"/>
                                        <p:tgtEl>
                                          <p:spTgt spid="451"/>
                                        </p:tgtEl>
                                        <p:attrNameLst>
                                          <p:attrName>ppt_w</p:attrName>
                                        </p:attrNameLst>
                                      </p:cBhvr>
                                      <p:tavLst>
                                        <p:tav fmla="" tm="0">
                                          <p:val>
                                            <p:strVal val="0"/>
                                          </p:val>
                                        </p:tav>
                                        <p:tav fmla="" tm="100000">
                                          <p:val>
                                            <p:strVal val="#ppt_w"/>
                                          </p:val>
                                        </p:tav>
                                      </p:tavLst>
                                    </p:anim>
                                    <p:anim calcmode="lin" valueType="num">
                                      <p:cBhvr additive="base">
                                        <p:cTn dur="300"/>
                                        <p:tgtEl>
                                          <p:spTgt spid="45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
                                  </p:stCondLst>
                                  <p:childTnLst>
                                    <p:set>
                                      <p:cBhvr>
                                        <p:cTn dur="1" fill="hold">
                                          <p:stCondLst>
                                            <p:cond delay="0"/>
                                          </p:stCondLst>
                                        </p:cTn>
                                        <p:tgtEl>
                                          <p:spTgt spid="466"/>
                                        </p:tgtEl>
                                        <p:attrNameLst>
                                          <p:attrName>style.visibility</p:attrName>
                                        </p:attrNameLst>
                                      </p:cBhvr>
                                      <p:to>
                                        <p:strVal val="visible"/>
                                      </p:to>
                                    </p:set>
                                    <p:anim calcmode="lin" valueType="num">
                                      <p:cBhvr additive="base">
                                        <p:cTn dur="300"/>
                                        <p:tgtEl>
                                          <p:spTgt spid="466"/>
                                        </p:tgtEl>
                                        <p:attrNameLst>
                                          <p:attrName>ppt_w</p:attrName>
                                        </p:attrNameLst>
                                      </p:cBhvr>
                                      <p:tavLst>
                                        <p:tav fmla="" tm="0">
                                          <p:val>
                                            <p:strVal val="0"/>
                                          </p:val>
                                        </p:tav>
                                        <p:tav fmla="" tm="100000">
                                          <p:val>
                                            <p:strVal val="#ppt_w"/>
                                          </p:val>
                                        </p:tav>
                                      </p:tavLst>
                                    </p:anim>
                                    <p:anim calcmode="lin" valueType="num">
                                      <p:cBhvr additive="base">
                                        <p:cTn dur="300"/>
                                        <p:tgtEl>
                                          <p:spTgt spid="466"/>
                                        </p:tgtEl>
                                        <p:attrNameLst>
                                          <p:attrName>ppt_h</p:attrName>
                                        </p:attrNameLst>
                                      </p:cBhvr>
                                      <p:tavLst>
                                        <p:tav fmla="" tm="0">
                                          <p:val>
                                            <p:strVal val="0"/>
                                          </p:val>
                                        </p:tav>
                                        <p:tav fmla="" tm="100000">
                                          <p:val>
                                            <p:strVal val="#ppt_h"/>
                                          </p:val>
                                        </p:tav>
                                      </p:tavLst>
                                    </p:anim>
                                  </p:childTnLst>
                                </p:cTn>
                              </p:par>
                              <p:par>
                                <p:cTn fill="hold" nodeType="withEffect" presetClass="entr" presetID="2" presetSubtype="8">
                                  <p:stCondLst>
                                    <p:cond delay="400"/>
                                  </p:stCondLst>
                                  <p:childTnLst>
                                    <p:set>
                                      <p:cBhvr>
                                        <p:cTn dur="1" fill="hold">
                                          <p:stCondLst>
                                            <p:cond delay="0"/>
                                          </p:stCondLst>
                                        </p:cTn>
                                        <p:tgtEl>
                                          <p:spTgt spid="457"/>
                                        </p:tgtEl>
                                        <p:attrNameLst>
                                          <p:attrName>style.visibility</p:attrName>
                                        </p:attrNameLst>
                                      </p:cBhvr>
                                      <p:to>
                                        <p:strVal val="visible"/>
                                      </p:to>
                                    </p:set>
                                    <p:anim calcmode="lin" valueType="num">
                                      <p:cBhvr additive="base">
                                        <p:cTn dur="750"/>
                                        <p:tgtEl>
                                          <p:spTgt spid="457"/>
                                        </p:tgtEl>
                                        <p:attrNameLst>
                                          <p:attrName>ppt_x</p:attrName>
                                        </p:attrNameLst>
                                      </p:cBhvr>
                                      <p:tavLst>
                                        <p:tav fmla="" tm="0">
                                          <p:val>
                                            <p:strVal val="#ppt_x-1"/>
                                          </p:val>
                                        </p:tav>
                                        <p:tav fmla="" tm="100000">
                                          <p:val>
                                            <p:strVal val="#ppt_x"/>
                                          </p:val>
                                        </p:tav>
                                      </p:tavLst>
                                    </p:anim>
                                  </p:childTnLst>
                                </p:cTn>
                              </p:par>
                              <p:par>
                                <p:cTn fill="hold" nodeType="withEffect" presetClass="entr" presetID="23" presetSubtype="16">
                                  <p:stCondLst>
                                    <p:cond delay="400"/>
                                  </p:stCondLst>
                                  <p:childTnLst>
                                    <p:set>
                                      <p:cBhvr>
                                        <p:cTn dur="1" fill="hold">
                                          <p:stCondLst>
                                            <p:cond delay="0"/>
                                          </p:stCondLst>
                                        </p:cTn>
                                        <p:tgtEl>
                                          <p:spTgt spid="450"/>
                                        </p:tgtEl>
                                        <p:attrNameLst>
                                          <p:attrName>style.visibility</p:attrName>
                                        </p:attrNameLst>
                                      </p:cBhvr>
                                      <p:to>
                                        <p:strVal val="visible"/>
                                      </p:to>
                                    </p:set>
                                    <p:anim calcmode="lin" valueType="num">
                                      <p:cBhvr additive="base">
                                        <p:cTn dur="300"/>
                                        <p:tgtEl>
                                          <p:spTgt spid="450"/>
                                        </p:tgtEl>
                                        <p:attrNameLst>
                                          <p:attrName>ppt_w</p:attrName>
                                        </p:attrNameLst>
                                      </p:cBhvr>
                                      <p:tavLst>
                                        <p:tav fmla="" tm="0">
                                          <p:val>
                                            <p:strVal val="0"/>
                                          </p:val>
                                        </p:tav>
                                        <p:tav fmla="" tm="100000">
                                          <p:val>
                                            <p:strVal val="#ppt_w"/>
                                          </p:val>
                                        </p:tav>
                                      </p:tavLst>
                                    </p:anim>
                                    <p:anim calcmode="lin" valueType="num">
                                      <p:cBhvr additive="base">
                                        <p:cTn dur="300"/>
                                        <p:tgtEl>
                                          <p:spTgt spid="45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
                                  </p:stCondLst>
                                  <p:childTnLst>
                                    <p:set>
                                      <p:cBhvr>
                                        <p:cTn dur="1" fill="hold">
                                          <p:stCondLst>
                                            <p:cond delay="0"/>
                                          </p:stCondLst>
                                        </p:cTn>
                                        <p:tgtEl>
                                          <p:spTgt spid="470"/>
                                        </p:tgtEl>
                                        <p:attrNameLst>
                                          <p:attrName>style.visibility</p:attrName>
                                        </p:attrNameLst>
                                      </p:cBhvr>
                                      <p:to>
                                        <p:strVal val="visible"/>
                                      </p:to>
                                    </p:set>
                                    <p:anim calcmode="lin" valueType="num">
                                      <p:cBhvr additive="base">
                                        <p:cTn dur="300"/>
                                        <p:tgtEl>
                                          <p:spTgt spid="470"/>
                                        </p:tgtEl>
                                        <p:attrNameLst>
                                          <p:attrName>ppt_w</p:attrName>
                                        </p:attrNameLst>
                                      </p:cBhvr>
                                      <p:tavLst>
                                        <p:tav fmla="" tm="0">
                                          <p:val>
                                            <p:strVal val="0"/>
                                          </p:val>
                                        </p:tav>
                                        <p:tav fmla="" tm="100000">
                                          <p:val>
                                            <p:strVal val="#ppt_w"/>
                                          </p:val>
                                        </p:tav>
                                      </p:tavLst>
                                    </p:anim>
                                    <p:anim calcmode="lin" valueType="num">
                                      <p:cBhvr additive="base">
                                        <p:cTn dur="300"/>
                                        <p:tgtEl>
                                          <p:spTgt spid="470"/>
                                        </p:tgtEl>
                                        <p:attrNameLst>
                                          <p:attrName>ppt_h</p:attrName>
                                        </p:attrNameLst>
                                      </p:cBhvr>
                                      <p:tavLst>
                                        <p:tav fmla="" tm="0">
                                          <p:val>
                                            <p:strVal val="0"/>
                                          </p:val>
                                        </p:tav>
                                        <p:tav fmla="" tm="100000">
                                          <p:val>
                                            <p:strVal val="#ppt_h"/>
                                          </p:val>
                                        </p:tav>
                                      </p:tavLst>
                                    </p:anim>
                                  </p:childTnLst>
                                </p:cTn>
                              </p:par>
                              <p:par>
                                <p:cTn fill="hold" nodeType="withEffect" presetClass="entr" presetID="2" presetSubtype="2">
                                  <p:stCondLst>
                                    <p:cond delay="400"/>
                                  </p:stCondLst>
                                  <p:childTnLst>
                                    <p:set>
                                      <p:cBhvr>
                                        <p:cTn dur="1" fill="hold">
                                          <p:stCondLst>
                                            <p:cond delay="0"/>
                                          </p:stCondLst>
                                        </p:cTn>
                                        <p:tgtEl>
                                          <p:spTgt spid="458"/>
                                        </p:tgtEl>
                                        <p:attrNameLst>
                                          <p:attrName>style.visibility</p:attrName>
                                        </p:attrNameLst>
                                      </p:cBhvr>
                                      <p:to>
                                        <p:strVal val="visible"/>
                                      </p:to>
                                    </p:set>
                                    <p:anim calcmode="lin" valueType="num">
                                      <p:cBhvr additive="base">
                                        <p:cTn dur="750"/>
                                        <p:tgtEl>
                                          <p:spTgt spid="458"/>
                                        </p:tgtEl>
                                        <p:attrNameLst>
                                          <p:attrName>ppt_x</p:attrName>
                                        </p:attrNameLst>
                                      </p:cBhvr>
                                      <p:tavLst>
                                        <p:tav fmla="" tm="0">
                                          <p:val>
                                            <p:strVal val="#ppt_x+1"/>
                                          </p:val>
                                        </p:tav>
                                        <p:tav fmla="" tm="100000">
                                          <p:val>
                                            <p:strVal val="#ppt_x"/>
                                          </p:val>
                                        </p:tav>
                                      </p:tavLst>
                                    </p:anim>
                                  </p:childTnLst>
                                </p:cTn>
                              </p:par>
                              <p:par>
                                <p:cTn fill="hold" nodeType="withEffect" presetClass="entr" presetID="23" presetSubtype="16">
                                  <p:stCondLst>
                                    <p:cond delay="400"/>
                                  </p:stCondLst>
                                  <p:childTnLst>
                                    <p:set>
                                      <p:cBhvr>
                                        <p:cTn dur="1" fill="hold">
                                          <p:stCondLst>
                                            <p:cond delay="0"/>
                                          </p:stCondLst>
                                        </p:cTn>
                                        <p:tgtEl>
                                          <p:spTgt spid="452"/>
                                        </p:tgtEl>
                                        <p:attrNameLst>
                                          <p:attrName>style.visibility</p:attrName>
                                        </p:attrNameLst>
                                      </p:cBhvr>
                                      <p:to>
                                        <p:strVal val="visible"/>
                                      </p:to>
                                    </p:set>
                                    <p:anim calcmode="lin" valueType="num">
                                      <p:cBhvr additive="base">
                                        <p:cTn dur="300"/>
                                        <p:tgtEl>
                                          <p:spTgt spid="452"/>
                                        </p:tgtEl>
                                        <p:attrNameLst>
                                          <p:attrName>ppt_w</p:attrName>
                                        </p:attrNameLst>
                                      </p:cBhvr>
                                      <p:tavLst>
                                        <p:tav fmla="" tm="0">
                                          <p:val>
                                            <p:strVal val="0"/>
                                          </p:val>
                                        </p:tav>
                                        <p:tav fmla="" tm="100000">
                                          <p:val>
                                            <p:strVal val="#ppt_w"/>
                                          </p:val>
                                        </p:tav>
                                      </p:tavLst>
                                    </p:anim>
                                    <p:anim calcmode="lin" valueType="num">
                                      <p:cBhvr additive="base">
                                        <p:cTn dur="300"/>
                                        <p:tgtEl>
                                          <p:spTgt spid="45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400"/>
                                  </p:stCondLst>
                                  <p:childTnLst>
                                    <p:set>
                                      <p:cBhvr>
                                        <p:cTn dur="1" fill="hold">
                                          <p:stCondLst>
                                            <p:cond delay="0"/>
                                          </p:stCondLst>
                                        </p:cTn>
                                        <p:tgtEl>
                                          <p:spTgt spid="469"/>
                                        </p:tgtEl>
                                        <p:attrNameLst>
                                          <p:attrName>style.visibility</p:attrName>
                                        </p:attrNameLst>
                                      </p:cBhvr>
                                      <p:to>
                                        <p:strVal val="visible"/>
                                      </p:to>
                                    </p:set>
                                    <p:anim calcmode="lin" valueType="num">
                                      <p:cBhvr additive="base">
                                        <p:cTn dur="300"/>
                                        <p:tgtEl>
                                          <p:spTgt spid="469"/>
                                        </p:tgtEl>
                                        <p:attrNameLst>
                                          <p:attrName>ppt_w</p:attrName>
                                        </p:attrNameLst>
                                      </p:cBhvr>
                                      <p:tavLst>
                                        <p:tav fmla="" tm="0">
                                          <p:val>
                                            <p:strVal val="0"/>
                                          </p:val>
                                        </p:tav>
                                        <p:tav fmla="" tm="100000">
                                          <p:val>
                                            <p:strVal val="#ppt_w"/>
                                          </p:val>
                                        </p:tav>
                                      </p:tavLst>
                                    </p:anim>
                                    <p:anim calcmode="lin" valueType="num">
                                      <p:cBhvr additive="base">
                                        <p:cTn dur="300"/>
                                        <p:tgtEl>
                                          <p:spTgt spid="469"/>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700"/>
                                  </p:stCondLst>
                                  <p:childTnLst>
                                    <p:set>
                                      <p:cBhvr>
                                        <p:cTn dur="1" fill="hold">
                                          <p:stCondLst>
                                            <p:cond delay="0"/>
                                          </p:stCondLst>
                                        </p:cTn>
                                        <p:tgtEl>
                                          <p:spTgt spid="453"/>
                                        </p:tgtEl>
                                        <p:attrNameLst>
                                          <p:attrName>style.visibility</p:attrName>
                                        </p:attrNameLst>
                                      </p:cBhvr>
                                      <p:to>
                                        <p:strVal val="visible"/>
                                      </p:to>
                                    </p:set>
                                    <p:animEffect filter="fade" transition="in">
                                      <p:cBhvr>
                                        <p:cTn dur="500"/>
                                        <p:tgtEl>
                                          <p:spTgt spid="453"/>
                                        </p:tgtEl>
                                      </p:cBhvr>
                                    </p:animEffect>
                                  </p:childTnLst>
                                </p:cTn>
                              </p:par>
                              <p:par>
                                <p:cTn fill="hold" nodeType="withEffect" presetClass="entr" presetID="2" presetSubtype="8">
                                  <p:stCondLst>
                                    <p:cond delay="1200"/>
                                  </p:stCondLst>
                                  <p:childTnLst>
                                    <p:set>
                                      <p:cBhvr>
                                        <p:cTn dur="1" fill="hold">
                                          <p:stCondLst>
                                            <p:cond delay="0"/>
                                          </p:stCondLst>
                                        </p:cTn>
                                        <p:tgtEl>
                                          <p:spTgt spid="464"/>
                                        </p:tgtEl>
                                        <p:attrNameLst>
                                          <p:attrName>style.visibility</p:attrName>
                                        </p:attrNameLst>
                                      </p:cBhvr>
                                      <p:to>
                                        <p:strVal val="visible"/>
                                      </p:to>
                                    </p:set>
                                    <p:anim calcmode="lin" valueType="num">
                                      <p:cBhvr additive="base">
                                        <p:cTn dur="750"/>
                                        <p:tgtEl>
                                          <p:spTgt spid="46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800"/>
                                  </p:stCondLst>
                                  <p:childTnLst>
                                    <p:set>
                                      <p:cBhvr>
                                        <p:cTn dur="1" fill="hold">
                                          <p:stCondLst>
                                            <p:cond delay="0"/>
                                          </p:stCondLst>
                                        </p:cTn>
                                        <p:tgtEl>
                                          <p:spTgt spid="456"/>
                                        </p:tgtEl>
                                        <p:attrNameLst>
                                          <p:attrName>style.visibility</p:attrName>
                                        </p:attrNameLst>
                                      </p:cBhvr>
                                      <p:to>
                                        <p:strVal val="visible"/>
                                      </p:to>
                                    </p:set>
                                    <p:animEffect filter="fade" transition="in">
                                      <p:cBhvr>
                                        <p:cTn dur="500"/>
                                        <p:tgtEl>
                                          <p:spTgt spid="456"/>
                                        </p:tgtEl>
                                      </p:cBhvr>
                                    </p:animEffect>
                                  </p:childTnLst>
                                </p:cTn>
                              </p:par>
                              <p:par>
                                <p:cTn fill="hold" nodeType="withEffect" presetClass="entr" presetID="2" presetSubtype="8">
                                  <p:stCondLst>
                                    <p:cond delay="1300"/>
                                  </p:stCondLst>
                                  <p:childTnLst>
                                    <p:set>
                                      <p:cBhvr>
                                        <p:cTn dur="1" fill="hold">
                                          <p:stCondLst>
                                            <p:cond delay="0"/>
                                          </p:stCondLst>
                                        </p:cTn>
                                        <p:tgtEl>
                                          <p:spTgt spid="463"/>
                                        </p:tgtEl>
                                        <p:attrNameLst>
                                          <p:attrName>style.visibility</p:attrName>
                                        </p:attrNameLst>
                                      </p:cBhvr>
                                      <p:to>
                                        <p:strVal val="visible"/>
                                      </p:to>
                                    </p:set>
                                    <p:anim calcmode="lin" valueType="num">
                                      <p:cBhvr additive="base">
                                        <p:cTn dur="750"/>
                                        <p:tgtEl>
                                          <p:spTgt spid="46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900"/>
                                  </p:stCondLst>
                                  <p:childTnLst>
                                    <p:set>
                                      <p:cBhvr>
                                        <p:cTn dur="1" fill="hold">
                                          <p:stCondLst>
                                            <p:cond delay="0"/>
                                          </p:stCondLst>
                                        </p:cTn>
                                        <p:tgtEl>
                                          <p:spTgt spid="454"/>
                                        </p:tgtEl>
                                        <p:attrNameLst>
                                          <p:attrName>style.visibility</p:attrName>
                                        </p:attrNameLst>
                                      </p:cBhvr>
                                      <p:to>
                                        <p:strVal val="visible"/>
                                      </p:to>
                                    </p:set>
                                    <p:animEffect filter="fade" transition="in">
                                      <p:cBhvr>
                                        <p:cTn dur="500"/>
                                        <p:tgtEl>
                                          <p:spTgt spid="454"/>
                                        </p:tgtEl>
                                      </p:cBhvr>
                                    </p:animEffect>
                                  </p:childTnLst>
                                </p:cTn>
                              </p:par>
                              <p:par>
                                <p:cTn fill="hold" nodeType="withEffect" presetClass="entr" presetID="2" presetSubtype="2">
                                  <p:stCondLst>
                                    <p:cond delay="1400"/>
                                  </p:stCondLst>
                                  <p:childTnLst>
                                    <p:set>
                                      <p:cBhvr>
                                        <p:cTn dur="1" fill="hold">
                                          <p:stCondLst>
                                            <p:cond delay="0"/>
                                          </p:stCondLst>
                                        </p:cTn>
                                        <p:tgtEl>
                                          <p:spTgt spid="461"/>
                                        </p:tgtEl>
                                        <p:attrNameLst>
                                          <p:attrName>style.visibility</p:attrName>
                                        </p:attrNameLst>
                                      </p:cBhvr>
                                      <p:to>
                                        <p:strVal val="visible"/>
                                      </p:to>
                                    </p:set>
                                    <p:anim calcmode="lin" valueType="num">
                                      <p:cBhvr additive="base">
                                        <p:cTn dur="750"/>
                                        <p:tgtEl>
                                          <p:spTgt spid="46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455"/>
                                        </p:tgtEl>
                                        <p:attrNameLst>
                                          <p:attrName>style.visibility</p:attrName>
                                        </p:attrNameLst>
                                      </p:cBhvr>
                                      <p:to>
                                        <p:strVal val="visible"/>
                                      </p:to>
                                    </p:set>
                                    <p:animEffect filter="fade" transition="in">
                                      <p:cBhvr>
                                        <p:cTn dur="500"/>
                                        <p:tgtEl>
                                          <p:spTgt spid="455"/>
                                        </p:tgtEl>
                                      </p:cBhvr>
                                    </p:animEffect>
                                  </p:childTnLst>
                                </p:cTn>
                              </p:par>
                              <p:par>
                                <p:cTn fill="hold" nodeType="withEffect" presetClass="entr" presetID="2" presetSubtype="2">
                                  <p:stCondLst>
                                    <p:cond delay="1500"/>
                                  </p:stCondLst>
                                  <p:childTnLst>
                                    <p:set>
                                      <p:cBhvr>
                                        <p:cTn dur="1" fill="hold">
                                          <p:stCondLst>
                                            <p:cond delay="0"/>
                                          </p:stCondLst>
                                        </p:cTn>
                                        <p:tgtEl>
                                          <p:spTgt spid="462"/>
                                        </p:tgtEl>
                                        <p:attrNameLst>
                                          <p:attrName>style.visibility</p:attrName>
                                        </p:attrNameLst>
                                      </p:cBhvr>
                                      <p:to>
                                        <p:strVal val="visible"/>
                                      </p:to>
                                    </p:set>
                                    <p:anim calcmode="lin" valueType="num">
                                      <p:cBhvr additive="base">
                                        <p:cTn dur="750"/>
                                        <p:tgtEl>
                                          <p:spTgt spid="46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9"/>
          <p:cNvSpPr/>
          <p:nvPr/>
        </p:nvSpPr>
        <p:spPr>
          <a:xfrm>
            <a:off x="4697113" y="-21149"/>
            <a:ext cx="3999018" cy="5164649"/>
          </a:xfrm>
          <a:custGeom>
            <a:rect b="b" l="l" r="r" t="t"/>
            <a:pathLst>
              <a:path extrusionOk="0" h="6857999" w="5310188">
                <a:moveTo>
                  <a:pt x="4027961" y="4245356"/>
                </a:moveTo>
                <a:cubicBezTo>
                  <a:pt x="4027961" y="4251199"/>
                  <a:pt x="4025041" y="4257041"/>
                  <a:pt x="4025041" y="4262883"/>
                </a:cubicBezTo>
                <a:cubicBezTo>
                  <a:pt x="4042568" y="4268725"/>
                  <a:pt x="4060095" y="4274568"/>
                  <a:pt x="4077622" y="4283333"/>
                </a:cubicBezTo>
                <a:cubicBezTo>
                  <a:pt x="4112676" y="4300860"/>
                  <a:pt x="4150649" y="4318387"/>
                  <a:pt x="4185703" y="4341756"/>
                </a:cubicBezTo>
                <a:cubicBezTo>
                  <a:pt x="4308392" y="4423548"/>
                  <a:pt x="4390185" y="4537473"/>
                  <a:pt x="4463215" y="4663083"/>
                </a:cubicBezTo>
                <a:cubicBezTo>
                  <a:pt x="4471977" y="4680610"/>
                  <a:pt x="4480742" y="4701058"/>
                  <a:pt x="4504111" y="4686453"/>
                </a:cubicBezTo>
                <a:cubicBezTo>
                  <a:pt x="4524558" y="4674769"/>
                  <a:pt x="4527481" y="4657241"/>
                  <a:pt x="4518715" y="4633872"/>
                </a:cubicBezTo>
                <a:cubicBezTo>
                  <a:pt x="4512873" y="4622187"/>
                  <a:pt x="4507031" y="4610503"/>
                  <a:pt x="4498269" y="4598818"/>
                </a:cubicBezTo>
                <a:cubicBezTo>
                  <a:pt x="4439846" y="4531630"/>
                  <a:pt x="4378500" y="4464445"/>
                  <a:pt x="4322999" y="4397257"/>
                </a:cubicBezTo>
                <a:cubicBezTo>
                  <a:pt x="4258734" y="4318387"/>
                  <a:pt x="4171099" y="4280410"/>
                  <a:pt x="4080542" y="4251199"/>
                </a:cubicBezTo>
                <a:cubicBezTo>
                  <a:pt x="4063015" y="4245356"/>
                  <a:pt x="4045488" y="4248279"/>
                  <a:pt x="4027961" y="4245356"/>
                </a:cubicBezTo>
                <a:close/>
                <a:moveTo>
                  <a:pt x="1728644" y="4059133"/>
                </a:moveTo>
                <a:cubicBezTo>
                  <a:pt x="1724628" y="4059133"/>
                  <a:pt x="1720246" y="4059864"/>
                  <a:pt x="1717325" y="4061325"/>
                </a:cubicBezTo>
                <a:cubicBezTo>
                  <a:pt x="1708560" y="4070087"/>
                  <a:pt x="1696875" y="4078852"/>
                  <a:pt x="1688113" y="4090536"/>
                </a:cubicBezTo>
                <a:cubicBezTo>
                  <a:pt x="1594636" y="4198618"/>
                  <a:pt x="1501159" y="4303779"/>
                  <a:pt x="1407682" y="4411864"/>
                </a:cubicBezTo>
                <a:cubicBezTo>
                  <a:pt x="1381390" y="4443995"/>
                  <a:pt x="1355101" y="4479049"/>
                  <a:pt x="1320047" y="4519946"/>
                </a:cubicBezTo>
                <a:cubicBezTo>
                  <a:pt x="1369705" y="4528710"/>
                  <a:pt x="1404759" y="4534553"/>
                  <a:pt x="1439813" y="4540395"/>
                </a:cubicBezTo>
                <a:cubicBezTo>
                  <a:pt x="1442736" y="4519946"/>
                  <a:pt x="1442736" y="4499499"/>
                  <a:pt x="1451498" y="4487814"/>
                </a:cubicBezTo>
                <a:cubicBezTo>
                  <a:pt x="1530371" y="4376810"/>
                  <a:pt x="1612163" y="4262883"/>
                  <a:pt x="1693956" y="4151879"/>
                </a:cubicBezTo>
                <a:cubicBezTo>
                  <a:pt x="1711483" y="4128510"/>
                  <a:pt x="1729009" y="4108063"/>
                  <a:pt x="1743614" y="4084694"/>
                </a:cubicBezTo>
                <a:cubicBezTo>
                  <a:pt x="1746536" y="4081771"/>
                  <a:pt x="1743614" y="4067167"/>
                  <a:pt x="1737771" y="4061325"/>
                </a:cubicBezTo>
                <a:cubicBezTo>
                  <a:pt x="1736312" y="4059864"/>
                  <a:pt x="1732660" y="4059133"/>
                  <a:pt x="1728644" y="4059133"/>
                </a:cubicBezTo>
                <a:close/>
                <a:moveTo>
                  <a:pt x="4401869" y="2866569"/>
                </a:moveTo>
                <a:cubicBezTo>
                  <a:pt x="4396027" y="2866569"/>
                  <a:pt x="4393107" y="2869492"/>
                  <a:pt x="4387265" y="2869492"/>
                </a:cubicBezTo>
                <a:cubicBezTo>
                  <a:pt x="4366815" y="3082735"/>
                  <a:pt x="4369738" y="3293058"/>
                  <a:pt x="4393107" y="3506305"/>
                </a:cubicBezTo>
                <a:cubicBezTo>
                  <a:pt x="4436923" y="3442039"/>
                  <a:pt x="4483662" y="3383616"/>
                  <a:pt x="4507031" y="3310585"/>
                </a:cubicBezTo>
                <a:cubicBezTo>
                  <a:pt x="4521639" y="3263847"/>
                  <a:pt x="4521639" y="3225873"/>
                  <a:pt x="4486585" y="3190819"/>
                </a:cubicBezTo>
                <a:cubicBezTo>
                  <a:pt x="4428161" y="3132396"/>
                  <a:pt x="4413554" y="3062289"/>
                  <a:pt x="4419396" y="2983416"/>
                </a:cubicBezTo>
                <a:cubicBezTo>
                  <a:pt x="4419396" y="2957127"/>
                  <a:pt x="4419396" y="2927915"/>
                  <a:pt x="4416477" y="2901623"/>
                </a:cubicBezTo>
                <a:cubicBezTo>
                  <a:pt x="4413554" y="2889939"/>
                  <a:pt x="4407711" y="2878254"/>
                  <a:pt x="4401869" y="2866569"/>
                </a:cubicBezTo>
                <a:close/>
                <a:moveTo>
                  <a:pt x="1072843" y="2865839"/>
                </a:moveTo>
                <a:cubicBezTo>
                  <a:pt x="1061523" y="2864379"/>
                  <a:pt x="1048378" y="2873873"/>
                  <a:pt x="1030851" y="2892861"/>
                </a:cubicBezTo>
                <a:cubicBezTo>
                  <a:pt x="995797" y="2930835"/>
                  <a:pt x="966585" y="2968811"/>
                  <a:pt x="934454" y="3006785"/>
                </a:cubicBezTo>
                <a:cubicBezTo>
                  <a:pt x="919847" y="3024312"/>
                  <a:pt x="919847" y="3041839"/>
                  <a:pt x="931531" y="3059366"/>
                </a:cubicBezTo>
                <a:cubicBezTo>
                  <a:pt x="940296" y="3073973"/>
                  <a:pt x="951981" y="3085658"/>
                  <a:pt x="957823" y="3100262"/>
                </a:cubicBezTo>
                <a:cubicBezTo>
                  <a:pt x="1004562" y="3190819"/>
                  <a:pt x="1077589" y="3263847"/>
                  <a:pt x="1086354" y="3371931"/>
                </a:cubicBezTo>
                <a:cubicBezTo>
                  <a:pt x="1086354" y="3377774"/>
                  <a:pt x="1098039" y="3386535"/>
                  <a:pt x="1103881" y="3392378"/>
                </a:cubicBezTo>
                <a:cubicBezTo>
                  <a:pt x="1109724" y="3383616"/>
                  <a:pt x="1124328" y="3377774"/>
                  <a:pt x="1124328" y="3369009"/>
                </a:cubicBezTo>
                <a:cubicBezTo>
                  <a:pt x="1133093" y="3293058"/>
                  <a:pt x="1138935" y="3220031"/>
                  <a:pt x="1147697" y="3149923"/>
                </a:cubicBezTo>
                <a:cubicBezTo>
                  <a:pt x="1141855" y="3149923"/>
                  <a:pt x="1138935" y="3149923"/>
                  <a:pt x="1136012" y="3149923"/>
                </a:cubicBezTo>
                <a:cubicBezTo>
                  <a:pt x="1136012" y="3114869"/>
                  <a:pt x="1141855" y="3079815"/>
                  <a:pt x="1136012" y="3047681"/>
                </a:cubicBezTo>
                <a:cubicBezTo>
                  <a:pt x="1130170" y="2998023"/>
                  <a:pt x="1121408" y="2948362"/>
                  <a:pt x="1103881" y="2904546"/>
                </a:cubicBezTo>
                <a:cubicBezTo>
                  <a:pt x="1093656" y="2879715"/>
                  <a:pt x="1084162" y="2867300"/>
                  <a:pt x="1072843" y="2865839"/>
                </a:cubicBezTo>
                <a:close/>
                <a:moveTo>
                  <a:pt x="2497273" y="614357"/>
                </a:moveTo>
                <a:cubicBezTo>
                  <a:pt x="2491431" y="617277"/>
                  <a:pt x="2488511" y="617277"/>
                  <a:pt x="2482669" y="620199"/>
                </a:cubicBezTo>
                <a:cubicBezTo>
                  <a:pt x="2479746" y="643569"/>
                  <a:pt x="2473903" y="666938"/>
                  <a:pt x="2470984" y="693227"/>
                </a:cubicBezTo>
                <a:cubicBezTo>
                  <a:pt x="2468061" y="731204"/>
                  <a:pt x="2465142" y="769177"/>
                  <a:pt x="2465142" y="807154"/>
                </a:cubicBezTo>
                <a:cubicBezTo>
                  <a:pt x="2462219" y="921077"/>
                  <a:pt x="2459299" y="1037924"/>
                  <a:pt x="2517723" y="1143086"/>
                </a:cubicBezTo>
                <a:cubicBezTo>
                  <a:pt x="2544011" y="1186904"/>
                  <a:pt x="2558619" y="1233643"/>
                  <a:pt x="2579065" y="1280381"/>
                </a:cubicBezTo>
                <a:cubicBezTo>
                  <a:pt x="2596592" y="1324197"/>
                  <a:pt x="2617042" y="1368016"/>
                  <a:pt x="2634569" y="1411832"/>
                </a:cubicBezTo>
                <a:cubicBezTo>
                  <a:pt x="2631646" y="1411832"/>
                  <a:pt x="2628727" y="1414755"/>
                  <a:pt x="2625804" y="1414755"/>
                </a:cubicBezTo>
                <a:cubicBezTo>
                  <a:pt x="2579065" y="1315435"/>
                  <a:pt x="2535249" y="1216116"/>
                  <a:pt x="2488511" y="1116797"/>
                </a:cubicBezTo>
                <a:cubicBezTo>
                  <a:pt x="2485588" y="1119716"/>
                  <a:pt x="2479746" y="1119716"/>
                  <a:pt x="2473903" y="1122639"/>
                </a:cubicBezTo>
                <a:cubicBezTo>
                  <a:pt x="2473903" y="1140166"/>
                  <a:pt x="2473903" y="1160613"/>
                  <a:pt x="2473903" y="1178139"/>
                </a:cubicBezTo>
                <a:cubicBezTo>
                  <a:pt x="2479746" y="1332962"/>
                  <a:pt x="2488511" y="1487782"/>
                  <a:pt x="2491431" y="1642605"/>
                </a:cubicBezTo>
                <a:cubicBezTo>
                  <a:pt x="2494353" y="1870455"/>
                  <a:pt x="2491431" y="2101226"/>
                  <a:pt x="2497273" y="2331999"/>
                </a:cubicBezTo>
                <a:cubicBezTo>
                  <a:pt x="2503115" y="2586138"/>
                  <a:pt x="2470984" y="2834438"/>
                  <a:pt x="2395034" y="3076893"/>
                </a:cubicBezTo>
                <a:cubicBezTo>
                  <a:pt x="2345373" y="3231716"/>
                  <a:pt x="2278187" y="3377774"/>
                  <a:pt x="2161341" y="3491697"/>
                </a:cubicBezTo>
                <a:cubicBezTo>
                  <a:pt x="2073706" y="3573490"/>
                  <a:pt x="1997756" y="3664047"/>
                  <a:pt x="1933491" y="3763367"/>
                </a:cubicBezTo>
                <a:cubicBezTo>
                  <a:pt x="1918883" y="3786736"/>
                  <a:pt x="1915964" y="3818867"/>
                  <a:pt x="1904279" y="3845159"/>
                </a:cubicBezTo>
                <a:cubicBezTo>
                  <a:pt x="1895514" y="3865606"/>
                  <a:pt x="1889672" y="3886055"/>
                  <a:pt x="1875067" y="3900659"/>
                </a:cubicBezTo>
                <a:cubicBezTo>
                  <a:pt x="1863383" y="3915267"/>
                  <a:pt x="1842933" y="3921109"/>
                  <a:pt x="1825406" y="3932794"/>
                </a:cubicBezTo>
                <a:cubicBezTo>
                  <a:pt x="1772825" y="3967848"/>
                  <a:pt x="1775748" y="4052560"/>
                  <a:pt x="1831249" y="4081771"/>
                </a:cubicBezTo>
                <a:cubicBezTo>
                  <a:pt x="1883829" y="4108063"/>
                  <a:pt x="1936410" y="4140194"/>
                  <a:pt x="1988991" y="4166486"/>
                </a:cubicBezTo>
                <a:cubicBezTo>
                  <a:pt x="2021125" y="4184013"/>
                  <a:pt x="2056179" y="4195698"/>
                  <a:pt x="2091233" y="4210302"/>
                </a:cubicBezTo>
                <a:cubicBezTo>
                  <a:pt x="2193472" y="4254121"/>
                  <a:pt x="2301557" y="4289176"/>
                  <a:pt x="2400876" y="4341756"/>
                </a:cubicBezTo>
                <a:cubicBezTo>
                  <a:pt x="2506038" y="4400179"/>
                  <a:pt x="2599515" y="4473207"/>
                  <a:pt x="2698835" y="4540395"/>
                </a:cubicBezTo>
                <a:cubicBezTo>
                  <a:pt x="2760177" y="4584211"/>
                  <a:pt x="2760177" y="4595896"/>
                  <a:pt x="2707597" y="4654318"/>
                </a:cubicBezTo>
                <a:cubicBezTo>
                  <a:pt x="2704677" y="4657241"/>
                  <a:pt x="2704677" y="4663083"/>
                  <a:pt x="2704677" y="4671845"/>
                </a:cubicBezTo>
                <a:cubicBezTo>
                  <a:pt x="2847812" y="4733192"/>
                  <a:pt x="2993870" y="4768245"/>
                  <a:pt x="3157455" y="4768245"/>
                </a:cubicBezTo>
                <a:cubicBezTo>
                  <a:pt x="3148693" y="4750719"/>
                  <a:pt x="3137009" y="4739034"/>
                  <a:pt x="3125324" y="4727349"/>
                </a:cubicBezTo>
                <a:cubicBezTo>
                  <a:pt x="3034766" y="4633872"/>
                  <a:pt x="2944212" y="4537473"/>
                  <a:pt x="2856577" y="4441075"/>
                </a:cubicBezTo>
                <a:cubicBezTo>
                  <a:pt x="2839050" y="4423548"/>
                  <a:pt x="2827365" y="4388495"/>
                  <a:pt x="2827365" y="4362203"/>
                </a:cubicBezTo>
                <a:cubicBezTo>
                  <a:pt x="2812758" y="4075929"/>
                  <a:pt x="2801073" y="3786736"/>
                  <a:pt x="2792311" y="3500462"/>
                </a:cubicBezTo>
                <a:cubicBezTo>
                  <a:pt x="2780627" y="3138239"/>
                  <a:pt x="2780627" y="2778935"/>
                  <a:pt x="2771862" y="2416711"/>
                </a:cubicBezTo>
                <a:cubicBezTo>
                  <a:pt x="2766019" y="2060329"/>
                  <a:pt x="2780627" y="1706871"/>
                  <a:pt x="2906235" y="1368016"/>
                </a:cubicBezTo>
                <a:cubicBezTo>
                  <a:pt x="2926685" y="1318355"/>
                  <a:pt x="2900393" y="1280381"/>
                  <a:pt x="2877024" y="1242405"/>
                </a:cubicBezTo>
                <a:cubicBezTo>
                  <a:pt x="2859497" y="1213193"/>
                  <a:pt x="2847812" y="1219036"/>
                  <a:pt x="2830285" y="1242405"/>
                </a:cubicBezTo>
                <a:cubicBezTo>
                  <a:pt x="2801073" y="1283301"/>
                  <a:pt x="2768942" y="1321278"/>
                  <a:pt x="2736808" y="1359251"/>
                </a:cubicBezTo>
                <a:cubicBezTo>
                  <a:pt x="2783547" y="1277459"/>
                  <a:pt x="2836127" y="1201509"/>
                  <a:pt x="2891631" y="1125558"/>
                </a:cubicBezTo>
                <a:cubicBezTo>
                  <a:pt x="2912077" y="1096347"/>
                  <a:pt x="2935447" y="1067135"/>
                  <a:pt x="2964659" y="1049608"/>
                </a:cubicBezTo>
                <a:cubicBezTo>
                  <a:pt x="2996793" y="1029162"/>
                  <a:pt x="2988028" y="1017477"/>
                  <a:pt x="2967581" y="997028"/>
                </a:cubicBezTo>
                <a:cubicBezTo>
                  <a:pt x="2912077" y="941527"/>
                  <a:pt x="2868262" y="883104"/>
                  <a:pt x="2780627" y="871419"/>
                </a:cubicBezTo>
                <a:cubicBezTo>
                  <a:pt x="2698835" y="862654"/>
                  <a:pt x="2655015" y="795469"/>
                  <a:pt x="2605357" y="737046"/>
                </a:cubicBezTo>
                <a:cubicBezTo>
                  <a:pt x="2567381" y="696150"/>
                  <a:pt x="2532327" y="655254"/>
                  <a:pt x="2497273" y="614357"/>
                </a:cubicBezTo>
                <a:close/>
                <a:moveTo>
                  <a:pt x="3359017" y="608515"/>
                </a:moveTo>
                <a:cubicBezTo>
                  <a:pt x="3350252" y="628961"/>
                  <a:pt x="3341490" y="646488"/>
                  <a:pt x="3341490" y="666938"/>
                </a:cubicBezTo>
                <a:cubicBezTo>
                  <a:pt x="3338567" y="742888"/>
                  <a:pt x="3303513" y="801311"/>
                  <a:pt x="3253855" y="850970"/>
                </a:cubicBezTo>
                <a:cubicBezTo>
                  <a:pt x="3204193" y="900631"/>
                  <a:pt x="3148693" y="944447"/>
                  <a:pt x="3093189" y="991185"/>
                </a:cubicBezTo>
                <a:cubicBezTo>
                  <a:pt x="3055216" y="1023319"/>
                  <a:pt x="3055216" y="1026239"/>
                  <a:pt x="3090270" y="1058373"/>
                </a:cubicBezTo>
                <a:cubicBezTo>
                  <a:pt x="3160378" y="1125558"/>
                  <a:pt x="3245090" y="1286224"/>
                  <a:pt x="3256775" y="1385543"/>
                </a:cubicBezTo>
                <a:cubicBezTo>
                  <a:pt x="3230485" y="1321278"/>
                  <a:pt x="3204193" y="1262854"/>
                  <a:pt x="3174982" y="1195666"/>
                </a:cubicBezTo>
                <a:cubicBezTo>
                  <a:pt x="3151613" y="1219036"/>
                  <a:pt x="3131166" y="1230720"/>
                  <a:pt x="3119481" y="1248247"/>
                </a:cubicBezTo>
                <a:cubicBezTo>
                  <a:pt x="3107797" y="1265774"/>
                  <a:pt x="3101955" y="1289143"/>
                  <a:pt x="3104874" y="1306670"/>
                </a:cubicBezTo>
                <a:cubicBezTo>
                  <a:pt x="3119481" y="1368016"/>
                  <a:pt x="3134086" y="1429359"/>
                  <a:pt x="3160378" y="1487782"/>
                </a:cubicBezTo>
                <a:cubicBezTo>
                  <a:pt x="3265539" y="1736082"/>
                  <a:pt x="3303513" y="1998987"/>
                  <a:pt x="3335647" y="2261891"/>
                </a:cubicBezTo>
                <a:cubicBezTo>
                  <a:pt x="3361936" y="2472214"/>
                  <a:pt x="3382386" y="2679615"/>
                  <a:pt x="3399913" y="2889939"/>
                </a:cubicBezTo>
                <a:cubicBezTo>
                  <a:pt x="3417440" y="3103185"/>
                  <a:pt x="3432044" y="3316428"/>
                  <a:pt x="3443729" y="3529674"/>
                </a:cubicBezTo>
                <a:cubicBezTo>
                  <a:pt x="3455413" y="3693259"/>
                  <a:pt x="3458336" y="3859763"/>
                  <a:pt x="3467098" y="4023348"/>
                </a:cubicBezTo>
                <a:cubicBezTo>
                  <a:pt x="3472940" y="4131433"/>
                  <a:pt x="3478783" y="4236594"/>
                  <a:pt x="3484625" y="4344676"/>
                </a:cubicBezTo>
                <a:cubicBezTo>
                  <a:pt x="3487548" y="4385572"/>
                  <a:pt x="3475863" y="4414783"/>
                  <a:pt x="3452494" y="4443995"/>
                </a:cubicBezTo>
                <a:cubicBezTo>
                  <a:pt x="3370701" y="4543314"/>
                  <a:pt x="3288909" y="4642634"/>
                  <a:pt x="3210036" y="4744876"/>
                </a:cubicBezTo>
                <a:cubicBezTo>
                  <a:pt x="3201274" y="4756561"/>
                  <a:pt x="3195432" y="4771165"/>
                  <a:pt x="3183747" y="4791614"/>
                </a:cubicBezTo>
                <a:cubicBezTo>
                  <a:pt x="3288909" y="4800377"/>
                  <a:pt x="3385305" y="4809141"/>
                  <a:pt x="3481705" y="4814984"/>
                </a:cubicBezTo>
                <a:cubicBezTo>
                  <a:pt x="3499232" y="4817904"/>
                  <a:pt x="3519679" y="4809141"/>
                  <a:pt x="3537206" y="4800377"/>
                </a:cubicBezTo>
                <a:cubicBezTo>
                  <a:pt x="3551813" y="4794534"/>
                  <a:pt x="3566417" y="4777008"/>
                  <a:pt x="3566417" y="4762403"/>
                </a:cubicBezTo>
                <a:cubicBezTo>
                  <a:pt x="3566417" y="4715665"/>
                  <a:pt x="3589787" y="4680610"/>
                  <a:pt x="3621921" y="4648476"/>
                </a:cubicBezTo>
                <a:cubicBezTo>
                  <a:pt x="3683264" y="4587133"/>
                  <a:pt x="3747529" y="4522868"/>
                  <a:pt x="3811795" y="4461522"/>
                </a:cubicBezTo>
                <a:cubicBezTo>
                  <a:pt x="3864376" y="4408941"/>
                  <a:pt x="3890668" y="4347598"/>
                  <a:pt x="3890668" y="4271649"/>
                </a:cubicBezTo>
                <a:cubicBezTo>
                  <a:pt x="3887745" y="4198618"/>
                  <a:pt x="3899430" y="4122668"/>
                  <a:pt x="3902353" y="4046717"/>
                </a:cubicBezTo>
                <a:cubicBezTo>
                  <a:pt x="3908195" y="3906502"/>
                  <a:pt x="3916957" y="3763367"/>
                  <a:pt x="3916957" y="3620228"/>
                </a:cubicBezTo>
                <a:cubicBezTo>
                  <a:pt x="3916957" y="3512147"/>
                  <a:pt x="3902353" y="3401143"/>
                  <a:pt x="3893587" y="3290139"/>
                </a:cubicBezTo>
                <a:cubicBezTo>
                  <a:pt x="3887745" y="3222951"/>
                  <a:pt x="3887745" y="3158685"/>
                  <a:pt x="3873141" y="3094420"/>
                </a:cubicBezTo>
                <a:cubicBezTo>
                  <a:pt x="3820560" y="2854885"/>
                  <a:pt x="3794268" y="2615349"/>
                  <a:pt x="3800110" y="2372895"/>
                </a:cubicBezTo>
                <a:cubicBezTo>
                  <a:pt x="3803033" y="2232679"/>
                  <a:pt x="3782583" y="2095383"/>
                  <a:pt x="3744610" y="1961010"/>
                </a:cubicBezTo>
                <a:cubicBezTo>
                  <a:pt x="3697871" y="1794506"/>
                  <a:pt x="3642368" y="1630921"/>
                  <a:pt x="3618998" y="1458571"/>
                </a:cubicBezTo>
                <a:cubicBezTo>
                  <a:pt x="3586867" y="1239485"/>
                  <a:pt x="3507994" y="1032081"/>
                  <a:pt x="3434967" y="818838"/>
                </a:cubicBezTo>
                <a:cubicBezTo>
                  <a:pt x="3414517" y="961974"/>
                  <a:pt x="3396990" y="1105112"/>
                  <a:pt x="3376543" y="1248247"/>
                </a:cubicBezTo>
                <a:cubicBezTo>
                  <a:pt x="3367779" y="1227800"/>
                  <a:pt x="3370701" y="1210274"/>
                  <a:pt x="3373621" y="1189824"/>
                </a:cubicBezTo>
                <a:cubicBezTo>
                  <a:pt x="3388228" y="1052531"/>
                  <a:pt x="3402833" y="912316"/>
                  <a:pt x="3414517" y="775020"/>
                </a:cubicBezTo>
                <a:cubicBezTo>
                  <a:pt x="3420359" y="713677"/>
                  <a:pt x="3388228" y="661096"/>
                  <a:pt x="3359017" y="608515"/>
                </a:cubicBezTo>
                <a:close/>
                <a:moveTo>
                  <a:pt x="2314191" y="0"/>
                </a:moveTo>
                <a:lnTo>
                  <a:pt x="3503139" y="0"/>
                </a:lnTo>
                <a:lnTo>
                  <a:pt x="3473672" y="75038"/>
                </a:lnTo>
                <a:cubicBezTo>
                  <a:pt x="3458336" y="98772"/>
                  <a:pt x="3437888" y="119220"/>
                  <a:pt x="3411597" y="135287"/>
                </a:cubicBezTo>
                <a:cubicBezTo>
                  <a:pt x="3385305" y="152814"/>
                  <a:pt x="3373621" y="176183"/>
                  <a:pt x="3370701" y="208315"/>
                </a:cubicBezTo>
                <a:cubicBezTo>
                  <a:pt x="3364859" y="301792"/>
                  <a:pt x="3347332" y="392349"/>
                  <a:pt x="3356094" y="482903"/>
                </a:cubicBezTo>
                <a:cubicBezTo>
                  <a:pt x="3364859" y="608515"/>
                  <a:pt x="3408675" y="728281"/>
                  <a:pt x="3537206" y="786704"/>
                </a:cubicBezTo>
                <a:cubicBezTo>
                  <a:pt x="3598552" y="812996"/>
                  <a:pt x="3665737" y="827600"/>
                  <a:pt x="3730003" y="845127"/>
                </a:cubicBezTo>
                <a:cubicBezTo>
                  <a:pt x="3808875" y="865577"/>
                  <a:pt x="3890668" y="886023"/>
                  <a:pt x="3969537" y="906473"/>
                </a:cubicBezTo>
                <a:cubicBezTo>
                  <a:pt x="3972460" y="906473"/>
                  <a:pt x="3972460" y="909393"/>
                  <a:pt x="3975380" y="909393"/>
                </a:cubicBezTo>
                <a:cubicBezTo>
                  <a:pt x="4054253" y="929842"/>
                  <a:pt x="4133123" y="947369"/>
                  <a:pt x="4211995" y="967816"/>
                </a:cubicBezTo>
                <a:cubicBezTo>
                  <a:pt x="4261653" y="979501"/>
                  <a:pt x="4311315" y="994108"/>
                  <a:pt x="4358053" y="1014554"/>
                </a:cubicBezTo>
                <a:cubicBezTo>
                  <a:pt x="4401869" y="1032081"/>
                  <a:pt x="4439846" y="1058373"/>
                  <a:pt x="4480742" y="1075900"/>
                </a:cubicBezTo>
                <a:cubicBezTo>
                  <a:pt x="4542085" y="1102189"/>
                  <a:pt x="4582981" y="1146008"/>
                  <a:pt x="4603431" y="1207351"/>
                </a:cubicBezTo>
                <a:cubicBezTo>
                  <a:pt x="4644327" y="1324197"/>
                  <a:pt x="4685223" y="1441044"/>
                  <a:pt x="4723197" y="1560813"/>
                </a:cubicBezTo>
                <a:cubicBezTo>
                  <a:pt x="4729039" y="1578340"/>
                  <a:pt x="4729039" y="1595867"/>
                  <a:pt x="4731962" y="1613394"/>
                </a:cubicBezTo>
                <a:cubicBezTo>
                  <a:pt x="4740724" y="1657210"/>
                  <a:pt x="4743647" y="1706871"/>
                  <a:pt x="4764093" y="1744844"/>
                </a:cubicBezTo>
                <a:cubicBezTo>
                  <a:pt x="4790385" y="1794506"/>
                  <a:pt x="4799147" y="1844164"/>
                  <a:pt x="4804989" y="1896744"/>
                </a:cubicBezTo>
                <a:cubicBezTo>
                  <a:pt x="4807912" y="1931798"/>
                  <a:pt x="4828359" y="1966852"/>
                  <a:pt x="4842966" y="2001906"/>
                </a:cubicBezTo>
                <a:cubicBezTo>
                  <a:pt x="4848809" y="2019433"/>
                  <a:pt x="4863413" y="2034041"/>
                  <a:pt x="4872177" y="2051567"/>
                </a:cubicBezTo>
                <a:cubicBezTo>
                  <a:pt x="4915993" y="2147964"/>
                  <a:pt x="4956889" y="2244364"/>
                  <a:pt x="4997786" y="2340761"/>
                </a:cubicBezTo>
                <a:cubicBezTo>
                  <a:pt x="5003629" y="2352445"/>
                  <a:pt x="5012393" y="2364130"/>
                  <a:pt x="5018235" y="2375815"/>
                </a:cubicBezTo>
                <a:cubicBezTo>
                  <a:pt x="5041605" y="2425476"/>
                  <a:pt x="5070817" y="2472214"/>
                  <a:pt x="5088343" y="2524795"/>
                </a:cubicBezTo>
                <a:cubicBezTo>
                  <a:pt x="5108790" y="2586138"/>
                  <a:pt x="5132159" y="2644561"/>
                  <a:pt x="5187663" y="2688380"/>
                </a:cubicBezTo>
                <a:cubicBezTo>
                  <a:pt x="5249005" y="2735119"/>
                  <a:pt x="5278217" y="2796461"/>
                  <a:pt x="5272375" y="2875334"/>
                </a:cubicBezTo>
                <a:cubicBezTo>
                  <a:pt x="5272375" y="2913308"/>
                  <a:pt x="5278217" y="2957127"/>
                  <a:pt x="5292825" y="2992180"/>
                </a:cubicBezTo>
                <a:cubicBezTo>
                  <a:pt x="5324956" y="3076893"/>
                  <a:pt x="5307429" y="3155765"/>
                  <a:pt x="5281140" y="3231716"/>
                </a:cubicBezTo>
                <a:cubicBezTo>
                  <a:pt x="5263613" y="3316428"/>
                  <a:pt x="5243163" y="3401143"/>
                  <a:pt x="5237321" y="3488778"/>
                </a:cubicBezTo>
                <a:cubicBezTo>
                  <a:pt x="5231479" y="3561805"/>
                  <a:pt x="5202267" y="3634836"/>
                  <a:pt x="5170136" y="3702021"/>
                </a:cubicBezTo>
                <a:cubicBezTo>
                  <a:pt x="5079579" y="3886055"/>
                  <a:pt x="4980259" y="4064244"/>
                  <a:pt x="4883862" y="4248279"/>
                </a:cubicBezTo>
                <a:cubicBezTo>
                  <a:pt x="4854651" y="4303779"/>
                  <a:pt x="4837123" y="4362203"/>
                  <a:pt x="4804989" y="4414783"/>
                </a:cubicBezTo>
                <a:cubicBezTo>
                  <a:pt x="4746566" y="4511184"/>
                  <a:pt x="4682301" y="4598818"/>
                  <a:pt x="4620958" y="4692296"/>
                </a:cubicBezTo>
                <a:cubicBezTo>
                  <a:pt x="4600508" y="4727349"/>
                  <a:pt x="4577139" y="4759481"/>
                  <a:pt x="4565454" y="4797457"/>
                </a:cubicBezTo>
                <a:cubicBezTo>
                  <a:pt x="4553769" y="4841273"/>
                  <a:pt x="4527481" y="4873407"/>
                  <a:pt x="4492427" y="4899696"/>
                </a:cubicBezTo>
                <a:cubicBezTo>
                  <a:pt x="4466135" y="4917223"/>
                  <a:pt x="4457373" y="4943515"/>
                  <a:pt x="4457373" y="4975646"/>
                </a:cubicBezTo>
                <a:cubicBezTo>
                  <a:pt x="4457373" y="4996096"/>
                  <a:pt x="4454450" y="5019465"/>
                  <a:pt x="4457373" y="5039912"/>
                </a:cubicBezTo>
                <a:cubicBezTo>
                  <a:pt x="4495347" y="5402136"/>
                  <a:pt x="4471977" y="5761440"/>
                  <a:pt x="4480742" y="6123663"/>
                </a:cubicBezTo>
                <a:cubicBezTo>
                  <a:pt x="4480742" y="6161636"/>
                  <a:pt x="4483662" y="6199613"/>
                  <a:pt x="4486585" y="6237587"/>
                </a:cubicBezTo>
                <a:cubicBezTo>
                  <a:pt x="4492427" y="6290167"/>
                  <a:pt x="4492427" y="6342748"/>
                  <a:pt x="4501189" y="6392410"/>
                </a:cubicBezTo>
                <a:cubicBezTo>
                  <a:pt x="4515796" y="6474202"/>
                  <a:pt x="4466135" y="6520941"/>
                  <a:pt x="4410635" y="6564756"/>
                </a:cubicBezTo>
                <a:cubicBezTo>
                  <a:pt x="4322999" y="6634864"/>
                  <a:pt x="4223680" y="6678683"/>
                  <a:pt x="4112676" y="6690368"/>
                </a:cubicBezTo>
                <a:cubicBezTo>
                  <a:pt x="4077622" y="6693287"/>
                  <a:pt x="4057173" y="6710814"/>
                  <a:pt x="4054253" y="6745868"/>
                </a:cubicBezTo>
                <a:cubicBezTo>
                  <a:pt x="4051330" y="6748791"/>
                  <a:pt x="4051330" y="6754633"/>
                  <a:pt x="4051330" y="6757553"/>
                </a:cubicBezTo>
                <a:cubicBezTo>
                  <a:pt x="4054982" y="6787495"/>
                  <a:pt x="4055712" y="6817255"/>
                  <a:pt x="4054526" y="6846877"/>
                </a:cubicBezTo>
                <a:lnTo>
                  <a:pt x="4053482" y="6857999"/>
                </a:lnTo>
                <a:lnTo>
                  <a:pt x="1505288" y="6857999"/>
                </a:lnTo>
                <a:lnTo>
                  <a:pt x="1507001" y="6582283"/>
                </a:lnTo>
                <a:cubicBezTo>
                  <a:pt x="1507001" y="6558914"/>
                  <a:pt x="1504079" y="6535545"/>
                  <a:pt x="1501159" y="6497571"/>
                </a:cubicBezTo>
                <a:cubicBezTo>
                  <a:pt x="1466105" y="6529702"/>
                  <a:pt x="1433971" y="6550152"/>
                  <a:pt x="1410602" y="6579364"/>
                </a:cubicBezTo>
                <a:cubicBezTo>
                  <a:pt x="1337574" y="6672841"/>
                  <a:pt x="1241174" y="6675760"/>
                  <a:pt x="1136012" y="6658233"/>
                </a:cubicBezTo>
                <a:cubicBezTo>
                  <a:pt x="1115566" y="6652391"/>
                  <a:pt x="1098039" y="6646549"/>
                  <a:pt x="1077589" y="6646549"/>
                </a:cubicBezTo>
                <a:cubicBezTo>
                  <a:pt x="978270" y="6652391"/>
                  <a:pt x="890635" y="6605653"/>
                  <a:pt x="800081" y="6570599"/>
                </a:cubicBezTo>
                <a:cubicBezTo>
                  <a:pt x="756262" y="6550152"/>
                  <a:pt x="741657" y="6518018"/>
                  <a:pt x="750419" y="6468360"/>
                </a:cubicBezTo>
                <a:cubicBezTo>
                  <a:pt x="773789" y="6342748"/>
                  <a:pt x="794238" y="6217140"/>
                  <a:pt x="791316" y="6085686"/>
                </a:cubicBezTo>
                <a:cubicBezTo>
                  <a:pt x="785473" y="5936709"/>
                  <a:pt x="788396" y="5787729"/>
                  <a:pt x="794238" y="5638751"/>
                </a:cubicBezTo>
                <a:cubicBezTo>
                  <a:pt x="800081" y="5521904"/>
                  <a:pt x="817608" y="5407977"/>
                  <a:pt x="829292" y="5291131"/>
                </a:cubicBezTo>
                <a:cubicBezTo>
                  <a:pt x="832212" y="5276527"/>
                  <a:pt x="835135" y="5259000"/>
                  <a:pt x="835135" y="5244393"/>
                </a:cubicBezTo>
                <a:cubicBezTo>
                  <a:pt x="843896" y="5086650"/>
                  <a:pt x="849739" y="4925988"/>
                  <a:pt x="861423" y="4768245"/>
                </a:cubicBezTo>
                <a:cubicBezTo>
                  <a:pt x="870188" y="4666003"/>
                  <a:pt x="884793" y="4566684"/>
                  <a:pt x="899400" y="4467364"/>
                </a:cubicBezTo>
                <a:cubicBezTo>
                  <a:pt x="908162" y="4417706"/>
                  <a:pt x="899400" y="4376810"/>
                  <a:pt x="864346" y="4335914"/>
                </a:cubicBezTo>
                <a:cubicBezTo>
                  <a:pt x="767946" y="4224910"/>
                  <a:pt x="677392" y="4110983"/>
                  <a:pt x="595599" y="3988294"/>
                </a:cubicBezTo>
                <a:cubicBezTo>
                  <a:pt x="560546" y="3932794"/>
                  <a:pt x="513808" y="3883133"/>
                  <a:pt x="475830" y="3827632"/>
                </a:cubicBezTo>
                <a:cubicBezTo>
                  <a:pt x="417407" y="3745840"/>
                  <a:pt x="364826" y="3664047"/>
                  <a:pt x="309327" y="3582255"/>
                </a:cubicBezTo>
                <a:cubicBezTo>
                  <a:pt x="297641" y="3567647"/>
                  <a:pt x="291799" y="3547201"/>
                  <a:pt x="277191" y="3541358"/>
                </a:cubicBezTo>
                <a:cubicBezTo>
                  <a:pt x="233376" y="3517989"/>
                  <a:pt x="218768" y="3480013"/>
                  <a:pt x="207085" y="3436197"/>
                </a:cubicBezTo>
                <a:cubicBezTo>
                  <a:pt x="198323" y="3412827"/>
                  <a:pt x="180795" y="3392378"/>
                  <a:pt x="166187" y="3371931"/>
                </a:cubicBezTo>
                <a:cubicBezTo>
                  <a:pt x="131133" y="3313508"/>
                  <a:pt x="90237" y="3255085"/>
                  <a:pt x="61026" y="3193739"/>
                </a:cubicBezTo>
                <a:cubicBezTo>
                  <a:pt x="5525" y="3082735"/>
                  <a:pt x="-14925" y="2962969"/>
                  <a:pt x="11367" y="2840280"/>
                </a:cubicBezTo>
                <a:cubicBezTo>
                  <a:pt x="46423" y="2670853"/>
                  <a:pt x="134056" y="2524795"/>
                  <a:pt x="227533" y="2381657"/>
                </a:cubicBezTo>
                <a:cubicBezTo>
                  <a:pt x="300562" y="2270653"/>
                  <a:pt x="373591" y="2162572"/>
                  <a:pt x="446619" y="2054487"/>
                </a:cubicBezTo>
                <a:cubicBezTo>
                  <a:pt x="455385" y="2036960"/>
                  <a:pt x="467068" y="2019433"/>
                  <a:pt x="481673" y="2007749"/>
                </a:cubicBezTo>
                <a:cubicBezTo>
                  <a:pt x="578072" y="1940564"/>
                  <a:pt x="621888" y="1829559"/>
                  <a:pt x="694919" y="1741925"/>
                </a:cubicBezTo>
                <a:cubicBezTo>
                  <a:pt x="712446" y="1718555"/>
                  <a:pt x="724130" y="1689344"/>
                  <a:pt x="732892" y="1663052"/>
                </a:cubicBezTo>
                <a:cubicBezTo>
                  <a:pt x="756262" y="1598786"/>
                  <a:pt x="805923" y="1554971"/>
                  <a:pt x="858504" y="1516994"/>
                </a:cubicBezTo>
                <a:cubicBezTo>
                  <a:pt x="905242" y="1484862"/>
                  <a:pt x="922769" y="1441044"/>
                  <a:pt x="934454" y="1388463"/>
                </a:cubicBezTo>
                <a:cubicBezTo>
                  <a:pt x="963666" y="1265774"/>
                  <a:pt x="989954" y="1143086"/>
                  <a:pt x="1045458" y="1026239"/>
                </a:cubicBezTo>
                <a:cubicBezTo>
                  <a:pt x="1074670" y="964896"/>
                  <a:pt x="1127251" y="918158"/>
                  <a:pt x="1194436" y="897708"/>
                </a:cubicBezTo>
                <a:cubicBezTo>
                  <a:pt x="1270386" y="874339"/>
                  <a:pt x="1343416" y="853892"/>
                  <a:pt x="1419367" y="839285"/>
                </a:cubicBezTo>
                <a:cubicBezTo>
                  <a:pt x="1495317" y="824681"/>
                  <a:pt x="1577109" y="821758"/>
                  <a:pt x="1653059" y="807154"/>
                </a:cubicBezTo>
                <a:cubicBezTo>
                  <a:pt x="1828329" y="772100"/>
                  <a:pt x="2003599" y="731204"/>
                  <a:pt x="2178868" y="690307"/>
                </a:cubicBezTo>
                <a:cubicBezTo>
                  <a:pt x="2190553" y="687385"/>
                  <a:pt x="2202237" y="681542"/>
                  <a:pt x="2213922" y="681542"/>
                </a:cubicBezTo>
                <a:cubicBezTo>
                  <a:pt x="2313241" y="687385"/>
                  <a:pt x="2380427" y="623119"/>
                  <a:pt x="2450534" y="570538"/>
                </a:cubicBezTo>
                <a:cubicBezTo>
                  <a:pt x="2465142" y="558854"/>
                  <a:pt x="2470984" y="523800"/>
                  <a:pt x="2468061" y="500431"/>
                </a:cubicBezTo>
                <a:cubicBezTo>
                  <a:pt x="2459299" y="427403"/>
                  <a:pt x="2447615" y="354373"/>
                  <a:pt x="2430088" y="284265"/>
                </a:cubicBezTo>
                <a:cubicBezTo>
                  <a:pt x="2424245" y="257976"/>
                  <a:pt x="2409638" y="231684"/>
                  <a:pt x="2389191" y="214157"/>
                </a:cubicBezTo>
                <a:cubicBezTo>
                  <a:pt x="2336611" y="170341"/>
                  <a:pt x="2319084" y="111918"/>
                  <a:pt x="2316161" y="50572"/>
                </a:cubicBezTo>
                <a:close/>
              </a:path>
            </a:pathLst>
          </a:custGeom>
          <a:solidFill>
            <a:schemeClr val="accent1">
              <a:alpha val="40000"/>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Calibri"/>
              <a:ea typeface="Calibri"/>
              <a:cs typeface="Calibri"/>
              <a:sym typeface="Calibri"/>
            </a:endParaRPr>
          </a:p>
        </p:txBody>
      </p:sp>
      <p:graphicFrame>
        <p:nvGraphicFramePr>
          <p:cNvPr id="526" name="Google Shape;526;p9"/>
          <p:cNvGraphicFramePr/>
          <p:nvPr/>
        </p:nvGraphicFramePr>
        <p:xfrm>
          <a:off x="534495" y="1546995"/>
          <a:ext cx="8161636" cy="2174949"/>
        </p:xfrm>
        <a:graphic>
          <a:graphicData uri="http://schemas.openxmlformats.org/drawingml/2006/chart">
            <c:chart r:id="rId3"/>
          </a:graphicData>
        </a:graphic>
      </p:graphicFrame>
      <p:sp>
        <p:nvSpPr>
          <p:cNvPr id="527" name="Google Shape;527;p9"/>
          <p:cNvSpPr txBox="1"/>
          <p:nvPr/>
        </p:nvSpPr>
        <p:spPr>
          <a:xfrm>
            <a:off x="534495" y="395498"/>
            <a:ext cx="3416370" cy="948818"/>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Clr>
                <a:srgbClr val="545454"/>
              </a:buClr>
              <a:buSzPts val="2800"/>
              <a:buFont typeface="Arial"/>
              <a:buNone/>
            </a:pPr>
            <a:r>
              <a:rPr b="1" lang="en-US" sz="2800">
                <a:solidFill>
                  <a:srgbClr val="545454"/>
                </a:solidFill>
                <a:latin typeface="Calibri"/>
                <a:ea typeface="Calibri"/>
                <a:cs typeface="Calibri"/>
                <a:sym typeface="Calibri"/>
              </a:rPr>
              <a:t>Chart Infographic</a:t>
            </a:r>
            <a:endParaRPr/>
          </a:p>
          <a:p>
            <a:pPr indent="0" lvl="0" marL="0" marR="0" rtl="0" algn="l">
              <a:lnSpc>
                <a:spcPct val="80000"/>
              </a:lnSpc>
              <a:spcBef>
                <a:spcPts val="560"/>
              </a:spcBef>
              <a:spcAft>
                <a:spcPts val="0"/>
              </a:spcAft>
              <a:buClr>
                <a:srgbClr val="545454"/>
              </a:buClr>
              <a:buSzPts val="2800"/>
              <a:buFont typeface="Arial"/>
              <a:buNone/>
            </a:pPr>
            <a:r>
              <a:rPr b="1" lang="en-US" sz="2800">
                <a:solidFill>
                  <a:srgbClr val="545454"/>
                </a:solidFill>
                <a:latin typeface="Calibri"/>
                <a:ea typeface="Calibri"/>
                <a:cs typeface="Calibri"/>
                <a:sym typeface="Calibri"/>
              </a:rPr>
              <a:t>Presentation</a:t>
            </a:r>
            <a:endParaRPr/>
          </a:p>
        </p:txBody>
      </p:sp>
      <p:sp>
        <p:nvSpPr>
          <p:cNvPr id="528" name="Google Shape;528;p9"/>
          <p:cNvSpPr txBox="1"/>
          <p:nvPr/>
        </p:nvSpPr>
        <p:spPr>
          <a:xfrm>
            <a:off x="6368296" y="4033368"/>
            <a:ext cx="2188159" cy="695345"/>
          </a:xfrm>
          <a:prstGeom prst="rect">
            <a:avLst/>
          </a:prstGeom>
          <a:noFill/>
          <a:ln>
            <a:noFill/>
          </a:ln>
        </p:spPr>
        <p:txBody>
          <a:bodyPr anchorCtr="0" anchor="t" bIns="0" lIns="36000" spcFirstLastPara="1" rIns="36000" wrap="square" tIns="0">
            <a:spAutoFit/>
          </a:bodyPr>
          <a:lstStyle/>
          <a:p>
            <a:pPr indent="0" lvl="0" marL="0" marR="0" rtl="0" algn="r">
              <a:spcBef>
                <a:spcPts val="0"/>
              </a:spcBef>
              <a:spcAft>
                <a:spcPts val="0"/>
              </a:spcAft>
              <a:buNone/>
            </a:pPr>
            <a:r>
              <a:rPr b="1" lang="en-US" sz="2000">
                <a:solidFill>
                  <a:srgbClr val="545454"/>
                </a:solidFill>
                <a:latin typeface="Calibri"/>
                <a:ea typeface="Calibri"/>
                <a:cs typeface="Calibri"/>
                <a:sym typeface="Calibri"/>
              </a:rPr>
              <a:t>We Create</a:t>
            </a:r>
            <a:endParaRPr/>
          </a:p>
          <a:p>
            <a:pPr indent="0" lvl="0" marL="0" marR="0" rtl="0" algn="r">
              <a:spcBef>
                <a:spcPts val="0"/>
              </a:spcBef>
              <a:spcAft>
                <a:spcPts val="0"/>
              </a:spcAft>
              <a:buNone/>
            </a:pPr>
            <a:r>
              <a:rPr b="1" lang="en-US" sz="2000">
                <a:solidFill>
                  <a:srgbClr val="545454"/>
                </a:solidFill>
                <a:latin typeface="Calibri"/>
                <a:ea typeface="Calibri"/>
                <a:cs typeface="Calibri"/>
                <a:sym typeface="Calibri"/>
              </a:rPr>
              <a:t>Quality Professional </a:t>
            </a:r>
            <a:endParaRPr/>
          </a:p>
          <a:p>
            <a:pPr indent="0" lvl="0" marL="0" marR="0" rtl="0" algn="r">
              <a:spcBef>
                <a:spcPts val="0"/>
              </a:spcBef>
              <a:spcAft>
                <a:spcPts val="0"/>
              </a:spcAft>
              <a:buNone/>
            </a:pPr>
            <a:r>
              <a:rPr b="1" lang="en-US" sz="2000">
                <a:solidFill>
                  <a:srgbClr val="545454"/>
                </a:solidFill>
                <a:latin typeface="Calibri"/>
                <a:ea typeface="Calibri"/>
                <a:cs typeface="Calibri"/>
                <a:sym typeface="Calibri"/>
              </a:rPr>
              <a:t>PPT Presentation</a:t>
            </a:r>
            <a:endParaRPr b="1" sz="2000">
              <a:solidFill>
                <a:srgbClr val="545454"/>
              </a:solidFill>
              <a:latin typeface="Calibri"/>
              <a:ea typeface="Calibri"/>
              <a:cs typeface="Calibri"/>
              <a:sym typeface="Calibri"/>
            </a:endParaRPr>
          </a:p>
        </p:txBody>
      </p:sp>
      <p:sp>
        <p:nvSpPr>
          <p:cNvPr id="529" name="Google Shape;529;p9"/>
          <p:cNvSpPr txBox="1"/>
          <p:nvPr/>
        </p:nvSpPr>
        <p:spPr>
          <a:xfrm>
            <a:off x="804776" y="3940189"/>
            <a:ext cx="3888702"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45454"/>
                </a:solidFill>
                <a:latin typeface="Calibri"/>
                <a:ea typeface="Calibri"/>
                <a:cs typeface="Calibri"/>
                <a:sym typeface="Calibri"/>
              </a:rPr>
              <a:t>Example Text : Get a modern PowerPoint  Presentation that is beautifully designed. I hope and I believe that this Template will your Time, Money and Reputation. You can simply impress your audience and add a unique zing and appeal to your Presentations.   </a:t>
            </a:r>
            <a:endParaRPr/>
          </a:p>
        </p:txBody>
      </p: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500"/>
                                        <p:tgtEl>
                                          <p:spTgt spid="52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26"/>
                                        </p:tgtEl>
                                        <p:attrNameLst>
                                          <p:attrName>style.visibility</p:attrName>
                                        </p:attrNameLst>
                                      </p:cBhvr>
                                      <p:to>
                                        <p:strVal val="visible"/>
                                      </p:to>
                                    </p:set>
                                    <p:animEffect filter="fade" transition="in">
                                      <p:cBhvr>
                                        <p:cTn dur="500"/>
                                        <p:tgtEl>
                                          <p:spTgt spid="52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500"/>
                                        <p:tgtEl>
                                          <p:spTgt spid="52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500"/>
                                        <p:tgtEl>
                                          <p:spTgt spid="52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500"/>
                                        <p:tgtEl>
                                          <p:spTgt spid="5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主题​​">
  <a:themeElements>
    <a:clrScheme name="红动">
      <a:dk1>
        <a:srgbClr val="1C1C1C"/>
      </a:dk1>
      <a:lt1>
        <a:srgbClr val="FFFFFF"/>
      </a:lt1>
      <a:dk2>
        <a:srgbClr val="1C1C1C"/>
      </a:dk2>
      <a:lt2>
        <a:srgbClr val="FFFFFF"/>
      </a:lt2>
      <a:accent1>
        <a:srgbClr val="0072BF"/>
      </a:accent1>
      <a:accent2>
        <a:srgbClr val="3FB1FF"/>
      </a:accent2>
      <a:accent3>
        <a:srgbClr val="0072BF"/>
      </a:accent3>
      <a:accent4>
        <a:srgbClr val="3FB1FF"/>
      </a:accent4>
      <a:accent5>
        <a:srgbClr val="008DEE"/>
      </a:accent5>
      <a:accent6>
        <a:srgbClr val="00B0F0"/>
      </a:accent6>
      <a:hlink>
        <a:srgbClr val="21A5FF"/>
      </a:hlink>
      <a:folHlink>
        <a:srgbClr val="4D4D4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2017-03-04T06:55:50Z</dcterms:created>
  <dc:creator>User</dc:creator>
</cp:coreProperties>
</file>