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8097500" cx="180975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5700">
          <p15:clr>
            <a:srgbClr val="A4A3A4"/>
          </p15:clr>
        </p15:guide>
        <p15:guide id="2" pos="57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5700" orient="horz"/>
        <p:guide pos="570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81525d78dc_0_10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81525d78dc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181525d78dc_0_23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181525d78dc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616923" y="2619801"/>
            <a:ext cx="16863600" cy="7222200"/>
          </a:xfrm>
          <a:prstGeom prst="rect">
            <a:avLst/>
          </a:prstGeom>
        </p:spPr>
        <p:txBody>
          <a:bodyPr anchorCtr="0" anchor="b" bIns="227850" lIns="227850" spcFirstLastPara="1" rIns="227850" wrap="square" tIns="227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616906" y="9971921"/>
            <a:ext cx="16863600" cy="27888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616906" y="3891921"/>
            <a:ext cx="16863600" cy="6908700"/>
          </a:xfrm>
          <a:prstGeom prst="rect">
            <a:avLst/>
          </a:prstGeom>
        </p:spPr>
        <p:txBody>
          <a:bodyPr anchorCtr="0" anchor="b" bIns="227850" lIns="227850" spcFirstLastPara="1" rIns="227850" wrap="square" tIns="227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1pPr>
            <a:lvl2pPr lvl="1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2pPr>
            <a:lvl3pPr lvl="2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3pPr>
            <a:lvl4pPr lvl="3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4pPr>
            <a:lvl5pPr lvl="4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5pPr>
            <a:lvl6pPr lvl="5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6pPr>
            <a:lvl7pPr lvl="6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7pPr>
            <a:lvl8pPr lvl="7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8pPr>
            <a:lvl9pPr lvl="8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616906" y="11091162"/>
            <a:ext cx="16863600" cy="45768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514350" lvl="0" marL="457200" algn="ctr">
              <a:spcBef>
                <a:spcPts val="0"/>
              </a:spcBef>
              <a:spcAft>
                <a:spcPts val="0"/>
              </a:spcAft>
              <a:buSzPts val="4500"/>
              <a:buChar char="●"/>
              <a:defRPr/>
            </a:lvl1pPr>
            <a:lvl2pPr indent="-450850" lvl="1" marL="914400" algn="ctr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2pPr>
            <a:lvl3pPr indent="-450850" lvl="2" marL="1371600" algn="ctr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3pPr>
            <a:lvl4pPr indent="-450850" lvl="3" marL="1828800" algn="ctr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4pPr>
            <a:lvl5pPr indent="-450850" lvl="4" marL="2286000" algn="ctr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5pPr>
            <a:lvl6pPr indent="-450850" lvl="5" marL="2743200" algn="ctr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6pPr>
            <a:lvl7pPr indent="-450850" lvl="6" marL="3200400" algn="ctr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7pPr>
            <a:lvl8pPr indent="-450850" lvl="7" marL="3657600" algn="ctr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8pPr>
            <a:lvl9pPr indent="-450850" lvl="8" marL="4114800" algn="ctr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616906" y="7567806"/>
            <a:ext cx="16863600" cy="29619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1pPr>
            <a:lvl2pPr lvl="1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2pPr>
            <a:lvl3pPr lvl="2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3pPr>
            <a:lvl4pPr lvl="3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4pPr>
            <a:lvl5pPr lvl="4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5pPr>
            <a:lvl6pPr lvl="5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6pPr>
            <a:lvl7pPr lvl="6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7pPr>
            <a:lvl8pPr lvl="7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8pPr>
            <a:lvl9pPr lvl="8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616906" y="1565829"/>
            <a:ext cx="16863600" cy="20151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616906" y="4055005"/>
            <a:ext cx="16863600" cy="120207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514350" lvl="0" marL="457200">
              <a:spcBef>
                <a:spcPts val="0"/>
              </a:spcBef>
              <a:spcAft>
                <a:spcPts val="0"/>
              </a:spcAft>
              <a:buSzPts val="4500"/>
              <a:buChar char="●"/>
              <a:defRPr/>
            </a:lvl1pPr>
            <a:lvl2pPr indent="-450850" lvl="1" marL="9144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2pPr>
            <a:lvl3pPr indent="-450850" lvl="2" marL="13716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3pPr>
            <a:lvl4pPr indent="-450850" lvl="3" marL="18288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4pPr>
            <a:lvl5pPr indent="-450850" lvl="4" marL="22860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5pPr>
            <a:lvl6pPr indent="-450850" lvl="5" marL="27432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6pPr>
            <a:lvl7pPr indent="-450850" lvl="6" marL="32004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7pPr>
            <a:lvl8pPr indent="-450850" lvl="7" marL="36576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8pPr>
            <a:lvl9pPr indent="-450850" lvl="8" marL="41148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616906" y="1565829"/>
            <a:ext cx="16863600" cy="20151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616906" y="4055005"/>
            <a:ext cx="7916400" cy="120207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450850" lvl="0" marL="457200">
              <a:spcBef>
                <a:spcPts val="0"/>
              </a:spcBef>
              <a:spcAft>
                <a:spcPts val="0"/>
              </a:spcAft>
              <a:buSzPts val="3500"/>
              <a:buChar char="●"/>
              <a:defRPr sz="3500"/>
            </a:lvl1pPr>
            <a:lvl2pPr indent="-419100" lvl="1" marL="9144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2pPr>
            <a:lvl3pPr indent="-419100" lvl="2" marL="13716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indent="-419100" lvl="3" marL="18288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indent="-419100" lvl="4" marL="22860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indent="-419100" lvl="5" marL="27432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indent="-419100" lvl="6" marL="32004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indent="-419100" lvl="7" marL="36576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indent="-419100" lvl="8" marL="41148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9564125" y="4055005"/>
            <a:ext cx="7916400" cy="120207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450850" lvl="0" marL="457200">
              <a:spcBef>
                <a:spcPts val="0"/>
              </a:spcBef>
              <a:spcAft>
                <a:spcPts val="0"/>
              </a:spcAft>
              <a:buSzPts val="3500"/>
              <a:buChar char="●"/>
              <a:defRPr sz="3500"/>
            </a:lvl1pPr>
            <a:lvl2pPr indent="-419100" lvl="1" marL="9144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2pPr>
            <a:lvl3pPr indent="-419100" lvl="2" marL="13716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indent="-419100" lvl="3" marL="18288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indent="-419100" lvl="4" marL="22860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indent="-419100" lvl="5" marL="27432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indent="-419100" lvl="6" marL="32004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indent="-419100" lvl="7" marL="36576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indent="-419100" lvl="8" marL="41148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616906" y="1565829"/>
            <a:ext cx="16863600" cy="20151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616906" y="1954889"/>
            <a:ext cx="5557500" cy="2658900"/>
          </a:xfrm>
          <a:prstGeom prst="rect">
            <a:avLst/>
          </a:prstGeom>
        </p:spPr>
        <p:txBody>
          <a:bodyPr anchorCtr="0" anchor="b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616906" y="4889333"/>
            <a:ext cx="5557500" cy="111867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419100" lvl="0" marL="4572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1pPr>
            <a:lvl2pPr indent="-419100" lvl="1" marL="9144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2pPr>
            <a:lvl3pPr indent="-419100" lvl="2" marL="13716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indent="-419100" lvl="3" marL="18288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indent="-419100" lvl="4" marL="22860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indent="-419100" lvl="5" marL="27432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indent="-419100" lvl="6" marL="32004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indent="-419100" lvl="7" marL="36576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indent="-419100" lvl="8" marL="41148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970286" y="1583861"/>
            <a:ext cx="12603000" cy="143937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9048750" y="-440"/>
            <a:ext cx="9048900" cy="18097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227850" lIns="227850" spcFirstLastPara="1" rIns="227850" wrap="square" tIns="227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525469" y="4338949"/>
            <a:ext cx="8006100" cy="5215500"/>
          </a:xfrm>
          <a:prstGeom prst="rect">
            <a:avLst/>
          </a:prstGeom>
        </p:spPr>
        <p:txBody>
          <a:bodyPr anchorCtr="0" anchor="b" bIns="227850" lIns="227850" spcFirstLastPara="1" rIns="227850" wrap="square" tIns="227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1pPr>
            <a:lvl2pPr lvl="1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2pPr>
            <a:lvl3pPr lvl="2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3pPr>
            <a:lvl4pPr lvl="3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4pPr>
            <a:lvl5pPr lvl="4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5pPr>
            <a:lvl6pPr lvl="5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6pPr>
            <a:lvl7pPr lvl="6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7pPr>
            <a:lvl8pPr lvl="7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8pPr>
            <a:lvl9pPr lvl="8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525469" y="9862671"/>
            <a:ext cx="8006100" cy="43458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9776094" y="2547671"/>
            <a:ext cx="7594200" cy="130014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indent="-514350" lvl="0" marL="457200">
              <a:spcBef>
                <a:spcPts val="0"/>
              </a:spcBef>
              <a:spcAft>
                <a:spcPts val="0"/>
              </a:spcAft>
              <a:buSzPts val="4500"/>
              <a:buChar char="●"/>
              <a:defRPr/>
            </a:lvl1pPr>
            <a:lvl2pPr indent="-450850" lvl="1" marL="9144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2pPr>
            <a:lvl3pPr indent="-450850" lvl="2" marL="13716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3pPr>
            <a:lvl4pPr indent="-450850" lvl="3" marL="18288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4pPr>
            <a:lvl5pPr indent="-450850" lvl="4" marL="22860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5pPr>
            <a:lvl6pPr indent="-450850" lvl="5" marL="27432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6pPr>
            <a:lvl7pPr indent="-450850" lvl="6" marL="32004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7pPr>
            <a:lvl8pPr indent="-450850" lvl="7" marL="36576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8pPr>
            <a:lvl9pPr indent="-450850" lvl="8" marL="41148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616906" y="14885356"/>
            <a:ext cx="11872500" cy="21291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16906" y="1565829"/>
            <a:ext cx="16863600" cy="2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16906" y="4055005"/>
            <a:ext cx="16863600" cy="12020700"/>
          </a:xfrm>
          <a:prstGeom prst="rect">
            <a:avLst/>
          </a:prstGeom>
          <a:noFill/>
          <a:ln>
            <a:noFill/>
          </a:ln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5143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0"/>
              <a:buChar char="●"/>
              <a:defRPr sz="4500">
                <a:solidFill>
                  <a:schemeClr val="dk2"/>
                </a:solidFill>
              </a:defRPr>
            </a:lvl1pPr>
            <a:lvl2pPr indent="-4508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○"/>
              <a:defRPr sz="3500">
                <a:solidFill>
                  <a:schemeClr val="dk2"/>
                </a:solidFill>
              </a:defRPr>
            </a:lvl2pPr>
            <a:lvl3pPr indent="-4508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■"/>
              <a:defRPr sz="3500">
                <a:solidFill>
                  <a:schemeClr val="dk2"/>
                </a:solidFill>
              </a:defRPr>
            </a:lvl3pPr>
            <a:lvl4pPr indent="-4508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●"/>
              <a:defRPr sz="3500">
                <a:solidFill>
                  <a:schemeClr val="dk2"/>
                </a:solidFill>
              </a:defRPr>
            </a:lvl4pPr>
            <a:lvl5pPr indent="-4508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○"/>
              <a:defRPr sz="3500">
                <a:solidFill>
                  <a:schemeClr val="dk2"/>
                </a:solidFill>
              </a:defRPr>
            </a:lvl5pPr>
            <a:lvl6pPr indent="-4508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■"/>
              <a:defRPr sz="3500">
                <a:solidFill>
                  <a:schemeClr val="dk2"/>
                </a:solidFill>
              </a:defRPr>
            </a:lvl6pPr>
            <a:lvl7pPr indent="-4508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●"/>
              <a:defRPr sz="3500">
                <a:solidFill>
                  <a:schemeClr val="dk2"/>
                </a:solidFill>
              </a:defRPr>
            </a:lvl7pPr>
            <a:lvl8pPr indent="-4508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○"/>
              <a:defRPr sz="3500">
                <a:solidFill>
                  <a:schemeClr val="dk2"/>
                </a:solidFill>
              </a:defRPr>
            </a:lvl8pPr>
            <a:lvl9pPr indent="-4508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■"/>
              <a:defRPr sz="35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 algn="r">
              <a:buNone/>
              <a:defRPr sz="2500">
                <a:solidFill>
                  <a:schemeClr val="dk2"/>
                </a:solidFill>
              </a:defRPr>
            </a:lvl1pPr>
            <a:lvl2pPr lvl="1" algn="r">
              <a:buNone/>
              <a:defRPr sz="2500">
                <a:solidFill>
                  <a:schemeClr val="dk2"/>
                </a:solidFill>
              </a:defRPr>
            </a:lvl2pPr>
            <a:lvl3pPr lvl="2" algn="r">
              <a:buNone/>
              <a:defRPr sz="2500">
                <a:solidFill>
                  <a:schemeClr val="dk2"/>
                </a:solidFill>
              </a:defRPr>
            </a:lvl3pPr>
            <a:lvl4pPr lvl="3" algn="r">
              <a:buNone/>
              <a:defRPr sz="2500">
                <a:solidFill>
                  <a:schemeClr val="dk2"/>
                </a:solidFill>
              </a:defRPr>
            </a:lvl4pPr>
            <a:lvl5pPr lvl="4" algn="r">
              <a:buNone/>
              <a:defRPr sz="2500">
                <a:solidFill>
                  <a:schemeClr val="dk2"/>
                </a:solidFill>
              </a:defRPr>
            </a:lvl5pPr>
            <a:lvl6pPr lvl="5" algn="r">
              <a:buNone/>
              <a:defRPr sz="2500">
                <a:solidFill>
                  <a:schemeClr val="dk2"/>
                </a:solidFill>
              </a:defRPr>
            </a:lvl6pPr>
            <a:lvl7pPr lvl="6" algn="r">
              <a:buNone/>
              <a:defRPr sz="2500">
                <a:solidFill>
                  <a:schemeClr val="dk2"/>
                </a:solidFill>
              </a:defRPr>
            </a:lvl7pPr>
            <a:lvl8pPr lvl="7" algn="r">
              <a:buNone/>
              <a:defRPr sz="2500">
                <a:solidFill>
                  <a:schemeClr val="dk2"/>
                </a:solidFill>
              </a:defRPr>
            </a:lvl8pPr>
            <a:lvl9pPr lvl="8" algn="r">
              <a:buNone/>
              <a:defRPr sz="25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Relationship Id="rId4" Type="http://schemas.openxmlformats.org/officeDocument/2006/relationships/hyperlink" Target="https://unsplash.com/photos/z06Xy1aCUY8" TargetMode="External"/><Relationship Id="rId9" Type="http://schemas.openxmlformats.org/officeDocument/2006/relationships/hyperlink" Target="https://pejuangdesain.com/" TargetMode="External"/><Relationship Id="rId5" Type="http://schemas.openxmlformats.org/officeDocument/2006/relationships/hyperlink" Target="https://unsplash.com/@leoroza?utm_source=unsplash&amp;utm_medium=referral&amp;utm_content=creditCopyText" TargetMode="External"/><Relationship Id="rId6" Type="http://schemas.openxmlformats.org/officeDocument/2006/relationships/hyperlink" Target="https://unsplash.com/@leoroza?utm_source=unsplash&amp;utm_medium=referral&amp;utm_content=creditCopyText" TargetMode="External"/><Relationship Id="rId7" Type="http://schemas.openxmlformats.org/officeDocument/2006/relationships/hyperlink" Target="https://unsplash.com/s/photos/brazil-food?utm_source=unsplash&amp;utm_medium=referral&amp;utm_content=creditCopyText" TargetMode="External"/><Relationship Id="rId8" Type="http://schemas.openxmlformats.org/officeDocument/2006/relationships/hyperlink" Target="https://unsplash.com/s/photos/brazil-food?utm_source=unsplash&amp;utm_medium=referral&amp;utm_content=creditCopyText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713550" y="17752891"/>
            <a:ext cx="1315075" cy="234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 b="0" l="2999" r="2990" t="0"/>
          <a:stretch/>
        </p:blipFill>
        <p:spPr>
          <a:xfrm>
            <a:off x="0" y="0"/>
            <a:ext cx="18097500" cy="128340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/>
          <p:nvPr/>
        </p:nvSpPr>
        <p:spPr>
          <a:xfrm>
            <a:off x="0" y="9336037"/>
            <a:ext cx="11726657" cy="8761464"/>
          </a:xfrm>
          <a:custGeom>
            <a:rect b="b" l="l" r="r" t="t"/>
            <a:pathLst>
              <a:path extrusionOk="0" h="5490" w="7347">
                <a:moveTo>
                  <a:pt x="0" y="0"/>
                </a:moveTo>
                <a:lnTo>
                  <a:pt x="0" y="0"/>
                </a:lnTo>
                <a:lnTo>
                  <a:pt x="12" y="19"/>
                </a:lnTo>
                <a:lnTo>
                  <a:pt x="49" y="76"/>
                </a:lnTo>
                <a:lnTo>
                  <a:pt x="78" y="115"/>
                </a:lnTo>
                <a:lnTo>
                  <a:pt x="110" y="163"/>
                </a:lnTo>
                <a:lnTo>
                  <a:pt x="151" y="216"/>
                </a:lnTo>
                <a:lnTo>
                  <a:pt x="198" y="276"/>
                </a:lnTo>
                <a:lnTo>
                  <a:pt x="251" y="340"/>
                </a:lnTo>
                <a:lnTo>
                  <a:pt x="310" y="409"/>
                </a:lnTo>
                <a:lnTo>
                  <a:pt x="375" y="482"/>
                </a:lnTo>
                <a:lnTo>
                  <a:pt x="448" y="558"/>
                </a:lnTo>
                <a:lnTo>
                  <a:pt x="525" y="637"/>
                </a:lnTo>
                <a:lnTo>
                  <a:pt x="610" y="718"/>
                </a:lnTo>
                <a:lnTo>
                  <a:pt x="654" y="760"/>
                </a:lnTo>
                <a:lnTo>
                  <a:pt x="700" y="800"/>
                </a:lnTo>
                <a:lnTo>
                  <a:pt x="748" y="842"/>
                </a:lnTo>
                <a:lnTo>
                  <a:pt x="798" y="883"/>
                </a:lnTo>
                <a:lnTo>
                  <a:pt x="849" y="925"/>
                </a:lnTo>
                <a:lnTo>
                  <a:pt x="901" y="965"/>
                </a:lnTo>
                <a:lnTo>
                  <a:pt x="956" y="1007"/>
                </a:lnTo>
                <a:lnTo>
                  <a:pt x="1012" y="1048"/>
                </a:lnTo>
                <a:lnTo>
                  <a:pt x="1070" y="1089"/>
                </a:lnTo>
                <a:lnTo>
                  <a:pt x="1128" y="1128"/>
                </a:lnTo>
                <a:lnTo>
                  <a:pt x="1189" y="1168"/>
                </a:lnTo>
                <a:lnTo>
                  <a:pt x="1252" y="1207"/>
                </a:lnTo>
                <a:lnTo>
                  <a:pt x="1316" y="1246"/>
                </a:lnTo>
                <a:lnTo>
                  <a:pt x="1382" y="1283"/>
                </a:lnTo>
                <a:lnTo>
                  <a:pt x="1449" y="1321"/>
                </a:lnTo>
                <a:lnTo>
                  <a:pt x="1517" y="1356"/>
                </a:lnTo>
                <a:lnTo>
                  <a:pt x="1588" y="1392"/>
                </a:lnTo>
                <a:lnTo>
                  <a:pt x="1661" y="1427"/>
                </a:lnTo>
                <a:lnTo>
                  <a:pt x="1734" y="1459"/>
                </a:lnTo>
                <a:lnTo>
                  <a:pt x="1810" y="1491"/>
                </a:lnTo>
                <a:lnTo>
                  <a:pt x="1886" y="1521"/>
                </a:lnTo>
                <a:lnTo>
                  <a:pt x="1965" y="1550"/>
                </a:lnTo>
                <a:lnTo>
                  <a:pt x="2046" y="1577"/>
                </a:lnTo>
                <a:lnTo>
                  <a:pt x="2128" y="1604"/>
                </a:lnTo>
                <a:lnTo>
                  <a:pt x="2211" y="1628"/>
                </a:lnTo>
                <a:lnTo>
                  <a:pt x="2296" y="1650"/>
                </a:lnTo>
                <a:lnTo>
                  <a:pt x="2384" y="1671"/>
                </a:lnTo>
                <a:lnTo>
                  <a:pt x="2472" y="1691"/>
                </a:lnTo>
                <a:lnTo>
                  <a:pt x="2563" y="1709"/>
                </a:lnTo>
                <a:lnTo>
                  <a:pt x="2654" y="1724"/>
                </a:lnTo>
                <a:lnTo>
                  <a:pt x="2748" y="1735"/>
                </a:lnTo>
                <a:lnTo>
                  <a:pt x="2844" y="1747"/>
                </a:lnTo>
                <a:lnTo>
                  <a:pt x="2941" y="1755"/>
                </a:lnTo>
                <a:lnTo>
                  <a:pt x="3039" y="1762"/>
                </a:lnTo>
                <a:lnTo>
                  <a:pt x="3141" y="1765"/>
                </a:lnTo>
                <a:lnTo>
                  <a:pt x="3242" y="1767"/>
                </a:lnTo>
                <a:lnTo>
                  <a:pt x="3242" y="1767"/>
                </a:lnTo>
                <a:lnTo>
                  <a:pt x="3456" y="1768"/>
                </a:lnTo>
                <a:lnTo>
                  <a:pt x="3663" y="1771"/>
                </a:lnTo>
                <a:lnTo>
                  <a:pt x="3869" y="1773"/>
                </a:lnTo>
                <a:lnTo>
                  <a:pt x="3972" y="1773"/>
                </a:lnTo>
                <a:lnTo>
                  <a:pt x="4075" y="1771"/>
                </a:lnTo>
                <a:lnTo>
                  <a:pt x="4179" y="1770"/>
                </a:lnTo>
                <a:lnTo>
                  <a:pt x="4284" y="1767"/>
                </a:lnTo>
                <a:lnTo>
                  <a:pt x="4388" y="1761"/>
                </a:lnTo>
                <a:lnTo>
                  <a:pt x="4496" y="1755"/>
                </a:lnTo>
                <a:lnTo>
                  <a:pt x="4605" y="1744"/>
                </a:lnTo>
                <a:lnTo>
                  <a:pt x="4715" y="1734"/>
                </a:lnTo>
                <a:lnTo>
                  <a:pt x="4827" y="1719"/>
                </a:lnTo>
                <a:lnTo>
                  <a:pt x="4943" y="1703"/>
                </a:lnTo>
                <a:lnTo>
                  <a:pt x="5061" y="1682"/>
                </a:lnTo>
                <a:lnTo>
                  <a:pt x="5182" y="1658"/>
                </a:lnTo>
                <a:lnTo>
                  <a:pt x="5306" y="1631"/>
                </a:lnTo>
                <a:lnTo>
                  <a:pt x="5434" y="1600"/>
                </a:lnTo>
                <a:lnTo>
                  <a:pt x="5566" y="1564"/>
                </a:lnTo>
                <a:lnTo>
                  <a:pt x="5701" y="1525"/>
                </a:lnTo>
                <a:lnTo>
                  <a:pt x="5842" y="1480"/>
                </a:lnTo>
                <a:lnTo>
                  <a:pt x="5986" y="1431"/>
                </a:lnTo>
                <a:lnTo>
                  <a:pt x="6136" y="1377"/>
                </a:lnTo>
                <a:lnTo>
                  <a:pt x="6291" y="1318"/>
                </a:lnTo>
                <a:lnTo>
                  <a:pt x="6452" y="1252"/>
                </a:lnTo>
                <a:lnTo>
                  <a:pt x="6619" y="1180"/>
                </a:lnTo>
                <a:lnTo>
                  <a:pt x="6791" y="1103"/>
                </a:lnTo>
                <a:lnTo>
                  <a:pt x="6970" y="1019"/>
                </a:lnTo>
                <a:lnTo>
                  <a:pt x="7155" y="930"/>
                </a:lnTo>
                <a:lnTo>
                  <a:pt x="7347" y="833"/>
                </a:lnTo>
                <a:lnTo>
                  <a:pt x="7347" y="5490"/>
                </a:lnTo>
                <a:lnTo>
                  <a:pt x="0" y="5490"/>
                </a:lnTo>
                <a:lnTo>
                  <a:pt x="0" y="0"/>
                </a:lnTo>
                <a:close/>
              </a:path>
            </a:pathLst>
          </a:custGeom>
          <a:solidFill>
            <a:srgbClr val="FFB7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-3" y="9885025"/>
            <a:ext cx="18097506" cy="8212463"/>
          </a:xfrm>
          <a:custGeom>
            <a:rect b="b" l="l" r="r" t="t"/>
            <a:pathLst>
              <a:path extrusionOk="0" h="5147" w="11340">
                <a:moveTo>
                  <a:pt x="0" y="755"/>
                </a:moveTo>
                <a:lnTo>
                  <a:pt x="0" y="755"/>
                </a:lnTo>
                <a:lnTo>
                  <a:pt x="13" y="769"/>
                </a:lnTo>
                <a:lnTo>
                  <a:pt x="52" y="809"/>
                </a:lnTo>
                <a:lnTo>
                  <a:pt x="116" y="870"/>
                </a:lnTo>
                <a:lnTo>
                  <a:pt x="158" y="909"/>
                </a:lnTo>
                <a:lnTo>
                  <a:pt x="206" y="951"/>
                </a:lnTo>
                <a:lnTo>
                  <a:pt x="260" y="996"/>
                </a:lnTo>
                <a:lnTo>
                  <a:pt x="319" y="1045"/>
                </a:lnTo>
                <a:lnTo>
                  <a:pt x="383" y="1097"/>
                </a:lnTo>
                <a:lnTo>
                  <a:pt x="455" y="1151"/>
                </a:lnTo>
                <a:lnTo>
                  <a:pt x="531" y="1207"/>
                </a:lnTo>
                <a:lnTo>
                  <a:pt x="615" y="1264"/>
                </a:lnTo>
                <a:lnTo>
                  <a:pt x="703" y="1322"/>
                </a:lnTo>
                <a:lnTo>
                  <a:pt x="795" y="1381"/>
                </a:lnTo>
                <a:lnTo>
                  <a:pt x="894" y="1440"/>
                </a:lnTo>
                <a:lnTo>
                  <a:pt x="998" y="1498"/>
                </a:lnTo>
                <a:lnTo>
                  <a:pt x="1107" y="1555"/>
                </a:lnTo>
                <a:lnTo>
                  <a:pt x="1164" y="1583"/>
                </a:lnTo>
                <a:lnTo>
                  <a:pt x="1222" y="1610"/>
                </a:lnTo>
                <a:lnTo>
                  <a:pt x="1282" y="1639"/>
                </a:lnTo>
                <a:lnTo>
                  <a:pt x="1341" y="1666"/>
                </a:lnTo>
                <a:lnTo>
                  <a:pt x="1403" y="1691"/>
                </a:lnTo>
                <a:lnTo>
                  <a:pt x="1467" y="1716"/>
                </a:lnTo>
                <a:lnTo>
                  <a:pt x="1531" y="1742"/>
                </a:lnTo>
                <a:lnTo>
                  <a:pt x="1595" y="1766"/>
                </a:lnTo>
                <a:lnTo>
                  <a:pt x="1662" y="1789"/>
                </a:lnTo>
                <a:lnTo>
                  <a:pt x="1729" y="1812"/>
                </a:lnTo>
                <a:lnTo>
                  <a:pt x="1798" y="1833"/>
                </a:lnTo>
                <a:lnTo>
                  <a:pt x="1868" y="1854"/>
                </a:lnTo>
                <a:lnTo>
                  <a:pt x="1940" y="1873"/>
                </a:lnTo>
                <a:lnTo>
                  <a:pt x="2013" y="1891"/>
                </a:lnTo>
                <a:lnTo>
                  <a:pt x="2086" y="1909"/>
                </a:lnTo>
                <a:lnTo>
                  <a:pt x="2161" y="1925"/>
                </a:lnTo>
                <a:lnTo>
                  <a:pt x="2237" y="1940"/>
                </a:lnTo>
                <a:lnTo>
                  <a:pt x="2313" y="1954"/>
                </a:lnTo>
                <a:lnTo>
                  <a:pt x="2392" y="1966"/>
                </a:lnTo>
                <a:lnTo>
                  <a:pt x="2471" y="1976"/>
                </a:lnTo>
                <a:lnTo>
                  <a:pt x="2552" y="1985"/>
                </a:lnTo>
                <a:lnTo>
                  <a:pt x="2632" y="1992"/>
                </a:lnTo>
                <a:lnTo>
                  <a:pt x="2714" y="2000"/>
                </a:lnTo>
                <a:lnTo>
                  <a:pt x="2798" y="2004"/>
                </a:lnTo>
                <a:lnTo>
                  <a:pt x="2883" y="2006"/>
                </a:lnTo>
                <a:lnTo>
                  <a:pt x="2968" y="2007"/>
                </a:lnTo>
                <a:lnTo>
                  <a:pt x="2968" y="2007"/>
                </a:lnTo>
                <a:lnTo>
                  <a:pt x="3053" y="2007"/>
                </a:lnTo>
                <a:lnTo>
                  <a:pt x="3138" y="2006"/>
                </a:lnTo>
                <a:lnTo>
                  <a:pt x="3223" y="2003"/>
                </a:lnTo>
                <a:lnTo>
                  <a:pt x="3305" y="2000"/>
                </a:lnTo>
                <a:lnTo>
                  <a:pt x="3387" y="1995"/>
                </a:lnTo>
                <a:lnTo>
                  <a:pt x="3469" y="1989"/>
                </a:lnTo>
                <a:lnTo>
                  <a:pt x="3550" y="1983"/>
                </a:lnTo>
                <a:lnTo>
                  <a:pt x="3629" y="1976"/>
                </a:lnTo>
                <a:lnTo>
                  <a:pt x="3708" y="1969"/>
                </a:lnTo>
                <a:lnTo>
                  <a:pt x="3787" y="1960"/>
                </a:lnTo>
                <a:lnTo>
                  <a:pt x="3939" y="1940"/>
                </a:lnTo>
                <a:lnTo>
                  <a:pt x="4090" y="1916"/>
                </a:lnTo>
                <a:lnTo>
                  <a:pt x="4236" y="1891"/>
                </a:lnTo>
                <a:lnTo>
                  <a:pt x="4379" y="1863"/>
                </a:lnTo>
                <a:lnTo>
                  <a:pt x="4518" y="1833"/>
                </a:lnTo>
                <a:lnTo>
                  <a:pt x="4654" y="1800"/>
                </a:lnTo>
                <a:lnTo>
                  <a:pt x="4785" y="1764"/>
                </a:lnTo>
                <a:lnTo>
                  <a:pt x="4914" y="1728"/>
                </a:lnTo>
                <a:lnTo>
                  <a:pt x="5037" y="1689"/>
                </a:lnTo>
                <a:lnTo>
                  <a:pt x="5158" y="1649"/>
                </a:lnTo>
                <a:lnTo>
                  <a:pt x="5276" y="1609"/>
                </a:lnTo>
                <a:lnTo>
                  <a:pt x="5388" y="1566"/>
                </a:lnTo>
                <a:lnTo>
                  <a:pt x="5498" y="1522"/>
                </a:lnTo>
                <a:lnTo>
                  <a:pt x="5603" y="1479"/>
                </a:lnTo>
                <a:lnTo>
                  <a:pt x="5704" y="1434"/>
                </a:lnTo>
                <a:lnTo>
                  <a:pt x="5801" y="1390"/>
                </a:lnTo>
                <a:lnTo>
                  <a:pt x="5895" y="1345"/>
                </a:lnTo>
                <a:lnTo>
                  <a:pt x="5985" y="1298"/>
                </a:lnTo>
                <a:lnTo>
                  <a:pt x="6070" y="1254"/>
                </a:lnTo>
                <a:lnTo>
                  <a:pt x="6152" y="1210"/>
                </a:lnTo>
                <a:lnTo>
                  <a:pt x="6230" y="1166"/>
                </a:lnTo>
                <a:lnTo>
                  <a:pt x="6303" y="1122"/>
                </a:lnTo>
                <a:lnTo>
                  <a:pt x="6371" y="1081"/>
                </a:lnTo>
                <a:lnTo>
                  <a:pt x="6435" y="1040"/>
                </a:lnTo>
                <a:lnTo>
                  <a:pt x="6497" y="1000"/>
                </a:lnTo>
                <a:lnTo>
                  <a:pt x="6553" y="963"/>
                </a:lnTo>
                <a:lnTo>
                  <a:pt x="6606" y="927"/>
                </a:lnTo>
                <a:lnTo>
                  <a:pt x="6606" y="927"/>
                </a:lnTo>
                <a:lnTo>
                  <a:pt x="6710" y="854"/>
                </a:lnTo>
                <a:lnTo>
                  <a:pt x="6767" y="816"/>
                </a:lnTo>
                <a:lnTo>
                  <a:pt x="6825" y="778"/>
                </a:lnTo>
                <a:lnTo>
                  <a:pt x="6888" y="739"/>
                </a:lnTo>
                <a:lnTo>
                  <a:pt x="6952" y="700"/>
                </a:lnTo>
                <a:lnTo>
                  <a:pt x="7019" y="661"/>
                </a:lnTo>
                <a:lnTo>
                  <a:pt x="7089" y="622"/>
                </a:lnTo>
                <a:lnTo>
                  <a:pt x="7161" y="584"/>
                </a:lnTo>
                <a:lnTo>
                  <a:pt x="7235" y="543"/>
                </a:lnTo>
                <a:lnTo>
                  <a:pt x="7314" y="506"/>
                </a:lnTo>
                <a:lnTo>
                  <a:pt x="7395" y="467"/>
                </a:lnTo>
                <a:lnTo>
                  <a:pt x="7477" y="430"/>
                </a:lnTo>
                <a:lnTo>
                  <a:pt x="7563" y="393"/>
                </a:lnTo>
                <a:lnTo>
                  <a:pt x="7652" y="357"/>
                </a:lnTo>
                <a:lnTo>
                  <a:pt x="7744" y="321"/>
                </a:lnTo>
                <a:lnTo>
                  <a:pt x="7838" y="287"/>
                </a:lnTo>
                <a:lnTo>
                  <a:pt x="7935" y="255"/>
                </a:lnTo>
                <a:lnTo>
                  <a:pt x="8035" y="223"/>
                </a:lnTo>
                <a:lnTo>
                  <a:pt x="8138" y="193"/>
                </a:lnTo>
                <a:lnTo>
                  <a:pt x="8242" y="164"/>
                </a:lnTo>
                <a:lnTo>
                  <a:pt x="8351" y="139"/>
                </a:lnTo>
                <a:lnTo>
                  <a:pt x="8462" y="114"/>
                </a:lnTo>
                <a:lnTo>
                  <a:pt x="8577" y="91"/>
                </a:lnTo>
                <a:lnTo>
                  <a:pt x="8693" y="70"/>
                </a:lnTo>
                <a:lnTo>
                  <a:pt x="8812" y="52"/>
                </a:lnTo>
                <a:lnTo>
                  <a:pt x="8935" y="38"/>
                </a:lnTo>
                <a:lnTo>
                  <a:pt x="9060" y="24"/>
                </a:lnTo>
                <a:lnTo>
                  <a:pt x="9188" y="14"/>
                </a:lnTo>
                <a:lnTo>
                  <a:pt x="9320" y="6"/>
                </a:lnTo>
                <a:lnTo>
                  <a:pt x="9454" y="2"/>
                </a:lnTo>
                <a:lnTo>
                  <a:pt x="9590" y="0"/>
                </a:lnTo>
                <a:lnTo>
                  <a:pt x="9590" y="0"/>
                </a:lnTo>
                <a:lnTo>
                  <a:pt x="9726" y="2"/>
                </a:lnTo>
                <a:lnTo>
                  <a:pt x="9852" y="6"/>
                </a:lnTo>
                <a:lnTo>
                  <a:pt x="9975" y="14"/>
                </a:lnTo>
                <a:lnTo>
                  <a:pt x="10090" y="23"/>
                </a:lnTo>
                <a:lnTo>
                  <a:pt x="10197" y="36"/>
                </a:lnTo>
                <a:lnTo>
                  <a:pt x="10300" y="51"/>
                </a:lnTo>
                <a:lnTo>
                  <a:pt x="10395" y="67"/>
                </a:lnTo>
                <a:lnTo>
                  <a:pt x="10487" y="85"/>
                </a:lnTo>
                <a:lnTo>
                  <a:pt x="10570" y="106"/>
                </a:lnTo>
                <a:lnTo>
                  <a:pt x="10649" y="127"/>
                </a:lnTo>
                <a:lnTo>
                  <a:pt x="10724" y="149"/>
                </a:lnTo>
                <a:lnTo>
                  <a:pt x="10792" y="173"/>
                </a:lnTo>
                <a:lnTo>
                  <a:pt x="10855" y="199"/>
                </a:lnTo>
                <a:lnTo>
                  <a:pt x="10915" y="223"/>
                </a:lnTo>
                <a:lnTo>
                  <a:pt x="10968" y="248"/>
                </a:lnTo>
                <a:lnTo>
                  <a:pt x="11018" y="275"/>
                </a:lnTo>
                <a:lnTo>
                  <a:pt x="11064" y="300"/>
                </a:lnTo>
                <a:lnTo>
                  <a:pt x="11104" y="326"/>
                </a:lnTo>
                <a:lnTo>
                  <a:pt x="11142" y="351"/>
                </a:lnTo>
                <a:lnTo>
                  <a:pt x="11176" y="375"/>
                </a:lnTo>
                <a:lnTo>
                  <a:pt x="11206" y="399"/>
                </a:lnTo>
                <a:lnTo>
                  <a:pt x="11231" y="421"/>
                </a:lnTo>
                <a:lnTo>
                  <a:pt x="11255" y="443"/>
                </a:lnTo>
                <a:lnTo>
                  <a:pt x="11274" y="463"/>
                </a:lnTo>
                <a:lnTo>
                  <a:pt x="11291" y="481"/>
                </a:lnTo>
                <a:lnTo>
                  <a:pt x="11306" y="499"/>
                </a:lnTo>
                <a:lnTo>
                  <a:pt x="11325" y="525"/>
                </a:lnTo>
                <a:lnTo>
                  <a:pt x="11337" y="542"/>
                </a:lnTo>
                <a:lnTo>
                  <a:pt x="11340" y="549"/>
                </a:lnTo>
                <a:lnTo>
                  <a:pt x="11340" y="5147"/>
                </a:lnTo>
                <a:lnTo>
                  <a:pt x="2728" y="5147"/>
                </a:lnTo>
                <a:lnTo>
                  <a:pt x="2728" y="5147"/>
                </a:lnTo>
                <a:lnTo>
                  <a:pt x="2669" y="5126"/>
                </a:lnTo>
                <a:lnTo>
                  <a:pt x="2511" y="5065"/>
                </a:lnTo>
                <a:lnTo>
                  <a:pt x="2402" y="5023"/>
                </a:lnTo>
                <a:lnTo>
                  <a:pt x="2277" y="4974"/>
                </a:lnTo>
                <a:lnTo>
                  <a:pt x="2138" y="4917"/>
                </a:lnTo>
                <a:lnTo>
                  <a:pt x="1990" y="4856"/>
                </a:lnTo>
                <a:lnTo>
                  <a:pt x="1834" y="4789"/>
                </a:lnTo>
                <a:lnTo>
                  <a:pt x="1674" y="4719"/>
                </a:lnTo>
                <a:lnTo>
                  <a:pt x="1513" y="4644"/>
                </a:lnTo>
                <a:lnTo>
                  <a:pt x="1353" y="4568"/>
                </a:lnTo>
                <a:lnTo>
                  <a:pt x="1274" y="4529"/>
                </a:lnTo>
                <a:lnTo>
                  <a:pt x="1198" y="4490"/>
                </a:lnTo>
                <a:lnTo>
                  <a:pt x="1122" y="4450"/>
                </a:lnTo>
                <a:lnTo>
                  <a:pt x="1050" y="4411"/>
                </a:lnTo>
                <a:lnTo>
                  <a:pt x="980" y="4373"/>
                </a:lnTo>
                <a:lnTo>
                  <a:pt x="913" y="4332"/>
                </a:lnTo>
                <a:lnTo>
                  <a:pt x="849" y="4293"/>
                </a:lnTo>
                <a:lnTo>
                  <a:pt x="789" y="4255"/>
                </a:lnTo>
                <a:lnTo>
                  <a:pt x="789" y="4255"/>
                </a:lnTo>
                <a:lnTo>
                  <a:pt x="743" y="4229"/>
                </a:lnTo>
                <a:lnTo>
                  <a:pt x="698" y="4204"/>
                </a:lnTo>
                <a:lnTo>
                  <a:pt x="655" y="4183"/>
                </a:lnTo>
                <a:lnTo>
                  <a:pt x="612" y="4164"/>
                </a:lnTo>
                <a:lnTo>
                  <a:pt x="571" y="4146"/>
                </a:lnTo>
                <a:lnTo>
                  <a:pt x="531" y="4129"/>
                </a:lnTo>
                <a:lnTo>
                  <a:pt x="492" y="4114"/>
                </a:lnTo>
                <a:lnTo>
                  <a:pt x="457" y="4102"/>
                </a:lnTo>
                <a:lnTo>
                  <a:pt x="421" y="4092"/>
                </a:lnTo>
                <a:lnTo>
                  <a:pt x="385" y="4082"/>
                </a:lnTo>
                <a:lnTo>
                  <a:pt x="352" y="4074"/>
                </a:lnTo>
                <a:lnTo>
                  <a:pt x="321" y="4067"/>
                </a:lnTo>
                <a:lnTo>
                  <a:pt x="291" y="4061"/>
                </a:lnTo>
                <a:lnTo>
                  <a:pt x="261" y="4058"/>
                </a:lnTo>
                <a:lnTo>
                  <a:pt x="207" y="4052"/>
                </a:lnTo>
                <a:lnTo>
                  <a:pt x="160" y="4049"/>
                </a:lnTo>
                <a:lnTo>
                  <a:pt x="118" y="4049"/>
                </a:lnTo>
                <a:lnTo>
                  <a:pt x="84" y="4052"/>
                </a:lnTo>
                <a:lnTo>
                  <a:pt x="54" y="4055"/>
                </a:lnTo>
                <a:lnTo>
                  <a:pt x="30" y="4059"/>
                </a:lnTo>
                <a:lnTo>
                  <a:pt x="13" y="4062"/>
                </a:lnTo>
                <a:lnTo>
                  <a:pt x="0" y="4067"/>
                </a:lnTo>
                <a:lnTo>
                  <a:pt x="0" y="755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3"/>
          <p:cNvSpPr txBox="1"/>
          <p:nvPr/>
        </p:nvSpPr>
        <p:spPr>
          <a:xfrm>
            <a:off x="9845800" y="12682050"/>
            <a:ext cx="6240900" cy="14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id" sz="8000">
                <a:solidFill>
                  <a:srgbClr val="19352E"/>
                </a:solidFill>
                <a:latin typeface="Raleway ExtraBold"/>
                <a:ea typeface="Raleway ExtraBold"/>
                <a:cs typeface="Raleway ExtraBold"/>
                <a:sym typeface="Raleway ExtraBold"/>
              </a:rPr>
              <a:t>Autenthic</a:t>
            </a:r>
            <a:endParaRPr sz="8000">
              <a:solidFill>
                <a:srgbClr val="19352E"/>
              </a:solidFill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7378525" y="13622863"/>
            <a:ext cx="8708100" cy="167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id" sz="9700">
                <a:solidFill>
                  <a:srgbClr val="19352E"/>
                </a:solidFill>
                <a:latin typeface="Raleway"/>
                <a:ea typeface="Raleway"/>
                <a:cs typeface="Raleway"/>
                <a:sym typeface="Raleway"/>
              </a:rPr>
              <a:t>T</a:t>
            </a:r>
            <a:r>
              <a:rPr lang="id" sz="9700">
                <a:solidFill>
                  <a:srgbClr val="19352E"/>
                </a:solidFill>
                <a:latin typeface="Raleway"/>
                <a:ea typeface="Raleway"/>
                <a:cs typeface="Raleway"/>
                <a:sym typeface="Raleway"/>
              </a:rPr>
              <a:t>aste of </a:t>
            </a:r>
            <a:r>
              <a:rPr lang="id" sz="9700">
                <a:solidFill>
                  <a:srgbClr val="19352E"/>
                </a:solidFill>
                <a:latin typeface="Raleway"/>
                <a:ea typeface="Raleway"/>
                <a:cs typeface="Raleway"/>
                <a:sym typeface="Raleway"/>
              </a:rPr>
              <a:t>Asian</a:t>
            </a:r>
            <a:endParaRPr sz="9700">
              <a:solidFill>
                <a:srgbClr val="19352E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6339322" y="15300475"/>
            <a:ext cx="9747300" cy="120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2650">
                <a:solidFill>
                  <a:srgbClr val="19352E"/>
                </a:solidFill>
                <a:latin typeface="Roboto"/>
                <a:ea typeface="Roboto"/>
                <a:cs typeface="Roboto"/>
                <a:sym typeface="Roboto"/>
              </a:rPr>
              <a:t>Pellentesque vel ligula id nisl condimentum maximus nona magna. Suspendisse at ullamcorper metus, in volutpat</a:t>
            </a:r>
            <a:endParaRPr sz="2650">
              <a:solidFill>
                <a:srgbClr val="19352E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15622525" y="1109275"/>
            <a:ext cx="20373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d" sz="36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LOGO</a:t>
            </a:r>
            <a:endParaRPr b="1" sz="36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62" name="Google Shape;62;p13"/>
          <p:cNvGrpSpPr/>
          <p:nvPr/>
        </p:nvGrpSpPr>
        <p:grpSpPr>
          <a:xfrm>
            <a:off x="14740444" y="1109264"/>
            <a:ext cx="856067" cy="738901"/>
            <a:chOff x="14994448" y="878576"/>
            <a:chExt cx="856067" cy="738901"/>
          </a:xfrm>
        </p:grpSpPr>
        <p:sp>
          <p:nvSpPr>
            <p:cNvPr id="63" name="Google Shape;63;p13"/>
            <p:cNvSpPr/>
            <p:nvPr/>
          </p:nvSpPr>
          <p:spPr>
            <a:xfrm>
              <a:off x="15014670" y="895991"/>
              <a:ext cx="815623" cy="704071"/>
            </a:xfrm>
            <a:custGeom>
              <a:rect b="b" l="l" r="r" t="t"/>
              <a:pathLst>
                <a:path extrusionOk="0" h="1698" w="1694">
                  <a:moveTo>
                    <a:pt x="1176" y="812"/>
                  </a:moveTo>
                  <a:lnTo>
                    <a:pt x="1176" y="812"/>
                  </a:lnTo>
                  <a:lnTo>
                    <a:pt x="1136" y="812"/>
                  </a:lnTo>
                  <a:lnTo>
                    <a:pt x="1120" y="812"/>
                  </a:lnTo>
                  <a:lnTo>
                    <a:pt x="1106" y="808"/>
                  </a:lnTo>
                  <a:lnTo>
                    <a:pt x="1106" y="808"/>
                  </a:lnTo>
                  <a:lnTo>
                    <a:pt x="1094" y="806"/>
                  </a:lnTo>
                  <a:lnTo>
                    <a:pt x="1082" y="804"/>
                  </a:lnTo>
                  <a:lnTo>
                    <a:pt x="1072" y="806"/>
                  </a:lnTo>
                  <a:lnTo>
                    <a:pt x="1064" y="808"/>
                  </a:lnTo>
                  <a:lnTo>
                    <a:pt x="1054" y="812"/>
                  </a:lnTo>
                  <a:lnTo>
                    <a:pt x="1046" y="818"/>
                  </a:lnTo>
                  <a:lnTo>
                    <a:pt x="1030" y="834"/>
                  </a:lnTo>
                  <a:lnTo>
                    <a:pt x="1030" y="834"/>
                  </a:lnTo>
                  <a:lnTo>
                    <a:pt x="282" y="1638"/>
                  </a:lnTo>
                  <a:lnTo>
                    <a:pt x="282" y="1638"/>
                  </a:lnTo>
                  <a:lnTo>
                    <a:pt x="260" y="1658"/>
                  </a:lnTo>
                  <a:lnTo>
                    <a:pt x="238" y="1674"/>
                  </a:lnTo>
                  <a:lnTo>
                    <a:pt x="212" y="1686"/>
                  </a:lnTo>
                  <a:lnTo>
                    <a:pt x="188" y="1694"/>
                  </a:lnTo>
                  <a:lnTo>
                    <a:pt x="162" y="1698"/>
                  </a:lnTo>
                  <a:lnTo>
                    <a:pt x="136" y="1696"/>
                  </a:lnTo>
                  <a:lnTo>
                    <a:pt x="110" y="1690"/>
                  </a:lnTo>
                  <a:lnTo>
                    <a:pt x="96" y="1684"/>
                  </a:lnTo>
                  <a:lnTo>
                    <a:pt x="84" y="1678"/>
                  </a:lnTo>
                  <a:lnTo>
                    <a:pt x="84" y="1678"/>
                  </a:lnTo>
                  <a:lnTo>
                    <a:pt x="66" y="1668"/>
                  </a:lnTo>
                  <a:lnTo>
                    <a:pt x="52" y="1656"/>
                  </a:lnTo>
                  <a:lnTo>
                    <a:pt x="38" y="1642"/>
                  </a:lnTo>
                  <a:lnTo>
                    <a:pt x="26" y="1626"/>
                  </a:lnTo>
                  <a:lnTo>
                    <a:pt x="16" y="1610"/>
                  </a:lnTo>
                  <a:lnTo>
                    <a:pt x="10" y="1592"/>
                  </a:lnTo>
                  <a:lnTo>
                    <a:pt x="4" y="1574"/>
                  </a:lnTo>
                  <a:lnTo>
                    <a:pt x="2" y="1556"/>
                  </a:lnTo>
                  <a:lnTo>
                    <a:pt x="0" y="1538"/>
                  </a:lnTo>
                  <a:lnTo>
                    <a:pt x="2" y="1520"/>
                  </a:lnTo>
                  <a:lnTo>
                    <a:pt x="4" y="1500"/>
                  </a:lnTo>
                  <a:lnTo>
                    <a:pt x="10" y="1482"/>
                  </a:lnTo>
                  <a:lnTo>
                    <a:pt x="18" y="1464"/>
                  </a:lnTo>
                  <a:lnTo>
                    <a:pt x="28" y="1448"/>
                  </a:lnTo>
                  <a:lnTo>
                    <a:pt x="40" y="1432"/>
                  </a:lnTo>
                  <a:lnTo>
                    <a:pt x="56" y="1416"/>
                  </a:lnTo>
                  <a:lnTo>
                    <a:pt x="56" y="1416"/>
                  </a:lnTo>
                  <a:lnTo>
                    <a:pt x="282" y="1212"/>
                  </a:lnTo>
                  <a:lnTo>
                    <a:pt x="394" y="1110"/>
                  </a:lnTo>
                  <a:lnTo>
                    <a:pt x="508" y="1008"/>
                  </a:lnTo>
                  <a:lnTo>
                    <a:pt x="508" y="1008"/>
                  </a:lnTo>
                  <a:lnTo>
                    <a:pt x="600" y="918"/>
                  </a:lnTo>
                  <a:lnTo>
                    <a:pt x="692" y="830"/>
                  </a:lnTo>
                  <a:lnTo>
                    <a:pt x="876" y="648"/>
                  </a:lnTo>
                  <a:lnTo>
                    <a:pt x="876" y="648"/>
                  </a:lnTo>
                  <a:lnTo>
                    <a:pt x="882" y="640"/>
                  </a:lnTo>
                  <a:lnTo>
                    <a:pt x="886" y="628"/>
                  </a:lnTo>
                  <a:lnTo>
                    <a:pt x="888" y="616"/>
                  </a:lnTo>
                  <a:lnTo>
                    <a:pt x="888" y="606"/>
                  </a:lnTo>
                  <a:lnTo>
                    <a:pt x="888" y="606"/>
                  </a:lnTo>
                  <a:lnTo>
                    <a:pt x="886" y="580"/>
                  </a:lnTo>
                  <a:lnTo>
                    <a:pt x="884" y="556"/>
                  </a:lnTo>
                  <a:lnTo>
                    <a:pt x="882" y="530"/>
                  </a:lnTo>
                  <a:lnTo>
                    <a:pt x="882" y="506"/>
                  </a:lnTo>
                  <a:lnTo>
                    <a:pt x="884" y="480"/>
                  </a:lnTo>
                  <a:lnTo>
                    <a:pt x="888" y="456"/>
                  </a:lnTo>
                  <a:lnTo>
                    <a:pt x="896" y="408"/>
                  </a:lnTo>
                  <a:lnTo>
                    <a:pt x="910" y="360"/>
                  </a:lnTo>
                  <a:lnTo>
                    <a:pt x="928" y="314"/>
                  </a:lnTo>
                  <a:lnTo>
                    <a:pt x="950" y="270"/>
                  </a:lnTo>
                  <a:lnTo>
                    <a:pt x="978" y="228"/>
                  </a:lnTo>
                  <a:lnTo>
                    <a:pt x="1008" y="190"/>
                  </a:lnTo>
                  <a:lnTo>
                    <a:pt x="1040" y="154"/>
                  </a:lnTo>
                  <a:lnTo>
                    <a:pt x="1078" y="120"/>
                  </a:lnTo>
                  <a:lnTo>
                    <a:pt x="1118" y="90"/>
                  </a:lnTo>
                  <a:lnTo>
                    <a:pt x="1140" y="76"/>
                  </a:lnTo>
                  <a:lnTo>
                    <a:pt x="1162" y="64"/>
                  </a:lnTo>
                  <a:lnTo>
                    <a:pt x="1184" y="52"/>
                  </a:lnTo>
                  <a:lnTo>
                    <a:pt x="1208" y="42"/>
                  </a:lnTo>
                  <a:lnTo>
                    <a:pt x="1232" y="32"/>
                  </a:lnTo>
                  <a:lnTo>
                    <a:pt x="1256" y="24"/>
                  </a:lnTo>
                  <a:lnTo>
                    <a:pt x="1282" y="16"/>
                  </a:lnTo>
                  <a:lnTo>
                    <a:pt x="1308" y="10"/>
                  </a:lnTo>
                  <a:lnTo>
                    <a:pt x="1308" y="10"/>
                  </a:lnTo>
                  <a:lnTo>
                    <a:pt x="1340" y="4"/>
                  </a:lnTo>
                  <a:lnTo>
                    <a:pt x="1374" y="0"/>
                  </a:lnTo>
                  <a:lnTo>
                    <a:pt x="1408" y="0"/>
                  </a:lnTo>
                  <a:lnTo>
                    <a:pt x="1440" y="0"/>
                  </a:lnTo>
                  <a:lnTo>
                    <a:pt x="1472" y="6"/>
                  </a:lnTo>
                  <a:lnTo>
                    <a:pt x="1504" y="14"/>
                  </a:lnTo>
                  <a:lnTo>
                    <a:pt x="1536" y="26"/>
                  </a:lnTo>
                  <a:lnTo>
                    <a:pt x="1566" y="42"/>
                  </a:lnTo>
                  <a:lnTo>
                    <a:pt x="1566" y="42"/>
                  </a:lnTo>
                  <a:lnTo>
                    <a:pt x="1586" y="56"/>
                  </a:lnTo>
                  <a:lnTo>
                    <a:pt x="1604" y="70"/>
                  </a:lnTo>
                  <a:lnTo>
                    <a:pt x="1620" y="84"/>
                  </a:lnTo>
                  <a:lnTo>
                    <a:pt x="1634" y="100"/>
                  </a:lnTo>
                  <a:lnTo>
                    <a:pt x="1646" y="116"/>
                  </a:lnTo>
                  <a:lnTo>
                    <a:pt x="1658" y="134"/>
                  </a:lnTo>
                  <a:lnTo>
                    <a:pt x="1668" y="152"/>
                  </a:lnTo>
                  <a:lnTo>
                    <a:pt x="1676" y="170"/>
                  </a:lnTo>
                  <a:lnTo>
                    <a:pt x="1682" y="190"/>
                  </a:lnTo>
                  <a:lnTo>
                    <a:pt x="1686" y="210"/>
                  </a:lnTo>
                  <a:lnTo>
                    <a:pt x="1690" y="230"/>
                  </a:lnTo>
                  <a:lnTo>
                    <a:pt x="1692" y="252"/>
                  </a:lnTo>
                  <a:lnTo>
                    <a:pt x="1694" y="272"/>
                  </a:lnTo>
                  <a:lnTo>
                    <a:pt x="1694" y="294"/>
                  </a:lnTo>
                  <a:lnTo>
                    <a:pt x="1692" y="340"/>
                  </a:lnTo>
                  <a:lnTo>
                    <a:pt x="1692" y="340"/>
                  </a:lnTo>
                  <a:lnTo>
                    <a:pt x="1684" y="384"/>
                  </a:lnTo>
                  <a:lnTo>
                    <a:pt x="1674" y="426"/>
                  </a:lnTo>
                  <a:lnTo>
                    <a:pt x="1660" y="468"/>
                  </a:lnTo>
                  <a:lnTo>
                    <a:pt x="1644" y="506"/>
                  </a:lnTo>
                  <a:lnTo>
                    <a:pt x="1624" y="544"/>
                  </a:lnTo>
                  <a:lnTo>
                    <a:pt x="1602" y="580"/>
                  </a:lnTo>
                  <a:lnTo>
                    <a:pt x="1578" y="614"/>
                  </a:lnTo>
                  <a:lnTo>
                    <a:pt x="1550" y="646"/>
                  </a:lnTo>
                  <a:lnTo>
                    <a:pt x="1520" y="676"/>
                  </a:lnTo>
                  <a:lnTo>
                    <a:pt x="1488" y="702"/>
                  </a:lnTo>
                  <a:lnTo>
                    <a:pt x="1452" y="726"/>
                  </a:lnTo>
                  <a:lnTo>
                    <a:pt x="1416" y="748"/>
                  </a:lnTo>
                  <a:lnTo>
                    <a:pt x="1378" y="766"/>
                  </a:lnTo>
                  <a:lnTo>
                    <a:pt x="1338" y="782"/>
                  </a:lnTo>
                  <a:lnTo>
                    <a:pt x="1296" y="796"/>
                  </a:lnTo>
                  <a:lnTo>
                    <a:pt x="1252" y="804"/>
                  </a:lnTo>
                  <a:lnTo>
                    <a:pt x="1252" y="804"/>
                  </a:lnTo>
                  <a:lnTo>
                    <a:pt x="1210" y="810"/>
                  </a:lnTo>
                  <a:lnTo>
                    <a:pt x="1176" y="812"/>
                  </a:lnTo>
                  <a:lnTo>
                    <a:pt x="1176" y="812"/>
                  </a:lnTo>
                  <a:close/>
                  <a:moveTo>
                    <a:pt x="1168" y="728"/>
                  </a:moveTo>
                  <a:lnTo>
                    <a:pt x="1168" y="728"/>
                  </a:lnTo>
                  <a:lnTo>
                    <a:pt x="1212" y="724"/>
                  </a:lnTo>
                  <a:lnTo>
                    <a:pt x="1254" y="718"/>
                  </a:lnTo>
                  <a:lnTo>
                    <a:pt x="1294" y="706"/>
                  </a:lnTo>
                  <a:lnTo>
                    <a:pt x="1334" y="692"/>
                  </a:lnTo>
                  <a:lnTo>
                    <a:pt x="1372" y="674"/>
                  </a:lnTo>
                  <a:lnTo>
                    <a:pt x="1408" y="652"/>
                  </a:lnTo>
                  <a:lnTo>
                    <a:pt x="1442" y="626"/>
                  </a:lnTo>
                  <a:lnTo>
                    <a:pt x="1474" y="598"/>
                  </a:lnTo>
                  <a:lnTo>
                    <a:pt x="1502" y="568"/>
                  </a:lnTo>
                  <a:lnTo>
                    <a:pt x="1528" y="534"/>
                  </a:lnTo>
                  <a:lnTo>
                    <a:pt x="1550" y="500"/>
                  </a:lnTo>
                  <a:lnTo>
                    <a:pt x="1568" y="462"/>
                  </a:lnTo>
                  <a:lnTo>
                    <a:pt x="1584" y="422"/>
                  </a:lnTo>
                  <a:lnTo>
                    <a:pt x="1596" y="382"/>
                  </a:lnTo>
                  <a:lnTo>
                    <a:pt x="1604" y="340"/>
                  </a:lnTo>
                  <a:lnTo>
                    <a:pt x="1606" y="296"/>
                  </a:lnTo>
                  <a:lnTo>
                    <a:pt x="1606" y="296"/>
                  </a:lnTo>
                  <a:lnTo>
                    <a:pt x="1606" y="272"/>
                  </a:lnTo>
                  <a:lnTo>
                    <a:pt x="1604" y="250"/>
                  </a:lnTo>
                  <a:lnTo>
                    <a:pt x="1600" y="228"/>
                  </a:lnTo>
                  <a:lnTo>
                    <a:pt x="1594" y="208"/>
                  </a:lnTo>
                  <a:lnTo>
                    <a:pt x="1586" y="190"/>
                  </a:lnTo>
                  <a:lnTo>
                    <a:pt x="1578" y="172"/>
                  </a:lnTo>
                  <a:lnTo>
                    <a:pt x="1566" y="158"/>
                  </a:lnTo>
                  <a:lnTo>
                    <a:pt x="1554" y="142"/>
                  </a:lnTo>
                  <a:lnTo>
                    <a:pt x="1540" y="130"/>
                  </a:lnTo>
                  <a:lnTo>
                    <a:pt x="1526" y="120"/>
                  </a:lnTo>
                  <a:lnTo>
                    <a:pt x="1508" y="110"/>
                  </a:lnTo>
                  <a:lnTo>
                    <a:pt x="1490" y="102"/>
                  </a:lnTo>
                  <a:lnTo>
                    <a:pt x="1470" y="96"/>
                  </a:lnTo>
                  <a:lnTo>
                    <a:pt x="1448" y="92"/>
                  </a:lnTo>
                  <a:lnTo>
                    <a:pt x="1426" y="88"/>
                  </a:lnTo>
                  <a:lnTo>
                    <a:pt x="1402" y="88"/>
                  </a:lnTo>
                  <a:lnTo>
                    <a:pt x="1402" y="88"/>
                  </a:lnTo>
                  <a:lnTo>
                    <a:pt x="1378" y="88"/>
                  </a:lnTo>
                  <a:lnTo>
                    <a:pt x="1352" y="90"/>
                  </a:lnTo>
                  <a:lnTo>
                    <a:pt x="1328" y="94"/>
                  </a:lnTo>
                  <a:lnTo>
                    <a:pt x="1304" y="100"/>
                  </a:lnTo>
                  <a:lnTo>
                    <a:pt x="1282" y="106"/>
                  </a:lnTo>
                  <a:lnTo>
                    <a:pt x="1258" y="114"/>
                  </a:lnTo>
                  <a:lnTo>
                    <a:pt x="1236" y="124"/>
                  </a:lnTo>
                  <a:lnTo>
                    <a:pt x="1216" y="134"/>
                  </a:lnTo>
                  <a:lnTo>
                    <a:pt x="1194" y="144"/>
                  </a:lnTo>
                  <a:lnTo>
                    <a:pt x="1174" y="158"/>
                  </a:lnTo>
                  <a:lnTo>
                    <a:pt x="1154" y="170"/>
                  </a:lnTo>
                  <a:lnTo>
                    <a:pt x="1136" y="186"/>
                  </a:lnTo>
                  <a:lnTo>
                    <a:pt x="1118" y="200"/>
                  </a:lnTo>
                  <a:lnTo>
                    <a:pt x="1100" y="216"/>
                  </a:lnTo>
                  <a:lnTo>
                    <a:pt x="1084" y="234"/>
                  </a:lnTo>
                  <a:lnTo>
                    <a:pt x="1070" y="252"/>
                  </a:lnTo>
                  <a:lnTo>
                    <a:pt x="1054" y="270"/>
                  </a:lnTo>
                  <a:lnTo>
                    <a:pt x="1042" y="290"/>
                  </a:lnTo>
                  <a:lnTo>
                    <a:pt x="1030" y="310"/>
                  </a:lnTo>
                  <a:lnTo>
                    <a:pt x="1018" y="332"/>
                  </a:lnTo>
                  <a:lnTo>
                    <a:pt x="1008" y="352"/>
                  </a:lnTo>
                  <a:lnTo>
                    <a:pt x="998" y="374"/>
                  </a:lnTo>
                  <a:lnTo>
                    <a:pt x="990" y="398"/>
                  </a:lnTo>
                  <a:lnTo>
                    <a:pt x="984" y="420"/>
                  </a:lnTo>
                  <a:lnTo>
                    <a:pt x="980" y="444"/>
                  </a:lnTo>
                  <a:lnTo>
                    <a:pt x="974" y="468"/>
                  </a:lnTo>
                  <a:lnTo>
                    <a:pt x="972" y="492"/>
                  </a:lnTo>
                  <a:lnTo>
                    <a:pt x="970" y="516"/>
                  </a:lnTo>
                  <a:lnTo>
                    <a:pt x="972" y="540"/>
                  </a:lnTo>
                  <a:lnTo>
                    <a:pt x="972" y="564"/>
                  </a:lnTo>
                  <a:lnTo>
                    <a:pt x="976" y="588"/>
                  </a:lnTo>
                  <a:lnTo>
                    <a:pt x="980" y="614"/>
                  </a:lnTo>
                  <a:lnTo>
                    <a:pt x="980" y="614"/>
                  </a:lnTo>
                  <a:lnTo>
                    <a:pt x="982" y="626"/>
                  </a:lnTo>
                  <a:lnTo>
                    <a:pt x="982" y="638"/>
                  </a:lnTo>
                  <a:lnTo>
                    <a:pt x="982" y="648"/>
                  </a:lnTo>
                  <a:lnTo>
                    <a:pt x="980" y="658"/>
                  </a:lnTo>
                  <a:lnTo>
                    <a:pt x="976" y="668"/>
                  </a:lnTo>
                  <a:lnTo>
                    <a:pt x="970" y="676"/>
                  </a:lnTo>
                  <a:lnTo>
                    <a:pt x="964" y="686"/>
                  </a:lnTo>
                  <a:lnTo>
                    <a:pt x="956" y="694"/>
                  </a:lnTo>
                  <a:lnTo>
                    <a:pt x="956" y="694"/>
                  </a:lnTo>
                  <a:lnTo>
                    <a:pt x="232" y="1376"/>
                  </a:lnTo>
                  <a:lnTo>
                    <a:pt x="232" y="1376"/>
                  </a:lnTo>
                  <a:lnTo>
                    <a:pt x="174" y="1428"/>
                  </a:lnTo>
                  <a:lnTo>
                    <a:pt x="116" y="1480"/>
                  </a:lnTo>
                  <a:lnTo>
                    <a:pt x="116" y="1480"/>
                  </a:lnTo>
                  <a:lnTo>
                    <a:pt x="104" y="1492"/>
                  </a:lnTo>
                  <a:lnTo>
                    <a:pt x="96" y="1506"/>
                  </a:lnTo>
                  <a:lnTo>
                    <a:pt x="90" y="1520"/>
                  </a:lnTo>
                  <a:lnTo>
                    <a:pt x="88" y="1534"/>
                  </a:lnTo>
                  <a:lnTo>
                    <a:pt x="88" y="1548"/>
                  </a:lnTo>
                  <a:lnTo>
                    <a:pt x="92" y="1562"/>
                  </a:lnTo>
                  <a:lnTo>
                    <a:pt x="98" y="1574"/>
                  </a:lnTo>
                  <a:lnTo>
                    <a:pt x="106" y="1586"/>
                  </a:lnTo>
                  <a:lnTo>
                    <a:pt x="106" y="1586"/>
                  </a:lnTo>
                  <a:lnTo>
                    <a:pt x="118" y="1598"/>
                  </a:lnTo>
                  <a:lnTo>
                    <a:pt x="132" y="1604"/>
                  </a:lnTo>
                  <a:lnTo>
                    <a:pt x="146" y="1608"/>
                  </a:lnTo>
                  <a:lnTo>
                    <a:pt x="160" y="1610"/>
                  </a:lnTo>
                  <a:lnTo>
                    <a:pt x="174" y="1606"/>
                  </a:lnTo>
                  <a:lnTo>
                    <a:pt x="190" y="1602"/>
                  </a:lnTo>
                  <a:lnTo>
                    <a:pt x="202" y="1592"/>
                  </a:lnTo>
                  <a:lnTo>
                    <a:pt x="216" y="1582"/>
                  </a:lnTo>
                  <a:lnTo>
                    <a:pt x="216" y="1582"/>
                  </a:lnTo>
                  <a:lnTo>
                    <a:pt x="242" y="1552"/>
                  </a:lnTo>
                  <a:lnTo>
                    <a:pt x="242" y="1552"/>
                  </a:lnTo>
                  <a:lnTo>
                    <a:pt x="426" y="1344"/>
                  </a:lnTo>
                  <a:lnTo>
                    <a:pt x="616" y="1138"/>
                  </a:lnTo>
                  <a:lnTo>
                    <a:pt x="710" y="1038"/>
                  </a:lnTo>
                  <a:lnTo>
                    <a:pt x="806" y="936"/>
                  </a:lnTo>
                  <a:lnTo>
                    <a:pt x="904" y="836"/>
                  </a:lnTo>
                  <a:lnTo>
                    <a:pt x="1002" y="738"/>
                  </a:lnTo>
                  <a:lnTo>
                    <a:pt x="1002" y="738"/>
                  </a:lnTo>
                  <a:lnTo>
                    <a:pt x="1020" y="724"/>
                  </a:lnTo>
                  <a:lnTo>
                    <a:pt x="1028" y="718"/>
                  </a:lnTo>
                  <a:lnTo>
                    <a:pt x="1038" y="714"/>
                  </a:lnTo>
                  <a:lnTo>
                    <a:pt x="1048" y="712"/>
                  </a:lnTo>
                  <a:lnTo>
                    <a:pt x="1058" y="712"/>
                  </a:lnTo>
                  <a:lnTo>
                    <a:pt x="1070" y="712"/>
                  </a:lnTo>
                  <a:lnTo>
                    <a:pt x="1080" y="714"/>
                  </a:lnTo>
                  <a:lnTo>
                    <a:pt x="1080" y="714"/>
                  </a:lnTo>
                  <a:lnTo>
                    <a:pt x="1102" y="720"/>
                  </a:lnTo>
                  <a:lnTo>
                    <a:pt x="1124" y="722"/>
                  </a:lnTo>
                  <a:lnTo>
                    <a:pt x="1168" y="728"/>
                  </a:lnTo>
                  <a:lnTo>
                    <a:pt x="1168" y="72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" name="Google Shape;64;p13"/>
            <p:cNvSpPr/>
            <p:nvPr/>
          </p:nvSpPr>
          <p:spPr>
            <a:xfrm>
              <a:off x="14994448" y="878576"/>
              <a:ext cx="421774" cy="386451"/>
            </a:xfrm>
            <a:custGeom>
              <a:rect b="b" l="l" r="r" t="t"/>
              <a:pathLst>
                <a:path extrusionOk="0" h="932" w="876">
                  <a:moveTo>
                    <a:pt x="564" y="804"/>
                  </a:moveTo>
                  <a:lnTo>
                    <a:pt x="564" y="804"/>
                  </a:lnTo>
                  <a:lnTo>
                    <a:pt x="610" y="782"/>
                  </a:lnTo>
                  <a:lnTo>
                    <a:pt x="610" y="782"/>
                  </a:lnTo>
                  <a:lnTo>
                    <a:pt x="618" y="770"/>
                  </a:lnTo>
                  <a:lnTo>
                    <a:pt x="618" y="770"/>
                  </a:lnTo>
                  <a:lnTo>
                    <a:pt x="598" y="756"/>
                  </a:lnTo>
                  <a:lnTo>
                    <a:pt x="586" y="748"/>
                  </a:lnTo>
                  <a:lnTo>
                    <a:pt x="578" y="740"/>
                  </a:lnTo>
                  <a:lnTo>
                    <a:pt x="578" y="740"/>
                  </a:lnTo>
                  <a:lnTo>
                    <a:pt x="124" y="286"/>
                  </a:lnTo>
                  <a:lnTo>
                    <a:pt x="124" y="286"/>
                  </a:lnTo>
                  <a:lnTo>
                    <a:pt x="114" y="276"/>
                  </a:lnTo>
                  <a:lnTo>
                    <a:pt x="114" y="276"/>
                  </a:lnTo>
                  <a:lnTo>
                    <a:pt x="108" y="268"/>
                  </a:lnTo>
                  <a:lnTo>
                    <a:pt x="104" y="262"/>
                  </a:lnTo>
                  <a:lnTo>
                    <a:pt x="102" y="254"/>
                  </a:lnTo>
                  <a:lnTo>
                    <a:pt x="102" y="246"/>
                  </a:lnTo>
                  <a:lnTo>
                    <a:pt x="102" y="238"/>
                  </a:lnTo>
                  <a:lnTo>
                    <a:pt x="104" y="230"/>
                  </a:lnTo>
                  <a:lnTo>
                    <a:pt x="108" y="222"/>
                  </a:lnTo>
                  <a:lnTo>
                    <a:pt x="114" y="214"/>
                  </a:lnTo>
                  <a:lnTo>
                    <a:pt x="114" y="214"/>
                  </a:lnTo>
                  <a:lnTo>
                    <a:pt x="120" y="208"/>
                  </a:lnTo>
                  <a:lnTo>
                    <a:pt x="128" y="204"/>
                  </a:lnTo>
                  <a:lnTo>
                    <a:pt x="134" y="202"/>
                  </a:lnTo>
                  <a:lnTo>
                    <a:pt x="144" y="200"/>
                  </a:lnTo>
                  <a:lnTo>
                    <a:pt x="152" y="202"/>
                  </a:lnTo>
                  <a:lnTo>
                    <a:pt x="160" y="204"/>
                  </a:lnTo>
                  <a:lnTo>
                    <a:pt x="170" y="210"/>
                  </a:lnTo>
                  <a:lnTo>
                    <a:pt x="178" y="216"/>
                  </a:lnTo>
                  <a:lnTo>
                    <a:pt x="178" y="216"/>
                  </a:lnTo>
                  <a:lnTo>
                    <a:pt x="212" y="250"/>
                  </a:lnTo>
                  <a:lnTo>
                    <a:pt x="246" y="284"/>
                  </a:lnTo>
                  <a:lnTo>
                    <a:pt x="246" y="284"/>
                  </a:lnTo>
                  <a:lnTo>
                    <a:pt x="674" y="714"/>
                  </a:lnTo>
                  <a:lnTo>
                    <a:pt x="674" y="714"/>
                  </a:lnTo>
                  <a:lnTo>
                    <a:pt x="688" y="724"/>
                  </a:lnTo>
                  <a:lnTo>
                    <a:pt x="688" y="724"/>
                  </a:lnTo>
                  <a:lnTo>
                    <a:pt x="730" y="686"/>
                  </a:lnTo>
                  <a:lnTo>
                    <a:pt x="730" y="686"/>
                  </a:lnTo>
                  <a:lnTo>
                    <a:pt x="692" y="652"/>
                  </a:lnTo>
                  <a:lnTo>
                    <a:pt x="656" y="620"/>
                  </a:lnTo>
                  <a:lnTo>
                    <a:pt x="656" y="620"/>
                  </a:lnTo>
                  <a:lnTo>
                    <a:pt x="228" y="190"/>
                  </a:lnTo>
                  <a:lnTo>
                    <a:pt x="228" y="190"/>
                  </a:lnTo>
                  <a:lnTo>
                    <a:pt x="214" y="178"/>
                  </a:lnTo>
                  <a:lnTo>
                    <a:pt x="214" y="178"/>
                  </a:lnTo>
                  <a:lnTo>
                    <a:pt x="208" y="168"/>
                  </a:lnTo>
                  <a:lnTo>
                    <a:pt x="204" y="160"/>
                  </a:lnTo>
                  <a:lnTo>
                    <a:pt x="202" y="152"/>
                  </a:lnTo>
                  <a:lnTo>
                    <a:pt x="200" y="144"/>
                  </a:lnTo>
                  <a:lnTo>
                    <a:pt x="202" y="134"/>
                  </a:lnTo>
                  <a:lnTo>
                    <a:pt x="204" y="126"/>
                  </a:lnTo>
                  <a:lnTo>
                    <a:pt x="208" y="120"/>
                  </a:lnTo>
                  <a:lnTo>
                    <a:pt x="214" y="114"/>
                  </a:lnTo>
                  <a:lnTo>
                    <a:pt x="214" y="114"/>
                  </a:lnTo>
                  <a:lnTo>
                    <a:pt x="222" y="108"/>
                  </a:lnTo>
                  <a:lnTo>
                    <a:pt x="230" y="104"/>
                  </a:lnTo>
                  <a:lnTo>
                    <a:pt x="238" y="102"/>
                  </a:lnTo>
                  <a:lnTo>
                    <a:pt x="246" y="102"/>
                  </a:lnTo>
                  <a:lnTo>
                    <a:pt x="254" y="102"/>
                  </a:lnTo>
                  <a:lnTo>
                    <a:pt x="262" y="106"/>
                  </a:lnTo>
                  <a:lnTo>
                    <a:pt x="268" y="110"/>
                  </a:lnTo>
                  <a:lnTo>
                    <a:pt x="276" y="116"/>
                  </a:lnTo>
                  <a:lnTo>
                    <a:pt x="276" y="116"/>
                  </a:lnTo>
                  <a:lnTo>
                    <a:pt x="458" y="298"/>
                  </a:lnTo>
                  <a:lnTo>
                    <a:pt x="458" y="298"/>
                  </a:lnTo>
                  <a:lnTo>
                    <a:pt x="750" y="592"/>
                  </a:lnTo>
                  <a:lnTo>
                    <a:pt x="750" y="592"/>
                  </a:lnTo>
                  <a:lnTo>
                    <a:pt x="774" y="612"/>
                  </a:lnTo>
                  <a:lnTo>
                    <a:pt x="774" y="612"/>
                  </a:lnTo>
                  <a:lnTo>
                    <a:pt x="794" y="588"/>
                  </a:lnTo>
                  <a:lnTo>
                    <a:pt x="798" y="580"/>
                  </a:lnTo>
                  <a:lnTo>
                    <a:pt x="800" y="572"/>
                  </a:lnTo>
                  <a:lnTo>
                    <a:pt x="798" y="564"/>
                  </a:lnTo>
                  <a:lnTo>
                    <a:pt x="794" y="556"/>
                  </a:lnTo>
                  <a:lnTo>
                    <a:pt x="774" y="536"/>
                  </a:lnTo>
                  <a:lnTo>
                    <a:pt x="774" y="536"/>
                  </a:lnTo>
                  <a:lnTo>
                    <a:pt x="336" y="96"/>
                  </a:lnTo>
                  <a:lnTo>
                    <a:pt x="336" y="96"/>
                  </a:lnTo>
                  <a:lnTo>
                    <a:pt x="324" y="86"/>
                  </a:lnTo>
                  <a:lnTo>
                    <a:pt x="314" y="74"/>
                  </a:lnTo>
                  <a:lnTo>
                    <a:pt x="314" y="74"/>
                  </a:lnTo>
                  <a:lnTo>
                    <a:pt x="308" y="66"/>
                  </a:lnTo>
                  <a:lnTo>
                    <a:pt x="304" y="58"/>
                  </a:lnTo>
                  <a:lnTo>
                    <a:pt x="302" y="50"/>
                  </a:lnTo>
                  <a:lnTo>
                    <a:pt x="302" y="42"/>
                  </a:lnTo>
                  <a:lnTo>
                    <a:pt x="302" y="34"/>
                  </a:lnTo>
                  <a:lnTo>
                    <a:pt x="306" y="26"/>
                  </a:lnTo>
                  <a:lnTo>
                    <a:pt x="310" y="20"/>
                  </a:lnTo>
                  <a:lnTo>
                    <a:pt x="316" y="12"/>
                  </a:lnTo>
                  <a:lnTo>
                    <a:pt x="316" y="12"/>
                  </a:lnTo>
                  <a:lnTo>
                    <a:pt x="322" y="6"/>
                  </a:lnTo>
                  <a:lnTo>
                    <a:pt x="330" y="2"/>
                  </a:lnTo>
                  <a:lnTo>
                    <a:pt x="338" y="0"/>
                  </a:lnTo>
                  <a:lnTo>
                    <a:pt x="344" y="0"/>
                  </a:lnTo>
                  <a:lnTo>
                    <a:pt x="352" y="0"/>
                  </a:lnTo>
                  <a:lnTo>
                    <a:pt x="360" y="2"/>
                  </a:lnTo>
                  <a:lnTo>
                    <a:pt x="374" y="12"/>
                  </a:lnTo>
                  <a:lnTo>
                    <a:pt x="374" y="12"/>
                  </a:lnTo>
                  <a:lnTo>
                    <a:pt x="390" y="26"/>
                  </a:lnTo>
                  <a:lnTo>
                    <a:pt x="390" y="26"/>
                  </a:lnTo>
                  <a:lnTo>
                    <a:pt x="856" y="494"/>
                  </a:lnTo>
                  <a:lnTo>
                    <a:pt x="856" y="494"/>
                  </a:lnTo>
                  <a:lnTo>
                    <a:pt x="862" y="502"/>
                  </a:lnTo>
                  <a:lnTo>
                    <a:pt x="868" y="512"/>
                  </a:lnTo>
                  <a:lnTo>
                    <a:pt x="870" y="522"/>
                  </a:lnTo>
                  <a:lnTo>
                    <a:pt x="872" y="534"/>
                  </a:lnTo>
                  <a:lnTo>
                    <a:pt x="872" y="534"/>
                  </a:lnTo>
                  <a:lnTo>
                    <a:pt x="876" y="588"/>
                  </a:lnTo>
                  <a:lnTo>
                    <a:pt x="876" y="640"/>
                  </a:lnTo>
                  <a:lnTo>
                    <a:pt x="876" y="640"/>
                  </a:lnTo>
                  <a:lnTo>
                    <a:pt x="874" y="648"/>
                  </a:lnTo>
                  <a:lnTo>
                    <a:pt x="872" y="656"/>
                  </a:lnTo>
                  <a:lnTo>
                    <a:pt x="870" y="664"/>
                  </a:lnTo>
                  <a:lnTo>
                    <a:pt x="866" y="668"/>
                  </a:lnTo>
                  <a:lnTo>
                    <a:pt x="866" y="668"/>
                  </a:lnTo>
                  <a:lnTo>
                    <a:pt x="610" y="920"/>
                  </a:lnTo>
                  <a:lnTo>
                    <a:pt x="610" y="920"/>
                  </a:lnTo>
                  <a:lnTo>
                    <a:pt x="600" y="928"/>
                  </a:lnTo>
                  <a:lnTo>
                    <a:pt x="590" y="932"/>
                  </a:lnTo>
                  <a:lnTo>
                    <a:pt x="582" y="932"/>
                  </a:lnTo>
                  <a:lnTo>
                    <a:pt x="574" y="930"/>
                  </a:lnTo>
                  <a:lnTo>
                    <a:pt x="566" y="928"/>
                  </a:lnTo>
                  <a:lnTo>
                    <a:pt x="558" y="922"/>
                  </a:lnTo>
                  <a:lnTo>
                    <a:pt x="544" y="910"/>
                  </a:lnTo>
                  <a:lnTo>
                    <a:pt x="544" y="910"/>
                  </a:lnTo>
                  <a:lnTo>
                    <a:pt x="484" y="850"/>
                  </a:lnTo>
                  <a:lnTo>
                    <a:pt x="424" y="790"/>
                  </a:lnTo>
                  <a:lnTo>
                    <a:pt x="424" y="790"/>
                  </a:lnTo>
                  <a:lnTo>
                    <a:pt x="28" y="394"/>
                  </a:lnTo>
                  <a:lnTo>
                    <a:pt x="28" y="394"/>
                  </a:lnTo>
                  <a:lnTo>
                    <a:pt x="14" y="380"/>
                  </a:lnTo>
                  <a:lnTo>
                    <a:pt x="14" y="380"/>
                  </a:lnTo>
                  <a:lnTo>
                    <a:pt x="8" y="372"/>
                  </a:lnTo>
                  <a:lnTo>
                    <a:pt x="4" y="362"/>
                  </a:lnTo>
                  <a:lnTo>
                    <a:pt x="0" y="354"/>
                  </a:lnTo>
                  <a:lnTo>
                    <a:pt x="0" y="346"/>
                  </a:lnTo>
                  <a:lnTo>
                    <a:pt x="0" y="338"/>
                  </a:lnTo>
                  <a:lnTo>
                    <a:pt x="2" y="330"/>
                  </a:lnTo>
                  <a:lnTo>
                    <a:pt x="6" y="322"/>
                  </a:lnTo>
                  <a:lnTo>
                    <a:pt x="12" y="316"/>
                  </a:lnTo>
                  <a:lnTo>
                    <a:pt x="12" y="316"/>
                  </a:lnTo>
                  <a:lnTo>
                    <a:pt x="20" y="310"/>
                  </a:lnTo>
                  <a:lnTo>
                    <a:pt x="28" y="306"/>
                  </a:lnTo>
                  <a:lnTo>
                    <a:pt x="36" y="302"/>
                  </a:lnTo>
                  <a:lnTo>
                    <a:pt x="46" y="302"/>
                  </a:lnTo>
                  <a:lnTo>
                    <a:pt x="54" y="304"/>
                  </a:lnTo>
                  <a:lnTo>
                    <a:pt x="62" y="306"/>
                  </a:lnTo>
                  <a:lnTo>
                    <a:pt x="68" y="312"/>
                  </a:lnTo>
                  <a:lnTo>
                    <a:pt x="76" y="318"/>
                  </a:lnTo>
                  <a:lnTo>
                    <a:pt x="76" y="318"/>
                  </a:lnTo>
                  <a:lnTo>
                    <a:pt x="202" y="442"/>
                  </a:lnTo>
                  <a:lnTo>
                    <a:pt x="202" y="442"/>
                  </a:lnTo>
                  <a:lnTo>
                    <a:pt x="564" y="804"/>
                  </a:lnTo>
                  <a:lnTo>
                    <a:pt x="564" y="804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" name="Google Shape;65;p13"/>
            <p:cNvSpPr/>
            <p:nvPr/>
          </p:nvSpPr>
          <p:spPr>
            <a:xfrm>
              <a:off x="15442222" y="1265027"/>
              <a:ext cx="408293" cy="352450"/>
            </a:xfrm>
            <a:custGeom>
              <a:rect b="b" l="l" r="r" t="t"/>
              <a:pathLst>
                <a:path extrusionOk="0" h="850" w="848">
                  <a:moveTo>
                    <a:pt x="0" y="164"/>
                  </a:moveTo>
                  <a:lnTo>
                    <a:pt x="0" y="164"/>
                  </a:lnTo>
                  <a:lnTo>
                    <a:pt x="66" y="106"/>
                  </a:lnTo>
                  <a:lnTo>
                    <a:pt x="66" y="106"/>
                  </a:lnTo>
                  <a:lnTo>
                    <a:pt x="72" y="116"/>
                  </a:lnTo>
                  <a:lnTo>
                    <a:pt x="80" y="130"/>
                  </a:lnTo>
                  <a:lnTo>
                    <a:pt x="80" y="130"/>
                  </a:lnTo>
                  <a:lnTo>
                    <a:pt x="628" y="728"/>
                  </a:lnTo>
                  <a:lnTo>
                    <a:pt x="628" y="728"/>
                  </a:lnTo>
                  <a:lnTo>
                    <a:pt x="636" y="738"/>
                  </a:lnTo>
                  <a:lnTo>
                    <a:pt x="644" y="744"/>
                  </a:lnTo>
                  <a:lnTo>
                    <a:pt x="654" y="750"/>
                  </a:lnTo>
                  <a:lnTo>
                    <a:pt x="664" y="754"/>
                  </a:lnTo>
                  <a:lnTo>
                    <a:pt x="672" y="758"/>
                  </a:lnTo>
                  <a:lnTo>
                    <a:pt x="682" y="760"/>
                  </a:lnTo>
                  <a:lnTo>
                    <a:pt x="692" y="760"/>
                  </a:lnTo>
                  <a:lnTo>
                    <a:pt x="700" y="760"/>
                  </a:lnTo>
                  <a:lnTo>
                    <a:pt x="710" y="758"/>
                  </a:lnTo>
                  <a:lnTo>
                    <a:pt x="718" y="756"/>
                  </a:lnTo>
                  <a:lnTo>
                    <a:pt x="726" y="752"/>
                  </a:lnTo>
                  <a:lnTo>
                    <a:pt x="734" y="746"/>
                  </a:lnTo>
                  <a:lnTo>
                    <a:pt x="740" y="740"/>
                  </a:lnTo>
                  <a:lnTo>
                    <a:pt x="746" y="734"/>
                  </a:lnTo>
                  <a:lnTo>
                    <a:pt x="752" y="724"/>
                  </a:lnTo>
                  <a:lnTo>
                    <a:pt x="756" y="714"/>
                  </a:lnTo>
                  <a:lnTo>
                    <a:pt x="756" y="714"/>
                  </a:lnTo>
                  <a:lnTo>
                    <a:pt x="760" y="702"/>
                  </a:lnTo>
                  <a:lnTo>
                    <a:pt x="760" y="690"/>
                  </a:lnTo>
                  <a:lnTo>
                    <a:pt x="760" y="680"/>
                  </a:lnTo>
                  <a:lnTo>
                    <a:pt x="758" y="668"/>
                  </a:lnTo>
                  <a:lnTo>
                    <a:pt x="752" y="658"/>
                  </a:lnTo>
                  <a:lnTo>
                    <a:pt x="746" y="648"/>
                  </a:lnTo>
                  <a:lnTo>
                    <a:pt x="738" y="640"/>
                  </a:lnTo>
                  <a:lnTo>
                    <a:pt x="730" y="630"/>
                  </a:lnTo>
                  <a:lnTo>
                    <a:pt x="730" y="630"/>
                  </a:lnTo>
                  <a:lnTo>
                    <a:pt x="532" y="452"/>
                  </a:lnTo>
                  <a:lnTo>
                    <a:pt x="334" y="272"/>
                  </a:lnTo>
                  <a:lnTo>
                    <a:pt x="334" y="272"/>
                  </a:lnTo>
                  <a:lnTo>
                    <a:pt x="220" y="166"/>
                  </a:lnTo>
                  <a:lnTo>
                    <a:pt x="104" y="58"/>
                  </a:lnTo>
                  <a:lnTo>
                    <a:pt x="104" y="58"/>
                  </a:lnTo>
                  <a:lnTo>
                    <a:pt x="172" y="0"/>
                  </a:lnTo>
                  <a:lnTo>
                    <a:pt x="172" y="0"/>
                  </a:lnTo>
                  <a:lnTo>
                    <a:pt x="232" y="56"/>
                  </a:lnTo>
                  <a:lnTo>
                    <a:pt x="232" y="56"/>
                  </a:lnTo>
                  <a:lnTo>
                    <a:pt x="790" y="566"/>
                  </a:lnTo>
                  <a:lnTo>
                    <a:pt x="790" y="566"/>
                  </a:lnTo>
                  <a:lnTo>
                    <a:pt x="804" y="582"/>
                  </a:lnTo>
                  <a:lnTo>
                    <a:pt x="818" y="600"/>
                  </a:lnTo>
                  <a:lnTo>
                    <a:pt x="828" y="618"/>
                  </a:lnTo>
                  <a:lnTo>
                    <a:pt x="838" y="636"/>
                  </a:lnTo>
                  <a:lnTo>
                    <a:pt x="842" y="654"/>
                  </a:lnTo>
                  <a:lnTo>
                    <a:pt x="846" y="674"/>
                  </a:lnTo>
                  <a:lnTo>
                    <a:pt x="848" y="694"/>
                  </a:lnTo>
                  <a:lnTo>
                    <a:pt x="846" y="712"/>
                  </a:lnTo>
                  <a:lnTo>
                    <a:pt x="842" y="732"/>
                  </a:lnTo>
                  <a:lnTo>
                    <a:pt x="838" y="750"/>
                  </a:lnTo>
                  <a:lnTo>
                    <a:pt x="830" y="768"/>
                  </a:lnTo>
                  <a:lnTo>
                    <a:pt x="818" y="784"/>
                  </a:lnTo>
                  <a:lnTo>
                    <a:pt x="806" y="798"/>
                  </a:lnTo>
                  <a:lnTo>
                    <a:pt x="792" y="812"/>
                  </a:lnTo>
                  <a:lnTo>
                    <a:pt x="774" y="824"/>
                  </a:lnTo>
                  <a:lnTo>
                    <a:pt x="756" y="834"/>
                  </a:lnTo>
                  <a:lnTo>
                    <a:pt x="756" y="834"/>
                  </a:lnTo>
                  <a:lnTo>
                    <a:pt x="732" y="844"/>
                  </a:lnTo>
                  <a:lnTo>
                    <a:pt x="708" y="848"/>
                  </a:lnTo>
                  <a:lnTo>
                    <a:pt x="684" y="850"/>
                  </a:lnTo>
                  <a:lnTo>
                    <a:pt x="660" y="848"/>
                  </a:lnTo>
                  <a:lnTo>
                    <a:pt x="636" y="842"/>
                  </a:lnTo>
                  <a:lnTo>
                    <a:pt x="614" y="832"/>
                  </a:lnTo>
                  <a:lnTo>
                    <a:pt x="594" y="818"/>
                  </a:lnTo>
                  <a:lnTo>
                    <a:pt x="576" y="802"/>
                  </a:lnTo>
                  <a:lnTo>
                    <a:pt x="576" y="802"/>
                  </a:lnTo>
                  <a:lnTo>
                    <a:pt x="0" y="164"/>
                  </a:lnTo>
                  <a:lnTo>
                    <a:pt x="0" y="164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6" name="Google Shape;66;p13"/>
          <p:cNvSpPr/>
          <p:nvPr/>
        </p:nvSpPr>
        <p:spPr>
          <a:xfrm>
            <a:off x="1789975" y="14432075"/>
            <a:ext cx="762000" cy="762000"/>
          </a:xfrm>
          <a:prstGeom prst="ellipse">
            <a:avLst/>
          </a:prstGeom>
          <a:solidFill>
            <a:srgbClr val="19352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3"/>
          <p:cNvSpPr/>
          <p:nvPr/>
        </p:nvSpPr>
        <p:spPr>
          <a:xfrm>
            <a:off x="1965224" y="14607342"/>
            <a:ext cx="411535" cy="411538"/>
          </a:xfrm>
          <a:custGeom>
            <a:rect b="b" l="l" r="r" t="t"/>
            <a:pathLst>
              <a:path extrusionOk="0" h="4764" w="4763">
                <a:moveTo>
                  <a:pt x="1311" y="0"/>
                </a:moveTo>
                <a:lnTo>
                  <a:pt x="1311" y="0"/>
                </a:lnTo>
                <a:lnTo>
                  <a:pt x="1348" y="11"/>
                </a:lnTo>
                <a:lnTo>
                  <a:pt x="1383" y="23"/>
                </a:lnTo>
                <a:lnTo>
                  <a:pt x="1417" y="37"/>
                </a:lnTo>
                <a:lnTo>
                  <a:pt x="1449" y="53"/>
                </a:lnTo>
                <a:lnTo>
                  <a:pt x="1465" y="62"/>
                </a:lnTo>
                <a:lnTo>
                  <a:pt x="1479" y="73"/>
                </a:lnTo>
                <a:lnTo>
                  <a:pt x="1494" y="84"/>
                </a:lnTo>
                <a:lnTo>
                  <a:pt x="1509" y="96"/>
                </a:lnTo>
                <a:lnTo>
                  <a:pt x="1522" y="108"/>
                </a:lnTo>
                <a:lnTo>
                  <a:pt x="1535" y="121"/>
                </a:lnTo>
                <a:lnTo>
                  <a:pt x="1547" y="135"/>
                </a:lnTo>
                <a:lnTo>
                  <a:pt x="1560" y="151"/>
                </a:lnTo>
                <a:lnTo>
                  <a:pt x="1560" y="151"/>
                </a:lnTo>
                <a:lnTo>
                  <a:pt x="1575" y="174"/>
                </a:lnTo>
                <a:lnTo>
                  <a:pt x="1590" y="196"/>
                </a:lnTo>
                <a:lnTo>
                  <a:pt x="1602" y="220"/>
                </a:lnTo>
                <a:lnTo>
                  <a:pt x="1612" y="246"/>
                </a:lnTo>
                <a:lnTo>
                  <a:pt x="1621" y="271"/>
                </a:lnTo>
                <a:lnTo>
                  <a:pt x="1628" y="297"/>
                </a:lnTo>
                <a:lnTo>
                  <a:pt x="1633" y="324"/>
                </a:lnTo>
                <a:lnTo>
                  <a:pt x="1636" y="352"/>
                </a:lnTo>
                <a:lnTo>
                  <a:pt x="1636" y="352"/>
                </a:lnTo>
                <a:lnTo>
                  <a:pt x="1644" y="461"/>
                </a:lnTo>
                <a:lnTo>
                  <a:pt x="1651" y="569"/>
                </a:lnTo>
                <a:lnTo>
                  <a:pt x="1655" y="624"/>
                </a:lnTo>
                <a:lnTo>
                  <a:pt x="1660" y="678"/>
                </a:lnTo>
                <a:lnTo>
                  <a:pt x="1667" y="733"/>
                </a:lnTo>
                <a:lnTo>
                  <a:pt x="1673" y="786"/>
                </a:lnTo>
                <a:lnTo>
                  <a:pt x="1673" y="786"/>
                </a:lnTo>
                <a:lnTo>
                  <a:pt x="1684" y="844"/>
                </a:lnTo>
                <a:lnTo>
                  <a:pt x="1696" y="901"/>
                </a:lnTo>
                <a:lnTo>
                  <a:pt x="1708" y="960"/>
                </a:lnTo>
                <a:lnTo>
                  <a:pt x="1721" y="1017"/>
                </a:lnTo>
                <a:lnTo>
                  <a:pt x="1750" y="1132"/>
                </a:lnTo>
                <a:lnTo>
                  <a:pt x="1778" y="1246"/>
                </a:lnTo>
                <a:lnTo>
                  <a:pt x="1778" y="1246"/>
                </a:lnTo>
                <a:lnTo>
                  <a:pt x="1785" y="1272"/>
                </a:lnTo>
                <a:lnTo>
                  <a:pt x="1789" y="1296"/>
                </a:lnTo>
                <a:lnTo>
                  <a:pt x="1791" y="1319"/>
                </a:lnTo>
                <a:lnTo>
                  <a:pt x="1793" y="1343"/>
                </a:lnTo>
                <a:lnTo>
                  <a:pt x="1791" y="1367"/>
                </a:lnTo>
                <a:lnTo>
                  <a:pt x="1790" y="1390"/>
                </a:lnTo>
                <a:lnTo>
                  <a:pt x="1787" y="1412"/>
                </a:lnTo>
                <a:lnTo>
                  <a:pt x="1783" y="1435"/>
                </a:lnTo>
                <a:lnTo>
                  <a:pt x="1777" y="1456"/>
                </a:lnTo>
                <a:lnTo>
                  <a:pt x="1770" y="1479"/>
                </a:lnTo>
                <a:lnTo>
                  <a:pt x="1762" y="1500"/>
                </a:lnTo>
                <a:lnTo>
                  <a:pt x="1752" y="1521"/>
                </a:lnTo>
                <a:lnTo>
                  <a:pt x="1741" y="1541"/>
                </a:lnTo>
                <a:lnTo>
                  <a:pt x="1728" y="1562"/>
                </a:lnTo>
                <a:lnTo>
                  <a:pt x="1714" y="1582"/>
                </a:lnTo>
                <a:lnTo>
                  <a:pt x="1700" y="1603"/>
                </a:lnTo>
                <a:lnTo>
                  <a:pt x="1700" y="1603"/>
                </a:lnTo>
                <a:lnTo>
                  <a:pt x="1600" y="1732"/>
                </a:lnTo>
                <a:lnTo>
                  <a:pt x="1502" y="1861"/>
                </a:lnTo>
                <a:lnTo>
                  <a:pt x="1307" y="2122"/>
                </a:lnTo>
                <a:lnTo>
                  <a:pt x="1307" y="2122"/>
                </a:lnTo>
                <a:lnTo>
                  <a:pt x="1304" y="2126"/>
                </a:lnTo>
                <a:lnTo>
                  <a:pt x="1303" y="2133"/>
                </a:lnTo>
                <a:lnTo>
                  <a:pt x="1302" y="2140"/>
                </a:lnTo>
                <a:lnTo>
                  <a:pt x="1300" y="2148"/>
                </a:lnTo>
                <a:lnTo>
                  <a:pt x="1302" y="2162"/>
                </a:lnTo>
                <a:lnTo>
                  <a:pt x="1304" y="2169"/>
                </a:lnTo>
                <a:lnTo>
                  <a:pt x="1307" y="2174"/>
                </a:lnTo>
                <a:lnTo>
                  <a:pt x="1307" y="2174"/>
                </a:lnTo>
                <a:lnTo>
                  <a:pt x="1333" y="2225"/>
                </a:lnTo>
                <a:lnTo>
                  <a:pt x="1361" y="2275"/>
                </a:lnTo>
                <a:lnTo>
                  <a:pt x="1389" y="2324"/>
                </a:lnTo>
                <a:lnTo>
                  <a:pt x="1418" y="2373"/>
                </a:lnTo>
                <a:lnTo>
                  <a:pt x="1449" y="2421"/>
                </a:lnTo>
                <a:lnTo>
                  <a:pt x="1479" y="2468"/>
                </a:lnTo>
                <a:lnTo>
                  <a:pt x="1511" y="2514"/>
                </a:lnTo>
                <a:lnTo>
                  <a:pt x="1543" y="2559"/>
                </a:lnTo>
                <a:lnTo>
                  <a:pt x="1576" y="2604"/>
                </a:lnTo>
                <a:lnTo>
                  <a:pt x="1611" y="2649"/>
                </a:lnTo>
                <a:lnTo>
                  <a:pt x="1645" y="2692"/>
                </a:lnTo>
                <a:lnTo>
                  <a:pt x="1680" y="2736"/>
                </a:lnTo>
                <a:lnTo>
                  <a:pt x="1716" y="2777"/>
                </a:lnTo>
                <a:lnTo>
                  <a:pt x="1753" y="2818"/>
                </a:lnTo>
                <a:lnTo>
                  <a:pt x="1790" y="2859"/>
                </a:lnTo>
                <a:lnTo>
                  <a:pt x="1828" y="2899"/>
                </a:lnTo>
                <a:lnTo>
                  <a:pt x="1868" y="2938"/>
                </a:lnTo>
                <a:lnTo>
                  <a:pt x="1908" y="2976"/>
                </a:lnTo>
                <a:lnTo>
                  <a:pt x="1948" y="3013"/>
                </a:lnTo>
                <a:lnTo>
                  <a:pt x="1989" y="3050"/>
                </a:lnTo>
                <a:lnTo>
                  <a:pt x="2032" y="3086"/>
                </a:lnTo>
                <a:lnTo>
                  <a:pt x="2074" y="3121"/>
                </a:lnTo>
                <a:lnTo>
                  <a:pt x="2118" y="3157"/>
                </a:lnTo>
                <a:lnTo>
                  <a:pt x="2163" y="3190"/>
                </a:lnTo>
                <a:lnTo>
                  <a:pt x="2208" y="3223"/>
                </a:lnTo>
                <a:lnTo>
                  <a:pt x="2253" y="3255"/>
                </a:lnTo>
                <a:lnTo>
                  <a:pt x="2300" y="3287"/>
                </a:lnTo>
                <a:lnTo>
                  <a:pt x="2347" y="3317"/>
                </a:lnTo>
                <a:lnTo>
                  <a:pt x="2395" y="3348"/>
                </a:lnTo>
                <a:lnTo>
                  <a:pt x="2444" y="3377"/>
                </a:lnTo>
                <a:lnTo>
                  <a:pt x="2495" y="3405"/>
                </a:lnTo>
                <a:lnTo>
                  <a:pt x="2545" y="3433"/>
                </a:lnTo>
                <a:lnTo>
                  <a:pt x="2545" y="3433"/>
                </a:lnTo>
                <a:lnTo>
                  <a:pt x="2569" y="3446"/>
                </a:lnTo>
                <a:lnTo>
                  <a:pt x="2589" y="3455"/>
                </a:lnTo>
                <a:lnTo>
                  <a:pt x="2604" y="3461"/>
                </a:lnTo>
                <a:lnTo>
                  <a:pt x="2612" y="3462"/>
                </a:lnTo>
                <a:lnTo>
                  <a:pt x="2618" y="3462"/>
                </a:lnTo>
                <a:lnTo>
                  <a:pt x="2625" y="3462"/>
                </a:lnTo>
                <a:lnTo>
                  <a:pt x="2631" y="3459"/>
                </a:lnTo>
                <a:lnTo>
                  <a:pt x="2646" y="3451"/>
                </a:lnTo>
                <a:lnTo>
                  <a:pt x="2665" y="3439"/>
                </a:lnTo>
                <a:lnTo>
                  <a:pt x="2687" y="3422"/>
                </a:lnTo>
                <a:lnTo>
                  <a:pt x="2687" y="3422"/>
                </a:lnTo>
                <a:lnTo>
                  <a:pt x="2937" y="3232"/>
                </a:lnTo>
                <a:lnTo>
                  <a:pt x="3061" y="3137"/>
                </a:lnTo>
                <a:lnTo>
                  <a:pt x="3186" y="3044"/>
                </a:lnTo>
                <a:lnTo>
                  <a:pt x="3186" y="3044"/>
                </a:lnTo>
                <a:lnTo>
                  <a:pt x="3205" y="3030"/>
                </a:lnTo>
                <a:lnTo>
                  <a:pt x="3222" y="3020"/>
                </a:lnTo>
                <a:lnTo>
                  <a:pt x="3241" y="3011"/>
                </a:lnTo>
                <a:lnTo>
                  <a:pt x="3259" y="3001"/>
                </a:lnTo>
                <a:lnTo>
                  <a:pt x="3278" y="2993"/>
                </a:lnTo>
                <a:lnTo>
                  <a:pt x="3298" y="2988"/>
                </a:lnTo>
                <a:lnTo>
                  <a:pt x="3316" y="2983"/>
                </a:lnTo>
                <a:lnTo>
                  <a:pt x="3336" y="2977"/>
                </a:lnTo>
                <a:lnTo>
                  <a:pt x="3356" y="2975"/>
                </a:lnTo>
                <a:lnTo>
                  <a:pt x="3376" y="2973"/>
                </a:lnTo>
                <a:lnTo>
                  <a:pt x="3396" y="2972"/>
                </a:lnTo>
                <a:lnTo>
                  <a:pt x="3417" y="2972"/>
                </a:lnTo>
                <a:lnTo>
                  <a:pt x="3437" y="2973"/>
                </a:lnTo>
                <a:lnTo>
                  <a:pt x="3458" y="2976"/>
                </a:lnTo>
                <a:lnTo>
                  <a:pt x="3480" y="2979"/>
                </a:lnTo>
                <a:lnTo>
                  <a:pt x="3501" y="2983"/>
                </a:lnTo>
                <a:lnTo>
                  <a:pt x="3501" y="2983"/>
                </a:lnTo>
                <a:lnTo>
                  <a:pt x="3615" y="3011"/>
                </a:lnTo>
                <a:lnTo>
                  <a:pt x="3730" y="3040"/>
                </a:lnTo>
                <a:lnTo>
                  <a:pt x="3787" y="3054"/>
                </a:lnTo>
                <a:lnTo>
                  <a:pt x="3845" y="3068"/>
                </a:lnTo>
                <a:lnTo>
                  <a:pt x="3903" y="3080"/>
                </a:lnTo>
                <a:lnTo>
                  <a:pt x="3960" y="3090"/>
                </a:lnTo>
                <a:lnTo>
                  <a:pt x="3960" y="3090"/>
                </a:lnTo>
                <a:lnTo>
                  <a:pt x="4009" y="3098"/>
                </a:lnTo>
                <a:lnTo>
                  <a:pt x="4060" y="3105"/>
                </a:lnTo>
                <a:lnTo>
                  <a:pt x="4109" y="3110"/>
                </a:lnTo>
                <a:lnTo>
                  <a:pt x="4159" y="3115"/>
                </a:lnTo>
                <a:lnTo>
                  <a:pt x="4208" y="3119"/>
                </a:lnTo>
                <a:lnTo>
                  <a:pt x="4259" y="3122"/>
                </a:lnTo>
                <a:lnTo>
                  <a:pt x="4308" y="3123"/>
                </a:lnTo>
                <a:lnTo>
                  <a:pt x="4358" y="3125"/>
                </a:lnTo>
                <a:lnTo>
                  <a:pt x="4358" y="3125"/>
                </a:lnTo>
                <a:lnTo>
                  <a:pt x="4395" y="3126"/>
                </a:lnTo>
                <a:lnTo>
                  <a:pt x="4431" y="3130"/>
                </a:lnTo>
                <a:lnTo>
                  <a:pt x="4466" y="3138"/>
                </a:lnTo>
                <a:lnTo>
                  <a:pt x="4499" y="3147"/>
                </a:lnTo>
                <a:lnTo>
                  <a:pt x="4531" y="3161"/>
                </a:lnTo>
                <a:lnTo>
                  <a:pt x="4563" y="3175"/>
                </a:lnTo>
                <a:lnTo>
                  <a:pt x="4590" y="3192"/>
                </a:lnTo>
                <a:lnTo>
                  <a:pt x="4618" y="3212"/>
                </a:lnTo>
                <a:lnTo>
                  <a:pt x="4644" y="3235"/>
                </a:lnTo>
                <a:lnTo>
                  <a:pt x="4667" y="3259"/>
                </a:lnTo>
                <a:lnTo>
                  <a:pt x="4689" y="3284"/>
                </a:lnTo>
                <a:lnTo>
                  <a:pt x="4707" y="3312"/>
                </a:lnTo>
                <a:lnTo>
                  <a:pt x="4723" y="3341"/>
                </a:lnTo>
                <a:lnTo>
                  <a:pt x="4738" y="3373"/>
                </a:lnTo>
                <a:lnTo>
                  <a:pt x="4743" y="3389"/>
                </a:lnTo>
                <a:lnTo>
                  <a:pt x="4748" y="3405"/>
                </a:lnTo>
                <a:lnTo>
                  <a:pt x="4752" y="3422"/>
                </a:lnTo>
                <a:lnTo>
                  <a:pt x="4756" y="3439"/>
                </a:lnTo>
                <a:lnTo>
                  <a:pt x="4756" y="3439"/>
                </a:lnTo>
                <a:lnTo>
                  <a:pt x="4759" y="3446"/>
                </a:lnTo>
                <a:lnTo>
                  <a:pt x="4763" y="3451"/>
                </a:lnTo>
                <a:lnTo>
                  <a:pt x="4763" y="3451"/>
                </a:lnTo>
                <a:lnTo>
                  <a:pt x="4763" y="4437"/>
                </a:lnTo>
                <a:lnTo>
                  <a:pt x="4763" y="4437"/>
                </a:lnTo>
                <a:lnTo>
                  <a:pt x="4743" y="4483"/>
                </a:lnTo>
                <a:lnTo>
                  <a:pt x="4726" y="4526"/>
                </a:lnTo>
                <a:lnTo>
                  <a:pt x="4715" y="4549"/>
                </a:lnTo>
                <a:lnTo>
                  <a:pt x="4706" y="4570"/>
                </a:lnTo>
                <a:lnTo>
                  <a:pt x="4694" y="4591"/>
                </a:lnTo>
                <a:lnTo>
                  <a:pt x="4682" y="4611"/>
                </a:lnTo>
                <a:lnTo>
                  <a:pt x="4682" y="4611"/>
                </a:lnTo>
                <a:lnTo>
                  <a:pt x="4671" y="4627"/>
                </a:lnTo>
                <a:lnTo>
                  <a:pt x="4659" y="4642"/>
                </a:lnTo>
                <a:lnTo>
                  <a:pt x="4648" y="4656"/>
                </a:lnTo>
                <a:lnTo>
                  <a:pt x="4634" y="4668"/>
                </a:lnTo>
                <a:lnTo>
                  <a:pt x="4620" y="4680"/>
                </a:lnTo>
                <a:lnTo>
                  <a:pt x="4605" y="4691"/>
                </a:lnTo>
                <a:lnTo>
                  <a:pt x="4590" y="4702"/>
                </a:lnTo>
                <a:lnTo>
                  <a:pt x="4575" y="4711"/>
                </a:lnTo>
                <a:lnTo>
                  <a:pt x="4559" y="4719"/>
                </a:lnTo>
                <a:lnTo>
                  <a:pt x="4543" y="4727"/>
                </a:lnTo>
                <a:lnTo>
                  <a:pt x="4508" y="4741"/>
                </a:lnTo>
                <a:lnTo>
                  <a:pt x="4474" y="4753"/>
                </a:lnTo>
                <a:lnTo>
                  <a:pt x="4437" y="4764"/>
                </a:lnTo>
                <a:lnTo>
                  <a:pt x="4437" y="4764"/>
                </a:lnTo>
                <a:lnTo>
                  <a:pt x="4158" y="4764"/>
                </a:lnTo>
                <a:lnTo>
                  <a:pt x="4158" y="4764"/>
                </a:lnTo>
                <a:lnTo>
                  <a:pt x="4048" y="4753"/>
                </a:lnTo>
                <a:lnTo>
                  <a:pt x="3936" y="4743"/>
                </a:lnTo>
                <a:lnTo>
                  <a:pt x="3936" y="4743"/>
                </a:lnTo>
                <a:lnTo>
                  <a:pt x="3830" y="4729"/>
                </a:lnTo>
                <a:lnTo>
                  <a:pt x="3722" y="4714"/>
                </a:lnTo>
                <a:lnTo>
                  <a:pt x="3616" y="4696"/>
                </a:lnTo>
                <a:lnTo>
                  <a:pt x="3510" y="4676"/>
                </a:lnTo>
                <a:lnTo>
                  <a:pt x="3405" y="4654"/>
                </a:lnTo>
                <a:lnTo>
                  <a:pt x="3300" y="4629"/>
                </a:lnTo>
                <a:lnTo>
                  <a:pt x="3197" y="4601"/>
                </a:lnTo>
                <a:lnTo>
                  <a:pt x="3093" y="4570"/>
                </a:lnTo>
                <a:lnTo>
                  <a:pt x="3093" y="4570"/>
                </a:lnTo>
                <a:lnTo>
                  <a:pt x="3020" y="4546"/>
                </a:lnTo>
                <a:lnTo>
                  <a:pt x="2947" y="4522"/>
                </a:lnTo>
                <a:lnTo>
                  <a:pt x="2876" y="4497"/>
                </a:lnTo>
                <a:lnTo>
                  <a:pt x="2805" y="4471"/>
                </a:lnTo>
                <a:lnTo>
                  <a:pt x="2735" y="4443"/>
                </a:lnTo>
                <a:lnTo>
                  <a:pt x="2666" y="4414"/>
                </a:lnTo>
                <a:lnTo>
                  <a:pt x="2597" y="4383"/>
                </a:lnTo>
                <a:lnTo>
                  <a:pt x="2529" y="4353"/>
                </a:lnTo>
                <a:lnTo>
                  <a:pt x="2462" y="4321"/>
                </a:lnTo>
                <a:lnTo>
                  <a:pt x="2395" y="4287"/>
                </a:lnTo>
                <a:lnTo>
                  <a:pt x="2329" y="4253"/>
                </a:lnTo>
                <a:lnTo>
                  <a:pt x="2264" y="4218"/>
                </a:lnTo>
                <a:lnTo>
                  <a:pt x="2200" y="4181"/>
                </a:lnTo>
                <a:lnTo>
                  <a:pt x="2135" y="4144"/>
                </a:lnTo>
                <a:lnTo>
                  <a:pt x="2073" y="4106"/>
                </a:lnTo>
                <a:lnTo>
                  <a:pt x="2010" y="4066"/>
                </a:lnTo>
                <a:lnTo>
                  <a:pt x="1948" y="4026"/>
                </a:lnTo>
                <a:lnTo>
                  <a:pt x="1887" y="3983"/>
                </a:lnTo>
                <a:lnTo>
                  <a:pt x="1827" y="3941"/>
                </a:lnTo>
                <a:lnTo>
                  <a:pt x="1767" y="3897"/>
                </a:lnTo>
                <a:lnTo>
                  <a:pt x="1708" y="3852"/>
                </a:lnTo>
                <a:lnTo>
                  <a:pt x="1649" y="3806"/>
                </a:lnTo>
                <a:lnTo>
                  <a:pt x="1592" y="3759"/>
                </a:lnTo>
                <a:lnTo>
                  <a:pt x="1535" y="3711"/>
                </a:lnTo>
                <a:lnTo>
                  <a:pt x="1479" y="3662"/>
                </a:lnTo>
                <a:lnTo>
                  <a:pt x="1424" y="3612"/>
                </a:lnTo>
                <a:lnTo>
                  <a:pt x="1368" y="3560"/>
                </a:lnTo>
                <a:lnTo>
                  <a:pt x="1315" y="3507"/>
                </a:lnTo>
                <a:lnTo>
                  <a:pt x="1260" y="3454"/>
                </a:lnTo>
                <a:lnTo>
                  <a:pt x="1207" y="3399"/>
                </a:lnTo>
                <a:lnTo>
                  <a:pt x="1156" y="3344"/>
                </a:lnTo>
                <a:lnTo>
                  <a:pt x="1105" y="3287"/>
                </a:lnTo>
                <a:lnTo>
                  <a:pt x="1105" y="3287"/>
                </a:lnTo>
                <a:lnTo>
                  <a:pt x="1033" y="3206"/>
                </a:lnTo>
                <a:lnTo>
                  <a:pt x="966" y="3123"/>
                </a:lnTo>
                <a:lnTo>
                  <a:pt x="899" y="3040"/>
                </a:lnTo>
                <a:lnTo>
                  <a:pt x="836" y="2955"/>
                </a:lnTo>
                <a:lnTo>
                  <a:pt x="773" y="2868"/>
                </a:lnTo>
                <a:lnTo>
                  <a:pt x="715" y="2780"/>
                </a:lnTo>
                <a:lnTo>
                  <a:pt x="658" y="2691"/>
                </a:lnTo>
                <a:lnTo>
                  <a:pt x="602" y="2600"/>
                </a:lnTo>
                <a:lnTo>
                  <a:pt x="550" y="2509"/>
                </a:lnTo>
                <a:lnTo>
                  <a:pt x="500" y="2416"/>
                </a:lnTo>
                <a:lnTo>
                  <a:pt x="452" y="2320"/>
                </a:lnTo>
                <a:lnTo>
                  <a:pt x="406" y="2225"/>
                </a:lnTo>
                <a:lnTo>
                  <a:pt x="362" y="2128"/>
                </a:lnTo>
                <a:lnTo>
                  <a:pt x="321" y="2030"/>
                </a:lnTo>
                <a:lnTo>
                  <a:pt x="282" y="1930"/>
                </a:lnTo>
                <a:lnTo>
                  <a:pt x="245" y="1828"/>
                </a:lnTo>
                <a:lnTo>
                  <a:pt x="245" y="1828"/>
                </a:lnTo>
                <a:lnTo>
                  <a:pt x="223" y="1763"/>
                </a:lnTo>
                <a:lnTo>
                  <a:pt x="201" y="1698"/>
                </a:lnTo>
                <a:lnTo>
                  <a:pt x="181" y="1631"/>
                </a:lnTo>
                <a:lnTo>
                  <a:pt x="161" y="1566"/>
                </a:lnTo>
                <a:lnTo>
                  <a:pt x="144" y="1500"/>
                </a:lnTo>
                <a:lnTo>
                  <a:pt x="127" y="1434"/>
                </a:lnTo>
                <a:lnTo>
                  <a:pt x="111" y="1367"/>
                </a:lnTo>
                <a:lnTo>
                  <a:pt x="96" y="1300"/>
                </a:lnTo>
                <a:lnTo>
                  <a:pt x="82" y="1233"/>
                </a:lnTo>
                <a:lnTo>
                  <a:pt x="70" y="1165"/>
                </a:lnTo>
                <a:lnTo>
                  <a:pt x="58" y="1098"/>
                </a:lnTo>
                <a:lnTo>
                  <a:pt x="47" y="1030"/>
                </a:lnTo>
                <a:lnTo>
                  <a:pt x="38" y="962"/>
                </a:lnTo>
                <a:lnTo>
                  <a:pt x="30" y="893"/>
                </a:lnTo>
                <a:lnTo>
                  <a:pt x="22" y="826"/>
                </a:lnTo>
                <a:lnTo>
                  <a:pt x="17" y="757"/>
                </a:lnTo>
                <a:lnTo>
                  <a:pt x="17" y="757"/>
                </a:lnTo>
                <a:lnTo>
                  <a:pt x="13" y="718"/>
                </a:lnTo>
                <a:lnTo>
                  <a:pt x="9" y="681"/>
                </a:lnTo>
                <a:lnTo>
                  <a:pt x="0" y="605"/>
                </a:lnTo>
                <a:lnTo>
                  <a:pt x="0" y="605"/>
                </a:lnTo>
                <a:lnTo>
                  <a:pt x="0" y="325"/>
                </a:lnTo>
                <a:lnTo>
                  <a:pt x="0" y="325"/>
                </a:lnTo>
                <a:lnTo>
                  <a:pt x="18" y="281"/>
                </a:lnTo>
                <a:lnTo>
                  <a:pt x="37" y="236"/>
                </a:lnTo>
                <a:lnTo>
                  <a:pt x="46" y="215"/>
                </a:lnTo>
                <a:lnTo>
                  <a:pt x="57" y="192"/>
                </a:lnTo>
                <a:lnTo>
                  <a:pt x="69" y="173"/>
                </a:lnTo>
                <a:lnTo>
                  <a:pt x="81" y="151"/>
                </a:lnTo>
                <a:lnTo>
                  <a:pt x="81" y="151"/>
                </a:lnTo>
                <a:lnTo>
                  <a:pt x="91" y="135"/>
                </a:lnTo>
                <a:lnTo>
                  <a:pt x="103" y="121"/>
                </a:lnTo>
                <a:lnTo>
                  <a:pt x="115" y="108"/>
                </a:lnTo>
                <a:lnTo>
                  <a:pt x="128" y="96"/>
                </a:lnTo>
                <a:lnTo>
                  <a:pt x="143" y="84"/>
                </a:lnTo>
                <a:lnTo>
                  <a:pt x="158" y="72"/>
                </a:lnTo>
                <a:lnTo>
                  <a:pt x="172" y="62"/>
                </a:lnTo>
                <a:lnTo>
                  <a:pt x="188" y="53"/>
                </a:lnTo>
                <a:lnTo>
                  <a:pt x="204" y="44"/>
                </a:lnTo>
                <a:lnTo>
                  <a:pt x="220" y="36"/>
                </a:lnTo>
                <a:lnTo>
                  <a:pt x="254" y="23"/>
                </a:lnTo>
                <a:lnTo>
                  <a:pt x="289" y="11"/>
                </a:lnTo>
                <a:lnTo>
                  <a:pt x="325" y="0"/>
                </a:lnTo>
                <a:lnTo>
                  <a:pt x="325" y="0"/>
                </a:lnTo>
                <a:lnTo>
                  <a:pt x="1311" y="0"/>
                </a:lnTo>
                <a:lnTo>
                  <a:pt x="1311" y="0"/>
                </a:lnTo>
                <a:close/>
              </a:path>
            </a:pathLst>
          </a:custGeom>
          <a:solidFill>
            <a:srgbClr val="FFF7F7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13"/>
          <p:cNvSpPr txBox="1"/>
          <p:nvPr/>
        </p:nvSpPr>
        <p:spPr>
          <a:xfrm>
            <a:off x="2647218" y="14633826"/>
            <a:ext cx="4731300" cy="7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d" sz="3500">
                <a:solidFill>
                  <a:srgbClr val="19352E"/>
                </a:solidFill>
                <a:latin typeface="Roboto"/>
                <a:ea typeface="Roboto"/>
                <a:cs typeface="Roboto"/>
                <a:sym typeface="Roboto"/>
              </a:rPr>
              <a:t>0813 1300 0133</a:t>
            </a:r>
            <a:endParaRPr b="1" sz="3500">
              <a:solidFill>
                <a:srgbClr val="19352E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9" name="Google Shape;69;p13"/>
          <p:cNvSpPr txBox="1"/>
          <p:nvPr/>
        </p:nvSpPr>
        <p:spPr>
          <a:xfrm>
            <a:off x="2664750" y="14326651"/>
            <a:ext cx="28908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2600">
                <a:solidFill>
                  <a:srgbClr val="19352E"/>
                </a:solidFill>
                <a:latin typeface="Roboto"/>
                <a:ea typeface="Roboto"/>
                <a:cs typeface="Roboto"/>
                <a:sym typeface="Roboto"/>
              </a:rPr>
              <a:t>More Info Call us:</a:t>
            </a:r>
            <a:endParaRPr sz="2600">
              <a:solidFill>
                <a:srgbClr val="19352E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4"/>
          <p:cNvSpPr/>
          <p:nvPr/>
        </p:nvSpPr>
        <p:spPr>
          <a:xfrm rot="10800000">
            <a:off x="255900" y="297975"/>
            <a:ext cx="17585700" cy="16682100"/>
          </a:xfrm>
          <a:prstGeom prst="rect">
            <a:avLst/>
          </a:prstGeom>
          <a:gradFill>
            <a:gsLst>
              <a:gs pos="0">
                <a:srgbClr val="F3F3F3"/>
              </a:gs>
              <a:gs pos="100000">
                <a:srgbClr val="EFEFEF"/>
              </a:gs>
            </a:gsLst>
            <a:lin ang="5400012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 </a:t>
            </a:r>
            <a:endParaRPr/>
          </a:p>
        </p:txBody>
      </p:sp>
      <p:pic>
        <p:nvPicPr>
          <p:cNvPr id="75" name="Google Shape;75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664257" y="1682425"/>
            <a:ext cx="10768986" cy="10768986"/>
          </a:xfrm>
          <a:prstGeom prst="rect">
            <a:avLst/>
          </a:prstGeom>
          <a:noFill/>
          <a:ln>
            <a:noFill/>
          </a:ln>
          <a:effectLst>
            <a:outerShdw blurRad="742950" rotWithShape="0" algn="bl" dir="5400000" dist="314325">
              <a:srgbClr val="999999">
                <a:alpha val="33000"/>
              </a:srgbClr>
            </a:outerShdw>
          </a:effectLst>
        </p:spPr>
      </p:pic>
      <p:sp>
        <p:nvSpPr>
          <p:cNvPr id="76" name="Google Shape;76;p14"/>
          <p:cNvSpPr txBox="1"/>
          <p:nvPr/>
        </p:nvSpPr>
        <p:spPr>
          <a:xfrm>
            <a:off x="3534025" y="13722025"/>
            <a:ext cx="44349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600" u="sng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4"/>
              </a:rPr>
              <a:t>Photo</a:t>
            </a:r>
            <a:r>
              <a:rPr lang="id" sz="16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by</a:t>
            </a:r>
            <a:r>
              <a:rPr lang="id" sz="1600">
                <a:solidFill>
                  <a:schemeClr val="dk1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id" sz="1600" u="sng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6"/>
              </a:rPr>
              <a:t>Léo Roza</a:t>
            </a:r>
            <a:r>
              <a:rPr lang="id" sz="16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on</a:t>
            </a:r>
            <a:r>
              <a:rPr lang="id" sz="1600">
                <a:solidFill>
                  <a:schemeClr val="dk1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id" sz="1600" u="sng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8"/>
              </a:rPr>
              <a:t>Unsplash</a:t>
            </a:r>
            <a:endParaRPr sz="16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7" name="Google Shape;77;p14"/>
          <p:cNvSpPr txBox="1"/>
          <p:nvPr/>
        </p:nvSpPr>
        <p:spPr>
          <a:xfrm>
            <a:off x="3534029" y="13140675"/>
            <a:ext cx="37434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Foto yang digunakan:</a:t>
            </a:r>
            <a:endParaRPr sz="25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8" name="Google Shape;78;p14"/>
          <p:cNvSpPr txBox="1"/>
          <p:nvPr/>
        </p:nvSpPr>
        <p:spPr>
          <a:xfrm>
            <a:off x="8387098" y="13673000"/>
            <a:ext cx="18033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d" sz="2200">
                <a:solidFill>
                  <a:srgbClr val="3D85C6"/>
                </a:solidFill>
                <a:latin typeface="Roboto"/>
                <a:ea typeface="Roboto"/>
                <a:cs typeface="Roboto"/>
                <a:sym typeface="Roboto"/>
              </a:rPr>
              <a:t>Raleway</a:t>
            </a:r>
            <a:endParaRPr b="1" sz="2200">
              <a:solidFill>
                <a:srgbClr val="3D85C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9" name="Google Shape;79;p14"/>
          <p:cNvSpPr txBox="1"/>
          <p:nvPr/>
        </p:nvSpPr>
        <p:spPr>
          <a:xfrm>
            <a:off x="8394159" y="13105500"/>
            <a:ext cx="61770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Font yang digunakan:</a:t>
            </a:r>
            <a:endParaRPr sz="25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0" name="Google Shape;80;p14"/>
          <p:cNvSpPr txBox="1"/>
          <p:nvPr/>
        </p:nvSpPr>
        <p:spPr>
          <a:xfrm>
            <a:off x="8387100" y="14089425"/>
            <a:ext cx="63054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6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https://fonts.google.com/specimen/Raleway?query=raleway</a:t>
            </a:r>
            <a:endParaRPr sz="16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1" name="Google Shape;81;p14"/>
          <p:cNvSpPr txBox="1"/>
          <p:nvPr/>
        </p:nvSpPr>
        <p:spPr>
          <a:xfrm>
            <a:off x="8387107" y="14934547"/>
            <a:ext cx="13632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d" sz="2200">
                <a:solidFill>
                  <a:srgbClr val="3D85C6"/>
                </a:solidFill>
                <a:latin typeface="Roboto"/>
                <a:ea typeface="Roboto"/>
                <a:cs typeface="Roboto"/>
                <a:sym typeface="Roboto"/>
              </a:rPr>
              <a:t>Roboto</a:t>
            </a:r>
            <a:endParaRPr b="1" sz="2200">
              <a:solidFill>
                <a:srgbClr val="3D85C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2" name="Google Shape;82;p14"/>
          <p:cNvSpPr txBox="1"/>
          <p:nvPr/>
        </p:nvSpPr>
        <p:spPr>
          <a:xfrm>
            <a:off x="8387100" y="15350957"/>
            <a:ext cx="58998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6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https://fonts.google.com/specimen/Roboto?query=roboto</a:t>
            </a:r>
            <a:endParaRPr sz="16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3" name="Google Shape;83;p14"/>
          <p:cNvSpPr txBox="1"/>
          <p:nvPr/>
        </p:nvSpPr>
        <p:spPr>
          <a:xfrm>
            <a:off x="3534029" y="15583898"/>
            <a:ext cx="39429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6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Tim Pejuang Desain</a:t>
            </a:r>
            <a:endParaRPr sz="16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84" name="Google Shape;84;p14"/>
          <p:cNvGrpSpPr/>
          <p:nvPr/>
        </p:nvGrpSpPr>
        <p:grpSpPr>
          <a:xfrm>
            <a:off x="5877250" y="-146"/>
            <a:ext cx="6187750" cy="1774500"/>
            <a:chOff x="5877250" y="-146"/>
            <a:chExt cx="6187750" cy="1774500"/>
          </a:xfrm>
        </p:grpSpPr>
        <p:cxnSp>
          <p:nvCxnSpPr>
            <p:cNvPr id="85" name="Google Shape;85;p14"/>
            <p:cNvCxnSpPr/>
            <p:nvPr/>
          </p:nvCxnSpPr>
          <p:spPr>
            <a:xfrm rot="10800000">
              <a:off x="5877250" y="-146"/>
              <a:ext cx="0" cy="1774500"/>
            </a:xfrm>
            <a:prstGeom prst="straightConnector1">
              <a:avLst/>
            </a:prstGeom>
            <a:noFill/>
            <a:ln cap="flat" cmpd="sng" w="28575">
              <a:solidFill>
                <a:srgbClr val="99999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6" name="Google Shape;86;p14"/>
            <p:cNvCxnSpPr/>
            <p:nvPr/>
          </p:nvCxnSpPr>
          <p:spPr>
            <a:xfrm rot="10800000">
              <a:off x="12065000" y="-146"/>
              <a:ext cx="0" cy="1774500"/>
            </a:xfrm>
            <a:prstGeom prst="straightConnector1">
              <a:avLst/>
            </a:prstGeom>
            <a:noFill/>
            <a:ln cap="flat" cmpd="sng" w="28575">
              <a:solidFill>
                <a:srgbClr val="999999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87" name="Google Shape;87;p14"/>
          <p:cNvGrpSpPr/>
          <p:nvPr/>
        </p:nvGrpSpPr>
        <p:grpSpPr>
          <a:xfrm>
            <a:off x="5818475" y="1682425"/>
            <a:ext cx="6305350" cy="102900"/>
            <a:chOff x="5818475" y="1682425"/>
            <a:chExt cx="6305350" cy="102900"/>
          </a:xfrm>
        </p:grpSpPr>
        <p:sp>
          <p:nvSpPr>
            <p:cNvPr id="88" name="Google Shape;88;p14"/>
            <p:cNvSpPr/>
            <p:nvPr/>
          </p:nvSpPr>
          <p:spPr>
            <a:xfrm rot="10800000">
              <a:off x="5818475" y="1682425"/>
              <a:ext cx="117600" cy="1029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999999"/>
            </a:solidFill>
            <a:ln cap="flat" cmpd="sng" w="9525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9" name="Google Shape;89;p14"/>
            <p:cNvSpPr/>
            <p:nvPr/>
          </p:nvSpPr>
          <p:spPr>
            <a:xfrm rot="10800000">
              <a:off x="12006225" y="1682425"/>
              <a:ext cx="117600" cy="1029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999999"/>
            </a:solidFill>
            <a:ln cap="flat" cmpd="sng" w="9525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0" name="Google Shape;90;p14"/>
          <p:cNvSpPr txBox="1"/>
          <p:nvPr/>
        </p:nvSpPr>
        <p:spPr>
          <a:xfrm>
            <a:off x="3534029" y="15002548"/>
            <a:ext cx="37434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Template Desain oleh:</a:t>
            </a:r>
            <a:endParaRPr sz="25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1" name="Google Shape;91;p14"/>
          <p:cNvSpPr txBox="1"/>
          <p:nvPr/>
        </p:nvSpPr>
        <p:spPr>
          <a:xfrm>
            <a:off x="3556203" y="17300023"/>
            <a:ext cx="110370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1600">
                <a:latin typeface="Roboto"/>
                <a:ea typeface="Roboto"/>
                <a:cs typeface="Roboto"/>
                <a:sym typeface="Roboto"/>
              </a:rPr>
              <a:t>Ayo Ajak saudara dan temanmu yang membutuhkan desain untuk mengunduh template desain di </a:t>
            </a:r>
            <a:r>
              <a:rPr lang="id" sz="1600">
                <a:uFill>
                  <a:noFill/>
                </a:uFill>
                <a:latin typeface="Roboto"/>
                <a:ea typeface="Roboto"/>
                <a:cs typeface="Roboto"/>
                <a:sym typeface="Roboto"/>
                <a:hlinkClick r:id="rId9"/>
              </a:rPr>
              <a:t>pejuangdesain.com</a:t>
            </a:r>
            <a:endParaRPr sz="16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