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8288000" cy="10287000"/>
  <p:notesSz cx="6858000" cy="9144000"/>
  <p:embeddedFontLst>
    <p:embeddedFont>
      <p:font typeface="League Spartan" panose="020B0604020202020204" charset="0"/>
      <p:regular r:id="rId14"/>
    </p:embeddedFont>
    <p:embeddedFont>
      <p:font typeface="Calibri" panose="020F0502020204030204" pitchFamily="34" charset="0"/>
      <p:regular r:id="rId15"/>
      <p:bold r:id="rId16"/>
      <p:italic r:id="rId17"/>
      <p:boldItalic r:id="rId18"/>
    </p:embeddedFont>
    <p:embeddedFont>
      <p:font typeface="Montserrat Classic" panose="020B0604020202020204" charset="0"/>
      <p:regular r:id="rId19"/>
    </p:embeddedFont>
    <p:embeddedFont>
      <p:font typeface="Montserrat Classic Bold" panose="020B0604020202020204" charset="0"/>
      <p:regular r:id="rId20"/>
    </p:embeddedFont>
    <p:embeddedFont>
      <p:font typeface="Montserrat Heavy" panose="020B0604020202020204" charset="0"/>
      <p:regular r:id="rId21"/>
    </p:embeddedFont>
    <p:embeddedFont>
      <p:font typeface="Montserrat Ultra-Bold" panose="020B0604020202020204"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3" d="100"/>
          <a:sy n="73" d="100"/>
        </p:scale>
        <p:origin x="594"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plantillaspowerpoint.org/"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
        <p:nvSpPr>
          <p:cNvPr id="7" name="TextBox 11"/>
          <p:cNvSpPr txBox="1"/>
          <p:nvPr userDrawn="1"/>
        </p:nvSpPr>
        <p:spPr>
          <a:xfrm rot="16200000">
            <a:off x="-3653105" y="3841768"/>
            <a:ext cx="6732021" cy="369332"/>
          </a:xfrm>
          <a:prstGeom prst="rect">
            <a:avLst/>
          </a:prstGeom>
          <a:noFill/>
        </p:spPr>
        <p:txBody>
          <a:bodyPr wrap="square" rtlCol="0" anchor="ctr">
            <a:spAutoFit/>
          </a:bodyPr>
          <a:lstStyle/>
          <a:p>
            <a:r>
              <a:rPr lang="bs-Latn-BA" sz="1800" dirty="0">
                <a:solidFill>
                  <a:schemeClr val="bg1">
                    <a:lumMod val="65000"/>
                  </a:schemeClr>
                </a:solidFill>
                <a:latin typeface="Arial" panose="020B0604020202020204" pitchFamily="34" charset="0"/>
                <a:cs typeface="Arial" panose="020B0604020202020204" pitchFamily="34" charset="0"/>
              </a:rPr>
              <a:t>Find</a:t>
            </a:r>
            <a:r>
              <a:rPr lang="bs-Latn-BA" sz="1800" baseline="0" dirty="0">
                <a:solidFill>
                  <a:schemeClr val="bg1">
                    <a:lumMod val="65000"/>
                  </a:schemeClr>
                </a:solidFill>
                <a:latin typeface="Arial" panose="020B0604020202020204" pitchFamily="34" charset="0"/>
                <a:cs typeface="Arial" panose="020B0604020202020204" pitchFamily="34" charset="0"/>
              </a:rPr>
              <a:t> m</a:t>
            </a:r>
            <a:r>
              <a:rPr lang="bs-Latn-BA" sz="1800" dirty="0">
                <a:solidFill>
                  <a:schemeClr val="bg1">
                    <a:lumMod val="65000"/>
                  </a:schemeClr>
                </a:solidFill>
                <a:latin typeface="Arial" panose="020B0604020202020204" pitchFamily="34" charset="0"/>
                <a:cs typeface="Arial" panose="020B0604020202020204" pitchFamily="34" charset="0"/>
              </a:rPr>
              <a:t>ore PowerPoint templates</a:t>
            </a:r>
            <a:r>
              <a:rPr lang="bs-Latn-BA" sz="1800" baseline="0" dirty="0">
                <a:solidFill>
                  <a:schemeClr val="bg1">
                    <a:lumMod val="65000"/>
                  </a:schemeClr>
                </a:solidFill>
                <a:latin typeface="Arial" panose="020B0604020202020204" pitchFamily="34" charset="0"/>
                <a:cs typeface="Arial" panose="020B0604020202020204" pitchFamily="34" charset="0"/>
              </a:rPr>
              <a:t> on </a:t>
            </a:r>
            <a:r>
              <a:rPr lang="es-PE" sz="1800" b="1" baseline="0" dirty="0" smtClean="0">
                <a:solidFill>
                  <a:schemeClr val="bg1">
                    <a:lumMod val="65000"/>
                  </a:schemeClr>
                </a:solidFill>
                <a:latin typeface="Arial" panose="020B0604020202020204" pitchFamily="34" charset="0"/>
                <a:cs typeface="Arial" panose="020B0604020202020204" pitchFamily="34" charset="0"/>
                <a:hlinkClick r:id="rId13"/>
              </a:rPr>
              <a:t>plantillaspowerpoint.org</a:t>
            </a:r>
            <a:endParaRPr lang="en-US" sz="1800" dirty="0">
              <a:solidFill>
                <a:schemeClr val="bg1">
                  <a:lumMod val="65000"/>
                </a:schemeClr>
              </a:solidFill>
              <a:latin typeface="Arial" panose="020B0604020202020204" pitchFamily="34" charset="0"/>
              <a:cs typeface="Arial" panose="020B0604020202020204" pitchFamily="34" charset="0"/>
            </a:endParaRPr>
          </a:p>
        </p:txBody>
      </p:sp>
      <p:pic>
        <p:nvPicPr>
          <p:cNvPr id="8" name="Imagen 7"/>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rot="16200000">
            <a:off x="-1325852" y="8181165"/>
            <a:ext cx="2077517" cy="574188"/>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openxmlformats.org/officeDocument/2006/relationships/image" Target="../media/image93.svg"/><Relationship Id="rId3" Type="http://schemas.openxmlformats.org/officeDocument/2006/relationships/image" Target="../media/image51.png"/><Relationship Id="rId7" Type="http://schemas.openxmlformats.org/officeDocument/2006/relationships/image" Target="../media/image53.png"/><Relationship Id="rId12" Type="http://schemas.openxmlformats.org/officeDocument/2006/relationships/image" Target="../media/image28.sv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91.svg"/><Relationship Id="rId11" Type="http://schemas.openxmlformats.org/officeDocument/2006/relationships/image" Target="../media/image20.png"/><Relationship Id="rId5" Type="http://schemas.openxmlformats.org/officeDocument/2006/relationships/image" Target="../media/image52.png"/><Relationship Id="rId10" Type="http://schemas.openxmlformats.org/officeDocument/2006/relationships/image" Target="../media/image95.svg"/><Relationship Id="rId4" Type="http://schemas.openxmlformats.org/officeDocument/2006/relationships/image" Target="../media/image89.svg"/><Relationship Id="rId9" Type="http://schemas.openxmlformats.org/officeDocument/2006/relationships/image" Target="../media/image5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3" Type="http://schemas.openxmlformats.org/officeDocument/2006/relationships/image" Target="../media/image107.svg"/><Relationship Id="rId18" Type="http://schemas.openxmlformats.org/officeDocument/2006/relationships/image" Target="../media/image63.png"/><Relationship Id="rId26" Type="http://schemas.openxmlformats.org/officeDocument/2006/relationships/image" Target="../media/image67.png"/><Relationship Id="rId39" Type="http://schemas.openxmlformats.org/officeDocument/2006/relationships/image" Target="../media/image133.svg"/><Relationship Id="rId21" Type="http://schemas.openxmlformats.org/officeDocument/2006/relationships/image" Target="../media/image115.svg"/><Relationship Id="rId34" Type="http://schemas.openxmlformats.org/officeDocument/2006/relationships/image" Target="../media/image71.png"/><Relationship Id="rId42" Type="http://schemas.openxmlformats.org/officeDocument/2006/relationships/image" Target="../media/image14.png"/><Relationship Id="rId47" Type="http://schemas.openxmlformats.org/officeDocument/2006/relationships/image" Target="../media/image139.svg"/><Relationship Id="rId50" Type="http://schemas.openxmlformats.org/officeDocument/2006/relationships/image" Target="../media/image78.png"/><Relationship Id="rId55" Type="http://schemas.openxmlformats.org/officeDocument/2006/relationships/image" Target="../media/image147.svg"/><Relationship Id="rId63" Type="http://schemas.openxmlformats.org/officeDocument/2006/relationships/image" Target="../media/image155.svg"/><Relationship Id="rId7" Type="http://schemas.openxmlformats.org/officeDocument/2006/relationships/image" Target="../media/image101.svg"/><Relationship Id="rId2" Type="http://schemas.openxmlformats.org/officeDocument/2006/relationships/image" Target="../media/image55.png"/><Relationship Id="rId16" Type="http://schemas.openxmlformats.org/officeDocument/2006/relationships/image" Target="../media/image62.png"/><Relationship Id="rId20" Type="http://schemas.openxmlformats.org/officeDocument/2006/relationships/image" Target="../media/image64.png"/><Relationship Id="rId29" Type="http://schemas.openxmlformats.org/officeDocument/2006/relationships/image" Target="../media/image123.svg"/><Relationship Id="rId41" Type="http://schemas.openxmlformats.org/officeDocument/2006/relationships/image" Target="../media/image135.svg"/><Relationship Id="rId54" Type="http://schemas.openxmlformats.org/officeDocument/2006/relationships/image" Target="../media/image80.png"/><Relationship Id="rId62" Type="http://schemas.openxmlformats.org/officeDocument/2006/relationships/image" Target="../media/image84.png"/><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105.svg"/><Relationship Id="rId24" Type="http://schemas.openxmlformats.org/officeDocument/2006/relationships/image" Target="../media/image66.png"/><Relationship Id="rId32" Type="http://schemas.openxmlformats.org/officeDocument/2006/relationships/image" Target="../media/image70.png"/><Relationship Id="rId37" Type="http://schemas.openxmlformats.org/officeDocument/2006/relationships/image" Target="../media/image131.svg"/><Relationship Id="rId40" Type="http://schemas.openxmlformats.org/officeDocument/2006/relationships/image" Target="../media/image74.png"/><Relationship Id="rId45" Type="http://schemas.openxmlformats.org/officeDocument/2006/relationships/image" Target="../media/image137.svg"/><Relationship Id="rId53" Type="http://schemas.openxmlformats.org/officeDocument/2006/relationships/image" Target="../media/image145.svg"/><Relationship Id="rId58" Type="http://schemas.openxmlformats.org/officeDocument/2006/relationships/image" Target="../media/image82.png"/><Relationship Id="rId5" Type="http://schemas.openxmlformats.org/officeDocument/2006/relationships/image" Target="../media/image99.svg"/><Relationship Id="rId15" Type="http://schemas.openxmlformats.org/officeDocument/2006/relationships/image" Target="../media/image109.svg"/><Relationship Id="rId23" Type="http://schemas.openxmlformats.org/officeDocument/2006/relationships/image" Target="../media/image117.svg"/><Relationship Id="rId28" Type="http://schemas.openxmlformats.org/officeDocument/2006/relationships/image" Target="../media/image68.png"/><Relationship Id="rId36" Type="http://schemas.openxmlformats.org/officeDocument/2006/relationships/image" Target="../media/image72.png"/><Relationship Id="rId49" Type="http://schemas.openxmlformats.org/officeDocument/2006/relationships/image" Target="../media/image141.svg"/><Relationship Id="rId57" Type="http://schemas.openxmlformats.org/officeDocument/2006/relationships/image" Target="../media/image149.svg"/><Relationship Id="rId61" Type="http://schemas.openxmlformats.org/officeDocument/2006/relationships/image" Target="../media/image153.svg"/><Relationship Id="rId10" Type="http://schemas.openxmlformats.org/officeDocument/2006/relationships/image" Target="../media/image59.png"/><Relationship Id="rId19" Type="http://schemas.openxmlformats.org/officeDocument/2006/relationships/image" Target="../media/image113.svg"/><Relationship Id="rId31" Type="http://schemas.openxmlformats.org/officeDocument/2006/relationships/image" Target="../media/image125.svg"/><Relationship Id="rId44" Type="http://schemas.openxmlformats.org/officeDocument/2006/relationships/image" Target="../media/image75.png"/><Relationship Id="rId52" Type="http://schemas.openxmlformats.org/officeDocument/2006/relationships/image" Target="../media/image79.png"/><Relationship Id="rId60" Type="http://schemas.openxmlformats.org/officeDocument/2006/relationships/image" Target="../media/image83.png"/><Relationship Id="rId4" Type="http://schemas.openxmlformats.org/officeDocument/2006/relationships/image" Target="../media/image56.png"/><Relationship Id="rId9" Type="http://schemas.openxmlformats.org/officeDocument/2006/relationships/image" Target="../media/image103.svg"/><Relationship Id="rId14" Type="http://schemas.openxmlformats.org/officeDocument/2006/relationships/image" Target="../media/image61.png"/><Relationship Id="rId22" Type="http://schemas.openxmlformats.org/officeDocument/2006/relationships/image" Target="../media/image65.png"/><Relationship Id="rId27" Type="http://schemas.openxmlformats.org/officeDocument/2006/relationships/image" Target="../media/image121.svg"/><Relationship Id="rId30" Type="http://schemas.openxmlformats.org/officeDocument/2006/relationships/image" Target="../media/image69.png"/><Relationship Id="rId35" Type="http://schemas.openxmlformats.org/officeDocument/2006/relationships/image" Target="../media/image129.svg"/><Relationship Id="rId43" Type="http://schemas.openxmlformats.org/officeDocument/2006/relationships/image" Target="../media/image16.svg"/><Relationship Id="rId48" Type="http://schemas.openxmlformats.org/officeDocument/2006/relationships/image" Target="../media/image77.png"/><Relationship Id="rId56" Type="http://schemas.openxmlformats.org/officeDocument/2006/relationships/image" Target="../media/image81.png"/><Relationship Id="rId8" Type="http://schemas.openxmlformats.org/officeDocument/2006/relationships/image" Target="../media/image58.png"/><Relationship Id="rId51" Type="http://schemas.openxmlformats.org/officeDocument/2006/relationships/image" Target="../media/image143.svg"/><Relationship Id="rId3" Type="http://schemas.openxmlformats.org/officeDocument/2006/relationships/image" Target="../media/image97.svg"/><Relationship Id="rId12" Type="http://schemas.openxmlformats.org/officeDocument/2006/relationships/image" Target="../media/image60.png"/><Relationship Id="rId17" Type="http://schemas.openxmlformats.org/officeDocument/2006/relationships/image" Target="../media/image111.svg"/><Relationship Id="rId25" Type="http://schemas.openxmlformats.org/officeDocument/2006/relationships/image" Target="../media/image119.svg"/><Relationship Id="rId33" Type="http://schemas.openxmlformats.org/officeDocument/2006/relationships/image" Target="../media/image127.svg"/><Relationship Id="rId38" Type="http://schemas.openxmlformats.org/officeDocument/2006/relationships/image" Target="../media/image73.png"/><Relationship Id="rId46" Type="http://schemas.openxmlformats.org/officeDocument/2006/relationships/image" Target="../media/image76.png"/><Relationship Id="rId59" Type="http://schemas.openxmlformats.org/officeDocument/2006/relationships/image" Target="../media/image151.svg"/></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2.svg"/><Relationship Id="rId3" Type="http://schemas.openxmlformats.org/officeDocument/2006/relationships/image" Target="../media/image12.svg"/><Relationship Id="rId7" Type="http://schemas.openxmlformats.org/officeDocument/2006/relationships/image" Target="../media/image16.svg"/><Relationship Id="rId12" Type="http://schemas.openxmlformats.org/officeDocument/2006/relationships/image" Target="../media/image17.png"/><Relationship Id="rId17" Type="http://schemas.openxmlformats.org/officeDocument/2006/relationships/image" Target="../media/image26.svg"/><Relationship Id="rId2" Type="http://schemas.openxmlformats.org/officeDocument/2006/relationships/image" Target="../media/image12.png"/><Relationship Id="rId16"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20.svg"/><Relationship Id="rId5" Type="http://schemas.openxmlformats.org/officeDocument/2006/relationships/image" Target="../media/image14.svg"/><Relationship Id="rId15" Type="http://schemas.openxmlformats.org/officeDocument/2006/relationships/image" Target="../media/image24.svg"/><Relationship Id="rId10" Type="http://schemas.openxmlformats.org/officeDocument/2006/relationships/image" Target="../media/image16.png"/><Relationship Id="rId4" Type="http://schemas.openxmlformats.org/officeDocument/2006/relationships/image" Target="../media/image13.png"/><Relationship Id="rId9" Type="http://schemas.openxmlformats.org/officeDocument/2006/relationships/image" Target="../media/image18.svg"/><Relationship Id="rId14" Type="http://schemas.openxmlformats.org/officeDocument/2006/relationships/image" Target="../media/image18.png"/></Relationships>
</file>

<file path=ppt/slides/_rels/slide3.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38.svg"/><Relationship Id="rId3" Type="http://schemas.openxmlformats.org/officeDocument/2006/relationships/image" Target="../media/image28.svg"/><Relationship Id="rId7" Type="http://schemas.openxmlformats.org/officeDocument/2006/relationships/image" Target="../media/image32.svg"/><Relationship Id="rId12"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36.svg"/><Relationship Id="rId5" Type="http://schemas.openxmlformats.org/officeDocument/2006/relationships/image" Target="../media/image30.svg"/><Relationship Id="rId15" Type="http://schemas.openxmlformats.org/officeDocument/2006/relationships/image" Target="../media/image40.svg"/><Relationship Id="rId10" Type="http://schemas.openxmlformats.org/officeDocument/2006/relationships/image" Target="../media/image24.png"/><Relationship Id="rId4" Type="http://schemas.openxmlformats.org/officeDocument/2006/relationships/image" Target="../media/image21.png"/><Relationship Id="rId9" Type="http://schemas.openxmlformats.org/officeDocument/2006/relationships/image" Target="../media/image34.svg"/><Relationship Id="rId14" Type="http://schemas.openxmlformats.org/officeDocument/2006/relationships/image" Target="../media/image26.png"/></Relationships>
</file>

<file path=ppt/slides/_rels/slide4.xml.rels><?xml version="1.0" encoding="UTF-8" standalone="yes"?>
<Relationships xmlns="http://schemas.openxmlformats.org/package/2006/relationships"><Relationship Id="rId3" Type="http://schemas.openxmlformats.org/officeDocument/2006/relationships/image" Target="../media/image42.svg"/><Relationship Id="rId7" Type="http://schemas.openxmlformats.org/officeDocument/2006/relationships/image" Target="../media/image46.sv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44.svg"/><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48.svg"/><Relationship Id="rId7" Type="http://schemas.openxmlformats.org/officeDocument/2006/relationships/image" Target="../media/image52.sv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2.png"/><Relationship Id="rId11" Type="http://schemas.openxmlformats.org/officeDocument/2006/relationships/image" Target="../media/image56.svg"/><Relationship Id="rId5" Type="http://schemas.openxmlformats.org/officeDocument/2006/relationships/image" Target="../media/image50.svg"/><Relationship Id="rId10" Type="http://schemas.openxmlformats.org/officeDocument/2006/relationships/image" Target="../media/image34.png"/><Relationship Id="rId4" Type="http://schemas.openxmlformats.org/officeDocument/2006/relationships/image" Target="../media/image31.png"/><Relationship Id="rId9" Type="http://schemas.openxmlformats.org/officeDocument/2006/relationships/image" Target="../media/image54.svg"/></Relationships>
</file>

<file path=ppt/slides/_rels/slide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52.svg"/><Relationship Id="rId7" Type="http://schemas.openxmlformats.org/officeDocument/2006/relationships/image" Target="../media/image56.sv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54.svg"/><Relationship Id="rId4" Type="http://schemas.openxmlformats.org/officeDocument/2006/relationships/image" Target="../media/image33.png"/><Relationship Id="rId9" Type="http://schemas.openxmlformats.org/officeDocument/2006/relationships/image" Target="../media/image59.svg"/></Relationships>
</file>

<file path=ppt/slides/_rels/slide8.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71.svg"/><Relationship Id="rId3" Type="http://schemas.openxmlformats.org/officeDocument/2006/relationships/image" Target="../media/image61.svg"/><Relationship Id="rId7" Type="http://schemas.openxmlformats.org/officeDocument/2006/relationships/image" Target="../media/image65.svg"/><Relationship Id="rId12" Type="http://schemas.openxmlformats.org/officeDocument/2006/relationships/image" Target="../media/image42.png"/><Relationship Id="rId17" Type="http://schemas.openxmlformats.org/officeDocument/2006/relationships/image" Target="../media/image75.svg"/><Relationship Id="rId2" Type="http://schemas.openxmlformats.org/officeDocument/2006/relationships/image" Target="../media/image37.png"/><Relationship Id="rId16"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39.png"/><Relationship Id="rId11" Type="http://schemas.openxmlformats.org/officeDocument/2006/relationships/image" Target="../media/image69.svg"/><Relationship Id="rId5" Type="http://schemas.openxmlformats.org/officeDocument/2006/relationships/image" Target="../media/image63.svg"/><Relationship Id="rId15" Type="http://schemas.openxmlformats.org/officeDocument/2006/relationships/image" Target="../media/image73.svg"/><Relationship Id="rId10" Type="http://schemas.openxmlformats.org/officeDocument/2006/relationships/image" Target="../media/image41.png"/><Relationship Id="rId4" Type="http://schemas.openxmlformats.org/officeDocument/2006/relationships/image" Target="../media/image38.png"/><Relationship Id="rId9" Type="http://schemas.openxmlformats.org/officeDocument/2006/relationships/image" Target="../media/image67.svg"/><Relationship Id="rId14" Type="http://schemas.openxmlformats.org/officeDocument/2006/relationships/image" Target="../media/image43.png"/></Relationships>
</file>

<file path=ppt/slides/_rels/slide9.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87.svg"/><Relationship Id="rId3" Type="http://schemas.openxmlformats.org/officeDocument/2006/relationships/image" Target="../media/image77.svg"/><Relationship Id="rId7" Type="http://schemas.openxmlformats.org/officeDocument/2006/relationships/image" Target="../media/image81.svg"/><Relationship Id="rId12"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47.png"/><Relationship Id="rId11" Type="http://schemas.openxmlformats.org/officeDocument/2006/relationships/image" Target="../media/image85.svg"/><Relationship Id="rId5" Type="http://schemas.openxmlformats.org/officeDocument/2006/relationships/image" Target="../media/image79.svg"/><Relationship Id="rId10" Type="http://schemas.openxmlformats.org/officeDocument/2006/relationships/image" Target="../media/image49.png"/><Relationship Id="rId4" Type="http://schemas.openxmlformats.org/officeDocument/2006/relationships/image" Target="../media/image46.png"/><Relationship Id="rId9" Type="http://schemas.openxmlformats.org/officeDocument/2006/relationships/image" Target="../media/image8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11125752" y="4592917"/>
            <a:ext cx="5810729" cy="4665383"/>
            <a:chOff x="0" y="0"/>
            <a:chExt cx="7467600" cy="5995670"/>
          </a:xfrm>
        </p:grpSpPr>
        <p:sp>
          <p:nvSpPr>
            <p:cNvPr id="3" name="Freeform 3"/>
            <p:cNvSpPr/>
            <p:nvPr/>
          </p:nvSpPr>
          <p:spPr>
            <a:xfrm>
              <a:off x="0" y="0"/>
              <a:ext cx="7467600" cy="4513580"/>
            </a:xfrm>
            <a:custGeom>
              <a:avLst/>
              <a:gdLst/>
              <a:ahLst/>
              <a:cxnLst/>
              <a:rect l="l" t="t" r="r" b="b"/>
              <a:pathLst>
                <a:path w="7467600" h="4513580">
                  <a:moveTo>
                    <a:pt x="7127240" y="0"/>
                  </a:moveTo>
                  <a:lnTo>
                    <a:pt x="340360" y="0"/>
                  </a:lnTo>
                  <a:cubicBezTo>
                    <a:pt x="152400" y="0"/>
                    <a:pt x="0" y="152400"/>
                    <a:pt x="0" y="340360"/>
                  </a:cubicBezTo>
                  <a:lnTo>
                    <a:pt x="0" y="4513580"/>
                  </a:lnTo>
                  <a:lnTo>
                    <a:pt x="7467600" y="4513580"/>
                  </a:lnTo>
                  <a:lnTo>
                    <a:pt x="7467600" y="340360"/>
                  </a:lnTo>
                  <a:cubicBezTo>
                    <a:pt x="7467600" y="152400"/>
                    <a:pt x="7315200" y="0"/>
                    <a:pt x="7127240" y="0"/>
                  </a:cubicBezTo>
                  <a:close/>
                  <a:moveTo>
                    <a:pt x="7142480" y="4188460"/>
                  </a:moveTo>
                  <a:lnTo>
                    <a:pt x="314961" y="4188460"/>
                  </a:lnTo>
                  <a:lnTo>
                    <a:pt x="314961" y="353060"/>
                  </a:lnTo>
                  <a:lnTo>
                    <a:pt x="7142480" y="353060"/>
                  </a:lnTo>
                  <a:lnTo>
                    <a:pt x="7142480" y="4188460"/>
                  </a:lnTo>
                  <a:close/>
                </a:path>
              </a:pathLst>
            </a:custGeom>
            <a:solidFill>
              <a:srgbClr val="000000"/>
            </a:solidFill>
          </p:spPr>
        </p:sp>
        <p:sp>
          <p:nvSpPr>
            <p:cNvPr id="4" name="Freeform 4"/>
            <p:cNvSpPr/>
            <p:nvPr/>
          </p:nvSpPr>
          <p:spPr>
            <a:xfrm>
              <a:off x="0" y="4514850"/>
              <a:ext cx="7467600" cy="695960"/>
            </a:xfrm>
            <a:custGeom>
              <a:avLst/>
              <a:gdLst/>
              <a:ahLst/>
              <a:cxnLst/>
              <a:rect l="l" t="t" r="r" b="b"/>
              <a:pathLst>
                <a:path w="7467600" h="695960">
                  <a:moveTo>
                    <a:pt x="0" y="355600"/>
                  </a:moveTo>
                  <a:cubicBezTo>
                    <a:pt x="0" y="543560"/>
                    <a:pt x="152400" y="695960"/>
                    <a:pt x="340360" y="695960"/>
                  </a:cubicBezTo>
                  <a:lnTo>
                    <a:pt x="7127240" y="695960"/>
                  </a:lnTo>
                  <a:cubicBezTo>
                    <a:pt x="7315200" y="695960"/>
                    <a:pt x="7467600" y="543560"/>
                    <a:pt x="7467600" y="355600"/>
                  </a:cubicBezTo>
                  <a:lnTo>
                    <a:pt x="7467600" y="0"/>
                  </a:lnTo>
                  <a:lnTo>
                    <a:pt x="0" y="0"/>
                  </a:lnTo>
                  <a:lnTo>
                    <a:pt x="0" y="355600"/>
                  </a:lnTo>
                  <a:close/>
                </a:path>
              </a:pathLst>
            </a:custGeom>
            <a:solidFill>
              <a:srgbClr val="E9E9E9"/>
            </a:solidFill>
          </p:spPr>
        </p:sp>
        <p:sp>
          <p:nvSpPr>
            <p:cNvPr id="5" name="Freeform 5"/>
            <p:cNvSpPr/>
            <p:nvPr/>
          </p:nvSpPr>
          <p:spPr>
            <a:xfrm>
              <a:off x="2429510" y="5210810"/>
              <a:ext cx="2606040" cy="791210"/>
            </a:xfrm>
            <a:custGeom>
              <a:avLst/>
              <a:gdLst/>
              <a:ahLst/>
              <a:cxnLst/>
              <a:rect l="l" t="t" r="r" b="b"/>
              <a:pathLst>
                <a:path w="2606040" h="791210">
                  <a:moveTo>
                    <a:pt x="1258570" y="0"/>
                  </a:moveTo>
                  <a:lnTo>
                    <a:pt x="453390" y="0"/>
                  </a:lnTo>
                  <a:cubicBezTo>
                    <a:pt x="453390" y="0"/>
                    <a:pt x="429260" y="370840"/>
                    <a:pt x="403860" y="525780"/>
                  </a:cubicBezTo>
                  <a:cubicBezTo>
                    <a:pt x="359410" y="791210"/>
                    <a:pt x="87630" y="706120"/>
                    <a:pt x="10160" y="762000"/>
                  </a:cubicBezTo>
                  <a:cubicBezTo>
                    <a:pt x="0" y="769620"/>
                    <a:pt x="5080" y="786130"/>
                    <a:pt x="17780" y="786130"/>
                  </a:cubicBezTo>
                  <a:lnTo>
                    <a:pt x="2588260" y="786130"/>
                  </a:lnTo>
                  <a:cubicBezTo>
                    <a:pt x="2600960" y="786130"/>
                    <a:pt x="2606040" y="769620"/>
                    <a:pt x="2595880" y="762000"/>
                  </a:cubicBezTo>
                  <a:cubicBezTo>
                    <a:pt x="2518410" y="706120"/>
                    <a:pt x="2246630" y="791210"/>
                    <a:pt x="2202180" y="525780"/>
                  </a:cubicBezTo>
                  <a:cubicBezTo>
                    <a:pt x="2176780" y="370840"/>
                    <a:pt x="2152650" y="0"/>
                    <a:pt x="2152650" y="0"/>
                  </a:cubicBezTo>
                  <a:lnTo>
                    <a:pt x="1258570" y="0"/>
                  </a:lnTo>
                  <a:close/>
                </a:path>
              </a:pathLst>
            </a:custGeom>
            <a:solidFill>
              <a:srgbClr val="BBBBBB"/>
            </a:solidFill>
          </p:spPr>
        </p:sp>
        <p:sp>
          <p:nvSpPr>
            <p:cNvPr id="6" name="Freeform 6"/>
            <p:cNvSpPr/>
            <p:nvPr/>
          </p:nvSpPr>
          <p:spPr>
            <a:xfrm>
              <a:off x="314960" y="353060"/>
              <a:ext cx="6827520" cy="3835400"/>
            </a:xfrm>
            <a:custGeom>
              <a:avLst/>
              <a:gdLst/>
              <a:ahLst/>
              <a:cxnLst/>
              <a:rect l="l" t="t" r="r" b="b"/>
              <a:pathLst>
                <a:path w="6827520" h="3835400">
                  <a:moveTo>
                    <a:pt x="0" y="0"/>
                  </a:moveTo>
                  <a:lnTo>
                    <a:pt x="6827520" y="0"/>
                  </a:lnTo>
                  <a:lnTo>
                    <a:pt x="6827520" y="3835400"/>
                  </a:lnTo>
                  <a:lnTo>
                    <a:pt x="0" y="3835400"/>
                  </a:lnTo>
                  <a:close/>
                </a:path>
              </a:pathLst>
            </a:custGeom>
            <a:blipFill>
              <a:blip r:embed="rId2"/>
              <a:stretch>
                <a:fillRect t="-66" b="-66"/>
              </a:stretch>
            </a:blipFill>
          </p:spPr>
        </p:sp>
      </p:grpSp>
      <p:grpSp>
        <p:nvGrpSpPr>
          <p:cNvPr id="7" name="Group 7"/>
          <p:cNvGrpSpPr/>
          <p:nvPr/>
        </p:nvGrpSpPr>
        <p:grpSpPr>
          <a:xfrm>
            <a:off x="3374614" y="5392143"/>
            <a:ext cx="3852179" cy="2175838"/>
            <a:chOff x="0" y="0"/>
            <a:chExt cx="5136238" cy="2901117"/>
          </a:xfrm>
        </p:grpSpPr>
        <p:pic>
          <p:nvPicPr>
            <p:cNvPr id="8" name="Picture 8"/>
            <p:cNvPicPr>
              <a:picLocks noChangeAspect="1"/>
            </p:cNvPicPr>
            <p:nvPr/>
          </p:nvPicPr>
          <p:blipFill>
            <a:blip r:embed="rId3"/>
            <a:srcRect/>
            <a:stretch>
              <a:fillRect/>
            </a:stretch>
          </p:blipFill>
          <p:spPr>
            <a:xfrm>
              <a:off x="0" y="0"/>
              <a:ext cx="5136238" cy="2901117"/>
            </a:xfrm>
            <a:prstGeom prst="rect">
              <a:avLst/>
            </a:prstGeom>
          </p:spPr>
        </p:pic>
      </p:grpSp>
      <p:grpSp>
        <p:nvGrpSpPr>
          <p:cNvPr id="9" name="Group 9"/>
          <p:cNvGrpSpPr/>
          <p:nvPr/>
        </p:nvGrpSpPr>
        <p:grpSpPr>
          <a:xfrm>
            <a:off x="0" y="4055581"/>
            <a:ext cx="3852179" cy="2175838"/>
            <a:chOff x="0" y="0"/>
            <a:chExt cx="5136238" cy="2901117"/>
          </a:xfrm>
        </p:grpSpPr>
        <p:pic>
          <p:nvPicPr>
            <p:cNvPr id="10" name="Picture 10"/>
            <p:cNvPicPr>
              <a:picLocks noChangeAspect="1"/>
            </p:cNvPicPr>
            <p:nvPr/>
          </p:nvPicPr>
          <p:blipFill>
            <a:blip r:embed="rId4"/>
            <a:srcRect/>
            <a:stretch>
              <a:fillRect/>
            </a:stretch>
          </p:blipFill>
          <p:spPr>
            <a:xfrm>
              <a:off x="0" y="0"/>
              <a:ext cx="5136238" cy="2901117"/>
            </a:xfrm>
            <a:prstGeom prst="rect">
              <a:avLst/>
            </a:prstGeom>
          </p:spPr>
        </p:pic>
      </p:grpSp>
      <p:grpSp>
        <p:nvGrpSpPr>
          <p:cNvPr id="11" name="Group 11"/>
          <p:cNvGrpSpPr/>
          <p:nvPr/>
        </p:nvGrpSpPr>
        <p:grpSpPr>
          <a:xfrm>
            <a:off x="6696337" y="4055581"/>
            <a:ext cx="3852179" cy="2175838"/>
            <a:chOff x="0" y="0"/>
            <a:chExt cx="5136238" cy="2901117"/>
          </a:xfrm>
        </p:grpSpPr>
        <p:pic>
          <p:nvPicPr>
            <p:cNvPr id="12" name="Picture 12"/>
            <p:cNvPicPr>
              <a:picLocks noChangeAspect="1"/>
            </p:cNvPicPr>
            <p:nvPr/>
          </p:nvPicPr>
          <p:blipFill>
            <a:blip r:embed="rId5"/>
            <a:srcRect/>
            <a:stretch>
              <a:fillRect/>
            </a:stretch>
          </p:blipFill>
          <p:spPr>
            <a:xfrm>
              <a:off x="0" y="0"/>
              <a:ext cx="5136238" cy="2901117"/>
            </a:xfrm>
            <a:prstGeom prst="rect">
              <a:avLst/>
            </a:prstGeom>
          </p:spPr>
        </p:pic>
      </p:grpSp>
      <p:grpSp>
        <p:nvGrpSpPr>
          <p:cNvPr id="13" name="Group 13"/>
          <p:cNvGrpSpPr/>
          <p:nvPr/>
        </p:nvGrpSpPr>
        <p:grpSpPr>
          <a:xfrm>
            <a:off x="3374614" y="2883941"/>
            <a:ext cx="3852179" cy="2175838"/>
            <a:chOff x="0" y="0"/>
            <a:chExt cx="5136238" cy="2901117"/>
          </a:xfrm>
        </p:grpSpPr>
        <p:pic>
          <p:nvPicPr>
            <p:cNvPr id="14" name="Picture 14"/>
            <p:cNvPicPr>
              <a:picLocks noChangeAspect="1"/>
            </p:cNvPicPr>
            <p:nvPr/>
          </p:nvPicPr>
          <p:blipFill>
            <a:blip r:embed="rId6"/>
            <a:srcRect/>
            <a:stretch>
              <a:fillRect/>
            </a:stretch>
          </p:blipFill>
          <p:spPr>
            <a:xfrm>
              <a:off x="0" y="0"/>
              <a:ext cx="5136238" cy="2901117"/>
            </a:xfrm>
            <a:prstGeom prst="rect">
              <a:avLst/>
            </a:prstGeom>
          </p:spPr>
        </p:pic>
      </p:grpSp>
      <p:grpSp>
        <p:nvGrpSpPr>
          <p:cNvPr id="15" name="Group 15"/>
          <p:cNvGrpSpPr/>
          <p:nvPr/>
        </p:nvGrpSpPr>
        <p:grpSpPr>
          <a:xfrm>
            <a:off x="0" y="1589240"/>
            <a:ext cx="3852179" cy="2175838"/>
            <a:chOff x="0" y="0"/>
            <a:chExt cx="5136238" cy="2901117"/>
          </a:xfrm>
        </p:grpSpPr>
        <p:pic>
          <p:nvPicPr>
            <p:cNvPr id="16" name="Picture 16"/>
            <p:cNvPicPr>
              <a:picLocks noChangeAspect="1"/>
            </p:cNvPicPr>
            <p:nvPr/>
          </p:nvPicPr>
          <p:blipFill>
            <a:blip r:embed="rId7"/>
            <a:srcRect/>
            <a:stretch>
              <a:fillRect/>
            </a:stretch>
          </p:blipFill>
          <p:spPr>
            <a:xfrm>
              <a:off x="0" y="0"/>
              <a:ext cx="5136238" cy="2901117"/>
            </a:xfrm>
            <a:prstGeom prst="rect">
              <a:avLst/>
            </a:prstGeom>
          </p:spPr>
        </p:pic>
      </p:grpSp>
      <p:grpSp>
        <p:nvGrpSpPr>
          <p:cNvPr id="17" name="Group 17"/>
          <p:cNvGrpSpPr/>
          <p:nvPr/>
        </p:nvGrpSpPr>
        <p:grpSpPr>
          <a:xfrm>
            <a:off x="6696337" y="1589240"/>
            <a:ext cx="3852179" cy="2175838"/>
            <a:chOff x="0" y="0"/>
            <a:chExt cx="5136238" cy="2901117"/>
          </a:xfrm>
        </p:grpSpPr>
        <p:pic>
          <p:nvPicPr>
            <p:cNvPr id="18" name="Picture 18"/>
            <p:cNvPicPr>
              <a:picLocks noChangeAspect="1"/>
            </p:cNvPicPr>
            <p:nvPr/>
          </p:nvPicPr>
          <p:blipFill>
            <a:blip r:embed="rId8"/>
            <a:srcRect/>
            <a:stretch>
              <a:fillRect/>
            </a:stretch>
          </p:blipFill>
          <p:spPr>
            <a:xfrm>
              <a:off x="0" y="0"/>
              <a:ext cx="5136238" cy="2901117"/>
            </a:xfrm>
            <a:prstGeom prst="rect">
              <a:avLst/>
            </a:prstGeom>
          </p:spPr>
        </p:pic>
      </p:grpSp>
      <p:grpSp>
        <p:nvGrpSpPr>
          <p:cNvPr id="19" name="Group 19"/>
          <p:cNvGrpSpPr/>
          <p:nvPr/>
        </p:nvGrpSpPr>
        <p:grpSpPr>
          <a:xfrm>
            <a:off x="3374614" y="7900345"/>
            <a:ext cx="3852179" cy="2175838"/>
            <a:chOff x="0" y="0"/>
            <a:chExt cx="5136238" cy="2901117"/>
          </a:xfrm>
        </p:grpSpPr>
        <p:pic>
          <p:nvPicPr>
            <p:cNvPr id="20" name="Picture 20"/>
            <p:cNvPicPr>
              <a:picLocks noChangeAspect="1"/>
            </p:cNvPicPr>
            <p:nvPr/>
          </p:nvPicPr>
          <p:blipFill>
            <a:blip r:embed="rId9"/>
            <a:srcRect/>
            <a:stretch>
              <a:fillRect/>
            </a:stretch>
          </p:blipFill>
          <p:spPr>
            <a:xfrm>
              <a:off x="0" y="0"/>
              <a:ext cx="5136238" cy="2901117"/>
            </a:xfrm>
            <a:prstGeom prst="rect">
              <a:avLst/>
            </a:prstGeom>
          </p:spPr>
        </p:pic>
      </p:grpSp>
      <p:grpSp>
        <p:nvGrpSpPr>
          <p:cNvPr id="21" name="Group 21"/>
          <p:cNvGrpSpPr/>
          <p:nvPr/>
        </p:nvGrpSpPr>
        <p:grpSpPr>
          <a:xfrm>
            <a:off x="0" y="6521922"/>
            <a:ext cx="3852179" cy="2175838"/>
            <a:chOff x="0" y="0"/>
            <a:chExt cx="5136238" cy="2901117"/>
          </a:xfrm>
        </p:grpSpPr>
        <p:pic>
          <p:nvPicPr>
            <p:cNvPr id="22" name="Picture 22"/>
            <p:cNvPicPr>
              <a:picLocks noChangeAspect="1"/>
            </p:cNvPicPr>
            <p:nvPr/>
          </p:nvPicPr>
          <p:blipFill>
            <a:blip r:embed="rId10"/>
            <a:srcRect/>
            <a:stretch>
              <a:fillRect/>
            </a:stretch>
          </p:blipFill>
          <p:spPr>
            <a:xfrm>
              <a:off x="0" y="0"/>
              <a:ext cx="5136238" cy="2901117"/>
            </a:xfrm>
            <a:prstGeom prst="rect">
              <a:avLst/>
            </a:prstGeom>
          </p:spPr>
        </p:pic>
      </p:grpSp>
      <p:grpSp>
        <p:nvGrpSpPr>
          <p:cNvPr id="23" name="Group 23"/>
          <p:cNvGrpSpPr/>
          <p:nvPr/>
        </p:nvGrpSpPr>
        <p:grpSpPr>
          <a:xfrm>
            <a:off x="6696337" y="6521922"/>
            <a:ext cx="3852179" cy="2175838"/>
            <a:chOff x="0" y="0"/>
            <a:chExt cx="5136238" cy="2901117"/>
          </a:xfrm>
        </p:grpSpPr>
        <p:pic>
          <p:nvPicPr>
            <p:cNvPr id="24" name="Picture 24"/>
            <p:cNvPicPr>
              <a:picLocks noChangeAspect="1"/>
            </p:cNvPicPr>
            <p:nvPr/>
          </p:nvPicPr>
          <p:blipFill>
            <a:blip r:embed="rId7"/>
            <a:srcRect/>
            <a:stretch>
              <a:fillRect/>
            </a:stretch>
          </p:blipFill>
          <p:spPr>
            <a:xfrm>
              <a:off x="0" y="0"/>
              <a:ext cx="5136238" cy="2901117"/>
            </a:xfrm>
            <a:prstGeom prst="rect">
              <a:avLst/>
            </a:prstGeom>
          </p:spPr>
        </p:pic>
      </p:grpSp>
      <p:grpSp>
        <p:nvGrpSpPr>
          <p:cNvPr id="25" name="Group 25"/>
          <p:cNvGrpSpPr/>
          <p:nvPr/>
        </p:nvGrpSpPr>
        <p:grpSpPr>
          <a:xfrm>
            <a:off x="0" y="8988264"/>
            <a:ext cx="3852179" cy="2175838"/>
            <a:chOff x="0" y="0"/>
            <a:chExt cx="5136238" cy="2901117"/>
          </a:xfrm>
        </p:grpSpPr>
        <p:pic>
          <p:nvPicPr>
            <p:cNvPr id="26" name="Picture 26"/>
            <p:cNvPicPr>
              <a:picLocks noChangeAspect="1"/>
            </p:cNvPicPr>
            <p:nvPr/>
          </p:nvPicPr>
          <p:blipFill>
            <a:blip r:embed="rId3"/>
            <a:srcRect/>
            <a:stretch>
              <a:fillRect/>
            </a:stretch>
          </p:blipFill>
          <p:spPr>
            <a:xfrm>
              <a:off x="0" y="0"/>
              <a:ext cx="5136238" cy="2901117"/>
            </a:xfrm>
            <a:prstGeom prst="rect">
              <a:avLst/>
            </a:prstGeom>
          </p:spPr>
        </p:pic>
      </p:grpSp>
      <p:grpSp>
        <p:nvGrpSpPr>
          <p:cNvPr id="27" name="Group 27"/>
          <p:cNvGrpSpPr/>
          <p:nvPr/>
        </p:nvGrpSpPr>
        <p:grpSpPr>
          <a:xfrm>
            <a:off x="6696337" y="8988264"/>
            <a:ext cx="3852179" cy="2175838"/>
            <a:chOff x="0" y="0"/>
            <a:chExt cx="5136238" cy="2901117"/>
          </a:xfrm>
        </p:grpSpPr>
        <p:pic>
          <p:nvPicPr>
            <p:cNvPr id="28" name="Picture 28"/>
            <p:cNvPicPr>
              <a:picLocks noChangeAspect="1"/>
            </p:cNvPicPr>
            <p:nvPr/>
          </p:nvPicPr>
          <p:blipFill>
            <a:blip r:embed="rId6"/>
            <a:srcRect/>
            <a:stretch>
              <a:fillRect/>
            </a:stretch>
          </p:blipFill>
          <p:spPr>
            <a:xfrm>
              <a:off x="0" y="0"/>
              <a:ext cx="5136238" cy="2901117"/>
            </a:xfrm>
            <a:prstGeom prst="rect">
              <a:avLst/>
            </a:prstGeom>
          </p:spPr>
        </p:pic>
      </p:grpSp>
      <p:grpSp>
        <p:nvGrpSpPr>
          <p:cNvPr id="29" name="Group 29"/>
          <p:cNvGrpSpPr/>
          <p:nvPr/>
        </p:nvGrpSpPr>
        <p:grpSpPr>
          <a:xfrm>
            <a:off x="3374614" y="375739"/>
            <a:ext cx="3852179" cy="2175838"/>
            <a:chOff x="0" y="0"/>
            <a:chExt cx="5136238" cy="2901117"/>
          </a:xfrm>
        </p:grpSpPr>
        <p:pic>
          <p:nvPicPr>
            <p:cNvPr id="30" name="Picture 30"/>
            <p:cNvPicPr>
              <a:picLocks noChangeAspect="1"/>
            </p:cNvPicPr>
            <p:nvPr/>
          </p:nvPicPr>
          <p:blipFill>
            <a:blip r:embed="rId10"/>
            <a:srcRect/>
            <a:stretch>
              <a:fillRect/>
            </a:stretch>
          </p:blipFill>
          <p:spPr>
            <a:xfrm>
              <a:off x="0" y="0"/>
              <a:ext cx="5136238" cy="2901117"/>
            </a:xfrm>
            <a:prstGeom prst="rect">
              <a:avLst/>
            </a:prstGeom>
          </p:spPr>
        </p:pic>
      </p:grpSp>
      <p:grpSp>
        <p:nvGrpSpPr>
          <p:cNvPr id="31" name="Group 31"/>
          <p:cNvGrpSpPr/>
          <p:nvPr/>
        </p:nvGrpSpPr>
        <p:grpSpPr>
          <a:xfrm>
            <a:off x="0" y="-877101"/>
            <a:ext cx="3852179" cy="2175838"/>
            <a:chOff x="0" y="0"/>
            <a:chExt cx="5136238" cy="2901117"/>
          </a:xfrm>
        </p:grpSpPr>
        <p:pic>
          <p:nvPicPr>
            <p:cNvPr id="32" name="Picture 32"/>
            <p:cNvPicPr>
              <a:picLocks noChangeAspect="1"/>
            </p:cNvPicPr>
            <p:nvPr/>
          </p:nvPicPr>
          <p:blipFill>
            <a:blip r:embed="rId8"/>
            <a:srcRect/>
            <a:stretch>
              <a:fillRect/>
            </a:stretch>
          </p:blipFill>
          <p:spPr>
            <a:xfrm>
              <a:off x="0" y="0"/>
              <a:ext cx="5136238" cy="2901117"/>
            </a:xfrm>
            <a:prstGeom prst="rect">
              <a:avLst/>
            </a:prstGeom>
          </p:spPr>
        </p:pic>
      </p:grpSp>
      <p:grpSp>
        <p:nvGrpSpPr>
          <p:cNvPr id="33" name="Group 33"/>
          <p:cNvGrpSpPr/>
          <p:nvPr/>
        </p:nvGrpSpPr>
        <p:grpSpPr>
          <a:xfrm>
            <a:off x="6696337" y="-877101"/>
            <a:ext cx="3852179" cy="2175838"/>
            <a:chOff x="0" y="0"/>
            <a:chExt cx="5136238" cy="2901117"/>
          </a:xfrm>
        </p:grpSpPr>
        <p:pic>
          <p:nvPicPr>
            <p:cNvPr id="34" name="Picture 34"/>
            <p:cNvPicPr>
              <a:picLocks noChangeAspect="1"/>
            </p:cNvPicPr>
            <p:nvPr/>
          </p:nvPicPr>
          <p:blipFill>
            <a:blip r:embed="rId11"/>
            <a:srcRect/>
            <a:stretch>
              <a:fillRect/>
            </a:stretch>
          </p:blipFill>
          <p:spPr>
            <a:xfrm>
              <a:off x="0" y="0"/>
              <a:ext cx="5136238" cy="2901117"/>
            </a:xfrm>
            <a:prstGeom prst="rect">
              <a:avLst/>
            </a:prstGeom>
          </p:spPr>
        </p:pic>
      </p:grpSp>
      <p:sp>
        <p:nvSpPr>
          <p:cNvPr id="35" name="TextBox 35"/>
          <p:cNvSpPr txBox="1"/>
          <p:nvPr/>
        </p:nvSpPr>
        <p:spPr>
          <a:xfrm>
            <a:off x="11125752" y="1961730"/>
            <a:ext cx="5810729" cy="2061647"/>
          </a:xfrm>
          <a:prstGeom prst="rect">
            <a:avLst/>
          </a:prstGeom>
        </p:spPr>
        <p:txBody>
          <a:bodyPr lIns="0" tIns="0" rIns="0" bIns="0" rtlCol="0" anchor="t">
            <a:spAutoFit/>
          </a:bodyPr>
          <a:lstStyle/>
          <a:p>
            <a:pPr marL="0" lvl="0" indent="0" algn="ctr">
              <a:lnSpc>
                <a:spcPts val="5423"/>
              </a:lnSpc>
            </a:pPr>
            <a:r>
              <a:rPr lang="en-US" sz="4799" u="none" spc="143">
                <a:solidFill>
                  <a:srgbClr val="0E16D4"/>
                </a:solidFill>
                <a:latin typeface="Montserrat Heavy"/>
              </a:rPr>
              <a:t>Presentación</a:t>
            </a:r>
          </a:p>
          <a:p>
            <a:pPr marL="0" lvl="0" indent="0" algn="ctr">
              <a:lnSpc>
                <a:spcPts val="5423"/>
              </a:lnSpc>
            </a:pPr>
            <a:r>
              <a:rPr lang="en-US" sz="4799" u="none" spc="143">
                <a:solidFill>
                  <a:srgbClr val="0E16D4"/>
                </a:solidFill>
                <a:latin typeface="Montserrat Heavy"/>
              </a:rPr>
              <a:t>infográfica empresarial</a:t>
            </a:r>
          </a:p>
        </p:txBody>
      </p:sp>
      <p:sp>
        <p:nvSpPr>
          <p:cNvPr id="36" name="TextBox 36"/>
          <p:cNvSpPr txBox="1"/>
          <p:nvPr/>
        </p:nvSpPr>
        <p:spPr>
          <a:xfrm>
            <a:off x="11993718" y="1300371"/>
            <a:ext cx="4074797" cy="326575"/>
          </a:xfrm>
          <a:prstGeom prst="rect">
            <a:avLst/>
          </a:prstGeom>
        </p:spPr>
        <p:txBody>
          <a:bodyPr lIns="0" tIns="0" rIns="0" bIns="0" rtlCol="0" anchor="t">
            <a:spAutoFit/>
          </a:bodyPr>
          <a:lstStyle/>
          <a:p>
            <a:pPr marL="0" lvl="0" indent="0" algn="ctr">
              <a:lnSpc>
                <a:spcPts val="2553"/>
              </a:lnSpc>
            </a:pPr>
            <a:r>
              <a:rPr lang="en-US" sz="2145">
                <a:solidFill>
                  <a:srgbClr val="FFFFFF"/>
                </a:solidFill>
                <a:latin typeface="Montserrat Classic Bold"/>
              </a:rPr>
              <a:t>Esquemas y diagramas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7389301" y="5074915"/>
            <a:ext cx="3028509" cy="0"/>
          </a:xfrm>
          <a:prstGeom prst="line">
            <a:avLst/>
          </a:prstGeom>
          <a:ln w="28575" cap="flat">
            <a:solidFill>
              <a:srgbClr val="211F1F"/>
            </a:solidFill>
            <a:prstDash val="solid"/>
            <a:headEnd type="diamond" w="lg" len="lg"/>
            <a:tailEnd type="diamond" w="lg" len="lg"/>
          </a:ln>
        </p:spPr>
      </p:sp>
      <p:grpSp>
        <p:nvGrpSpPr>
          <p:cNvPr id="3" name="Group 3"/>
          <p:cNvGrpSpPr/>
          <p:nvPr/>
        </p:nvGrpSpPr>
        <p:grpSpPr>
          <a:xfrm>
            <a:off x="7389301" y="1627478"/>
            <a:ext cx="3028509" cy="1325690"/>
            <a:chOff x="0" y="0"/>
            <a:chExt cx="4038012" cy="1767587"/>
          </a:xfrm>
        </p:grpSpPr>
        <p:sp>
          <p:nvSpPr>
            <p:cNvPr id="4" name="AutoShape 4"/>
            <p:cNvSpPr/>
            <p:nvPr/>
          </p:nvSpPr>
          <p:spPr>
            <a:xfrm rot="-10800000">
              <a:off x="0" y="1729490"/>
              <a:ext cx="1389891" cy="0"/>
            </a:xfrm>
            <a:prstGeom prst="line">
              <a:avLst/>
            </a:prstGeom>
            <a:ln w="38096" cap="flat">
              <a:solidFill>
                <a:srgbClr val="343432"/>
              </a:solidFill>
              <a:prstDash val="solid"/>
              <a:headEnd type="none" w="sm" len="sm"/>
              <a:tailEnd type="diamond" w="lg" len="lg"/>
            </a:ln>
          </p:spPr>
        </p:sp>
        <p:sp>
          <p:nvSpPr>
            <p:cNvPr id="5" name="AutoShape 5"/>
            <p:cNvSpPr/>
            <p:nvPr/>
          </p:nvSpPr>
          <p:spPr>
            <a:xfrm rot="-5400000">
              <a:off x="506097" y="883793"/>
              <a:ext cx="1729490" cy="0"/>
            </a:xfrm>
            <a:prstGeom prst="line">
              <a:avLst/>
            </a:prstGeom>
            <a:ln w="38096" cap="flat">
              <a:solidFill>
                <a:srgbClr val="343432"/>
              </a:solidFill>
              <a:prstDash val="solid"/>
              <a:headEnd type="none" w="sm" len="sm"/>
              <a:tailEnd type="none" w="sm" len="sm"/>
            </a:ln>
          </p:spPr>
        </p:sp>
        <p:sp>
          <p:nvSpPr>
            <p:cNvPr id="6" name="AutoShape 6"/>
            <p:cNvSpPr/>
            <p:nvPr/>
          </p:nvSpPr>
          <p:spPr>
            <a:xfrm>
              <a:off x="1351794" y="0"/>
              <a:ext cx="2686217" cy="0"/>
            </a:xfrm>
            <a:prstGeom prst="line">
              <a:avLst/>
            </a:prstGeom>
            <a:ln w="38096" cap="flat">
              <a:solidFill>
                <a:srgbClr val="343432"/>
              </a:solidFill>
              <a:prstDash val="solid"/>
              <a:headEnd type="none" w="sm" len="sm"/>
              <a:tailEnd type="diamond" w="lg" len="lg"/>
            </a:ln>
          </p:spPr>
        </p:sp>
      </p:grpSp>
      <p:grpSp>
        <p:nvGrpSpPr>
          <p:cNvPr id="7" name="Group 7"/>
          <p:cNvGrpSpPr/>
          <p:nvPr/>
        </p:nvGrpSpPr>
        <p:grpSpPr>
          <a:xfrm>
            <a:off x="7389301" y="3699807"/>
            <a:ext cx="3028509" cy="532048"/>
            <a:chOff x="0" y="0"/>
            <a:chExt cx="4038012" cy="709398"/>
          </a:xfrm>
        </p:grpSpPr>
        <p:sp>
          <p:nvSpPr>
            <p:cNvPr id="8" name="AutoShape 8"/>
            <p:cNvSpPr/>
            <p:nvPr/>
          </p:nvSpPr>
          <p:spPr>
            <a:xfrm rot="-10800000">
              <a:off x="0" y="671301"/>
              <a:ext cx="1389891" cy="0"/>
            </a:xfrm>
            <a:prstGeom prst="line">
              <a:avLst/>
            </a:prstGeom>
            <a:ln w="38096" cap="flat">
              <a:solidFill>
                <a:srgbClr val="343432"/>
              </a:solidFill>
              <a:prstDash val="solid"/>
              <a:headEnd type="none" w="sm" len="sm"/>
              <a:tailEnd type="diamond" w="lg" len="lg"/>
            </a:ln>
          </p:spPr>
        </p:sp>
        <p:sp>
          <p:nvSpPr>
            <p:cNvPr id="9" name="AutoShape 9"/>
            <p:cNvSpPr/>
            <p:nvPr/>
          </p:nvSpPr>
          <p:spPr>
            <a:xfrm rot="-5400000">
              <a:off x="1016144" y="335651"/>
              <a:ext cx="709398" cy="0"/>
            </a:xfrm>
            <a:prstGeom prst="line">
              <a:avLst/>
            </a:prstGeom>
            <a:ln w="38096" cap="flat">
              <a:solidFill>
                <a:srgbClr val="343432"/>
              </a:solidFill>
              <a:prstDash val="solid"/>
              <a:headEnd type="none" w="sm" len="sm"/>
              <a:tailEnd type="none" w="sm" len="sm"/>
            </a:ln>
          </p:spPr>
        </p:sp>
        <p:sp>
          <p:nvSpPr>
            <p:cNvPr id="10" name="AutoShape 10"/>
            <p:cNvSpPr/>
            <p:nvPr/>
          </p:nvSpPr>
          <p:spPr>
            <a:xfrm>
              <a:off x="1351794" y="0"/>
              <a:ext cx="2686217" cy="0"/>
            </a:xfrm>
            <a:prstGeom prst="line">
              <a:avLst/>
            </a:prstGeom>
            <a:ln w="38096" cap="flat">
              <a:solidFill>
                <a:srgbClr val="343432"/>
              </a:solidFill>
              <a:prstDash val="solid"/>
              <a:headEnd type="none" w="sm" len="sm"/>
              <a:tailEnd type="diamond" w="lg" len="lg"/>
            </a:ln>
          </p:spPr>
        </p:sp>
      </p:grpSp>
      <p:grpSp>
        <p:nvGrpSpPr>
          <p:cNvPr id="11" name="Group 11"/>
          <p:cNvGrpSpPr/>
          <p:nvPr/>
        </p:nvGrpSpPr>
        <p:grpSpPr>
          <a:xfrm>
            <a:off x="7389301" y="6048391"/>
            <a:ext cx="3028509" cy="574907"/>
            <a:chOff x="0" y="0"/>
            <a:chExt cx="4038012" cy="766542"/>
          </a:xfrm>
        </p:grpSpPr>
        <p:sp>
          <p:nvSpPr>
            <p:cNvPr id="12" name="AutoShape 12"/>
            <p:cNvSpPr/>
            <p:nvPr/>
          </p:nvSpPr>
          <p:spPr>
            <a:xfrm rot="-10800000">
              <a:off x="0" y="0"/>
              <a:ext cx="1389891" cy="0"/>
            </a:xfrm>
            <a:prstGeom prst="line">
              <a:avLst/>
            </a:prstGeom>
            <a:ln w="38096" cap="flat">
              <a:solidFill>
                <a:srgbClr val="343432"/>
              </a:solidFill>
              <a:prstDash val="solid"/>
              <a:headEnd type="none" w="sm" len="sm"/>
              <a:tailEnd type="diamond" w="lg" len="lg"/>
            </a:ln>
          </p:spPr>
        </p:sp>
        <p:sp>
          <p:nvSpPr>
            <p:cNvPr id="13" name="AutoShape 13"/>
            <p:cNvSpPr/>
            <p:nvPr/>
          </p:nvSpPr>
          <p:spPr>
            <a:xfrm rot="-5400000">
              <a:off x="1016144" y="354699"/>
              <a:ext cx="709398" cy="0"/>
            </a:xfrm>
            <a:prstGeom prst="line">
              <a:avLst/>
            </a:prstGeom>
            <a:ln w="38096" cap="flat">
              <a:solidFill>
                <a:srgbClr val="343432"/>
              </a:solidFill>
              <a:prstDash val="solid"/>
              <a:headEnd type="none" w="sm" len="sm"/>
              <a:tailEnd type="none" w="sm" len="sm"/>
            </a:ln>
          </p:spPr>
        </p:sp>
        <p:sp>
          <p:nvSpPr>
            <p:cNvPr id="14" name="AutoShape 14"/>
            <p:cNvSpPr/>
            <p:nvPr/>
          </p:nvSpPr>
          <p:spPr>
            <a:xfrm>
              <a:off x="1351794" y="728446"/>
              <a:ext cx="2686217" cy="0"/>
            </a:xfrm>
            <a:prstGeom prst="line">
              <a:avLst/>
            </a:prstGeom>
            <a:ln w="38096" cap="flat">
              <a:solidFill>
                <a:srgbClr val="343432"/>
              </a:solidFill>
              <a:prstDash val="solid"/>
              <a:headEnd type="none" w="sm" len="sm"/>
              <a:tailEnd type="diamond" w="lg" len="lg"/>
            </a:ln>
          </p:spPr>
        </p:sp>
      </p:grpSp>
      <p:grpSp>
        <p:nvGrpSpPr>
          <p:cNvPr id="15" name="Group 15"/>
          <p:cNvGrpSpPr/>
          <p:nvPr/>
        </p:nvGrpSpPr>
        <p:grpSpPr>
          <a:xfrm>
            <a:off x="7389301" y="7356923"/>
            <a:ext cx="3028509" cy="1325690"/>
            <a:chOff x="0" y="0"/>
            <a:chExt cx="4038012" cy="1767587"/>
          </a:xfrm>
        </p:grpSpPr>
        <p:sp>
          <p:nvSpPr>
            <p:cNvPr id="16" name="AutoShape 16"/>
            <p:cNvSpPr/>
            <p:nvPr/>
          </p:nvSpPr>
          <p:spPr>
            <a:xfrm rot="-10800000">
              <a:off x="0" y="0"/>
              <a:ext cx="1389891" cy="0"/>
            </a:xfrm>
            <a:prstGeom prst="line">
              <a:avLst/>
            </a:prstGeom>
            <a:ln w="38096" cap="flat">
              <a:solidFill>
                <a:srgbClr val="343432"/>
              </a:solidFill>
              <a:prstDash val="solid"/>
              <a:headEnd type="none" w="sm" len="sm"/>
              <a:tailEnd type="diamond" w="lg" len="lg"/>
            </a:ln>
          </p:spPr>
        </p:sp>
        <p:sp>
          <p:nvSpPr>
            <p:cNvPr id="17" name="AutoShape 17"/>
            <p:cNvSpPr/>
            <p:nvPr/>
          </p:nvSpPr>
          <p:spPr>
            <a:xfrm rot="-5400000">
              <a:off x="506097" y="883793"/>
              <a:ext cx="1729490" cy="0"/>
            </a:xfrm>
            <a:prstGeom prst="line">
              <a:avLst/>
            </a:prstGeom>
            <a:ln w="38096" cap="flat">
              <a:solidFill>
                <a:srgbClr val="343432"/>
              </a:solidFill>
              <a:prstDash val="solid"/>
              <a:headEnd type="none" w="sm" len="sm"/>
              <a:tailEnd type="none" w="sm" len="sm"/>
            </a:ln>
          </p:spPr>
        </p:sp>
        <p:sp>
          <p:nvSpPr>
            <p:cNvPr id="18" name="AutoShape 18"/>
            <p:cNvSpPr/>
            <p:nvPr/>
          </p:nvSpPr>
          <p:spPr>
            <a:xfrm>
              <a:off x="1351794" y="1729490"/>
              <a:ext cx="2686217" cy="0"/>
            </a:xfrm>
            <a:prstGeom prst="line">
              <a:avLst/>
            </a:prstGeom>
            <a:ln w="38096" cap="flat">
              <a:solidFill>
                <a:srgbClr val="343432"/>
              </a:solidFill>
              <a:prstDash val="solid"/>
              <a:headEnd type="none" w="sm" len="sm"/>
              <a:tailEnd type="diamond" w="lg" len="lg"/>
            </a:ln>
          </p:spPr>
        </p:sp>
      </p:grpSp>
      <p:sp>
        <p:nvSpPr>
          <p:cNvPr id="19" name="Freeform 19"/>
          <p:cNvSpPr/>
          <p:nvPr/>
        </p:nvSpPr>
        <p:spPr>
          <a:xfrm rot="5400000">
            <a:off x="3569660" y="6556190"/>
            <a:ext cx="580143" cy="4525487"/>
          </a:xfrm>
          <a:custGeom>
            <a:avLst/>
            <a:gdLst/>
            <a:ahLst/>
            <a:cxnLst/>
            <a:rect l="l" t="t" r="r" b="b"/>
            <a:pathLst>
              <a:path w="580143" h="4525487">
                <a:moveTo>
                  <a:pt x="0" y="0"/>
                </a:moveTo>
                <a:lnTo>
                  <a:pt x="580143" y="0"/>
                </a:lnTo>
                <a:lnTo>
                  <a:pt x="580143" y="4525487"/>
                </a:lnTo>
                <a:lnTo>
                  <a:pt x="0" y="4525487"/>
                </a:lnTo>
                <a:lnTo>
                  <a:pt x="0" y="0"/>
                </a:lnTo>
                <a:close/>
              </a:path>
            </a:pathLst>
          </a:custGeom>
          <a:blipFill>
            <a:blip r:embed="rId2">
              <a:alphaModFix amt="49000"/>
            </a:blip>
            <a:stretch>
              <a:fillRect r="-34187"/>
            </a:stretch>
          </a:blipFill>
        </p:spPr>
      </p:sp>
      <p:sp>
        <p:nvSpPr>
          <p:cNvPr id="20" name="Freeform 20"/>
          <p:cNvSpPr/>
          <p:nvPr/>
        </p:nvSpPr>
        <p:spPr>
          <a:xfrm rot="5400000" flipH="1">
            <a:off x="3477706" y="-720405"/>
            <a:ext cx="764051" cy="4525487"/>
          </a:xfrm>
          <a:custGeom>
            <a:avLst/>
            <a:gdLst/>
            <a:ahLst/>
            <a:cxnLst/>
            <a:rect l="l" t="t" r="r" b="b"/>
            <a:pathLst>
              <a:path w="764051" h="4525487">
                <a:moveTo>
                  <a:pt x="764051" y="0"/>
                </a:moveTo>
                <a:lnTo>
                  <a:pt x="0" y="0"/>
                </a:lnTo>
                <a:lnTo>
                  <a:pt x="0" y="4525488"/>
                </a:lnTo>
                <a:lnTo>
                  <a:pt x="764051" y="4525488"/>
                </a:lnTo>
                <a:lnTo>
                  <a:pt x="764051" y="0"/>
                </a:lnTo>
                <a:close/>
              </a:path>
            </a:pathLst>
          </a:custGeom>
          <a:blipFill>
            <a:blip r:embed="rId2">
              <a:alphaModFix amt="49000"/>
            </a:blip>
            <a:stretch>
              <a:fillRect r="-1888"/>
            </a:stretch>
          </a:blipFill>
        </p:spPr>
      </p:sp>
      <p:grpSp>
        <p:nvGrpSpPr>
          <p:cNvPr id="21" name="Group 21"/>
          <p:cNvGrpSpPr/>
          <p:nvPr/>
        </p:nvGrpSpPr>
        <p:grpSpPr>
          <a:xfrm>
            <a:off x="11294109" y="926348"/>
            <a:ext cx="5688696" cy="1512262"/>
            <a:chOff x="0" y="0"/>
            <a:chExt cx="2461925" cy="654469"/>
          </a:xfrm>
        </p:grpSpPr>
        <p:sp>
          <p:nvSpPr>
            <p:cNvPr id="22" name="Freeform 22"/>
            <p:cNvSpPr/>
            <p:nvPr/>
          </p:nvSpPr>
          <p:spPr>
            <a:xfrm>
              <a:off x="0" y="0"/>
              <a:ext cx="2461926" cy="654469"/>
            </a:xfrm>
            <a:custGeom>
              <a:avLst/>
              <a:gdLst/>
              <a:ahLst/>
              <a:cxnLst/>
              <a:rect l="l" t="t" r="r" b="b"/>
              <a:pathLst>
                <a:path w="2461926" h="654469">
                  <a:moveTo>
                    <a:pt x="0" y="0"/>
                  </a:moveTo>
                  <a:lnTo>
                    <a:pt x="2461926" y="0"/>
                  </a:lnTo>
                  <a:lnTo>
                    <a:pt x="2461926" y="654469"/>
                  </a:lnTo>
                  <a:lnTo>
                    <a:pt x="0" y="654469"/>
                  </a:lnTo>
                  <a:close/>
                </a:path>
              </a:pathLst>
            </a:custGeom>
            <a:solidFill>
              <a:srgbClr val="6268FF"/>
            </a:solidFill>
          </p:spPr>
        </p:sp>
        <p:sp>
          <p:nvSpPr>
            <p:cNvPr id="23" name="TextBox 23"/>
            <p:cNvSpPr txBox="1"/>
            <p:nvPr/>
          </p:nvSpPr>
          <p:spPr>
            <a:xfrm>
              <a:off x="0" y="0"/>
              <a:ext cx="812800" cy="812800"/>
            </a:xfrm>
            <a:prstGeom prst="rect">
              <a:avLst/>
            </a:prstGeom>
          </p:spPr>
          <p:txBody>
            <a:bodyPr lIns="19507" tIns="19507" rIns="19507" bIns="19507" rtlCol="0" anchor="ctr"/>
            <a:lstStyle/>
            <a:p>
              <a:pPr algn="ctr">
                <a:lnSpc>
                  <a:spcPts val="378"/>
                </a:lnSpc>
              </a:pPr>
              <a:endParaRPr/>
            </a:p>
          </p:txBody>
        </p:sp>
      </p:grpSp>
      <p:grpSp>
        <p:nvGrpSpPr>
          <p:cNvPr id="24" name="Group 24"/>
          <p:cNvGrpSpPr/>
          <p:nvPr/>
        </p:nvGrpSpPr>
        <p:grpSpPr>
          <a:xfrm>
            <a:off x="11294109" y="2652438"/>
            <a:ext cx="5688696" cy="1512262"/>
            <a:chOff x="0" y="0"/>
            <a:chExt cx="2461925" cy="654469"/>
          </a:xfrm>
        </p:grpSpPr>
        <p:sp>
          <p:nvSpPr>
            <p:cNvPr id="25" name="Freeform 25"/>
            <p:cNvSpPr/>
            <p:nvPr/>
          </p:nvSpPr>
          <p:spPr>
            <a:xfrm>
              <a:off x="0" y="0"/>
              <a:ext cx="2461926" cy="654469"/>
            </a:xfrm>
            <a:custGeom>
              <a:avLst/>
              <a:gdLst/>
              <a:ahLst/>
              <a:cxnLst/>
              <a:rect l="l" t="t" r="r" b="b"/>
              <a:pathLst>
                <a:path w="2461926" h="654469">
                  <a:moveTo>
                    <a:pt x="0" y="0"/>
                  </a:moveTo>
                  <a:lnTo>
                    <a:pt x="2461926" y="0"/>
                  </a:lnTo>
                  <a:lnTo>
                    <a:pt x="2461926" y="654469"/>
                  </a:lnTo>
                  <a:lnTo>
                    <a:pt x="0" y="654469"/>
                  </a:lnTo>
                  <a:close/>
                </a:path>
              </a:pathLst>
            </a:custGeom>
            <a:solidFill>
              <a:srgbClr val="444BFC"/>
            </a:solidFill>
          </p:spPr>
        </p:sp>
        <p:sp>
          <p:nvSpPr>
            <p:cNvPr id="26" name="TextBox 26"/>
            <p:cNvSpPr txBox="1"/>
            <p:nvPr/>
          </p:nvSpPr>
          <p:spPr>
            <a:xfrm>
              <a:off x="0" y="0"/>
              <a:ext cx="812800" cy="812800"/>
            </a:xfrm>
            <a:prstGeom prst="rect">
              <a:avLst/>
            </a:prstGeom>
          </p:spPr>
          <p:txBody>
            <a:bodyPr lIns="19507" tIns="19507" rIns="19507" bIns="19507" rtlCol="0" anchor="ctr"/>
            <a:lstStyle/>
            <a:p>
              <a:pPr algn="ctr">
                <a:lnSpc>
                  <a:spcPts val="378"/>
                </a:lnSpc>
              </a:pPr>
              <a:endParaRPr/>
            </a:p>
          </p:txBody>
        </p:sp>
      </p:grpSp>
      <p:grpSp>
        <p:nvGrpSpPr>
          <p:cNvPr id="27" name="Group 27"/>
          <p:cNvGrpSpPr/>
          <p:nvPr/>
        </p:nvGrpSpPr>
        <p:grpSpPr>
          <a:xfrm>
            <a:off x="11294109" y="4378528"/>
            <a:ext cx="5688696" cy="1512262"/>
            <a:chOff x="0" y="0"/>
            <a:chExt cx="2461925" cy="654469"/>
          </a:xfrm>
        </p:grpSpPr>
        <p:sp>
          <p:nvSpPr>
            <p:cNvPr id="28" name="Freeform 28"/>
            <p:cNvSpPr/>
            <p:nvPr/>
          </p:nvSpPr>
          <p:spPr>
            <a:xfrm>
              <a:off x="0" y="0"/>
              <a:ext cx="2461926" cy="654469"/>
            </a:xfrm>
            <a:custGeom>
              <a:avLst/>
              <a:gdLst/>
              <a:ahLst/>
              <a:cxnLst/>
              <a:rect l="l" t="t" r="r" b="b"/>
              <a:pathLst>
                <a:path w="2461926" h="654469">
                  <a:moveTo>
                    <a:pt x="0" y="0"/>
                  </a:moveTo>
                  <a:lnTo>
                    <a:pt x="2461926" y="0"/>
                  </a:lnTo>
                  <a:lnTo>
                    <a:pt x="2461926" y="654469"/>
                  </a:lnTo>
                  <a:lnTo>
                    <a:pt x="0" y="654469"/>
                  </a:lnTo>
                  <a:close/>
                </a:path>
              </a:pathLst>
            </a:custGeom>
            <a:solidFill>
              <a:srgbClr val="252DEF"/>
            </a:solidFill>
          </p:spPr>
        </p:sp>
        <p:sp>
          <p:nvSpPr>
            <p:cNvPr id="29" name="TextBox 29"/>
            <p:cNvSpPr txBox="1"/>
            <p:nvPr/>
          </p:nvSpPr>
          <p:spPr>
            <a:xfrm>
              <a:off x="0" y="0"/>
              <a:ext cx="812800" cy="812800"/>
            </a:xfrm>
            <a:prstGeom prst="rect">
              <a:avLst/>
            </a:prstGeom>
          </p:spPr>
          <p:txBody>
            <a:bodyPr lIns="19507" tIns="19507" rIns="19507" bIns="19507" rtlCol="0" anchor="ctr"/>
            <a:lstStyle/>
            <a:p>
              <a:pPr algn="ctr">
                <a:lnSpc>
                  <a:spcPts val="378"/>
                </a:lnSpc>
              </a:pPr>
              <a:endParaRPr/>
            </a:p>
          </p:txBody>
        </p:sp>
      </p:grpSp>
      <p:grpSp>
        <p:nvGrpSpPr>
          <p:cNvPr id="30" name="Group 30"/>
          <p:cNvGrpSpPr/>
          <p:nvPr/>
        </p:nvGrpSpPr>
        <p:grpSpPr>
          <a:xfrm>
            <a:off x="11294109" y="6104618"/>
            <a:ext cx="5688696" cy="1512262"/>
            <a:chOff x="0" y="0"/>
            <a:chExt cx="2461925" cy="654469"/>
          </a:xfrm>
        </p:grpSpPr>
        <p:sp>
          <p:nvSpPr>
            <p:cNvPr id="31" name="Freeform 31"/>
            <p:cNvSpPr/>
            <p:nvPr/>
          </p:nvSpPr>
          <p:spPr>
            <a:xfrm>
              <a:off x="0" y="0"/>
              <a:ext cx="2461926" cy="654469"/>
            </a:xfrm>
            <a:custGeom>
              <a:avLst/>
              <a:gdLst/>
              <a:ahLst/>
              <a:cxnLst/>
              <a:rect l="l" t="t" r="r" b="b"/>
              <a:pathLst>
                <a:path w="2461926" h="654469">
                  <a:moveTo>
                    <a:pt x="0" y="0"/>
                  </a:moveTo>
                  <a:lnTo>
                    <a:pt x="2461926" y="0"/>
                  </a:lnTo>
                  <a:lnTo>
                    <a:pt x="2461926" y="654469"/>
                  </a:lnTo>
                  <a:lnTo>
                    <a:pt x="0" y="654469"/>
                  </a:lnTo>
                  <a:close/>
                </a:path>
              </a:pathLst>
            </a:custGeom>
            <a:solidFill>
              <a:srgbClr val="060DB2"/>
            </a:solidFill>
          </p:spPr>
        </p:sp>
        <p:sp>
          <p:nvSpPr>
            <p:cNvPr id="32" name="TextBox 32"/>
            <p:cNvSpPr txBox="1"/>
            <p:nvPr/>
          </p:nvSpPr>
          <p:spPr>
            <a:xfrm>
              <a:off x="0" y="0"/>
              <a:ext cx="812800" cy="812800"/>
            </a:xfrm>
            <a:prstGeom prst="rect">
              <a:avLst/>
            </a:prstGeom>
          </p:spPr>
          <p:txBody>
            <a:bodyPr lIns="19507" tIns="19507" rIns="19507" bIns="19507" rtlCol="0" anchor="ctr"/>
            <a:lstStyle/>
            <a:p>
              <a:pPr algn="ctr">
                <a:lnSpc>
                  <a:spcPts val="378"/>
                </a:lnSpc>
              </a:pPr>
              <a:endParaRPr/>
            </a:p>
          </p:txBody>
        </p:sp>
      </p:grpSp>
      <p:grpSp>
        <p:nvGrpSpPr>
          <p:cNvPr id="33" name="Group 33"/>
          <p:cNvGrpSpPr/>
          <p:nvPr/>
        </p:nvGrpSpPr>
        <p:grpSpPr>
          <a:xfrm>
            <a:off x="11294109" y="7830708"/>
            <a:ext cx="5688696" cy="1512262"/>
            <a:chOff x="0" y="0"/>
            <a:chExt cx="2461925" cy="654469"/>
          </a:xfrm>
        </p:grpSpPr>
        <p:sp>
          <p:nvSpPr>
            <p:cNvPr id="34" name="Freeform 34"/>
            <p:cNvSpPr/>
            <p:nvPr/>
          </p:nvSpPr>
          <p:spPr>
            <a:xfrm>
              <a:off x="0" y="0"/>
              <a:ext cx="2461926" cy="654469"/>
            </a:xfrm>
            <a:custGeom>
              <a:avLst/>
              <a:gdLst/>
              <a:ahLst/>
              <a:cxnLst/>
              <a:rect l="l" t="t" r="r" b="b"/>
              <a:pathLst>
                <a:path w="2461926" h="654469">
                  <a:moveTo>
                    <a:pt x="0" y="0"/>
                  </a:moveTo>
                  <a:lnTo>
                    <a:pt x="2461926" y="0"/>
                  </a:lnTo>
                  <a:lnTo>
                    <a:pt x="2461926" y="654469"/>
                  </a:lnTo>
                  <a:lnTo>
                    <a:pt x="0" y="654469"/>
                  </a:lnTo>
                  <a:close/>
                </a:path>
              </a:pathLst>
            </a:custGeom>
            <a:solidFill>
              <a:srgbClr val="04098B"/>
            </a:solidFill>
          </p:spPr>
        </p:sp>
        <p:sp>
          <p:nvSpPr>
            <p:cNvPr id="35" name="TextBox 35"/>
            <p:cNvSpPr txBox="1"/>
            <p:nvPr/>
          </p:nvSpPr>
          <p:spPr>
            <a:xfrm>
              <a:off x="0" y="-9525"/>
              <a:ext cx="812800" cy="822325"/>
            </a:xfrm>
            <a:prstGeom prst="rect">
              <a:avLst/>
            </a:prstGeom>
          </p:spPr>
          <p:txBody>
            <a:bodyPr lIns="19507" tIns="19507" rIns="19507" bIns="19507" rtlCol="0" anchor="ctr"/>
            <a:lstStyle/>
            <a:p>
              <a:pPr marL="0" lvl="0" indent="0" algn="l">
                <a:lnSpc>
                  <a:spcPts val="1437"/>
                </a:lnSpc>
                <a:spcBef>
                  <a:spcPct val="0"/>
                </a:spcBef>
              </a:pPr>
              <a:endParaRPr/>
            </a:p>
          </p:txBody>
        </p:sp>
      </p:grpSp>
      <p:sp>
        <p:nvSpPr>
          <p:cNvPr id="36" name="Freeform 36"/>
          <p:cNvSpPr/>
          <p:nvPr/>
        </p:nvSpPr>
        <p:spPr>
          <a:xfrm>
            <a:off x="12529606" y="937240"/>
            <a:ext cx="263102" cy="1529479"/>
          </a:xfrm>
          <a:custGeom>
            <a:avLst/>
            <a:gdLst/>
            <a:ahLst/>
            <a:cxnLst/>
            <a:rect l="l" t="t" r="r" b="b"/>
            <a:pathLst>
              <a:path w="263102" h="1529479">
                <a:moveTo>
                  <a:pt x="0" y="0"/>
                </a:moveTo>
                <a:lnTo>
                  <a:pt x="263102" y="0"/>
                </a:lnTo>
                <a:lnTo>
                  <a:pt x="263102" y="1529479"/>
                </a:lnTo>
                <a:lnTo>
                  <a:pt x="0" y="1529479"/>
                </a:lnTo>
                <a:lnTo>
                  <a:pt x="0" y="0"/>
                </a:lnTo>
                <a:close/>
              </a:path>
            </a:pathLst>
          </a:custGeom>
          <a:blipFill>
            <a:blip r:embed="rId2">
              <a:alphaModFix amt="70000"/>
            </a:blip>
            <a:stretch>
              <a:fillRect/>
            </a:stretch>
          </a:blipFill>
        </p:spPr>
      </p:sp>
      <p:sp>
        <p:nvSpPr>
          <p:cNvPr id="37" name="Freeform 37"/>
          <p:cNvSpPr/>
          <p:nvPr/>
        </p:nvSpPr>
        <p:spPr>
          <a:xfrm>
            <a:off x="12529606" y="2663601"/>
            <a:ext cx="263102" cy="1529479"/>
          </a:xfrm>
          <a:custGeom>
            <a:avLst/>
            <a:gdLst/>
            <a:ahLst/>
            <a:cxnLst/>
            <a:rect l="l" t="t" r="r" b="b"/>
            <a:pathLst>
              <a:path w="263102" h="1529479">
                <a:moveTo>
                  <a:pt x="0" y="0"/>
                </a:moveTo>
                <a:lnTo>
                  <a:pt x="263102" y="0"/>
                </a:lnTo>
                <a:lnTo>
                  <a:pt x="263102" y="1529479"/>
                </a:lnTo>
                <a:lnTo>
                  <a:pt x="0" y="1529479"/>
                </a:lnTo>
                <a:lnTo>
                  <a:pt x="0" y="0"/>
                </a:lnTo>
                <a:close/>
              </a:path>
            </a:pathLst>
          </a:custGeom>
          <a:blipFill>
            <a:blip r:embed="rId2">
              <a:alphaModFix amt="70000"/>
            </a:blip>
            <a:stretch>
              <a:fillRect/>
            </a:stretch>
          </a:blipFill>
        </p:spPr>
      </p:sp>
      <p:grpSp>
        <p:nvGrpSpPr>
          <p:cNvPr id="38" name="Group 38"/>
          <p:cNvGrpSpPr/>
          <p:nvPr/>
        </p:nvGrpSpPr>
        <p:grpSpPr>
          <a:xfrm>
            <a:off x="11409342" y="1197453"/>
            <a:ext cx="970052" cy="970052"/>
            <a:chOff x="0" y="0"/>
            <a:chExt cx="812800" cy="812800"/>
          </a:xfrm>
        </p:grpSpPr>
        <p:sp>
          <p:nvSpPr>
            <p:cNvPr id="39" name="Freeform 3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 cap="sq">
              <a:solidFill>
                <a:srgbClr val="FFFFFF"/>
              </a:solidFill>
              <a:prstDash val="solid"/>
              <a:miter/>
            </a:ln>
          </p:spPr>
        </p:sp>
        <p:sp>
          <p:nvSpPr>
            <p:cNvPr id="40" name="TextBox 40"/>
            <p:cNvSpPr txBox="1"/>
            <p:nvPr/>
          </p:nvSpPr>
          <p:spPr>
            <a:xfrm>
              <a:off x="76200" y="76200"/>
              <a:ext cx="660400" cy="660400"/>
            </a:xfrm>
            <a:prstGeom prst="rect">
              <a:avLst/>
            </a:prstGeom>
          </p:spPr>
          <p:txBody>
            <a:bodyPr lIns="50800" tIns="50800" rIns="50800" bIns="50800" rtlCol="0" anchor="ctr"/>
            <a:lstStyle/>
            <a:p>
              <a:pPr algn="ctr">
                <a:lnSpc>
                  <a:spcPts val="1149"/>
                </a:lnSpc>
              </a:pPr>
              <a:endParaRPr/>
            </a:p>
          </p:txBody>
        </p:sp>
      </p:grpSp>
      <p:grpSp>
        <p:nvGrpSpPr>
          <p:cNvPr id="41" name="Group 41"/>
          <p:cNvGrpSpPr/>
          <p:nvPr/>
        </p:nvGrpSpPr>
        <p:grpSpPr>
          <a:xfrm>
            <a:off x="11409342" y="2923543"/>
            <a:ext cx="970052" cy="970052"/>
            <a:chOff x="0" y="0"/>
            <a:chExt cx="812800" cy="812800"/>
          </a:xfrm>
        </p:grpSpPr>
        <p:sp>
          <p:nvSpPr>
            <p:cNvPr id="42" name="Freeform 4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 cap="sq">
              <a:solidFill>
                <a:srgbClr val="FFFFFF"/>
              </a:solidFill>
              <a:prstDash val="solid"/>
              <a:miter/>
            </a:ln>
          </p:spPr>
        </p:sp>
        <p:sp>
          <p:nvSpPr>
            <p:cNvPr id="43" name="TextBox 43"/>
            <p:cNvSpPr txBox="1"/>
            <p:nvPr/>
          </p:nvSpPr>
          <p:spPr>
            <a:xfrm>
              <a:off x="76200" y="76200"/>
              <a:ext cx="660400" cy="660400"/>
            </a:xfrm>
            <a:prstGeom prst="rect">
              <a:avLst/>
            </a:prstGeom>
          </p:spPr>
          <p:txBody>
            <a:bodyPr lIns="50800" tIns="50800" rIns="50800" bIns="50800" rtlCol="0" anchor="ctr"/>
            <a:lstStyle/>
            <a:p>
              <a:pPr algn="ctr">
                <a:lnSpc>
                  <a:spcPts val="1149"/>
                </a:lnSpc>
              </a:pPr>
              <a:endParaRPr/>
            </a:p>
          </p:txBody>
        </p:sp>
      </p:grpSp>
      <p:grpSp>
        <p:nvGrpSpPr>
          <p:cNvPr id="44" name="Group 44"/>
          <p:cNvGrpSpPr/>
          <p:nvPr/>
        </p:nvGrpSpPr>
        <p:grpSpPr>
          <a:xfrm>
            <a:off x="11409342" y="4649633"/>
            <a:ext cx="970052" cy="970052"/>
            <a:chOff x="0" y="0"/>
            <a:chExt cx="812800" cy="812800"/>
          </a:xfrm>
        </p:grpSpPr>
        <p:sp>
          <p:nvSpPr>
            <p:cNvPr id="45" name="Freeform 4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 cap="sq">
              <a:solidFill>
                <a:srgbClr val="FFFFFF"/>
              </a:solidFill>
              <a:prstDash val="solid"/>
              <a:miter/>
            </a:ln>
          </p:spPr>
        </p:sp>
        <p:sp>
          <p:nvSpPr>
            <p:cNvPr id="46" name="TextBox 46"/>
            <p:cNvSpPr txBox="1"/>
            <p:nvPr/>
          </p:nvSpPr>
          <p:spPr>
            <a:xfrm>
              <a:off x="76200" y="76200"/>
              <a:ext cx="660400" cy="660400"/>
            </a:xfrm>
            <a:prstGeom prst="rect">
              <a:avLst/>
            </a:prstGeom>
          </p:spPr>
          <p:txBody>
            <a:bodyPr lIns="50800" tIns="50800" rIns="50800" bIns="50800" rtlCol="0" anchor="ctr"/>
            <a:lstStyle/>
            <a:p>
              <a:pPr algn="ctr">
                <a:lnSpc>
                  <a:spcPts val="1149"/>
                </a:lnSpc>
              </a:pPr>
              <a:endParaRPr/>
            </a:p>
          </p:txBody>
        </p:sp>
      </p:grpSp>
      <p:grpSp>
        <p:nvGrpSpPr>
          <p:cNvPr id="47" name="Group 47"/>
          <p:cNvGrpSpPr/>
          <p:nvPr/>
        </p:nvGrpSpPr>
        <p:grpSpPr>
          <a:xfrm>
            <a:off x="11409342" y="6375723"/>
            <a:ext cx="970052" cy="970052"/>
            <a:chOff x="0" y="0"/>
            <a:chExt cx="812800" cy="812800"/>
          </a:xfrm>
        </p:grpSpPr>
        <p:sp>
          <p:nvSpPr>
            <p:cNvPr id="48" name="Freeform 4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 cap="sq">
              <a:solidFill>
                <a:srgbClr val="FFFFFF"/>
              </a:solidFill>
              <a:prstDash val="solid"/>
              <a:miter/>
            </a:ln>
          </p:spPr>
        </p:sp>
        <p:sp>
          <p:nvSpPr>
            <p:cNvPr id="49" name="TextBox 49"/>
            <p:cNvSpPr txBox="1"/>
            <p:nvPr/>
          </p:nvSpPr>
          <p:spPr>
            <a:xfrm>
              <a:off x="76200" y="76200"/>
              <a:ext cx="660400" cy="660400"/>
            </a:xfrm>
            <a:prstGeom prst="rect">
              <a:avLst/>
            </a:prstGeom>
          </p:spPr>
          <p:txBody>
            <a:bodyPr lIns="50800" tIns="50800" rIns="50800" bIns="50800" rtlCol="0" anchor="ctr"/>
            <a:lstStyle/>
            <a:p>
              <a:pPr algn="ctr">
                <a:lnSpc>
                  <a:spcPts val="1149"/>
                </a:lnSpc>
              </a:pPr>
              <a:endParaRPr/>
            </a:p>
          </p:txBody>
        </p:sp>
      </p:grpSp>
      <p:grpSp>
        <p:nvGrpSpPr>
          <p:cNvPr id="50" name="Group 50"/>
          <p:cNvGrpSpPr/>
          <p:nvPr/>
        </p:nvGrpSpPr>
        <p:grpSpPr>
          <a:xfrm>
            <a:off x="11409342" y="8101813"/>
            <a:ext cx="970052" cy="970052"/>
            <a:chOff x="0" y="0"/>
            <a:chExt cx="812800" cy="812800"/>
          </a:xfrm>
        </p:grpSpPr>
        <p:sp>
          <p:nvSpPr>
            <p:cNvPr id="51" name="Freeform 5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 cap="sq">
              <a:solidFill>
                <a:srgbClr val="FFFFFF"/>
              </a:solidFill>
              <a:prstDash val="solid"/>
              <a:miter/>
            </a:ln>
          </p:spPr>
        </p:sp>
        <p:sp>
          <p:nvSpPr>
            <p:cNvPr id="52" name="TextBox 52"/>
            <p:cNvSpPr txBox="1"/>
            <p:nvPr/>
          </p:nvSpPr>
          <p:spPr>
            <a:xfrm>
              <a:off x="76200" y="76200"/>
              <a:ext cx="660400" cy="660400"/>
            </a:xfrm>
            <a:prstGeom prst="rect">
              <a:avLst/>
            </a:prstGeom>
          </p:spPr>
          <p:txBody>
            <a:bodyPr lIns="50800" tIns="50800" rIns="50800" bIns="50800" rtlCol="0" anchor="ctr"/>
            <a:lstStyle/>
            <a:p>
              <a:pPr algn="ctr">
                <a:lnSpc>
                  <a:spcPts val="1149"/>
                </a:lnSpc>
              </a:pPr>
              <a:endParaRPr/>
            </a:p>
          </p:txBody>
        </p:sp>
      </p:grpSp>
      <p:sp>
        <p:nvSpPr>
          <p:cNvPr id="53" name="Freeform 53"/>
          <p:cNvSpPr/>
          <p:nvPr/>
        </p:nvSpPr>
        <p:spPr>
          <a:xfrm>
            <a:off x="11661358" y="3161630"/>
            <a:ext cx="480410" cy="493880"/>
          </a:xfrm>
          <a:custGeom>
            <a:avLst/>
            <a:gdLst/>
            <a:ahLst/>
            <a:cxnLst/>
            <a:rect l="l" t="t" r="r" b="b"/>
            <a:pathLst>
              <a:path w="480410" h="493880">
                <a:moveTo>
                  <a:pt x="0" y="0"/>
                </a:moveTo>
                <a:lnTo>
                  <a:pt x="480410" y="0"/>
                </a:lnTo>
                <a:lnTo>
                  <a:pt x="480410" y="493879"/>
                </a:lnTo>
                <a:lnTo>
                  <a:pt x="0" y="493879"/>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grpSp>
        <p:nvGrpSpPr>
          <p:cNvPr id="54" name="Group 54"/>
          <p:cNvGrpSpPr/>
          <p:nvPr/>
        </p:nvGrpSpPr>
        <p:grpSpPr>
          <a:xfrm>
            <a:off x="12764136" y="4527411"/>
            <a:ext cx="3917080" cy="1158108"/>
            <a:chOff x="0" y="0"/>
            <a:chExt cx="5222774" cy="1544144"/>
          </a:xfrm>
        </p:grpSpPr>
        <p:sp>
          <p:nvSpPr>
            <p:cNvPr id="55" name="TextBox 55"/>
            <p:cNvSpPr txBox="1"/>
            <p:nvPr/>
          </p:nvSpPr>
          <p:spPr>
            <a:xfrm>
              <a:off x="0" y="0"/>
              <a:ext cx="4505415" cy="647638"/>
            </a:xfrm>
            <a:prstGeom prst="rect">
              <a:avLst/>
            </a:prstGeom>
          </p:spPr>
          <p:txBody>
            <a:bodyPr lIns="0" tIns="0" rIns="0" bIns="0" rtlCol="0" anchor="t">
              <a:spAutoFit/>
            </a:bodyPr>
            <a:lstStyle/>
            <a:p>
              <a:pPr marL="0" lvl="0" indent="0" algn="l">
                <a:lnSpc>
                  <a:spcPts val="1927"/>
                </a:lnSpc>
                <a:spcBef>
                  <a:spcPct val="0"/>
                </a:spcBef>
              </a:pPr>
              <a:r>
                <a:rPr lang="en-US" sz="1606" u="none">
                  <a:solidFill>
                    <a:srgbClr val="FFFFFF"/>
                  </a:solidFill>
                  <a:latin typeface="Montserrat Classic Bold"/>
                </a:rPr>
                <a:t>Definir las estrategias y acciones a ejecutar</a:t>
              </a:r>
            </a:p>
          </p:txBody>
        </p:sp>
        <p:sp>
          <p:nvSpPr>
            <p:cNvPr id="56" name="TextBox 56"/>
            <p:cNvSpPr txBox="1"/>
            <p:nvPr/>
          </p:nvSpPr>
          <p:spPr>
            <a:xfrm>
              <a:off x="0" y="814777"/>
              <a:ext cx="5222774" cy="729367"/>
            </a:xfrm>
            <a:prstGeom prst="rect">
              <a:avLst/>
            </a:prstGeom>
          </p:spPr>
          <p:txBody>
            <a:bodyPr lIns="0" tIns="0" rIns="0" bIns="0" rtlCol="0" anchor="t">
              <a:spAutoFit/>
            </a:bodyPr>
            <a:lstStyle/>
            <a:p>
              <a:pPr marL="0" lvl="0" indent="0" algn="l">
                <a:lnSpc>
                  <a:spcPts val="1437"/>
                </a:lnSpc>
                <a:spcBef>
                  <a:spcPct val="0"/>
                </a:spcBef>
              </a:pPr>
              <a:r>
                <a:rPr lang="en-US" sz="1178" u="none">
                  <a:solidFill>
                    <a:srgbClr val="FFFFFF"/>
                  </a:solidFill>
                  <a:latin typeface="Montserrat Classic"/>
                </a:rPr>
                <a:t>Lorem ipsum dolor sit amet, consectetur adipiscing elit, sed do eiusmod tempor incididunt ut labore et dolore magna aliqua. Fermentum leo vel orci porta. </a:t>
              </a:r>
            </a:p>
          </p:txBody>
        </p:sp>
      </p:grpSp>
      <p:sp>
        <p:nvSpPr>
          <p:cNvPr id="57" name="Freeform 57"/>
          <p:cNvSpPr/>
          <p:nvPr/>
        </p:nvSpPr>
        <p:spPr>
          <a:xfrm>
            <a:off x="12529606" y="4375133"/>
            <a:ext cx="263102" cy="1529479"/>
          </a:xfrm>
          <a:custGeom>
            <a:avLst/>
            <a:gdLst/>
            <a:ahLst/>
            <a:cxnLst/>
            <a:rect l="l" t="t" r="r" b="b"/>
            <a:pathLst>
              <a:path w="263102" h="1529479">
                <a:moveTo>
                  <a:pt x="0" y="0"/>
                </a:moveTo>
                <a:lnTo>
                  <a:pt x="263102" y="0"/>
                </a:lnTo>
                <a:lnTo>
                  <a:pt x="263102" y="1529479"/>
                </a:lnTo>
                <a:lnTo>
                  <a:pt x="0" y="1529479"/>
                </a:lnTo>
                <a:lnTo>
                  <a:pt x="0" y="0"/>
                </a:lnTo>
                <a:close/>
              </a:path>
            </a:pathLst>
          </a:custGeom>
          <a:blipFill>
            <a:blip r:embed="rId2">
              <a:alphaModFix amt="70000"/>
            </a:blip>
            <a:stretch>
              <a:fillRect/>
            </a:stretch>
          </a:blipFill>
        </p:spPr>
      </p:sp>
      <p:sp>
        <p:nvSpPr>
          <p:cNvPr id="58" name="Freeform 58"/>
          <p:cNvSpPr/>
          <p:nvPr/>
        </p:nvSpPr>
        <p:spPr>
          <a:xfrm>
            <a:off x="12529606" y="6105083"/>
            <a:ext cx="263102" cy="1529479"/>
          </a:xfrm>
          <a:custGeom>
            <a:avLst/>
            <a:gdLst/>
            <a:ahLst/>
            <a:cxnLst/>
            <a:rect l="l" t="t" r="r" b="b"/>
            <a:pathLst>
              <a:path w="263102" h="1529479">
                <a:moveTo>
                  <a:pt x="0" y="0"/>
                </a:moveTo>
                <a:lnTo>
                  <a:pt x="263102" y="0"/>
                </a:lnTo>
                <a:lnTo>
                  <a:pt x="263102" y="1529479"/>
                </a:lnTo>
                <a:lnTo>
                  <a:pt x="0" y="1529479"/>
                </a:lnTo>
                <a:lnTo>
                  <a:pt x="0" y="0"/>
                </a:lnTo>
                <a:close/>
              </a:path>
            </a:pathLst>
          </a:custGeom>
          <a:blipFill>
            <a:blip r:embed="rId2">
              <a:alphaModFix amt="70000"/>
            </a:blip>
            <a:stretch>
              <a:fillRect/>
            </a:stretch>
          </a:blipFill>
        </p:spPr>
      </p:sp>
      <p:sp>
        <p:nvSpPr>
          <p:cNvPr id="59" name="Freeform 59"/>
          <p:cNvSpPr/>
          <p:nvPr/>
        </p:nvSpPr>
        <p:spPr>
          <a:xfrm>
            <a:off x="12529606" y="7831173"/>
            <a:ext cx="263102" cy="1529479"/>
          </a:xfrm>
          <a:custGeom>
            <a:avLst/>
            <a:gdLst/>
            <a:ahLst/>
            <a:cxnLst/>
            <a:rect l="l" t="t" r="r" b="b"/>
            <a:pathLst>
              <a:path w="263102" h="1529479">
                <a:moveTo>
                  <a:pt x="0" y="0"/>
                </a:moveTo>
                <a:lnTo>
                  <a:pt x="263102" y="0"/>
                </a:lnTo>
                <a:lnTo>
                  <a:pt x="263102" y="1529479"/>
                </a:lnTo>
                <a:lnTo>
                  <a:pt x="0" y="1529479"/>
                </a:lnTo>
                <a:lnTo>
                  <a:pt x="0" y="0"/>
                </a:lnTo>
                <a:close/>
              </a:path>
            </a:pathLst>
          </a:custGeom>
          <a:blipFill>
            <a:blip r:embed="rId2">
              <a:alphaModFix amt="70000"/>
            </a:blip>
            <a:stretch>
              <a:fillRect/>
            </a:stretch>
          </a:blipFill>
        </p:spPr>
      </p:sp>
      <p:sp>
        <p:nvSpPr>
          <p:cNvPr id="60" name="Freeform 60"/>
          <p:cNvSpPr/>
          <p:nvPr/>
        </p:nvSpPr>
        <p:spPr>
          <a:xfrm>
            <a:off x="11658909" y="4864721"/>
            <a:ext cx="470918" cy="476989"/>
          </a:xfrm>
          <a:custGeom>
            <a:avLst/>
            <a:gdLst/>
            <a:ahLst/>
            <a:cxnLst/>
            <a:rect l="l" t="t" r="r" b="b"/>
            <a:pathLst>
              <a:path w="470918" h="476989">
                <a:moveTo>
                  <a:pt x="0" y="0"/>
                </a:moveTo>
                <a:lnTo>
                  <a:pt x="470918" y="0"/>
                </a:lnTo>
                <a:lnTo>
                  <a:pt x="470918" y="476989"/>
                </a:lnTo>
                <a:lnTo>
                  <a:pt x="0" y="476989"/>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61" name="Freeform 61"/>
          <p:cNvSpPr/>
          <p:nvPr/>
        </p:nvSpPr>
        <p:spPr>
          <a:xfrm>
            <a:off x="11686770" y="6585505"/>
            <a:ext cx="427984" cy="536198"/>
          </a:xfrm>
          <a:custGeom>
            <a:avLst/>
            <a:gdLst/>
            <a:ahLst/>
            <a:cxnLst/>
            <a:rect l="l" t="t" r="r" b="b"/>
            <a:pathLst>
              <a:path w="427984" h="536198">
                <a:moveTo>
                  <a:pt x="0" y="0"/>
                </a:moveTo>
                <a:lnTo>
                  <a:pt x="427983" y="0"/>
                </a:lnTo>
                <a:lnTo>
                  <a:pt x="427983" y="536198"/>
                </a:lnTo>
                <a:lnTo>
                  <a:pt x="0" y="536198"/>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2" name="Freeform 62"/>
          <p:cNvSpPr/>
          <p:nvPr/>
        </p:nvSpPr>
        <p:spPr>
          <a:xfrm>
            <a:off x="11661358" y="8346634"/>
            <a:ext cx="480410" cy="480410"/>
          </a:xfrm>
          <a:custGeom>
            <a:avLst/>
            <a:gdLst/>
            <a:ahLst/>
            <a:cxnLst/>
            <a:rect l="l" t="t" r="r" b="b"/>
            <a:pathLst>
              <a:path w="480410" h="480410">
                <a:moveTo>
                  <a:pt x="0" y="0"/>
                </a:moveTo>
                <a:lnTo>
                  <a:pt x="480410" y="0"/>
                </a:lnTo>
                <a:lnTo>
                  <a:pt x="480410" y="480411"/>
                </a:lnTo>
                <a:lnTo>
                  <a:pt x="0" y="480411"/>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63" name="Freeform 63"/>
          <p:cNvSpPr/>
          <p:nvPr/>
        </p:nvSpPr>
        <p:spPr>
          <a:xfrm>
            <a:off x="11688373" y="1450751"/>
            <a:ext cx="426380" cy="463456"/>
          </a:xfrm>
          <a:custGeom>
            <a:avLst/>
            <a:gdLst/>
            <a:ahLst/>
            <a:cxnLst/>
            <a:rect l="l" t="t" r="r" b="b"/>
            <a:pathLst>
              <a:path w="426380" h="463456">
                <a:moveTo>
                  <a:pt x="0" y="0"/>
                </a:moveTo>
                <a:lnTo>
                  <a:pt x="426380" y="0"/>
                </a:lnTo>
                <a:lnTo>
                  <a:pt x="426380" y="463457"/>
                </a:lnTo>
                <a:lnTo>
                  <a:pt x="0" y="463457"/>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grpSp>
        <p:nvGrpSpPr>
          <p:cNvPr id="64" name="Group 64"/>
          <p:cNvGrpSpPr/>
          <p:nvPr/>
        </p:nvGrpSpPr>
        <p:grpSpPr>
          <a:xfrm>
            <a:off x="1987513" y="3055872"/>
            <a:ext cx="4525487" cy="4341483"/>
            <a:chOff x="0" y="0"/>
            <a:chExt cx="6033983" cy="5788645"/>
          </a:xfrm>
        </p:grpSpPr>
        <p:sp>
          <p:nvSpPr>
            <p:cNvPr id="65" name="TextBox 65"/>
            <p:cNvSpPr txBox="1"/>
            <p:nvPr/>
          </p:nvSpPr>
          <p:spPr>
            <a:xfrm>
              <a:off x="0" y="76200"/>
              <a:ext cx="6033983" cy="1871754"/>
            </a:xfrm>
            <a:prstGeom prst="rect">
              <a:avLst/>
            </a:prstGeom>
          </p:spPr>
          <p:txBody>
            <a:bodyPr lIns="0" tIns="0" rIns="0" bIns="0" rtlCol="0" anchor="t">
              <a:spAutoFit/>
            </a:bodyPr>
            <a:lstStyle/>
            <a:p>
              <a:pPr marL="0" lvl="0" indent="0">
                <a:lnSpc>
                  <a:spcPts val="5518"/>
                </a:lnSpc>
              </a:pPr>
              <a:r>
                <a:rPr lang="en-US" sz="5206">
                  <a:solidFill>
                    <a:srgbClr val="252DEE"/>
                  </a:solidFill>
                  <a:latin typeface="Montserrat Ultra-Bold"/>
                </a:rPr>
                <a:t>Plan de marketing</a:t>
              </a:r>
            </a:p>
          </p:txBody>
        </p:sp>
        <p:sp>
          <p:nvSpPr>
            <p:cNvPr id="66" name="TextBox 66"/>
            <p:cNvSpPr txBox="1"/>
            <p:nvPr/>
          </p:nvSpPr>
          <p:spPr>
            <a:xfrm>
              <a:off x="0" y="2509936"/>
              <a:ext cx="5747963" cy="3278709"/>
            </a:xfrm>
            <a:prstGeom prst="rect">
              <a:avLst/>
            </a:prstGeom>
          </p:spPr>
          <p:txBody>
            <a:bodyPr lIns="0" tIns="0" rIns="0" bIns="0" rtlCol="0" anchor="t">
              <a:spAutoFit/>
            </a:bodyPr>
            <a:lstStyle/>
            <a:p>
              <a:pPr marL="0" lvl="0" indent="0">
                <a:lnSpc>
                  <a:spcPts val="2022"/>
                </a:lnSpc>
                <a:spcBef>
                  <a:spcPct val="0"/>
                </a:spcBef>
              </a:pPr>
              <a:r>
                <a:rPr lang="en-US" sz="1657">
                  <a:solidFill>
                    <a:srgbClr val="211F1F"/>
                  </a:solidFill>
                  <a:latin typeface="Montserrat Classic"/>
                </a:rPr>
                <a:t>Lorem ipsum dolor sit amet, consectetur adipiscing elit, sed do eiusmod tempor incididunt ut labore et dolore magna aliqua. Amet risus nullam eget felis. Tempor id eu nisl nunc mi. Dictum at tempor commodo ullamcorper a lacus vestibulum. Commodo sed egestas egestas fringilla phasellus. Elementum nibh tellus molestie nunc non blandit massa enim nec. </a:t>
              </a:r>
            </a:p>
          </p:txBody>
        </p:sp>
      </p:grpSp>
      <p:grpSp>
        <p:nvGrpSpPr>
          <p:cNvPr id="67" name="Group 67"/>
          <p:cNvGrpSpPr/>
          <p:nvPr/>
        </p:nvGrpSpPr>
        <p:grpSpPr>
          <a:xfrm>
            <a:off x="12764136" y="1104161"/>
            <a:ext cx="3917080" cy="1158158"/>
            <a:chOff x="0" y="0"/>
            <a:chExt cx="5222774" cy="1544211"/>
          </a:xfrm>
        </p:grpSpPr>
        <p:sp>
          <p:nvSpPr>
            <p:cNvPr id="68" name="TextBox 68"/>
            <p:cNvSpPr txBox="1"/>
            <p:nvPr/>
          </p:nvSpPr>
          <p:spPr>
            <a:xfrm>
              <a:off x="0" y="0"/>
              <a:ext cx="4505415" cy="647638"/>
            </a:xfrm>
            <a:prstGeom prst="rect">
              <a:avLst/>
            </a:prstGeom>
          </p:spPr>
          <p:txBody>
            <a:bodyPr lIns="0" tIns="0" rIns="0" bIns="0" rtlCol="0" anchor="t">
              <a:spAutoFit/>
            </a:bodyPr>
            <a:lstStyle/>
            <a:p>
              <a:pPr marL="0" lvl="0" indent="0" algn="l">
                <a:lnSpc>
                  <a:spcPts val="1927"/>
                </a:lnSpc>
                <a:spcBef>
                  <a:spcPct val="0"/>
                </a:spcBef>
              </a:pPr>
              <a:r>
                <a:rPr lang="en-US" sz="1606" u="none">
                  <a:solidFill>
                    <a:srgbClr val="FFFFFF"/>
                  </a:solidFill>
                  <a:latin typeface="Montserrat Classic Bold"/>
                </a:rPr>
                <a:t>Analizar la situación externa e interna</a:t>
              </a:r>
            </a:p>
          </p:txBody>
        </p:sp>
        <p:sp>
          <p:nvSpPr>
            <p:cNvPr id="69" name="TextBox 69"/>
            <p:cNvSpPr txBox="1"/>
            <p:nvPr/>
          </p:nvSpPr>
          <p:spPr>
            <a:xfrm>
              <a:off x="0" y="814777"/>
              <a:ext cx="5222774" cy="729434"/>
            </a:xfrm>
            <a:prstGeom prst="rect">
              <a:avLst/>
            </a:prstGeom>
          </p:spPr>
          <p:txBody>
            <a:bodyPr lIns="0" tIns="0" rIns="0" bIns="0" rtlCol="0" anchor="t">
              <a:spAutoFit/>
            </a:bodyPr>
            <a:lstStyle/>
            <a:p>
              <a:pPr marL="0" lvl="0" indent="0" algn="l">
                <a:lnSpc>
                  <a:spcPts val="1437"/>
                </a:lnSpc>
                <a:spcBef>
                  <a:spcPct val="0"/>
                </a:spcBef>
              </a:pPr>
              <a:r>
                <a:rPr lang="en-US" sz="1178" u="none">
                  <a:solidFill>
                    <a:srgbClr val="FFFFFF"/>
                  </a:solidFill>
                  <a:latin typeface="Montserrat Classic"/>
                </a:rPr>
                <a:t>Lorem ipsum dolor sit amet, consectetur adipiscing elit, sed do eiusmod tempor incididunt ut labore et dolore magna aliqua. Fermentum leo vel orci porta. </a:t>
              </a:r>
            </a:p>
          </p:txBody>
        </p:sp>
      </p:grpSp>
      <p:grpSp>
        <p:nvGrpSpPr>
          <p:cNvPr id="70" name="Group 70"/>
          <p:cNvGrpSpPr/>
          <p:nvPr/>
        </p:nvGrpSpPr>
        <p:grpSpPr>
          <a:xfrm>
            <a:off x="12764136" y="2944077"/>
            <a:ext cx="3917080" cy="928985"/>
            <a:chOff x="0" y="0"/>
            <a:chExt cx="5222774" cy="1238646"/>
          </a:xfrm>
        </p:grpSpPr>
        <p:sp>
          <p:nvSpPr>
            <p:cNvPr id="71" name="TextBox 71"/>
            <p:cNvSpPr txBox="1"/>
            <p:nvPr/>
          </p:nvSpPr>
          <p:spPr>
            <a:xfrm>
              <a:off x="0" y="0"/>
              <a:ext cx="4505415" cy="323819"/>
            </a:xfrm>
            <a:prstGeom prst="rect">
              <a:avLst/>
            </a:prstGeom>
          </p:spPr>
          <p:txBody>
            <a:bodyPr lIns="0" tIns="0" rIns="0" bIns="0" rtlCol="0" anchor="t">
              <a:spAutoFit/>
            </a:bodyPr>
            <a:lstStyle/>
            <a:p>
              <a:pPr marL="0" lvl="0" indent="0" algn="l">
                <a:lnSpc>
                  <a:spcPts val="1927"/>
                </a:lnSpc>
                <a:spcBef>
                  <a:spcPct val="0"/>
                </a:spcBef>
              </a:pPr>
              <a:r>
                <a:rPr lang="en-US" sz="1606" u="none">
                  <a:solidFill>
                    <a:srgbClr val="FFFFFF"/>
                  </a:solidFill>
                  <a:latin typeface="Montserrat Classic Bold"/>
                </a:rPr>
                <a:t>Definir los objetivos principales</a:t>
              </a:r>
            </a:p>
          </p:txBody>
        </p:sp>
        <p:sp>
          <p:nvSpPr>
            <p:cNvPr id="72" name="TextBox 72"/>
            <p:cNvSpPr txBox="1"/>
            <p:nvPr/>
          </p:nvSpPr>
          <p:spPr>
            <a:xfrm>
              <a:off x="0" y="509280"/>
              <a:ext cx="5222774" cy="729367"/>
            </a:xfrm>
            <a:prstGeom prst="rect">
              <a:avLst/>
            </a:prstGeom>
          </p:spPr>
          <p:txBody>
            <a:bodyPr lIns="0" tIns="0" rIns="0" bIns="0" rtlCol="0" anchor="t">
              <a:spAutoFit/>
            </a:bodyPr>
            <a:lstStyle/>
            <a:p>
              <a:pPr marL="0" lvl="0" indent="0" algn="l">
                <a:lnSpc>
                  <a:spcPts val="1437"/>
                </a:lnSpc>
                <a:spcBef>
                  <a:spcPct val="0"/>
                </a:spcBef>
              </a:pPr>
              <a:r>
                <a:rPr lang="en-US" sz="1178" u="none">
                  <a:solidFill>
                    <a:srgbClr val="FFFFFF"/>
                  </a:solidFill>
                  <a:latin typeface="Montserrat Classic"/>
                </a:rPr>
                <a:t>Lorem ipsum dolor sit amet, consectetur adipiscing elit, sed do eiusmod tempor incididunt ut labore et dolore magna aliqua. Fermentum leo vel orci porta. </a:t>
              </a:r>
            </a:p>
          </p:txBody>
        </p:sp>
      </p:grpSp>
      <p:grpSp>
        <p:nvGrpSpPr>
          <p:cNvPr id="73" name="Group 73"/>
          <p:cNvGrpSpPr/>
          <p:nvPr/>
        </p:nvGrpSpPr>
        <p:grpSpPr>
          <a:xfrm>
            <a:off x="12764136" y="6304662"/>
            <a:ext cx="3917080" cy="1158108"/>
            <a:chOff x="0" y="0"/>
            <a:chExt cx="5222774" cy="1544144"/>
          </a:xfrm>
        </p:grpSpPr>
        <p:sp>
          <p:nvSpPr>
            <p:cNvPr id="74" name="TextBox 74"/>
            <p:cNvSpPr txBox="1"/>
            <p:nvPr/>
          </p:nvSpPr>
          <p:spPr>
            <a:xfrm>
              <a:off x="0" y="0"/>
              <a:ext cx="4959303" cy="647638"/>
            </a:xfrm>
            <a:prstGeom prst="rect">
              <a:avLst/>
            </a:prstGeom>
          </p:spPr>
          <p:txBody>
            <a:bodyPr lIns="0" tIns="0" rIns="0" bIns="0" rtlCol="0" anchor="t">
              <a:spAutoFit/>
            </a:bodyPr>
            <a:lstStyle/>
            <a:p>
              <a:pPr marL="0" lvl="0" indent="0" algn="l">
                <a:lnSpc>
                  <a:spcPts val="1927"/>
                </a:lnSpc>
                <a:spcBef>
                  <a:spcPct val="0"/>
                </a:spcBef>
              </a:pPr>
              <a:r>
                <a:rPr lang="en-US" sz="1606" u="none">
                  <a:solidFill>
                    <a:srgbClr val="FFFFFF"/>
                  </a:solidFill>
                  <a:latin typeface="Montserrat Classic Bold"/>
                </a:rPr>
                <a:t>Definir un presupuesto para llevar a cabo el plan</a:t>
              </a:r>
            </a:p>
          </p:txBody>
        </p:sp>
        <p:sp>
          <p:nvSpPr>
            <p:cNvPr id="75" name="TextBox 75"/>
            <p:cNvSpPr txBox="1"/>
            <p:nvPr/>
          </p:nvSpPr>
          <p:spPr>
            <a:xfrm>
              <a:off x="0" y="814777"/>
              <a:ext cx="5222774" cy="729367"/>
            </a:xfrm>
            <a:prstGeom prst="rect">
              <a:avLst/>
            </a:prstGeom>
          </p:spPr>
          <p:txBody>
            <a:bodyPr lIns="0" tIns="0" rIns="0" bIns="0" rtlCol="0" anchor="t">
              <a:spAutoFit/>
            </a:bodyPr>
            <a:lstStyle/>
            <a:p>
              <a:pPr marL="0" lvl="0" indent="0" algn="l">
                <a:lnSpc>
                  <a:spcPts val="1437"/>
                </a:lnSpc>
                <a:spcBef>
                  <a:spcPct val="0"/>
                </a:spcBef>
              </a:pPr>
              <a:r>
                <a:rPr lang="en-US" sz="1178" u="none">
                  <a:solidFill>
                    <a:srgbClr val="FFFFFF"/>
                  </a:solidFill>
                  <a:latin typeface="Montserrat Classic"/>
                </a:rPr>
                <a:t>Lorem ipsum dolor sit amet, consectetur adipiscing elit, sed do eiusmod tempor incididunt ut labore et dolore magna aliqua. Fermentum leo vel orci porta. </a:t>
              </a:r>
            </a:p>
          </p:txBody>
        </p:sp>
      </p:grpSp>
      <p:grpSp>
        <p:nvGrpSpPr>
          <p:cNvPr id="76" name="Group 76"/>
          <p:cNvGrpSpPr/>
          <p:nvPr/>
        </p:nvGrpSpPr>
        <p:grpSpPr>
          <a:xfrm>
            <a:off x="12764136" y="8007786"/>
            <a:ext cx="3917080" cy="1158108"/>
            <a:chOff x="0" y="0"/>
            <a:chExt cx="5222774" cy="1544144"/>
          </a:xfrm>
        </p:grpSpPr>
        <p:sp>
          <p:nvSpPr>
            <p:cNvPr id="77" name="TextBox 77"/>
            <p:cNvSpPr txBox="1"/>
            <p:nvPr/>
          </p:nvSpPr>
          <p:spPr>
            <a:xfrm>
              <a:off x="0" y="0"/>
              <a:ext cx="4505415" cy="647638"/>
            </a:xfrm>
            <a:prstGeom prst="rect">
              <a:avLst/>
            </a:prstGeom>
          </p:spPr>
          <p:txBody>
            <a:bodyPr lIns="0" tIns="0" rIns="0" bIns="0" rtlCol="0" anchor="t">
              <a:spAutoFit/>
            </a:bodyPr>
            <a:lstStyle/>
            <a:p>
              <a:pPr marL="0" lvl="0" indent="0" algn="l">
                <a:lnSpc>
                  <a:spcPts val="1927"/>
                </a:lnSpc>
                <a:spcBef>
                  <a:spcPct val="0"/>
                </a:spcBef>
              </a:pPr>
              <a:r>
                <a:rPr lang="en-US" sz="1606" u="none">
                  <a:solidFill>
                    <a:srgbClr val="FFFFFF"/>
                  </a:solidFill>
                  <a:latin typeface="Montserrat Classic Bold"/>
                </a:rPr>
                <a:t>Establecer un sistema de control y análisis</a:t>
              </a:r>
            </a:p>
          </p:txBody>
        </p:sp>
        <p:sp>
          <p:nvSpPr>
            <p:cNvPr id="78" name="TextBox 78"/>
            <p:cNvSpPr txBox="1"/>
            <p:nvPr/>
          </p:nvSpPr>
          <p:spPr>
            <a:xfrm>
              <a:off x="0" y="814777"/>
              <a:ext cx="5222774" cy="729367"/>
            </a:xfrm>
            <a:prstGeom prst="rect">
              <a:avLst/>
            </a:prstGeom>
          </p:spPr>
          <p:txBody>
            <a:bodyPr lIns="0" tIns="0" rIns="0" bIns="0" rtlCol="0" anchor="t">
              <a:spAutoFit/>
            </a:bodyPr>
            <a:lstStyle/>
            <a:p>
              <a:pPr marL="0" lvl="0" indent="0" algn="l">
                <a:lnSpc>
                  <a:spcPts val="1437"/>
                </a:lnSpc>
                <a:spcBef>
                  <a:spcPct val="0"/>
                </a:spcBef>
              </a:pPr>
              <a:r>
                <a:rPr lang="en-US" sz="1178" u="none">
                  <a:solidFill>
                    <a:srgbClr val="FFFFFF"/>
                  </a:solidFill>
                  <a:latin typeface="Montserrat Classic"/>
                </a:rPr>
                <a:t>Lorem ipsum dolor sit amet, consectetur adipiscing elit, sed do eiusmod tempor incididunt ut labore et dolore magna aliqua. Fermentum leo vel orci porta. </a:t>
              </a: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4848646" y="3550569"/>
            <a:ext cx="2227922" cy="0"/>
          </a:xfrm>
          <a:prstGeom prst="line">
            <a:avLst/>
          </a:prstGeom>
          <a:ln w="28575" cap="flat">
            <a:solidFill>
              <a:srgbClr val="373EDF"/>
            </a:solidFill>
            <a:prstDash val="solid"/>
            <a:headEnd type="diamond" w="lg" len="lg"/>
            <a:tailEnd type="triangle" w="lg" len="med"/>
          </a:ln>
        </p:spPr>
      </p:sp>
      <p:sp>
        <p:nvSpPr>
          <p:cNvPr id="3" name="AutoShape 3"/>
          <p:cNvSpPr/>
          <p:nvPr/>
        </p:nvSpPr>
        <p:spPr>
          <a:xfrm>
            <a:off x="11211432" y="3550569"/>
            <a:ext cx="2054541" cy="0"/>
          </a:xfrm>
          <a:prstGeom prst="line">
            <a:avLst/>
          </a:prstGeom>
          <a:ln w="28575" cap="flat">
            <a:solidFill>
              <a:srgbClr val="0E16D4"/>
            </a:solidFill>
            <a:prstDash val="solid"/>
            <a:headEnd type="diamond" w="lg" len="lg"/>
            <a:tailEnd type="triangle" w="lg" len="med"/>
          </a:ln>
        </p:spPr>
      </p:sp>
      <p:sp>
        <p:nvSpPr>
          <p:cNvPr id="4" name="AutoShape 4"/>
          <p:cNvSpPr/>
          <p:nvPr/>
        </p:nvSpPr>
        <p:spPr>
          <a:xfrm flipV="1">
            <a:off x="3115311" y="4867274"/>
            <a:ext cx="12492463" cy="28575"/>
          </a:xfrm>
          <a:prstGeom prst="line">
            <a:avLst/>
          </a:prstGeom>
          <a:ln w="28575" cap="flat">
            <a:solidFill>
              <a:srgbClr val="0E16D4"/>
            </a:solidFill>
            <a:prstDash val="solid"/>
            <a:headEnd type="none" w="sm" len="sm"/>
            <a:tailEnd type="none" w="sm" len="sm"/>
          </a:ln>
        </p:spPr>
      </p:sp>
      <p:sp>
        <p:nvSpPr>
          <p:cNvPr id="5" name="AutoShape 5"/>
          <p:cNvSpPr/>
          <p:nvPr/>
        </p:nvSpPr>
        <p:spPr>
          <a:xfrm flipV="1">
            <a:off x="3086736" y="7416850"/>
            <a:ext cx="12463888" cy="0"/>
          </a:xfrm>
          <a:prstGeom prst="line">
            <a:avLst/>
          </a:prstGeom>
          <a:ln w="28575" cap="flat">
            <a:solidFill>
              <a:srgbClr val="292927"/>
            </a:solidFill>
            <a:prstDash val="solid"/>
            <a:headEnd type="none" w="sm" len="sm"/>
            <a:tailEnd type="none" w="sm" len="sm"/>
          </a:ln>
        </p:spPr>
      </p:sp>
      <p:sp>
        <p:nvSpPr>
          <p:cNvPr id="6" name="AutoShape 6"/>
          <p:cNvSpPr/>
          <p:nvPr/>
        </p:nvSpPr>
        <p:spPr>
          <a:xfrm>
            <a:off x="11211432" y="6116441"/>
            <a:ext cx="2054541" cy="0"/>
          </a:xfrm>
          <a:prstGeom prst="line">
            <a:avLst/>
          </a:prstGeom>
          <a:ln w="28575" cap="flat">
            <a:solidFill>
              <a:srgbClr val="010462"/>
            </a:solidFill>
            <a:prstDash val="solid"/>
            <a:headEnd type="diamond" w="lg" len="lg"/>
            <a:tailEnd type="triangle" w="lg" len="med"/>
          </a:ln>
        </p:spPr>
      </p:sp>
      <p:sp>
        <p:nvSpPr>
          <p:cNvPr id="7" name="AutoShape 7"/>
          <p:cNvSpPr/>
          <p:nvPr/>
        </p:nvSpPr>
        <p:spPr>
          <a:xfrm>
            <a:off x="4848646" y="6102153"/>
            <a:ext cx="2227922" cy="0"/>
          </a:xfrm>
          <a:prstGeom prst="line">
            <a:avLst/>
          </a:prstGeom>
          <a:ln w="28575" cap="flat">
            <a:solidFill>
              <a:srgbClr val="040876"/>
            </a:solidFill>
            <a:prstDash val="solid"/>
            <a:headEnd type="diamond" w="lg" len="lg"/>
            <a:tailEnd type="triangle" w="lg" len="med"/>
          </a:ln>
        </p:spPr>
      </p:sp>
      <p:sp>
        <p:nvSpPr>
          <p:cNvPr id="8" name="AutoShape 8"/>
          <p:cNvSpPr/>
          <p:nvPr/>
        </p:nvSpPr>
        <p:spPr>
          <a:xfrm>
            <a:off x="4848646" y="8699302"/>
            <a:ext cx="2227922" cy="0"/>
          </a:xfrm>
          <a:prstGeom prst="line">
            <a:avLst/>
          </a:prstGeom>
          <a:ln w="28575" cap="flat">
            <a:solidFill>
              <a:srgbClr val="40403D"/>
            </a:solidFill>
            <a:prstDash val="solid"/>
            <a:headEnd type="diamond" w="lg" len="lg"/>
            <a:tailEnd type="triangle" w="lg" len="med"/>
          </a:ln>
        </p:spPr>
      </p:sp>
      <p:sp>
        <p:nvSpPr>
          <p:cNvPr id="9" name="AutoShape 9"/>
          <p:cNvSpPr/>
          <p:nvPr/>
        </p:nvSpPr>
        <p:spPr>
          <a:xfrm>
            <a:off x="11211432" y="8737262"/>
            <a:ext cx="2054541" cy="0"/>
          </a:xfrm>
          <a:prstGeom prst="line">
            <a:avLst/>
          </a:prstGeom>
          <a:ln w="28575" cap="flat">
            <a:solidFill>
              <a:srgbClr val="666665"/>
            </a:solidFill>
            <a:prstDash val="solid"/>
            <a:headEnd type="diamond" w="lg" len="lg"/>
            <a:tailEnd type="triangle" w="lg" len="med"/>
          </a:ln>
        </p:spPr>
      </p:sp>
      <p:sp>
        <p:nvSpPr>
          <p:cNvPr id="10" name="AutoShape 10"/>
          <p:cNvSpPr/>
          <p:nvPr/>
        </p:nvSpPr>
        <p:spPr>
          <a:xfrm>
            <a:off x="15607774" y="4241589"/>
            <a:ext cx="0" cy="625685"/>
          </a:xfrm>
          <a:prstGeom prst="line">
            <a:avLst/>
          </a:prstGeom>
          <a:ln w="28575" cap="flat">
            <a:solidFill>
              <a:srgbClr val="0E16D4"/>
            </a:solidFill>
            <a:prstDash val="solid"/>
            <a:headEnd type="diamond" w="lg" len="lg"/>
            <a:tailEnd type="none" w="sm" len="sm"/>
          </a:ln>
        </p:spPr>
      </p:sp>
      <p:sp>
        <p:nvSpPr>
          <p:cNvPr id="11" name="AutoShape 11"/>
          <p:cNvSpPr/>
          <p:nvPr/>
        </p:nvSpPr>
        <p:spPr>
          <a:xfrm>
            <a:off x="15550624" y="6791165"/>
            <a:ext cx="0" cy="652310"/>
          </a:xfrm>
          <a:prstGeom prst="line">
            <a:avLst/>
          </a:prstGeom>
          <a:ln w="28575" cap="flat">
            <a:solidFill>
              <a:srgbClr val="292927"/>
            </a:solidFill>
            <a:prstDash val="solid"/>
            <a:headEnd type="diamond" w="lg" len="lg"/>
            <a:tailEnd type="none" w="sm" len="sm"/>
          </a:ln>
        </p:spPr>
      </p:sp>
      <p:sp>
        <p:nvSpPr>
          <p:cNvPr id="12" name="AutoShape 12"/>
          <p:cNvSpPr/>
          <p:nvPr/>
        </p:nvSpPr>
        <p:spPr>
          <a:xfrm>
            <a:off x="3129599" y="4895849"/>
            <a:ext cx="0" cy="572435"/>
          </a:xfrm>
          <a:prstGeom prst="line">
            <a:avLst/>
          </a:prstGeom>
          <a:ln w="28575" cap="flat">
            <a:solidFill>
              <a:srgbClr val="0E16D4"/>
            </a:solidFill>
            <a:prstDash val="solid"/>
            <a:headEnd type="none" w="sm" len="sm"/>
            <a:tailEnd type="triangle" w="lg" len="med"/>
          </a:ln>
        </p:spPr>
      </p:sp>
      <p:sp>
        <p:nvSpPr>
          <p:cNvPr id="13" name="AutoShape 13"/>
          <p:cNvSpPr/>
          <p:nvPr/>
        </p:nvSpPr>
        <p:spPr>
          <a:xfrm>
            <a:off x="3101024" y="7416850"/>
            <a:ext cx="0" cy="605719"/>
          </a:xfrm>
          <a:prstGeom prst="line">
            <a:avLst/>
          </a:prstGeom>
          <a:ln w="28575" cap="flat">
            <a:solidFill>
              <a:srgbClr val="292927"/>
            </a:solidFill>
            <a:prstDash val="solid"/>
            <a:headEnd type="none" w="sm" len="sm"/>
            <a:tailEnd type="triangle" w="lg" len="med"/>
          </a:ln>
        </p:spPr>
      </p:sp>
      <p:grpSp>
        <p:nvGrpSpPr>
          <p:cNvPr id="14" name="Group 14"/>
          <p:cNvGrpSpPr/>
          <p:nvPr/>
        </p:nvGrpSpPr>
        <p:grpSpPr>
          <a:xfrm>
            <a:off x="1114669" y="2859550"/>
            <a:ext cx="3474989" cy="1382039"/>
            <a:chOff x="0" y="0"/>
            <a:chExt cx="920867" cy="366238"/>
          </a:xfrm>
        </p:grpSpPr>
        <p:sp>
          <p:nvSpPr>
            <p:cNvPr id="15" name="Freeform 15"/>
            <p:cNvSpPr/>
            <p:nvPr/>
          </p:nvSpPr>
          <p:spPr>
            <a:xfrm>
              <a:off x="0" y="0"/>
              <a:ext cx="920867" cy="366238"/>
            </a:xfrm>
            <a:custGeom>
              <a:avLst/>
              <a:gdLst/>
              <a:ahLst/>
              <a:cxnLst/>
              <a:rect l="l" t="t" r="r" b="b"/>
              <a:pathLst>
                <a:path w="920867" h="366238">
                  <a:moveTo>
                    <a:pt x="0" y="0"/>
                  </a:moveTo>
                  <a:lnTo>
                    <a:pt x="920867" y="0"/>
                  </a:lnTo>
                  <a:lnTo>
                    <a:pt x="920867" y="366238"/>
                  </a:lnTo>
                  <a:lnTo>
                    <a:pt x="0" y="366238"/>
                  </a:lnTo>
                  <a:close/>
                </a:path>
              </a:pathLst>
            </a:custGeom>
            <a:solidFill>
              <a:srgbClr val="F6F6F6"/>
            </a:solidFill>
          </p:spPr>
        </p:sp>
        <p:sp>
          <p:nvSpPr>
            <p:cNvPr id="16" name="TextBox 16"/>
            <p:cNvSpPr txBox="1"/>
            <p:nvPr/>
          </p:nvSpPr>
          <p:spPr>
            <a:xfrm>
              <a:off x="0" y="-19050"/>
              <a:ext cx="812800" cy="831850"/>
            </a:xfrm>
            <a:prstGeom prst="rect">
              <a:avLst/>
            </a:prstGeom>
          </p:spPr>
          <p:txBody>
            <a:bodyPr lIns="50800" tIns="50800" rIns="50800" bIns="50800" rtlCol="0" anchor="ctr"/>
            <a:lstStyle/>
            <a:p>
              <a:pPr algn="ctr">
                <a:lnSpc>
                  <a:spcPts val="1809"/>
                </a:lnSpc>
              </a:pPr>
              <a:endParaRPr/>
            </a:p>
          </p:txBody>
        </p:sp>
      </p:grpSp>
      <p:grpSp>
        <p:nvGrpSpPr>
          <p:cNvPr id="17" name="Group 17"/>
          <p:cNvGrpSpPr/>
          <p:nvPr/>
        </p:nvGrpSpPr>
        <p:grpSpPr>
          <a:xfrm>
            <a:off x="1114669" y="5439709"/>
            <a:ext cx="3474989" cy="1382039"/>
            <a:chOff x="0" y="0"/>
            <a:chExt cx="920867" cy="366238"/>
          </a:xfrm>
        </p:grpSpPr>
        <p:sp>
          <p:nvSpPr>
            <p:cNvPr id="18" name="Freeform 18"/>
            <p:cNvSpPr/>
            <p:nvPr/>
          </p:nvSpPr>
          <p:spPr>
            <a:xfrm>
              <a:off x="0" y="0"/>
              <a:ext cx="920867" cy="366238"/>
            </a:xfrm>
            <a:custGeom>
              <a:avLst/>
              <a:gdLst/>
              <a:ahLst/>
              <a:cxnLst/>
              <a:rect l="l" t="t" r="r" b="b"/>
              <a:pathLst>
                <a:path w="920867" h="366238">
                  <a:moveTo>
                    <a:pt x="0" y="0"/>
                  </a:moveTo>
                  <a:lnTo>
                    <a:pt x="920867" y="0"/>
                  </a:lnTo>
                  <a:lnTo>
                    <a:pt x="920867" y="366238"/>
                  </a:lnTo>
                  <a:lnTo>
                    <a:pt x="0" y="366238"/>
                  </a:lnTo>
                  <a:close/>
                </a:path>
              </a:pathLst>
            </a:custGeom>
            <a:solidFill>
              <a:srgbClr val="F6F6F6"/>
            </a:solidFill>
          </p:spPr>
        </p:sp>
        <p:sp>
          <p:nvSpPr>
            <p:cNvPr id="19" name="TextBox 19"/>
            <p:cNvSpPr txBox="1"/>
            <p:nvPr/>
          </p:nvSpPr>
          <p:spPr>
            <a:xfrm>
              <a:off x="0" y="-19050"/>
              <a:ext cx="812800" cy="831850"/>
            </a:xfrm>
            <a:prstGeom prst="rect">
              <a:avLst/>
            </a:prstGeom>
          </p:spPr>
          <p:txBody>
            <a:bodyPr lIns="50800" tIns="50800" rIns="50800" bIns="50800" rtlCol="0" anchor="ctr"/>
            <a:lstStyle/>
            <a:p>
              <a:pPr algn="ctr">
                <a:lnSpc>
                  <a:spcPts val="1809"/>
                </a:lnSpc>
              </a:pPr>
              <a:endParaRPr/>
            </a:p>
          </p:txBody>
        </p:sp>
      </p:grpSp>
      <p:grpSp>
        <p:nvGrpSpPr>
          <p:cNvPr id="20" name="Group 20"/>
          <p:cNvGrpSpPr/>
          <p:nvPr/>
        </p:nvGrpSpPr>
        <p:grpSpPr>
          <a:xfrm>
            <a:off x="7492474" y="2859550"/>
            <a:ext cx="3474989" cy="1382039"/>
            <a:chOff x="0" y="0"/>
            <a:chExt cx="920867" cy="366238"/>
          </a:xfrm>
        </p:grpSpPr>
        <p:sp>
          <p:nvSpPr>
            <p:cNvPr id="21" name="Freeform 21"/>
            <p:cNvSpPr/>
            <p:nvPr/>
          </p:nvSpPr>
          <p:spPr>
            <a:xfrm>
              <a:off x="0" y="0"/>
              <a:ext cx="920867" cy="366238"/>
            </a:xfrm>
            <a:custGeom>
              <a:avLst/>
              <a:gdLst/>
              <a:ahLst/>
              <a:cxnLst/>
              <a:rect l="l" t="t" r="r" b="b"/>
              <a:pathLst>
                <a:path w="920867" h="366238">
                  <a:moveTo>
                    <a:pt x="0" y="0"/>
                  </a:moveTo>
                  <a:lnTo>
                    <a:pt x="920867" y="0"/>
                  </a:lnTo>
                  <a:lnTo>
                    <a:pt x="920867" y="366238"/>
                  </a:lnTo>
                  <a:lnTo>
                    <a:pt x="0" y="366238"/>
                  </a:lnTo>
                  <a:close/>
                </a:path>
              </a:pathLst>
            </a:custGeom>
            <a:solidFill>
              <a:srgbClr val="F6F6F6"/>
            </a:solidFill>
          </p:spPr>
        </p:sp>
        <p:sp>
          <p:nvSpPr>
            <p:cNvPr id="22" name="TextBox 22"/>
            <p:cNvSpPr txBox="1"/>
            <p:nvPr/>
          </p:nvSpPr>
          <p:spPr>
            <a:xfrm>
              <a:off x="0" y="-19050"/>
              <a:ext cx="812800" cy="831850"/>
            </a:xfrm>
            <a:prstGeom prst="rect">
              <a:avLst/>
            </a:prstGeom>
          </p:spPr>
          <p:txBody>
            <a:bodyPr lIns="50800" tIns="50800" rIns="50800" bIns="50800" rtlCol="0" anchor="ctr"/>
            <a:lstStyle/>
            <a:p>
              <a:pPr algn="ctr">
                <a:lnSpc>
                  <a:spcPts val="1809"/>
                </a:lnSpc>
              </a:pPr>
              <a:endParaRPr/>
            </a:p>
          </p:txBody>
        </p:sp>
      </p:grpSp>
      <p:grpSp>
        <p:nvGrpSpPr>
          <p:cNvPr id="23" name="Group 23"/>
          <p:cNvGrpSpPr/>
          <p:nvPr/>
        </p:nvGrpSpPr>
        <p:grpSpPr>
          <a:xfrm>
            <a:off x="7492474" y="5439709"/>
            <a:ext cx="3474989" cy="1382039"/>
            <a:chOff x="0" y="0"/>
            <a:chExt cx="920867" cy="366238"/>
          </a:xfrm>
        </p:grpSpPr>
        <p:sp>
          <p:nvSpPr>
            <p:cNvPr id="24" name="Freeform 24"/>
            <p:cNvSpPr/>
            <p:nvPr/>
          </p:nvSpPr>
          <p:spPr>
            <a:xfrm>
              <a:off x="0" y="0"/>
              <a:ext cx="920867" cy="366238"/>
            </a:xfrm>
            <a:custGeom>
              <a:avLst/>
              <a:gdLst/>
              <a:ahLst/>
              <a:cxnLst/>
              <a:rect l="l" t="t" r="r" b="b"/>
              <a:pathLst>
                <a:path w="920867" h="366238">
                  <a:moveTo>
                    <a:pt x="0" y="0"/>
                  </a:moveTo>
                  <a:lnTo>
                    <a:pt x="920867" y="0"/>
                  </a:lnTo>
                  <a:lnTo>
                    <a:pt x="920867" y="366238"/>
                  </a:lnTo>
                  <a:lnTo>
                    <a:pt x="0" y="366238"/>
                  </a:lnTo>
                  <a:close/>
                </a:path>
              </a:pathLst>
            </a:custGeom>
            <a:solidFill>
              <a:srgbClr val="F6F6F6"/>
            </a:solidFill>
          </p:spPr>
        </p:sp>
        <p:sp>
          <p:nvSpPr>
            <p:cNvPr id="25" name="TextBox 25"/>
            <p:cNvSpPr txBox="1"/>
            <p:nvPr/>
          </p:nvSpPr>
          <p:spPr>
            <a:xfrm>
              <a:off x="0" y="-19050"/>
              <a:ext cx="812800" cy="831850"/>
            </a:xfrm>
            <a:prstGeom prst="rect">
              <a:avLst/>
            </a:prstGeom>
          </p:spPr>
          <p:txBody>
            <a:bodyPr lIns="50800" tIns="50800" rIns="50800" bIns="50800" rtlCol="0" anchor="ctr"/>
            <a:lstStyle/>
            <a:p>
              <a:pPr algn="ctr">
                <a:lnSpc>
                  <a:spcPts val="1809"/>
                </a:lnSpc>
              </a:pPr>
              <a:endParaRPr/>
            </a:p>
          </p:txBody>
        </p:sp>
      </p:grpSp>
      <p:grpSp>
        <p:nvGrpSpPr>
          <p:cNvPr id="26" name="Group 26"/>
          <p:cNvGrpSpPr/>
          <p:nvPr/>
        </p:nvGrpSpPr>
        <p:grpSpPr>
          <a:xfrm>
            <a:off x="13870280" y="2859550"/>
            <a:ext cx="3474989" cy="1382039"/>
            <a:chOff x="0" y="0"/>
            <a:chExt cx="920867" cy="366238"/>
          </a:xfrm>
        </p:grpSpPr>
        <p:sp>
          <p:nvSpPr>
            <p:cNvPr id="27" name="Freeform 27"/>
            <p:cNvSpPr/>
            <p:nvPr/>
          </p:nvSpPr>
          <p:spPr>
            <a:xfrm>
              <a:off x="0" y="0"/>
              <a:ext cx="920867" cy="366238"/>
            </a:xfrm>
            <a:custGeom>
              <a:avLst/>
              <a:gdLst/>
              <a:ahLst/>
              <a:cxnLst/>
              <a:rect l="l" t="t" r="r" b="b"/>
              <a:pathLst>
                <a:path w="920867" h="366238">
                  <a:moveTo>
                    <a:pt x="0" y="0"/>
                  </a:moveTo>
                  <a:lnTo>
                    <a:pt x="920867" y="0"/>
                  </a:lnTo>
                  <a:lnTo>
                    <a:pt x="920867" y="366238"/>
                  </a:lnTo>
                  <a:lnTo>
                    <a:pt x="0" y="366238"/>
                  </a:lnTo>
                  <a:close/>
                </a:path>
              </a:pathLst>
            </a:custGeom>
            <a:solidFill>
              <a:srgbClr val="F6F6F6"/>
            </a:solidFill>
          </p:spPr>
        </p:sp>
        <p:sp>
          <p:nvSpPr>
            <p:cNvPr id="28" name="TextBox 28"/>
            <p:cNvSpPr txBox="1"/>
            <p:nvPr/>
          </p:nvSpPr>
          <p:spPr>
            <a:xfrm>
              <a:off x="0" y="-19050"/>
              <a:ext cx="812800" cy="831850"/>
            </a:xfrm>
            <a:prstGeom prst="rect">
              <a:avLst/>
            </a:prstGeom>
          </p:spPr>
          <p:txBody>
            <a:bodyPr lIns="50800" tIns="50800" rIns="50800" bIns="50800" rtlCol="0" anchor="ctr"/>
            <a:lstStyle/>
            <a:p>
              <a:pPr algn="ctr">
                <a:lnSpc>
                  <a:spcPts val="1809"/>
                </a:lnSpc>
              </a:pPr>
              <a:endParaRPr/>
            </a:p>
          </p:txBody>
        </p:sp>
      </p:grpSp>
      <p:grpSp>
        <p:nvGrpSpPr>
          <p:cNvPr id="29" name="Group 29"/>
          <p:cNvGrpSpPr/>
          <p:nvPr/>
        </p:nvGrpSpPr>
        <p:grpSpPr>
          <a:xfrm>
            <a:off x="13870280" y="5439709"/>
            <a:ext cx="3474989" cy="1382039"/>
            <a:chOff x="0" y="0"/>
            <a:chExt cx="920867" cy="366238"/>
          </a:xfrm>
        </p:grpSpPr>
        <p:sp>
          <p:nvSpPr>
            <p:cNvPr id="30" name="Freeform 30"/>
            <p:cNvSpPr/>
            <p:nvPr/>
          </p:nvSpPr>
          <p:spPr>
            <a:xfrm>
              <a:off x="0" y="0"/>
              <a:ext cx="920867" cy="366238"/>
            </a:xfrm>
            <a:custGeom>
              <a:avLst/>
              <a:gdLst/>
              <a:ahLst/>
              <a:cxnLst/>
              <a:rect l="l" t="t" r="r" b="b"/>
              <a:pathLst>
                <a:path w="920867" h="366238">
                  <a:moveTo>
                    <a:pt x="0" y="0"/>
                  </a:moveTo>
                  <a:lnTo>
                    <a:pt x="920867" y="0"/>
                  </a:lnTo>
                  <a:lnTo>
                    <a:pt x="920867" y="366238"/>
                  </a:lnTo>
                  <a:lnTo>
                    <a:pt x="0" y="366238"/>
                  </a:lnTo>
                  <a:close/>
                </a:path>
              </a:pathLst>
            </a:custGeom>
            <a:solidFill>
              <a:srgbClr val="F6F6F6"/>
            </a:solidFill>
          </p:spPr>
        </p:sp>
        <p:sp>
          <p:nvSpPr>
            <p:cNvPr id="31" name="TextBox 31"/>
            <p:cNvSpPr txBox="1"/>
            <p:nvPr/>
          </p:nvSpPr>
          <p:spPr>
            <a:xfrm>
              <a:off x="0" y="-19050"/>
              <a:ext cx="812800" cy="831850"/>
            </a:xfrm>
            <a:prstGeom prst="rect">
              <a:avLst/>
            </a:prstGeom>
          </p:spPr>
          <p:txBody>
            <a:bodyPr lIns="50800" tIns="50800" rIns="50800" bIns="50800" rtlCol="0" anchor="ctr"/>
            <a:lstStyle/>
            <a:p>
              <a:pPr algn="ctr">
                <a:lnSpc>
                  <a:spcPts val="1809"/>
                </a:lnSpc>
              </a:pPr>
              <a:endParaRPr/>
            </a:p>
          </p:txBody>
        </p:sp>
      </p:grpSp>
      <p:grpSp>
        <p:nvGrpSpPr>
          <p:cNvPr id="32" name="Group 32"/>
          <p:cNvGrpSpPr/>
          <p:nvPr/>
        </p:nvGrpSpPr>
        <p:grpSpPr>
          <a:xfrm>
            <a:off x="1114669" y="8022570"/>
            <a:ext cx="3474989" cy="1382039"/>
            <a:chOff x="0" y="0"/>
            <a:chExt cx="920867" cy="366238"/>
          </a:xfrm>
        </p:grpSpPr>
        <p:sp>
          <p:nvSpPr>
            <p:cNvPr id="33" name="Freeform 33"/>
            <p:cNvSpPr/>
            <p:nvPr/>
          </p:nvSpPr>
          <p:spPr>
            <a:xfrm>
              <a:off x="0" y="0"/>
              <a:ext cx="920867" cy="366238"/>
            </a:xfrm>
            <a:custGeom>
              <a:avLst/>
              <a:gdLst/>
              <a:ahLst/>
              <a:cxnLst/>
              <a:rect l="l" t="t" r="r" b="b"/>
              <a:pathLst>
                <a:path w="920867" h="366238">
                  <a:moveTo>
                    <a:pt x="0" y="0"/>
                  </a:moveTo>
                  <a:lnTo>
                    <a:pt x="920867" y="0"/>
                  </a:lnTo>
                  <a:lnTo>
                    <a:pt x="920867" y="366238"/>
                  </a:lnTo>
                  <a:lnTo>
                    <a:pt x="0" y="366238"/>
                  </a:lnTo>
                  <a:close/>
                </a:path>
              </a:pathLst>
            </a:custGeom>
            <a:solidFill>
              <a:srgbClr val="F6F6F6"/>
            </a:solidFill>
          </p:spPr>
        </p:sp>
        <p:sp>
          <p:nvSpPr>
            <p:cNvPr id="34" name="TextBox 34"/>
            <p:cNvSpPr txBox="1"/>
            <p:nvPr/>
          </p:nvSpPr>
          <p:spPr>
            <a:xfrm>
              <a:off x="0" y="-19050"/>
              <a:ext cx="812800" cy="831850"/>
            </a:xfrm>
            <a:prstGeom prst="rect">
              <a:avLst/>
            </a:prstGeom>
          </p:spPr>
          <p:txBody>
            <a:bodyPr lIns="50800" tIns="50800" rIns="50800" bIns="50800" rtlCol="0" anchor="ctr"/>
            <a:lstStyle/>
            <a:p>
              <a:pPr algn="ctr">
                <a:lnSpc>
                  <a:spcPts val="1809"/>
                </a:lnSpc>
              </a:pPr>
              <a:endParaRPr/>
            </a:p>
          </p:txBody>
        </p:sp>
      </p:grpSp>
      <p:grpSp>
        <p:nvGrpSpPr>
          <p:cNvPr id="35" name="Group 35"/>
          <p:cNvGrpSpPr/>
          <p:nvPr/>
        </p:nvGrpSpPr>
        <p:grpSpPr>
          <a:xfrm>
            <a:off x="7492474" y="8022570"/>
            <a:ext cx="3474989" cy="1382039"/>
            <a:chOff x="0" y="0"/>
            <a:chExt cx="920867" cy="366238"/>
          </a:xfrm>
        </p:grpSpPr>
        <p:sp>
          <p:nvSpPr>
            <p:cNvPr id="36" name="Freeform 36"/>
            <p:cNvSpPr/>
            <p:nvPr/>
          </p:nvSpPr>
          <p:spPr>
            <a:xfrm>
              <a:off x="0" y="0"/>
              <a:ext cx="920867" cy="366238"/>
            </a:xfrm>
            <a:custGeom>
              <a:avLst/>
              <a:gdLst/>
              <a:ahLst/>
              <a:cxnLst/>
              <a:rect l="l" t="t" r="r" b="b"/>
              <a:pathLst>
                <a:path w="920867" h="366238">
                  <a:moveTo>
                    <a:pt x="0" y="0"/>
                  </a:moveTo>
                  <a:lnTo>
                    <a:pt x="920867" y="0"/>
                  </a:lnTo>
                  <a:lnTo>
                    <a:pt x="920867" y="366238"/>
                  </a:lnTo>
                  <a:lnTo>
                    <a:pt x="0" y="366238"/>
                  </a:lnTo>
                  <a:close/>
                </a:path>
              </a:pathLst>
            </a:custGeom>
            <a:solidFill>
              <a:srgbClr val="F6F6F6"/>
            </a:solidFill>
          </p:spPr>
        </p:sp>
        <p:sp>
          <p:nvSpPr>
            <p:cNvPr id="37" name="TextBox 37"/>
            <p:cNvSpPr txBox="1"/>
            <p:nvPr/>
          </p:nvSpPr>
          <p:spPr>
            <a:xfrm>
              <a:off x="0" y="-19050"/>
              <a:ext cx="812800" cy="831850"/>
            </a:xfrm>
            <a:prstGeom prst="rect">
              <a:avLst/>
            </a:prstGeom>
          </p:spPr>
          <p:txBody>
            <a:bodyPr lIns="50800" tIns="50800" rIns="50800" bIns="50800" rtlCol="0" anchor="ctr"/>
            <a:lstStyle/>
            <a:p>
              <a:pPr algn="ctr">
                <a:lnSpc>
                  <a:spcPts val="1809"/>
                </a:lnSpc>
              </a:pPr>
              <a:endParaRPr/>
            </a:p>
          </p:txBody>
        </p:sp>
      </p:grpSp>
      <p:grpSp>
        <p:nvGrpSpPr>
          <p:cNvPr id="38" name="Group 38"/>
          <p:cNvGrpSpPr/>
          <p:nvPr/>
        </p:nvGrpSpPr>
        <p:grpSpPr>
          <a:xfrm>
            <a:off x="13870280" y="8022570"/>
            <a:ext cx="3474989" cy="1382039"/>
            <a:chOff x="0" y="0"/>
            <a:chExt cx="920867" cy="366238"/>
          </a:xfrm>
        </p:grpSpPr>
        <p:sp>
          <p:nvSpPr>
            <p:cNvPr id="39" name="Freeform 39"/>
            <p:cNvSpPr/>
            <p:nvPr/>
          </p:nvSpPr>
          <p:spPr>
            <a:xfrm>
              <a:off x="0" y="0"/>
              <a:ext cx="920867" cy="366238"/>
            </a:xfrm>
            <a:custGeom>
              <a:avLst/>
              <a:gdLst/>
              <a:ahLst/>
              <a:cxnLst/>
              <a:rect l="l" t="t" r="r" b="b"/>
              <a:pathLst>
                <a:path w="920867" h="366238">
                  <a:moveTo>
                    <a:pt x="0" y="0"/>
                  </a:moveTo>
                  <a:lnTo>
                    <a:pt x="920867" y="0"/>
                  </a:lnTo>
                  <a:lnTo>
                    <a:pt x="920867" y="366238"/>
                  </a:lnTo>
                  <a:lnTo>
                    <a:pt x="0" y="366238"/>
                  </a:lnTo>
                  <a:close/>
                </a:path>
              </a:pathLst>
            </a:custGeom>
            <a:solidFill>
              <a:srgbClr val="F6F6F6"/>
            </a:solidFill>
          </p:spPr>
        </p:sp>
        <p:sp>
          <p:nvSpPr>
            <p:cNvPr id="40" name="TextBox 40"/>
            <p:cNvSpPr txBox="1"/>
            <p:nvPr/>
          </p:nvSpPr>
          <p:spPr>
            <a:xfrm>
              <a:off x="0" y="-19050"/>
              <a:ext cx="812800" cy="831850"/>
            </a:xfrm>
            <a:prstGeom prst="rect">
              <a:avLst/>
            </a:prstGeom>
          </p:spPr>
          <p:txBody>
            <a:bodyPr lIns="50800" tIns="50800" rIns="50800" bIns="50800" rtlCol="0" anchor="ctr"/>
            <a:lstStyle/>
            <a:p>
              <a:pPr algn="ctr">
                <a:lnSpc>
                  <a:spcPts val="1809"/>
                </a:lnSpc>
              </a:pPr>
              <a:endParaRPr/>
            </a:p>
          </p:txBody>
        </p:sp>
      </p:grpSp>
      <p:grpSp>
        <p:nvGrpSpPr>
          <p:cNvPr id="41" name="Group 41"/>
          <p:cNvGrpSpPr/>
          <p:nvPr/>
        </p:nvGrpSpPr>
        <p:grpSpPr>
          <a:xfrm rot="-5400000">
            <a:off x="499323" y="3302958"/>
            <a:ext cx="1382039" cy="495222"/>
            <a:chOff x="0" y="0"/>
            <a:chExt cx="366238" cy="131233"/>
          </a:xfrm>
        </p:grpSpPr>
        <p:sp>
          <p:nvSpPr>
            <p:cNvPr id="42" name="Freeform 42"/>
            <p:cNvSpPr/>
            <p:nvPr/>
          </p:nvSpPr>
          <p:spPr>
            <a:xfrm>
              <a:off x="0" y="0"/>
              <a:ext cx="366238" cy="131233"/>
            </a:xfrm>
            <a:custGeom>
              <a:avLst/>
              <a:gdLst/>
              <a:ahLst/>
              <a:cxnLst/>
              <a:rect l="l" t="t" r="r" b="b"/>
              <a:pathLst>
                <a:path w="366238" h="131233">
                  <a:moveTo>
                    <a:pt x="0" y="0"/>
                  </a:moveTo>
                  <a:lnTo>
                    <a:pt x="366238" y="0"/>
                  </a:lnTo>
                  <a:lnTo>
                    <a:pt x="366238" y="131233"/>
                  </a:lnTo>
                  <a:lnTo>
                    <a:pt x="0" y="131233"/>
                  </a:lnTo>
                  <a:close/>
                </a:path>
              </a:pathLst>
            </a:custGeom>
            <a:solidFill>
              <a:srgbClr val="5F66FF"/>
            </a:solidFill>
          </p:spPr>
        </p:sp>
        <p:sp>
          <p:nvSpPr>
            <p:cNvPr id="43" name="TextBox 43"/>
            <p:cNvSpPr txBox="1"/>
            <p:nvPr/>
          </p:nvSpPr>
          <p:spPr>
            <a:xfrm>
              <a:off x="0" y="47625"/>
              <a:ext cx="812800" cy="765175"/>
            </a:xfrm>
            <a:prstGeom prst="rect">
              <a:avLst/>
            </a:prstGeom>
          </p:spPr>
          <p:txBody>
            <a:bodyPr lIns="25400" tIns="25400" rIns="25400" bIns="25400" rtlCol="0" anchor="ctr"/>
            <a:lstStyle/>
            <a:p>
              <a:pPr algn="ctr">
                <a:lnSpc>
                  <a:spcPts val="2327"/>
                </a:lnSpc>
              </a:pPr>
              <a:r>
                <a:rPr lang="en-US" sz="2399" spc="71">
                  <a:solidFill>
                    <a:srgbClr val="FFFFFF"/>
                  </a:solidFill>
                  <a:latin typeface="Montserrat Classic Bold"/>
                </a:rPr>
                <a:t>1999</a:t>
              </a:r>
            </a:p>
          </p:txBody>
        </p:sp>
      </p:grpSp>
      <p:grpSp>
        <p:nvGrpSpPr>
          <p:cNvPr id="44" name="Group 44"/>
          <p:cNvGrpSpPr/>
          <p:nvPr/>
        </p:nvGrpSpPr>
        <p:grpSpPr>
          <a:xfrm rot="-5400000">
            <a:off x="6881256" y="5884468"/>
            <a:ext cx="1382039" cy="495222"/>
            <a:chOff x="0" y="0"/>
            <a:chExt cx="366238" cy="131233"/>
          </a:xfrm>
        </p:grpSpPr>
        <p:sp>
          <p:nvSpPr>
            <p:cNvPr id="45" name="Freeform 45"/>
            <p:cNvSpPr/>
            <p:nvPr/>
          </p:nvSpPr>
          <p:spPr>
            <a:xfrm>
              <a:off x="0" y="0"/>
              <a:ext cx="366238" cy="131233"/>
            </a:xfrm>
            <a:custGeom>
              <a:avLst/>
              <a:gdLst/>
              <a:ahLst/>
              <a:cxnLst/>
              <a:rect l="l" t="t" r="r" b="b"/>
              <a:pathLst>
                <a:path w="366238" h="131233">
                  <a:moveTo>
                    <a:pt x="0" y="0"/>
                  </a:moveTo>
                  <a:lnTo>
                    <a:pt x="366238" y="0"/>
                  </a:lnTo>
                  <a:lnTo>
                    <a:pt x="366238" y="131233"/>
                  </a:lnTo>
                  <a:lnTo>
                    <a:pt x="0" y="131233"/>
                  </a:lnTo>
                  <a:close/>
                </a:path>
              </a:pathLst>
            </a:custGeom>
            <a:solidFill>
              <a:srgbClr val="040876"/>
            </a:solidFill>
          </p:spPr>
        </p:sp>
        <p:sp>
          <p:nvSpPr>
            <p:cNvPr id="46" name="TextBox 46"/>
            <p:cNvSpPr txBox="1"/>
            <p:nvPr/>
          </p:nvSpPr>
          <p:spPr>
            <a:xfrm>
              <a:off x="0" y="47625"/>
              <a:ext cx="812800" cy="765175"/>
            </a:xfrm>
            <a:prstGeom prst="rect">
              <a:avLst/>
            </a:prstGeom>
          </p:spPr>
          <p:txBody>
            <a:bodyPr lIns="25400" tIns="25400" rIns="25400" bIns="25400" rtlCol="0" anchor="ctr"/>
            <a:lstStyle/>
            <a:p>
              <a:pPr algn="ctr">
                <a:lnSpc>
                  <a:spcPts val="2327"/>
                </a:lnSpc>
              </a:pPr>
              <a:r>
                <a:rPr lang="en-US" sz="2399" spc="71">
                  <a:solidFill>
                    <a:srgbClr val="FFFFFF"/>
                  </a:solidFill>
                  <a:latin typeface="Montserrat Classic Bold"/>
                </a:rPr>
                <a:t>2018</a:t>
              </a:r>
            </a:p>
          </p:txBody>
        </p:sp>
      </p:grpSp>
      <p:grpSp>
        <p:nvGrpSpPr>
          <p:cNvPr id="47" name="Group 47"/>
          <p:cNvGrpSpPr/>
          <p:nvPr/>
        </p:nvGrpSpPr>
        <p:grpSpPr>
          <a:xfrm rot="-5400000">
            <a:off x="503197" y="8464627"/>
            <a:ext cx="1382039" cy="495222"/>
            <a:chOff x="0" y="0"/>
            <a:chExt cx="366238" cy="131233"/>
          </a:xfrm>
        </p:grpSpPr>
        <p:sp>
          <p:nvSpPr>
            <p:cNvPr id="48" name="Freeform 48"/>
            <p:cNvSpPr/>
            <p:nvPr/>
          </p:nvSpPr>
          <p:spPr>
            <a:xfrm>
              <a:off x="0" y="0"/>
              <a:ext cx="366238" cy="131233"/>
            </a:xfrm>
            <a:custGeom>
              <a:avLst/>
              <a:gdLst/>
              <a:ahLst/>
              <a:cxnLst/>
              <a:rect l="l" t="t" r="r" b="b"/>
              <a:pathLst>
                <a:path w="366238" h="131233">
                  <a:moveTo>
                    <a:pt x="0" y="0"/>
                  </a:moveTo>
                  <a:lnTo>
                    <a:pt x="366238" y="0"/>
                  </a:lnTo>
                  <a:lnTo>
                    <a:pt x="366238" y="131233"/>
                  </a:lnTo>
                  <a:lnTo>
                    <a:pt x="0" y="131233"/>
                  </a:lnTo>
                  <a:close/>
                </a:path>
              </a:pathLst>
            </a:custGeom>
            <a:solidFill>
              <a:srgbClr val="292927"/>
            </a:solidFill>
          </p:spPr>
        </p:sp>
        <p:sp>
          <p:nvSpPr>
            <p:cNvPr id="49" name="TextBox 49"/>
            <p:cNvSpPr txBox="1"/>
            <p:nvPr/>
          </p:nvSpPr>
          <p:spPr>
            <a:xfrm>
              <a:off x="0" y="47625"/>
              <a:ext cx="812800" cy="765175"/>
            </a:xfrm>
            <a:prstGeom prst="rect">
              <a:avLst/>
            </a:prstGeom>
          </p:spPr>
          <p:txBody>
            <a:bodyPr lIns="25400" tIns="25400" rIns="25400" bIns="25400" rtlCol="0" anchor="ctr"/>
            <a:lstStyle/>
            <a:p>
              <a:pPr algn="ctr">
                <a:lnSpc>
                  <a:spcPts val="2327"/>
                </a:lnSpc>
              </a:pPr>
              <a:r>
                <a:rPr lang="en-US" sz="2399" spc="71">
                  <a:solidFill>
                    <a:srgbClr val="FFFFFF"/>
                  </a:solidFill>
                  <a:latin typeface="Montserrat Classic Bold"/>
                </a:rPr>
                <a:t>2020</a:t>
              </a:r>
            </a:p>
          </p:txBody>
        </p:sp>
      </p:grpSp>
      <p:grpSp>
        <p:nvGrpSpPr>
          <p:cNvPr id="50" name="Group 50"/>
          <p:cNvGrpSpPr/>
          <p:nvPr/>
        </p:nvGrpSpPr>
        <p:grpSpPr>
          <a:xfrm rot="-5400000">
            <a:off x="13116115" y="8473062"/>
            <a:ext cx="1382039" cy="495222"/>
            <a:chOff x="0" y="0"/>
            <a:chExt cx="366238" cy="131233"/>
          </a:xfrm>
        </p:grpSpPr>
        <p:sp>
          <p:nvSpPr>
            <p:cNvPr id="51" name="Freeform 51"/>
            <p:cNvSpPr/>
            <p:nvPr/>
          </p:nvSpPr>
          <p:spPr>
            <a:xfrm>
              <a:off x="0" y="0"/>
              <a:ext cx="366238" cy="131233"/>
            </a:xfrm>
            <a:custGeom>
              <a:avLst/>
              <a:gdLst/>
              <a:ahLst/>
              <a:cxnLst/>
              <a:rect l="l" t="t" r="r" b="b"/>
              <a:pathLst>
                <a:path w="366238" h="131233">
                  <a:moveTo>
                    <a:pt x="0" y="0"/>
                  </a:moveTo>
                  <a:lnTo>
                    <a:pt x="366238" y="0"/>
                  </a:lnTo>
                  <a:lnTo>
                    <a:pt x="366238" y="131233"/>
                  </a:lnTo>
                  <a:lnTo>
                    <a:pt x="0" y="131233"/>
                  </a:lnTo>
                  <a:close/>
                </a:path>
              </a:pathLst>
            </a:custGeom>
            <a:solidFill>
              <a:srgbClr val="666665"/>
            </a:solidFill>
          </p:spPr>
        </p:sp>
        <p:sp>
          <p:nvSpPr>
            <p:cNvPr id="52" name="TextBox 52"/>
            <p:cNvSpPr txBox="1"/>
            <p:nvPr/>
          </p:nvSpPr>
          <p:spPr>
            <a:xfrm>
              <a:off x="0" y="47625"/>
              <a:ext cx="812800" cy="765175"/>
            </a:xfrm>
            <a:prstGeom prst="rect">
              <a:avLst/>
            </a:prstGeom>
          </p:spPr>
          <p:txBody>
            <a:bodyPr lIns="25400" tIns="25400" rIns="25400" bIns="25400" rtlCol="0" anchor="ctr"/>
            <a:lstStyle/>
            <a:p>
              <a:pPr algn="ctr">
                <a:lnSpc>
                  <a:spcPts val="2327"/>
                </a:lnSpc>
              </a:pPr>
              <a:r>
                <a:rPr lang="en-US" sz="2399" spc="71">
                  <a:solidFill>
                    <a:srgbClr val="FFFFFF"/>
                  </a:solidFill>
                  <a:latin typeface="Montserrat Classic Bold"/>
                </a:rPr>
                <a:t>2022</a:t>
              </a:r>
            </a:p>
          </p:txBody>
        </p:sp>
      </p:grpSp>
      <p:grpSp>
        <p:nvGrpSpPr>
          <p:cNvPr id="53" name="Group 53"/>
          <p:cNvGrpSpPr/>
          <p:nvPr/>
        </p:nvGrpSpPr>
        <p:grpSpPr>
          <a:xfrm rot="-5400000">
            <a:off x="6877128" y="3302958"/>
            <a:ext cx="1382039" cy="495222"/>
            <a:chOff x="0" y="0"/>
            <a:chExt cx="366238" cy="131233"/>
          </a:xfrm>
        </p:grpSpPr>
        <p:sp>
          <p:nvSpPr>
            <p:cNvPr id="54" name="Freeform 54"/>
            <p:cNvSpPr/>
            <p:nvPr/>
          </p:nvSpPr>
          <p:spPr>
            <a:xfrm>
              <a:off x="0" y="0"/>
              <a:ext cx="366238" cy="131233"/>
            </a:xfrm>
            <a:custGeom>
              <a:avLst/>
              <a:gdLst/>
              <a:ahLst/>
              <a:cxnLst/>
              <a:rect l="l" t="t" r="r" b="b"/>
              <a:pathLst>
                <a:path w="366238" h="131233">
                  <a:moveTo>
                    <a:pt x="0" y="0"/>
                  </a:moveTo>
                  <a:lnTo>
                    <a:pt x="366238" y="0"/>
                  </a:lnTo>
                  <a:lnTo>
                    <a:pt x="366238" y="131233"/>
                  </a:lnTo>
                  <a:lnTo>
                    <a:pt x="0" y="131233"/>
                  </a:lnTo>
                  <a:close/>
                </a:path>
              </a:pathLst>
            </a:custGeom>
            <a:solidFill>
              <a:srgbClr val="373EDF"/>
            </a:solidFill>
          </p:spPr>
        </p:sp>
        <p:sp>
          <p:nvSpPr>
            <p:cNvPr id="55" name="TextBox 55"/>
            <p:cNvSpPr txBox="1"/>
            <p:nvPr/>
          </p:nvSpPr>
          <p:spPr>
            <a:xfrm>
              <a:off x="0" y="47625"/>
              <a:ext cx="812800" cy="765175"/>
            </a:xfrm>
            <a:prstGeom prst="rect">
              <a:avLst/>
            </a:prstGeom>
          </p:spPr>
          <p:txBody>
            <a:bodyPr lIns="25400" tIns="25400" rIns="25400" bIns="25400" rtlCol="0" anchor="ctr"/>
            <a:lstStyle/>
            <a:p>
              <a:pPr algn="ctr">
                <a:lnSpc>
                  <a:spcPts val="2327"/>
                </a:lnSpc>
              </a:pPr>
              <a:r>
                <a:rPr lang="en-US" sz="2399" spc="71">
                  <a:solidFill>
                    <a:srgbClr val="FFFFFF"/>
                  </a:solidFill>
                  <a:latin typeface="Montserrat Classic Bold"/>
                </a:rPr>
                <a:t>2005</a:t>
              </a:r>
            </a:p>
          </p:txBody>
        </p:sp>
      </p:grpSp>
      <p:grpSp>
        <p:nvGrpSpPr>
          <p:cNvPr id="56" name="Group 56"/>
          <p:cNvGrpSpPr/>
          <p:nvPr/>
        </p:nvGrpSpPr>
        <p:grpSpPr>
          <a:xfrm rot="-5400000">
            <a:off x="503197" y="5884468"/>
            <a:ext cx="1382039" cy="495222"/>
            <a:chOff x="0" y="0"/>
            <a:chExt cx="366238" cy="131233"/>
          </a:xfrm>
        </p:grpSpPr>
        <p:sp>
          <p:nvSpPr>
            <p:cNvPr id="57" name="Freeform 57"/>
            <p:cNvSpPr/>
            <p:nvPr/>
          </p:nvSpPr>
          <p:spPr>
            <a:xfrm>
              <a:off x="0" y="0"/>
              <a:ext cx="366238" cy="131233"/>
            </a:xfrm>
            <a:custGeom>
              <a:avLst/>
              <a:gdLst/>
              <a:ahLst/>
              <a:cxnLst/>
              <a:rect l="l" t="t" r="r" b="b"/>
              <a:pathLst>
                <a:path w="366238" h="131233">
                  <a:moveTo>
                    <a:pt x="0" y="0"/>
                  </a:moveTo>
                  <a:lnTo>
                    <a:pt x="366238" y="0"/>
                  </a:lnTo>
                  <a:lnTo>
                    <a:pt x="366238" y="131233"/>
                  </a:lnTo>
                  <a:lnTo>
                    <a:pt x="0" y="131233"/>
                  </a:lnTo>
                  <a:close/>
                </a:path>
              </a:pathLst>
            </a:custGeom>
            <a:solidFill>
              <a:srgbClr val="060DB2"/>
            </a:solidFill>
          </p:spPr>
        </p:sp>
        <p:sp>
          <p:nvSpPr>
            <p:cNvPr id="58" name="TextBox 58"/>
            <p:cNvSpPr txBox="1"/>
            <p:nvPr/>
          </p:nvSpPr>
          <p:spPr>
            <a:xfrm>
              <a:off x="0" y="47625"/>
              <a:ext cx="812800" cy="765175"/>
            </a:xfrm>
            <a:prstGeom prst="rect">
              <a:avLst/>
            </a:prstGeom>
          </p:spPr>
          <p:txBody>
            <a:bodyPr lIns="25400" tIns="25400" rIns="25400" bIns="25400" rtlCol="0" anchor="ctr"/>
            <a:lstStyle/>
            <a:p>
              <a:pPr algn="ctr">
                <a:lnSpc>
                  <a:spcPts val="2327"/>
                </a:lnSpc>
              </a:pPr>
              <a:r>
                <a:rPr lang="en-US" sz="2399" spc="71">
                  <a:solidFill>
                    <a:srgbClr val="FFFFFF"/>
                  </a:solidFill>
                  <a:latin typeface="Montserrat Classic Bold"/>
                </a:rPr>
                <a:t>2016</a:t>
              </a:r>
            </a:p>
          </p:txBody>
        </p:sp>
      </p:grpSp>
      <p:grpSp>
        <p:nvGrpSpPr>
          <p:cNvPr id="59" name="Group 59"/>
          <p:cNvGrpSpPr/>
          <p:nvPr/>
        </p:nvGrpSpPr>
        <p:grpSpPr>
          <a:xfrm rot="-5400000">
            <a:off x="6883327" y="8459319"/>
            <a:ext cx="1382039" cy="495222"/>
            <a:chOff x="0" y="0"/>
            <a:chExt cx="366238" cy="131233"/>
          </a:xfrm>
        </p:grpSpPr>
        <p:sp>
          <p:nvSpPr>
            <p:cNvPr id="60" name="Freeform 60"/>
            <p:cNvSpPr/>
            <p:nvPr/>
          </p:nvSpPr>
          <p:spPr>
            <a:xfrm>
              <a:off x="0" y="0"/>
              <a:ext cx="366238" cy="131233"/>
            </a:xfrm>
            <a:custGeom>
              <a:avLst/>
              <a:gdLst/>
              <a:ahLst/>
              <a:cxnLst/>
              <a:rect l="l" t="t" r="r" b="b"/>
              <a:pathLst>
                <a:path w="366238" h="131233">
                  <a:moveTo>
                    <a:pt x="0" y="0"/>
                  </a:moveTo>
                  <a:lnTo>
                    <a:pt x="366238" y="0"/>
                  </a:lnTo>
                  <a:lnTo>
                    <a:pt x="366238" y="131233"/>
                  </a:lnTo>
                  <a:lnTo>
                    <a:pt x="0" y="131233"/>
                  </a:lnTo>
                  <a:close/>
                </a:path>
              </a:pathLst>
            </a:custGeom>
            <a:solidFill>
              <a:srgbClr val="40403D"/>
            </a:solidFill>
          </p:spPr>
        </p:sp>
        <p:sp>
          <p:nvSpPr>
            <p:cNvPr id="61" name="TextBox 61"/>
            <p:cNvSpPr txBox="1"/>
            <p:nvPr/>
          </p:nvSpPr>
          <p:spPr>
            <a:xfrm>
              <a:off x="0" y="47625"/>
              <a:ext cx="812800" cy="765175"/>
            </a:xfrm>
            <a:prstGeom prst="rect">
              <a:avLst/>
            </a:prstGeom>
          </p:spPr>
          <p:txBody>
            <a:bodyPr lIns="25400" tIns="25400" rIns="25400" bIns="25400" rtlCol="0" anchor="ctr"/>
            <a:lstStyle/>
            <a:p>
              <a:pPr algn="ctr">
                <a:lnSpc>
                  <a:spcPts val="2327"/>
                </a:lnSpc>
              </a:pPr>
              <a:r>
                <a:rPr lang="en-US" sz="2399" spc="71">
                  <a:solidFill>
                    <a:srgbClr val="FFFFFF"/>
                  </a:solidFill>
                  <a:latin typeface="Montserrat Classic Bold"/>
                </a:rPr>
                <a:t>2021</a:t>
              </a:r>
            </a:p>
          </p:txBody>
        </p:sp>
      </p:grpSp>
      <p:grpSp>
        <p:nvGrpSpPr>
          <p:cNvPr id="62" name="Group 62"/>
          <p:cNvGrpSpPr/>
          <p:nvPr/>
        </p:nvGrpSpPr>
        <p:grpSpPr>
          <a:xfrm rot="-5400000">
            <a:off x="13116115" y="5884468"/>
            <a:ext cx="1382039" cy="495222"/>
            <a:chOff x="0" y="0"/>
            <a:chExt cx="366238" cy="131233"/>
          </a:xfrm>
        </p:grpSpPr>
        <p:sp>
          <p:nvSpPr>
            <p:cNvPr id="63" name="Freeform 63"/>
            <p:cNvSpPr/>
            <p:nvPr/>
          </p:nvSpPr>
          <p:spPr>
            <a:xfrm>
              <a:off x="0" y="0"/>
              <a:ext cx="366238" cy="131233"/>
            </a:xfrm>
            <a:custGeom>
              <a:avLst/>
              <a:gdLst/>
              <a:ahLst/>
              <a:cxnLst/>
              <a:rect l="l" t="t" r="r" b="b"/>
              <a:pathLst>
                <a:path w="366238" h="131233">
                  <a:moveTo>
                    <a:pt x="0" y="0"/>
                  </a:moveTo>
                  <a:lnTo>
                    <a:pt x="366238" y="0"/>
                  </a:lnTo>
                  <a:lnTo>
                    <a:pt x="366238" y="131233"/>
                  </a:lnTo>
                  <a:lnTo>
                    <a:pt x="0" y="131233"/>
                  </a:lnTo>
                  <a:close/>
                </a:path>
              </a:pathLst>
            </a:custGeom>
            <a:solidFill>
              <a:srgbClr val="010462"/>
            </a:solidFill>
          </p:spPr>
        </p:sp>
        <p:sp>
          <p:nvSpPr>
            <p:cNvPr id="64" name="TextBox 64"/>
            <p:cNvSpPr txBox="1"/>
            <p:nvPr/>
          </p:nvSpPr>
          <p:spPr>
            <a:xfrm>
              <a:off x="0" y="47625"/>
              <a:ext cx="812800" cy="765175"/>
            </a:xfrm>
            <a:prstGeom prst="rect">
              <a:avLst/>
            </a:prstGeom>
          </p:spPr>
          <p:txBody>
            <a:bodyPr lIns="25400" tIns="25400" rIns="25400" bIns="25400" rtlCol="0" anchor="ctr"/>
            <a:lstStyle/>
            <a:p>
              <a:pPr algn="ctr">
                <a:lnSpc>
                  <a:spcPts val="2327"/>
                </a:lnSpc>
              </a:pPr>
              <a:r>
                <a:rPr lang="en-US" sz="2399" spc="71">
                  <a:solidFill>
                    <a:srgbClr val="FFFFFF"/>
                  </a:solidFill>
                  <a:latin typeface="Montserrat Classic Bold"/>
                </a:rPr>
                <a:t>2019</a:t>
              </a:r>
            </a:p>
          </p:txBody>
        </p:sp>
      </p:grpSp>
      <p:grpSp>
        <p:nvGrpSpPr>
          <p:cNvPr id="65" name="Group 65"/>
          <p:cNvGrpSpPr/>
          <p:nvPr/>
        </p:nvGrpSpPr>
        <p:grpSpPr>
          <a:xfrm rot="-5400000">
            <a:off x="13116115" y="3302958"/>
            <a:ext cx="1382039" cy="495222"/>
            <a:chOff x="0" y="0"/>
            <a:chExt cx="366238" cy="131233"/>
          </a:xfrm>
        </p:grpSpPr>
        <p:sp>
          <p:nvSpPr>
            <p:cNvPr id="66" name="Freeform 66"/>
            <p:cNvSpPr/>
            <p:nvPr/>
          </p:nvSpPr>
          <p:spPr>
            <a:xfrm>
              <a:off x="0" y="0"/>
              <a:ext cx="366238" cy="131233"/>
            </a:xfrm>
            <a:custGeom>
              <a:avLst/>
              <a:gdLst/>
              <a:ahLst/>
              <a:cxnLst/>
              <a:rect l="l" t="t" r="r" b="b"/>
              <a:pathLst>
                <a:path w="366238" h="131233">
                  <a:moveTo>
                    <a:pt x="0" y="0"/>
                  </a:moveTo>
                  <a:lnTo>
                    <a:pt x="366238" y="0"/>
                  </a:lnTo>
                  <a:lnTo>
                    <a:pt x="366238" y="131233"/>
                  </a:lnTo>
                  <a:lnTo>
                    <a:pt x="0" y="131233"/>
                  </a:lnTo>
                  <a:close/>
                </a:path>
              </a:pathLst>
            </a:custGeom>
            <a:solidFill>
              <a:srgbClr val="0E16D4"/>
            </a:solidFill>
          </p:spPr>
        </p:sp>
        <p:sp>
          <p:nvSpPr>
            <p:cNvPr id="67" name="TextBox 67"/>
            <p:cNvSpPr txBox="1"/>
            <p:nvPr/>
          </p:nvSpPr>
          <p:spPr>
            <a:xfrm>
              <a:off x="0" y="47625"/>
              <a:ext cx="812800" cy="765175"/>
            </a:xfrm>
            <a:prstGeom prst="rect">
              <a:avLst/>
            </a:prstGeom>
          </p:spPr>
          <p:txBody>
            <a:bodyPr lIns="25400" tIns="25400" rIns="25400" bIns="25400" rtlCol="0" anchor="ctr"/>
            <a:lstStyle/>
            <a:p>
              <a:pPr algn="ctr">
                <a:lnSpc>
                  <a:spcPts val="2327"/>
                </a:lnSpc>
              </a:pPr>
              <a:r>
                <a:rPr lang="en-US" sz="2399" spc="71">
                  <a:solidFill>
                    <a:srgbClr val="FFFFFF"/>
                  </a:solidFill>
                  <a:latin typeface="Montserrat Classic Bold"/>
                </a:rPr>
                <a:t>2012</a:t>
              </a:r>
            </a:p>
          </p:txBody>
        </p:sp>
      </p:grpSp>
      <p:grpSp>
        <p:nvGrpSpPr>
          <p:cNvPr id="68" name="Group 68"/>
          <p:cNvGrpSpPr/>
          <p:nvPr/>
        </p:nvGrpSpPr>
        <p:grpSpPr>
          <a:xfrm>
            <a:off x="1720496" y="3089063"/>
            <a:ext cx="2703906" cy="942094"/>
            <a:chOff x="0" y="0"/>
            <a:chExt cx="3605208" cy="1256125"/>
          </a:xfrm>
        </p:grpSpPr>
        <p:sp>
          <p:nvSpPr>
            <p:cNvPr id="69" name="TextBox 69"/>
            <p:cNvSpPr txBox="1"/>
            <p:nvPr/>
          </p:nvSpPr>
          <p:spPr>
            <a:xfrm>
              <a:off x="0" y="0"/>
              <a:ext cx="3605208" cy="317500"/>
            </a:xfrm>
            <a:prstGeom prst="rect">
              <a:avLst/>
            </a:prstGeom>
          </p:spPr>
          <p:txBody>
            <a:bodyPr lIns="0" tIns="0" rIns="0" bIns="0" rtlCol="0" anchor="t">
              <a:spAutoFit/>
            </a:bodyPr>
            <a:lstStyle/>
            <a:p>
              <a:pPr marL="0" lvl="0" indent="0" algn="l">
                <a:lnSpc>
                  <a:spcPts val="1927"/>
                </a:lnSpc>
              </a:pPr>
              <a:r>
                <a:rPr lang="en-US" sz="1606">
                  <a:solidFill>
                    <a:srgbClr val="5F66FF"/>
                  </a:solidFill>
                  <a:latin typeface="Montserrat Classic Bold"/>
                </a:rPr>
                <a:t>Se funda la empresa</a:t>
              </a:r>
            </a:p>
          </p:txBody>
        </p:sp>
        <p:sp>
          <p:nvSpPr>
            <p:cNvPr id="70" name="TextBox 70"/>
            <p:cNvSpPr txBox="1"/>
            <p:nvPr/>
          </p:nvSpPr>
          <p:spPr>
            <a:xfrm>
              <a:off x="0" y="476803"/>
              <a:ext cx="3594800" cy="779322"/>
            </a:xfrm>
            <a:prstGeom prst="rect">
              <a:avLst/>
            </a:prstGeom>
          </p:spPr>
          <p:txBody>
            <a:bodyPr lIns="0" tIns="0" rIns="0" bIns="0" rtlCol="0" anchor="t">
              <a:spAutoFit/>
            </a:bodyPr>
            <a:lstStyle/>
            <a:p>
              <a:pPr marL="0" lvl="0" indent="0" algn="l">
                <a:lnSpc>
                  <a:spcPts val="1193"/>
                </a:lnSpc>
                <a:spcBef>
                  <a:spcPct val="0"/>
                </a:spcBef>
              </a:pPr>
              <a:r>
                <a:rPr lang="en-US" sz="978">
                  <a:solidFill>
                    <a:srgbClr val="292927"/>
                  </a:solidFill>
                  <a:latin typeface="Montserrat Classic"/>
                </a:rPr>
                <a:t>Lorem ipsum dolor sit amet, consectetur adipiscing elit, sed do eiusmod tempor incididunt ut labore et dolore magna aliqua. Fermentum leo vel orci porta. </a:t>
              </a:r>
            </a:p>
          </p:txBody>
        </p:sp>
      </p:grpSp>
      <p:grpSp>
        <p:nvGrpSpPr>
          <p:cNvPr id="71" name="Group 71"/>
          <p:cNvGrpSpPr/>
          <p:nvPr/>
        </p:nvGrpSpPr>
        <p:grpSpPr>
          <a:xfrm>
            <a:off x="1693871" y="5679333"/>
            <a:ext cx="2730531" cy="941662"/>
            <a:chOff x="0" y="0"/>
            <a:chExt cx="3640708" cy="1255549"/>
          </a:xfrm>
        </p:grpSpPr>
        <p:sp>
          <p:nvSpPr>
            <p:cNvPr id="72" name="TextBox 72"/>
            <p:cNvSpPr txBox="1"/>
            <p:nvPr/>
          </p:nvSpPr>
          <p:spPr>
            <a:xfrm>
              <a:off x="0" y="0"/>
              <a:ext cx="3640708" cy="317500"/>
            </a:xfrm>
            <a:prstGeom prst="rect">
              <a:avLst/>
            </a:prstGeom>
          </p:spPr>
          <p:txBody>
            <a:bodyPr lIns="0" tIns="0" rIns="0" bIns="0" rtlCol="0" anchor="t">
              <a:spAutoFit/>
            </a:bodyPr>
            <a:lstStyle/>
            <a:p>
              <a:pPr marL="0" lvl="0" indent="0" algn="l">
                <a:lnSpc>
                  <a:spcPts val="1927"/>
                </a:lnSpc>
              </a:pPr>
              <a:r>
                <a:rPr lang="en-US" sz="1606">
                  <a:solidFill>
                    <a:srgbClr val="060DB2"/>
                  </a:solidFill>
                  <a:latin typeface="Montserrat Classic Bold"/>
                </a:rPr>
                <a:t>Premio de economía</a:t>
              </a:r>
            </a:p>
          </p:txBody>
        </p:sp>
        <p:sp>
          <p:nvSpPr>
            <p:cNvPr id="73" name="TextBox 73"/>
            <p:cNvSpPr txBox="1"/>
            <p:nvPr/>
          </p:nvSpPr>
          <p:spPr>
            <a:xfrm>
              <a:off x="0" y="476226"/>
              <a:ext cx="3640708" cy="779322"/>
            </a:xfrm>
            <a:prstGeom prst="rect">
              <a:avLst/>
            </a:prstGeom>
          </p:spPr>
          <p:txBody>
            <a:bodyPr lIns="0" tIns="0" rIns="0" bIns="0" rtlCol="0" anchor="t">
              <a:spAutoFit/>
            </a:bodyPr>
            <a:lstStyle/>
            <a:p>
              <a:pPr marL="0" lvl="0" indent="0" algn="l">
                <a:lnSpc>
                  <a:spcPts val="1193"/>
                </a:lnSpc>
                <a:spcBef>
                  <a:spcPct val="0"/>
                </a:spcBef>
              </a:pPr>
              <a:r>
                <a:rPr lang="en-US" sz="978">
                  <a:solidFill>
                    <a:srgbClr val="292927"/>
                  </a:solidFill>
                  <a:latin typeface="Montserrat Classic"/>
                </a:rPr>
                <a:t>Lorem ipsum dolor sit amet, consectetur adipiscing elit, sed do eiusmod tempor incididunt ut labore et dolore magna aliqua. Fermentum leo vel orci porta. </a:t>
              </a:r>
            </a:p>
          </p:txBody>
        </p:sp>
      </p:grpSp>
      <p:grpSp>
        <p:nvGrpSpPr>
          <p:cNvPr id="74" name="Group 74"/>
          <p:cNvGrpSpPr/>
          <p:nvPr/>
        </p:nvGrpSpPr>
        <p:grpSpPr>
          <a:xfrm>
            <a:off x="8097608" y="3089063"/>
            <a:ext cx="2731910" cy="942094"/>
            <a:chOff x="0" y="0"/>
            <a:chExt cx="3642547" cy="1256125"/>
          </a:xfrm>
        </p:grpSpPr>
        <p:sp>
          <p:nvSpPr>
            <p:cNvPr id="75" name="TextBox 75"/>
            <p:cNvSpPr txBox="1"/>
            <p:nvPr/>
          </p:nvSpPr>
          <p:spPr>
            <a:xfrm>
              <a:off x="0" y="0"/>
              <a:ext cx="3642547" cy="317500"/>
            </a:xfrm>
            <a:prstGeom prst="rect">
              <a:avLst/>
            </a:prstGeom>
          </p:spPr>
          <p:txBody>
            <a:bodyPr lIns="0" tIns="0" rIns="0" bIns="0" rtlCol="0" anchor="t">
              <a:spAutoFit/>
            </a:bodyPr>
            <a:lstStyle/>
            <a:p>
              <a:pPr marL="0" lvl="0" indent="0" algn="l">
                <a:lnSpc>
                  <a:spcPts val="1927"/>
                </a:lnSpc>
              </a:pPr>
              <a:r>
                <a:rPr lang="en-US" sz="1606">
                  <a:solidFill>
                    <a:srgbClr val="373EDF"/>
                  </a:solidFill>
                  <a:latin typeface="Montserrat Classic Bold"/>
                </a:rPr>
                <a:t>Unión con Ensigna</a:t>
              </a:r>
            </a:p>
          </p:txBody>
        </p:sp>
        <p:sp>
          <p:nvSpPr>
            <p:cNvPr id="76" name="TextBox 76"/>
            <p:cNvSpPr txBox="1"/>
            <p:nvPr/>
          </p:nvSpPr>
          <p:spPr>
            <a:xfrm>
              <a:off x="0" y="476803"/>
              <a:ext cx="3642547" cy="779322"/>
            </a:xfrm>
            <a:prstGeom prst="rect">
              <a:avLst/>
            </a:prstGeom>
          </p:spPr>
          <p:txBody>
            <a:bodyPr lIns="0" tIns="0" rIns="0" bIns="0" rtlCol="0" anchor="t">
              <a:spAutoFit/>
            </a:bodyPr>
            <a:lstStyle/>
            <a:p>
              <a:pPr marL="0" lvl="0" indent="0" algn="l">
                <a:lnSpc>
                  <a:spcPts val="1193"/>
                </a:lnSpc>
                <a:spcBef>
                  <a:spcPct val="0"/>
                </a:spcBef>
              </a:pPr>
              <a:r>
                <a:rPr lang="en-US" sz="978">
                  <a:solidFill>
                    <a:srgbClr val="292927"/>
                  </a:solidFill>
                  <a:latin typeface="Montserrat Classic"/>
                </a:rPr>
                <a:t>Lorem ipsum dolor sit amet, consectetur adipiscing elit, sed do eiusmod tempor incididunt ut labore et dolore magna aliqua. Fermentum leo vel orci porta. </a:t>
              </a:r>
            </a:p>
          </p:txBody>
        </p:sp>
      </p:grpSp>
      <p:grpSp>
        <p:nvGrpSpPr>
          <p:cNvPr id="77" name="Group 77"/>
          <p:cNvGrpSpPr/>
          <p:nvPr/>
        </p:nvGrpSpPr>
        <p:grpSpPr>
          <a:xfrm>
            <a:off x="8076073" y="5679333"/>
            <a:ext cx="2753446" cy="941662"/>
            <a:chOff x="0" y="0"/>
            <a:chExt cx="3671262" cy="1255549"/>
          </a:xfrm>
        </p:grpSpPr>
        <p:sp>
          <p:nvSpPr>
            <p:cNvPr id="78" name="TextBox 78"/>
            <p:cNvSpPr txBox="1"/>
            <p:nvPr/>
          </p:nvSpPr>
          <p:spPr>
            <a:xfrm>
              <a:off x="0" y="0"/>
              <a:ext cx="3671262" cy="317500"/>
            </a:xfrm>
            <a:prstGeom prst="rect">
              <a:avLst/>
            </a:prstGeom>
          </p:spPr>
          <p:txBody>
            <a:bodyPr lIns="0" tIns="0" rIns="0" bIns="0" rtlCol="0" anchor="t">
              <a:spAutoFit/>
            </a:bodyPr>
            <a:lstStyle/>
            <a:p>
              <a:pPr marL="0" lvl="0" indent="0" algn="l">
                <a:lnSpc>
                  <a:spcPts val="1927"/>
                </a:lnSpc>
              </a:pPr>
              <a:r>
                <a:rPr lang="en-US" sz="1606">
                  <a:solidFill>
                    <a:srgbClr val="040876"/>
                  </a:solidFill>
                  <a:latin typeface="Montserrat Classic Bold"/>
                </a:rPr>
                <a:t>Reconocimiento</a:t>
              </a:r>
            </a:p>
          </p:txBody>
        </p:sp>
        <p:sp>
          <p:nvSpPr>
            <p:cNvPr id="79" name="TextBox 79"/>
            <p:cNvSpPr txBox="1"/>
            <p:nvPr/>
          </p:nvSpPr>
          <p:spPr>
            <a:xfrm>
              <a:off x="0" y="476226"/>
              <a:ext cx="3659938" cy="779322"/>
            </a:xfrm>
            <a:prstGeom prst="rect">
              <a:avLst/>
            </a:prstGeom>
          </p:spPr>
          <p:txBody>
            <a:bodyPr lIns="0" tIns="0" rIns="0" bIns="0" rtlCol="0" anchor="t">
              <a:spAutoFit/>
            </a:bodyPr>
            <a:lstStyle/>
            <a:p>
              <a:pPr marL="0" lvl="0" indent="0" algn="l">
                <a:lnSpc>
                  <a:spcPts val="1193"/>
                </a:lnSpc>
                <a:spcBef>
                  <a:spcPct val="0"/>
                </a:spcBef>
              </a:pPr>
              <a:r>
                <a:rPr lang="en-US" sz="978">
                  <a:solidFill>
                    <a:srgbClr val="292927"/>
                  </a:solidFill>
                  <a:latin typeface="Montserrat Classic"/>
                </a:rPr>
                <a:t>Lorem ipsum dolor sit amet, consectetur adipiscing elit, sed do eiusmod tempor incididunt ut labore et dolore magna aliqua. Fermentum leo vel orci porta. </a:t>
              </a:r>
            </a:p>
          </p:txBody>
        </p:sp>
      </p:grpSp>
      <p:grpSp>
        <p:nvGrpSpPr>
          <p:cNvPr id="80" name="Group 80"/>
          <p:cNvGrpSpPr/>
          <p:nvPr/>
        </p:nvGrpSpPr>
        <p:grpSpPr>
          <a:xfrm>
            <a:off x="14480503" y="3089063"/>
            <a:ext cx="2677753" cy="942094"/>
            <a:chOff x="0" y="0"/>
            <a:chExt cx="3570337" cy="1256125"/>
          </a:xfrm>
        </p:grpSpPr>
        <p:sp>
          <p:nvSpPr>
            <p:cNvPr id="81" name="TextBox 81"/>
            <p:cNvSpPr txBox="1"/>
            <p:nvPr/>
          </p:nvSpPr>
          <p:spPr>
            <a:xfrm>
              <a:off x="0" y="0"/>
              <a:ext cx="3570337" cy="317500"/>
            </a:xfrm>
            <a:prstGeom prst="rect">
              <a:avLst/>
            </a:prstGeom>
          </p:spPr>
          <p:txBody>
            <a:bodyPr lIns="0" tIns="0" rIns="0" bIns="0" rtlCol="0" anchor="t">
              <a:spAutoFit/>
            </a:bodyPr>
            <a:lstStyle/>
            <a:p>
              <a:pPr marL="0" lvl="0" indent="0" algn="l">
                <a:lnSpc>
                  <a:spcPts val="1927"/>
                </a:lnSpc>
              </a:pPr>
              <a:r>
                <a:rPr lang="en-US" sz="1606">
                  <a:solidFill>
                    <a:srgbClr val="0E16D4"/>
                  </a:solidFill>
                  <a:latin typeface="Montserrat Classic Bold"/>
                </a:rPr>
                <a:t>Artículo en revista</a:t>
              </a:r>
            </a:p>
          </p:txBody>
        </p:sp>
        <p:sp>
          <p:nvSpPr>
            <p:cNvPr id="82" name="TextBox 82"/>
            <p:cNvSpPr txBox="1"/>
            <p:nvPr/>
          </p:nvSpPr>
          <p:spPr>
            <a:xfrm>
              <a:off x="0" y="476803"/>
              <a:ext cx="3570337" cy="779322"/>
            </a:xfrm>
            <a:prstGeom prst="rect">
              <a:avLst/>
            </a:prstGeom>
          </p:spPr>
          <p:txBody>
            <a:bodyPr lIns="0" tIns="0" rIns="0" bIns="0" rtlCol="0" anchor="t">
              <a:spAutoFit/>
            </a:bodyPr>
            <a:lstStyle/>
            <a:p>
              <a:pPr marL="0" lvl="0" indent="0" algn="l">
                <a:lnSpc>
                  <a:spcPts val="1193"/>
                </a:lnSpc>
                <a:spcBef>
                  <a:spcPct val="0"/>
                </a:spcBef>
              </a:pPr>
              <a:r>
                <a:rPr lang="en-US" sz="978">
                  <a:solidFill>
                    <a:srgbClr val="292927"/>
                  </a:solidFill>
                  <a:latin typeface="Montserrat Classic"/>
                </a:rPr>
                <a:t>Lorem ipsum dolor sit amet, consectetur adipiscing elit, sed do eiusmod tempor incididunt ut labore et dolore magna aliqua. Fermentum leo vel orci porta. </a:t>
              </a:r>
            </a:p>
          </p:txBody>
        </p:sp>
      </p:grpSp>
      <p:grpSp>
        <p:nvGrpSpPr>
          <p:cNvPr id="83" name="Group 83"/>
          <p:cNvGrpSpPr/>
          <p:nvPr/>
        </p:nvGrpSpPr>
        <p:grpSpPr>
          <a:xfrm>
            <a:off x="14458274" y="5679333"/>
            <a:ext cx="2699981" cy="941662"/>
            <a:chOff x="0" y="0"/>
            <a:chExt cx="3599975" cy="1255549"/>
          </a:xfrm>
        </p:grpSpPr>
        <p:sp>
          <p:nvSpPr>
            <p:cNvPr id="84" name="TextBox 84"/>
            <p:cNvSpPr txBox="1"/>
            <p:nvPr/>
          </p:nvSpPr>
          <p:spPr>
            <a:xfrm>
              <a:off x="0" y="0"/>
              <a:ext cx="3599975" cy="317500"/>
            </a:xfrm>
            <a:prstGeom prst="rect">
              <a:avLst/>
            </a:prstGeom>
          </p:spPr>
          <p:txBody>
            <a:bodyPr lIns="0" tIns="0" rIns="0" bIns="0" rtlCol="0" anchor="t">
              <a:spAutoFit/>
            </a:bodyPr>
            <a:lstStyle/>
            <a:p>
              <a:pPr marL="0" lvl="0" indent="0" algn="l">
                <a:lnSpc>
                  <a:spcPts val="1927"/>
                </a:lnSpc>
              </a:pPr>
              <a:r>
                <a:rPr lang="en-US" sz="1606">
                  <a:solidFill>
                    <a:srgbClr val="010462"/>
                  </a:solidFill>
                  <a:latin typeface="Montserrat Classic Bold"/>
                </a:rPr>
                <a:t>Unión con Fauget</a:t>
              </a:r>
            </a:p>
          </p:txBody>
        </p:sp>
        <p:sp>
          <p:nvSpPr>
            <p:cNvPr id="85" name="TextBox 85"/>
            <p:cNvSpPr txBox="1"/>
            <p:nvPr/>
          </p:nvSpPr>
          <p:spPr>
            <a:xfrm>
              <a:off x="0" y="476226"/>
              <a:ext cx="3599975" cy="779322"/>
            </a:xfrm>
            <a:prstGeom prst="rect">
              <a:avLst/>
            </a:prstGeom>
          </p:spPr>
          <p:txBody>
            <a:bodyPr lIns="0" tIns="0" rIns="0" bIns="0" rtlCol="0" anchor="t">
              <a:spAutoFit/>
            </a:bodyPr>
            <a:lstStyle/>
            <a:p>
              <a:pPr marL="0" lvl="0" indent="0" algn="l">
                <a:lnSpc>
                  <a:spcPts val="1193"/>
                </a:lnSpc>
                <a:spcBef>
                  <a:spcPct val="0"/>
                </a:spcBef>
              </a:pPr>
              <a:r>
                <a:rPr lang="en-US" sz="978">
                  <a:solidFill>
                    <a:srgbClr val="292927"/>
                  </a:solidFill>
                  <a:latin typeface="Montserrat Classic"/>
                </a:rPr>
                <a:t>Lorem ipsum dolor sit amet, consectetur adipiscing elit, sed do eiusmod tempor incididunt ut labore et dolore magna aliqua. Fermentum leo vel orci porta. </a:t>
              </a:r>
            </a:p>
          </p:txBody>
        </p:sp>
      </p:grpSp>
      <p:grpSp>
        <p:nvGrpSpPr>
          <p:cNvPr id="86" name="Group 86"/>
          <p:cNvGrpSpPr/>
          <p:nvPr/>
        </p:nvGrpSpPr>
        <p:grpSpPr>
          <a:xfrm>
            <a:off x="1693871" y="8262194"/>
            <a:ext cx="2730531" cy="948638"/>
            <a:chOff x="0" y="0"/>
            <a:chExt cx="3640708" cy="1264850"/>
          </a:xfrm>
        </p:grpSpPr>
        <p:sp>
          <p:nvSpPr>
            <p:cNvPr id="87" name="TextBox 87"/>
            <p:cNvSpPr txBox="1"/>
            <p:nvPr/>
          </p:nvSpPr>
          <p:spPr>
            <a:xfrm>
              <a:off x="0" y="0"/>
              <a:ext cx="3640708" cy="317500"/>
            </a:xfrm>
            <a:prstGeom prst="rect">
              <a:avLst/>
            </a:prstGeom>
          </p:spPr>
          <p:txBody>
            <a:bodyPr lIns="0" tIns="0" rIns="0" bIns="0" rtlCol="0" anchor="t">
              <a:spAutoFit/>
            </a:bodyPr>
            <a:lstStyle/>
            <a:p>
              <a:pPr marL="0" lvl="0" indent="0" algn="l">
                <a:lnSpc>
                  <a:spcPts val="1927"/>
                </a:lnSpc>
              </a:pPr>
              <a:r>
                <a:rPr lang="en-US" sz="1606">
                  <a:solidFill>
                    <a:srgbClr val="292927"/>
                  </a:solidFill>
                  <a:latin typeface="Montserrat Classic Bold"/>
                </a:rPr>
                <a:t>Ingresos triplicados</a:t>
              </a:r>
            </a:p>
          </p:txBody>
        </p:sp>
        <p:sp>
          <p:nvSpPr>
            <p:cNvPr id="88" name="TextBox 88"/>
            <p:cNvSpPr txBox="1"/>
            <p:nvPr/>
          </p:nvSpPr>
          <p:spPr>
            <a:xfrm>
              <a:off x="0" y="485528"/>
              <a:ext cx="3640708" cy="779322"/>
            </a:xfrm>
            <a:prstGeom prst="rect">
              <a:avLst/>
            </a:prstGeom>
          </p:spPr>
          <p:txBody>
            <a:bodyPr lIns="0" tIns="0" rIns="0" bIns="0" rtlCol="0" anchor="t">
              <a:spAutoFit/>
            </a:bodyPr>
            <a:lstStyle/>
            <a:p>
              <a:pPr marL="0" lvl="0" indent="0" algn="l">
                <a:lnSpc>
                  <a:spcPts val="1193"/>
                </a:lnSpc>
                <a:spcBef>
                  <a:spcPct val="0"/>
                </a:spcBef>
              </a:pPr>
              <a:r>
                <a:rPr lang="en-US" sz="978">
                  <a:solidFill>
                    <a:srgbClr val="292927"/>
                  </a:solidFill>
                  <a:latin typeface="Montserrat Classic"/>
                </a:rPr>
                <a:t>Lorem ipsum dolor sit amet, consectetur adipiscing elit, sed do eiusmod tempor incididunt ut labore et dolore magna aliqua. Fermentum leo vel orci porta. </a:t>
              </a:r>
            </a:p>
          </p:txBody>
        </p:sp>
      </p:grpSp>
      <p:grpSp>
        <p:nvGrpSpPr>
          <p:cNvPr id="89" name="Group 89"/>
          <p:cNvGrpSpPr/>
          <p:nvPr/>
        </p:nvGrpSpPr>
        <p:grpSpPr>
          <a:xfrm>
            <a:off x="8076073" y="8262194"/>
            <a:ext cx="2753446" cy="948638"/>
            <a:chOff x="0" y="0"/>
            <a:chExt cx="3671262" cy="1264850"/>
          </a:xfrm>
        </p:grpSpPr>
        <p:sp>
          <p:nvSpPr>
            <p:cNvPr id="90" name="TextBox 90"/>
            <p:cNvSpPr txBox="1"/>
            <p:nvPr/>
          </p:nvSpPr>
          <p:spPr>
            <a:xfrm>
              <a:off x="0" y="0"/>
              <a:ext cx="3671262" cy="317500"/>
            </a:xfrm>
            <a:prstGeom prst="rect">
              <a:avLst/>
            </a:prstGeom>
          </p:spPr>
          <p:txBody>
            <a:bodyPr lIns="0" tIns="0" rIns="0" bIns="0" rtlCol="0" anchor="t">
              <a:spAutoFit/>
            </a:bodyPr>
            <a:lstStyle/>
            <a:p>
              <a:pPr marL="0" lvl="0" indent="0" algn="l">
                <a:lnSpc>
                  <a:spcPts val="1927"/>
                </a:lnSpc>
              </a:pPr>
              <a:r>
                <a:rPr lang="en-US" sz="1606">
                  <a:solidFill>
                    <a:srgbClr val="40403D"/>
                  </a:solidFill>
                  <a:latin typeface="Montserrat Classic Bold"/>
                </a:rPr>
                <a:t>Premios nacionales</a:t>
              </a:r>
            </a:p>
          </p:txBody>
        </p:sp>
        <p:sp>
          <p:nvSpPr>
            <p:cNvPr id="91" name="TextBox 91"/>
            <p:cNvSpPr txBox="1"/>
            <p:nvPr/>
          </p:nvSpPr>
          <p:spPr>
            <a:xfrm>
              <a:off x="0" y="485528"/>
              <a:ext cx="3659691" cy="779322"/>
            </a:xfrm>
            <a:prstGeom prst="rect">
              <a:avLst/>
            </a:prstGeom>
          </p:spPr>
          <p:txBody>
            <a:bodyPr lIns="0" tIns="0" rIns="0" bIns="0" rtlCol="0" anchor="t">
              <a:spAutoFit/>
            </a:bodyPr>
            <a:lstStyle/>
            <a:p>
              <a:pPr marL="0" lvl="0" indent="0" algn="l">
                <a:lnSpc>
                  <a:spcPts val="1193"/>
                </a:lnSpc>
                <a:spcBef>
                  <a:spcPct val="0"/>
                </a:spcBef>
              </a:pPr>
              <a:r>
                <a:rPr lang="en-US" sz="978">
                  <a:solidFill>
                    <a:srgbClr val="292927"/>
                  </a:solidFill>
                  <a:latin typeface="Montserrat Classic"/>
                </a:rPr>
                <a:t>Lorem ipsum dolor sit amet, consectetur adipiscing elit, sed do eiusmod tempor incididunt ut labore et dolore magna aliqua. Fermentum leo vel orci porta. </a:t>
              </a:r>
            </a:p>
          </p:txBody>
        </p:sp>
      </p:grpSp>
      <p:grpSp>
        <p:nvGrpSpPr>
          <p:cNvPr id="92" name="Group 92"/>
          <p:cNvGrpSpPr/>
          <p:nvPr/>
        </p:nvGrpSpPr>
        <p:grpSpPr>
          <a:xfrm>
            <a:off x="14458274" y="8262194"/>
            <a:ext cx="2699981" cy="948638"/>
            <a:chOff x="0" y="0"/>
            <a:chExt cx="3599975" cy="1264850"/>
          </a:xfrm>
        </p:grpSpPr>
        <p:sp>
          <p:nvSpPr>
            <p:cNvPr id="93" name="TextBox 93"/>
            <p:cNvSpPr txBox="1"/>
            <p:nvPr/>
          </p:nvSpPr>
          <p:spPr>
            <a:xfrm>
              <a:off x="0" y="0"/>
              <a:ext cx="3599975" cy="317500"/>
            </a:xfrm>
            <a:prstGeom prst="rect">
              <a:avLst/>
            </a:prstGeom>
          </p:spPr>
          <p:txBody>
            <a:bodyPr lIns="0" tIns="0" rIns="0" bIns="0" rtlCol="0" anchor="t">
              <a:spAutoFit/>
            </a:bodyPr>
            <a:lstStyle/>
            <a:p>
              <a:pPr marL="0" lvl="0" indent="0" algn="l">
                <a:lnSpc>
                  <a:spcPts val="1927"/>
                </a:lnSpc>
              </a:pPr>
              <a:r>
                <a:rPr lang="en-US" sz="1606">
                  <a:solidFill>
                    <a:srgbClr val="666665"/>
                  </a:solidFill>
                  <a:latin typeface="Montserrat Classic Bold"/>
                </a:rPr>
                <a:t>Alcance global</a:t>
              </a:r>
            </a:p>
          </p:txBody>
        </p:sp>
        <p:sp>
          <p:nvSpPr>
            <p:cNvPr id="94" name="TextBox 94"/>
            <p:cNvSpPr txBox="1"/>
            <p:nvPr/>
          </p:nvSpPr>
          <p:spPr>
            <a:xfrm>
              <a:off x="0" y="485528"/>
              <a:ext cx="3599975" cy="779322"/>
            </a:xfrm>
            <a:prstGeom prst="rect">
              <a:avLst/>
            </a:prstGeom>
          </p:spPr>
          <p:txBody>
            <a:bodyPr lIns="0" tIns="0" rIns="0" bIns="0" rtlCol="0" anchor="t">
              <a:spAutoFit/>
            </a:bodyPr>
            <a:lstStyle/>
            <a:p>
              <a:pPr marL="0" lvl="0" indent="0" algn="l">
                <a:lnSpc>
                  <a:spcPts val="1193"/>
                </a:lnSpc>
                <a:spcBef>
                  <a:spcPct val="0"/>
                </a:spcBef>
              </a:pPr>
              <a:r>
                <a:rPr lang="en-US" sz="978">
                  <a:solidFill>
                    <a:srgbClr val="292927"/>
                  </a:solidFill>
                  <a:latin typeface="Montserrat Classic"/>
                </a:rPr>
                <a:t>Lorem ipsum dolor sit amet, consectetur adipiscing elit, sed do eiusmod tempor incididunt ut labore et dolore magna aliqua. Fermentum leo vel orci porta. </a:t>
              </a:r>
            </a:p>
          </p:txBody>
        </p:sp>
      </p:grpSp>
      <p:sp>
        <p:nvSpPr>
          <p:cNvPr id="95" name="TextBox 95"/>
          <p:cNvSpPr txBox="1"/>
          <p:nvPr/>
        </p:nvSpPr>
        <p:spPr>
          <a:xfrm>
            <a:off x="5323980" y="1216542"/>
            <a:ext cx="7640040" cy="812059"/>
          </a:xfrm>
          <a:prstGeom prst="rect">
            <a:avLst/>
          </a:prstGeom>
        </p:spPr>
        <p:txBody>
          <a:bodyPr lIns="0" tIns="0" rIns="0" bIns="0" rtlCol="0" anchor="t">
            <a:spAutoFit/>
          </a:bodyPr>
          <a:lstStyle/>
          <a:p>
            <a:pPr marL="0" lvl="0" indent="0" algn="ctr">
              <a:lnSpc>
                <a:spcPts val="6419"/>
              </a:lnSpc>
              <a:spcBef>
                <a:spcPct val="0"/>
              </a:spcBef>
            </a:pPr>
            <a:r>
              <a:rPr lang="en-US" sz="5349" spc="160">
                <a:solidFill>
                  <a:srgbClr val="0E16D4"/>
                </a:solidFill>
                <a:latin typeface="Montserrat Heavy"/>
              </a:rPr>
              <a:t>Línea de tiempo</a:t>
            </a:r>
          </a:p>
        </p:txBody>
      </p:sp>
      <p:sp>
        <p:nvSpPr>
          <p:cNvPr id="96" name="TextBox 96"/>
          <p:cNvSpPr txBox="1"/>
          <p:nvPr/>
        </p:nvSpPr>
        <p:spPr>
          <a:xfrm>
            <a:off x="6585424" y="671210"/>
            <a:ext cx="5117153" cy="545333"/>
          </a:xfrm>
          <a:prstGeom prst="rect">
            <a:avLst/>
          </a:prstGeom>
        </p:spPr>
        <p:txBody>
          <a:bodyPr lIns="0" tIns="0" rIns="0" bIns="0" rtlCol="0" anchor="t">
            <a:spAutoFit/>
          </a:bodyPr>
          <a:lstStyle/>
          <a:p>
            <a:pPr marL="0" lvl="0" indent="0" algn="ctr">
              <a:lnSpc>
                <a:spcPts val="4435"/>
              </a:lnSpc>
              <a:spcBef>
                <a:spcPct val="0"/>
              </a:spcBef>
            </a:pPr>
            <a:r>
              <a:rPr lang="en-US" sz="3167">
                <a:solidFill>
                  <a:srgbClr val="292927"/>
                </a:solidFill>
                <a:latin typeface="Montserrat Ultra-Bold"/>
              </a:rPr>
              <a:t>Historia de la empresa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536950" y="7729557"/>
            <a:ext cx="1017013" cy="1004070"/>
          </a:xfrm>
          <a:custGeom>
            <a:avLst/>
            <a:gdLst/>
            <a:ahLst/>
            <a:cxnLst/>
            <a:rect l="l" t="t" r="r" b="b"/>
            <a:pathLst>
              <a:path w="1017013" h="1004070">
                <a:moveTo>
                  <a:pt x="0" y="0"/>
                </a:moveTo>
                <a:lnTo>
                  <a:pt x="1017013" y="0"/>
                </a:lnTo>
                <a:lnTo>
                  <a:pt x="1017013" y="1004069"/>
                </a:lnTo>
                <a:lnTo>
                  <a:pt x="0" y="100406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2682531" y="7729557"/>
            <a:ext cx="1093541" cy="1004070"/>
          </a:xfrm>
          <a:custGeom>
            <a:avLst/>
            <a:gdLst/>
            <a:ahLst/>
            <a:cxnLst/>
            <a:rect l="l" t="t" r="r" b="b"/>
            <a:pathLst>
              <a:path w="1093541" h="1004070">
                <a:moveTo>
                  <a:pt x="0" y="0"/>
                </a:moveTo>
                <a:lnTo>
                  <a:pt x="1093541" y="0"/>
                </a:lnTo>
                <a:lnTo>
                  <a:pt x="1093541" y="1004069"/>
                </a:lnTo>
                <a:lnTo>
                  <a:pt x="0" y="1004069"/>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1324421" y="7789942"/>
            <a:ext cx="1030295" cy="1004070"/>
          </a:xfrm>
          <a:custGeom>
            <a:avLst/>
            <a:gdLst/>
            <a:ahLst/>
            <a:cxnLst/>
            <a:rect l="l" t="t" r="r" b="b"/>
            <a:pathLst>
              <a:path w="1030295" h="1004070">
                <a:moveTo>
                  <a:pt x="0" y="0"/>
                </a:moveTo>
                <a:lnTo>
                  <a:pt x="1030295" y="0"/>
                </a:lnTo>
                <a:lnTo>
                  <a:pt x="1030295" y="1004069"/>
                </a:lnTo>
                <a:lnTo>
                  <a:pt x="0" y="100406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9674115" y="7729557"/>
            <a:ext cx="978511" cy="1004070"/>
          </a:xfrm>
          <a:custGeom>
            <a:avLst/>
            <a:gdLst/>
            <a:ahLst/>
            <a:cxnLst/>
            <a:rect l="l" t="t" r="r" b="b"/>
            <a:pathLst>
              <a:path w="978511" h="1004070">
                <a:moveTo>
                  <a:pt x="0" y="0"/>
                </a:moveTo>
                <a:lnTo>
                  <a:pt x="978511" y="0"/>
                </a:lnTo>
                <a:lnTo>
                  <a:pt x="978511" y="1004069"/>
                </a:lnTo>
                <a:lnTo>
                  <a:pt x="0" y="1004069"/>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p:cNvSpPr/>
          <p:nvPr/>
        </p:nvSpPr>
        <p:spPr>
          <a:xfrm>
            <a:off x="7816400" y="7729557"/>
            <a:ext cx="1004070" cy="1004070"/>
          </a:xfrm>
          <a:custGeom>
            <a:avLst/>
            <a:gdLst/>
            <a:ahLst/>
            <a:cxnLst/>
            <a:rect l="l" t="t" r="r" b="b"/>
            <a:pathLst>
              <a:path w="1004070" h="1004070">
                <a:moveTo>
                  <a:pt x="0" y="0"/>
                </a:moveTo>
                <a:lnTo>
                  <a:pt x="1004069" y="0"/>
                </a:lnTo>
                <a:lnTo>
                  <a:pt x="1004069" y="1004069"/>
                </a:lnTo>
                <a:lnTo>
                  <a:pt x="0" y="1004069"/>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7" name="Freeform 7"/>
          <p:cNvSpPr/>
          <p:nvPr/>
        </p:nvSpPr>
        <p:spPr>
          <a:xfrm>
            <a:off x="6323221" y="7673060"/>
            <a:ext cx="949302" cy="1004070"/>
          </a:xfrm>
          <a:custGeom>
            <a:avLst/>
            <a:gdLst/>
            <a:ahLst/>
            <a:cxnLst/>
            <a:rect l="l" t="t" r="r" b="b"/>
            <a:pathLst>
              <a:path w="949302" h="1004070">
                <a:moveTo>
                  <a:pt x="0" y="0"/>
                </a:moveTo>
                <a:lnTo>
                  <a:pt x="949302" y="0"/>
                </a:lnTo>
                <a:lnTo>
                  <a:pt x="949302" y="1004070"/>
                </a:lnTo>
                <a:lnTo>
                  <a:pt x="0" y="1004070"/>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8" name="Freeform 8"/>
          <p:cNvSpPr/>
          <p:nvPr/>
        </p:nvSpPr>
        <p:spPr>
          <a:xfrm>
            <a:off x="6418152" y="6029196"/>
            <a:ext cx="854372" cy="1004070"/>
          </a:xfrm>
          <a:custGeom>
            <a:avLst/>
            <a:gdLst/>
            <a:ahLst/>
            <a:cxnLst/>
            <a:rect l="l" t="t" r="r" b="b"/>
            <a:pathLst>
              <a:path w="854372" h="1004070">
                <a:moveTo>
                  <a:pt x="0" y="0"/>
                </a:moveTo>
                <a:lnTo>
                  <a:pt x="854371" y="0"/>
                </a:lnTo>
                <a:lnTo>
                  <a:pt x="854371" y="1004069"/>
                </a:lnTo>
                <a:lnTo>
                  <a:pt x="0" y="1004069"/>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9" name="Freeform 9"/>
          <p:cNvSpPr/>
          <p:nvPr/>
        </p:nvSpPr>
        <p:spPr>
          <a:xfrm>
            <a:off x="4643772" y="7665119"/>
            <a:ext cx="1018890" cy="1004070"/>
          </a:xfrm>
          <a:custGeom>
            <a:avLst/>
            <a:gdLst/>
            <a:ahLst/>
            <a:cxnLst/>
            <a:rect l="l" t="t" r="r" b="b"/>
            <a:pathLst>
              <a:path w="1018890" h="1004070">
                <a:moveTo>
                  <a:pt x="0" y="0"/>
                </a:moveTo>
                <a:lnTo>
                  <a:pt x="1018890" y="0"/>
                </a:lnTo>
                <a:lnTo>
                  <a:pt x="1018890" y="1004069"/>
                </a:lnTo>
                <a:lnTo>
                  <a:pt x="0" y="1004069"/>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0" name="Freeform 10"/>
          <p:cNvSpPr/>
          <p:nvPr/>
        </p:nvSpPr>
        <p:spPr>
          <a:xfrm>
            <a:off x="2739540" y="7673060"/>
            <a:ext cx="1030295" cy="1004070"/>
          </a:xfrm>
          <a:custGeom>
            <a:avLst/>
            <a:gdLst/>
            <a:ahLst/>
            <a:cxnLst/>
            <a:rect l="l" t="t" r="r" b="b"/>
            <a:pathLst>
              <a:path w="1030295" h="1004070">
                <a:moveTo>
                  <a:pt x="0" y="0"/>
                </a:moveTo>
                <a:lnTo>
                  <a:pt x="1030295" y="0"/>
                </a:lnTo>
                <a:lnTo>
                  <a:pt x="1030295" y="1004070"/>
                </a:lnTo>
                <a:lnTo>
                  <a:pt x="0" y="1004070"/>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11" name="Freeform 11"/>
          <p:cNvSpPr/>
          <p:nvPr/>
        </p:nvSpPr>
        <p:spPr>
          <a:xfrm>
            <a:off x="14469544" y="6029196"/>
            <a:ext cx="1004070" cy="1004070"/>
          </a:xfrm>
          <a:custGeom>
            <a:avLst/>
            <a:gdLst/>
            <a:ahLst/>
            <a:cxnLst/>
            <a:rect l="l" t="t" r="r" b="b"/>
            <a:pathLst>
              <a:path w="1004070" h="1004070">
                <a:moveTo>
                  <a:pt x="0" y="0"/>
                </a:moveTo>
                <a:lnTo>
                  <a:pt x="1004070" y="0"/>
                </a:lnTo>
                <a:lnTo>
                  <a:pt x="1004070" y="1004069"/>
                </a:lnTo>
                <a:lnTo>
                  <a:pt x="0" y="1004069"/>
                </a:lnTo>
                <a:lnTo>
                  <a:pt x="0" y="0"/>
                </a:lnTo>
                <a:close/>
              </a:path>
            </a:pathLst>
          </a:custGeom>
          <a:blipFill>
            <a:blip r:embed="rId20">
              <a:extLst>
                <a:ext uri="{96DAC541-7B7A-43D3-8B79-37D633B846F1}">
                  <asvg:svgBlip xmlns:asvg="http://schemas.microsoft.com/office/drawing/2016/SVG/main" xmlns="" r:embed="rId21"/>
                </a:ext>
              </a:extLst>
            </a:blip>
            <a:stretch>
              <a:fillRect/>
            </a:stretch>
          </a:blipFill>
        </p:spPr>
      </p:sp>
      <p:sp>
        <p:nvSpPr>
          <p:cNvPr id="12" name="Freeform 12"/>
          <p:cNvSpPr/>
          <p:nvPr/>
        </p:nvSpPr>
        <p:spPr>
          <a:xfrm>
            <a:off x="12853910" y="6029196"/>
            <a:ext cx="1030295" cy="1004070"/>
          </a:xfrm>
          <a:custGeom>
            <a:avLst/>
            <a:gdLst/>
            <a:ahLst/>
            <a:cxnLst/>
            <a:rect l="l" t="t" r="r" b="b"/>
            <a:pathLst>
              <a:path w="1030295" h="1004070">
                <a:moveTo>
                  <a:pt x="0" y="0"/>
                </a:moveTo>
                <a:lnTo>
                  <a:pt x="1030295" y="0"/>
                </a:lnTo>
                <a:lnTo>
                  <a:pt x="1030295" y="1004069"/>
                </a:lnTo>
                <a:lnTo>
                  <a:pt x="0" y="1004069"/>
                </a:lnTo>
                <a:lnTo>
                  <a:pt x="0" y="0"/>
                </a:lnTo>
                <a:close/>
              </a:path>
            </a:pathLst>
          </a:custGeom>
          <a:blipFill>
            <a:blip r:embed="rId22">
              <a:extLst>
                <a:ext uri="{96DAC541-7B7A-43D3-8B79-37D633B846F1}">
                  <asvg:svgBlip xmlns:asvg="http://schemas.microsoft.com/office/drawing/2016/SVG/main" xmlns="" r:embed="rId23"/>
                </a:ext>
              </a:extLst>
            </a:blip>
            <a:stretch>
              <a:fillRect/>
            </a:stretch>
          </a:blipFill>
        </p:spPr>
      </p:sp>
      <p:sp>
        <p:nvSpPr>
          <p:cNvPr id="13" name="Freeform 13"/>
          <p:cNvSpPr/>
          <p:nvPr/>
        </p:nvSpPr>
        <p:spPr>
          <a:xfrm>
            <a:off x="11324421" y="6029196"/>
            <a:ext cx="991290" cy="1004070"/>
          </a:xfrm>
          <a:custGeom>
            <a:avLst/>
            <a:gdLst/>
            <a:ahLst/>
            <a:cxnLst/>
            <a:rect l="l" t="t" r="r" b="b"/>
            <a:pathLst>
              <a:path w="991290" h="1004070">
                <a:moveTo>
                  <a:pt x="0" y="0"/>
                </a:moveTo>
                <a:lnTo>
                  <a:pt x="991291" y="0"/>
                </a:lnTo>
                <a:lnTo>
                  <a:pt x="991291" y="1004069"/>
                </a:lnTo>
                <a:lnTo>
                  <a:pt x="0" y="1004069"/>
                </a:lnTo>
                <a:lnTo>
                  <a:pt x="0" y="0"/>
                </a:lnTo>
                <a:close/>
              </a:path>
            </a:pathLst>
          </a:custGeom>
          <a:blipFill>
            <a:blip r:embed="rId24">
              <a:extLst>
                <a:ext uri="{96DAC541-7B7A-43D3-8B79-37D633B846F1}">
                  <asvg:svgBlip xmlns:asvg="http://schemas.microsoft.com/office/drawing/2016/SVG/main" xmlns="" r:embed="rId25"/>
                </a:ext>
              </a:extLst>
            </a:blip>
            <a:stretch>
              <a:fillRect/>
            </a:stretch>
          </a:blipFill>
        </p:spPr>
      </p:sp>
      <p:sp>
        <p:nvSpPr>
          <p:cNvPr id="14" name="Freeform 14"/>
          <p:cNvSpPr/>
          <p:nvPr/>
        </p:nvSpPr>
        <p:spPr>
          <a:xfrm>
            <a:off x="2734037" y="4268450"/>
            <a:ext cx="1235432" cy="1004070"/>
          </a:xfrm>
          <a:custGeom>
            <a:avLst/>
            <a:gdLst/>
            <a:ahLst/>
            <a:cxnLst/>
            <a:rect l="l" t="t" r="r" b="b"/>
            <a:pathLst>
              <a:path w="1235432" h="1004070">
                <a:moveTo>
                  <a:pt x="0" y="0"/>
                </a:moveTo>
                <a:lnTo>
                  <a:pt x="1235432" y="0"/>
                </a:lnTo>
                <a:lnTo>
                  <a:pt x="1235432" y="1004070"/>
                </a:lnTo>
                <a:lnTo>
                  <a:pt x="0" y="1004070"/>
                </a:lnTo>
                <a:lnTo>
                  <a:pt x="0" y="0"/>
                </a:lnTo>
                <a:close/>
              </a:path>
            </a:pathLst>
          </a:custGeom>
          <a:blipFill>
            <a:blip r:embed="rId26">
              <a:extLst>
                <a:ext uri="{96DAC541-7B7A-43D3-8B79-37D633B846F1}">
                  <asvg:svgBlip xmlns:asvg="http://schemas.microsoft.com/office/drawing/2016/SVG/main" xmlns="" r:embed="rId27"/>
                </a:ext>
              </a:extLst>
            </a:blip>
            <a:stretch>
              <a:fillRect/>
            </a:stretch>
          </a:blipFill>
        </p:spPr>
      </p:sp>
      <p:sp>
        <p:nvSpPr>
          <p:cNvPr id="15" name="Freeform 15"/>
          <p:cNvSpPr/>
          <p:nvPr/>
        </p:nvSpPr>
        <p:spPr>
          <a:xfrm>
            <a:off x="9674115" y="6029196"/>
            <a:ext cx="858023" cy="1004070"/>
          </a:xfrm>
          <a:custGeom>
            <a:avLst/>
            <a:gdLst/>
            <a:ahLst/>
            <a:cxnLst/>
            <a:rect l="l" t="t" r="r" b="b"/>
            <a:pathLst>
              <a:path w="858023" h="1004070">
                <a:moveTo>
                  <a:pt x="0" y="0"/>
                </a:moveTo>
                <a:lnTo>
                  <a:pt x="858023" y="0"/>
                </a:lnTo>
                <a:lnTo>
                  <a:pt x="858023" y="1004069"/>
                </a:lnTo>
                <a:lnTo>
                  <a:pt x="0" y="1004069"/>
                </a:lnTo>
                <a:lnTo>
                  <a:pt x="0" y="0"/>
                </a:lnTo>
                <a:close/>
              </a:path>
            </a:pathLst>
          </a:custGeom>
          <a:blipFill>
            <a:blip r:embed="rId28">
              <a:extLst>
                <a:ext uri="{96DAC541-7B7A-43D3-8B79-37D633B846F1}">
                  <asvg:svgBlip xmlns:asvg="http://schemas.microsoft.com/office/drawing/2016/SVG/main" xmlns="" r:embed="rId29"/>
                </a:ext>
              </a:extLst>
            </a:blip>
            <a:stretch>
              <a:fillRect/>
            </a:stretch>
          </a:blipFill>
        </p:spPr>
      </p:sp>
      <p:sp>
        <p:nvSpPr>
          <p:cNvPr id="16" name="Freeform 16"/>
          <p:cNvSpPr/>
          <p:nvPr/>
        </p:nvSpPr>
        <p:spPr>
          <a:xfrm>
            <a:off x="7939298" y="6029196"/>
            <a:ext cx="901837" cy="1004070"/>
          </a:xfrm>
          <a:custGeom>
            <a:avLst/>
            <a:gdLst/>
            <a:ahLst/>
            <a:cxnLst/>
            <a:rect l="l" t="t" r="r" b="b"/>
            <a:pathLst>
              <a:path w="901837" h="1004070">
                <a:moveTo>
                  <a:pt x="0" y="0"/>
                </a:moveTo>
                <a:lnTo>
                  <a:pt x="901837" y="0"/>
                </a:lnTo>
                <a:lnTo>
                  <a:pt x="901837" y="1004069"/>
                </a:lnTo>
                <a:lnTo>
                  <a:pt x="0" y="1004069"/>
                </a:lnTo>
                <a:lnTo>
                  <a:pt x="0" y="0"/>
                </a:lnTo>
                <a:close/>
              </a:path>
            </a:pathLst>
          </a:custGeom>
          <a:blipFill>
            <a:blip r:embed="rId30">
              <a:extLst>
                <a:ext uri="{96DAC541-7B7A-43D3-8B79-37D633B846F1}">
                  <asvg:svgBlip xmlns:asvg="http://schemas.microsoft.com/office/drawing/2016/SVG/main" xmlns="" r:embed="rId31"/>
                </a:ext>
              </a:extLst>
            </a:blip>
            <a:stretch>
              <a:fillRect/>
            </a:stretch>
          </a:blipFill>
        </p:spPr>
      </p:sp>
      <p:sp>
        <p:nvSpPr>
          <p:cNvPr id="17" name="Freeform 17"/>
          <p:cNvSpPr/>
          <p:nvPr/>
        </p:nvSpPr>
        <p:spPr>
          <a:xfrm>
            <a:off x="14469544" y="4268450"/>
            <a:ext cx="965732" cy="1004070"/>
          </a:xfrm>
          <a:custGeom>
            <a:avLst/>
            <a:gdLst/>
            <a:ahLst/>
            <a:cxnLst/>
            <a:rect l="l" t="t" r="r" b="b"/>
            <a:pathLst>
              <a:path w="965732" h="1004070">
                <a:moveTo>
                  <a:pt x="0" y="0"/>
                </a:moveTo>
                <a:lnTo>
                  <a:pt x="965733" y="0"/>
                </a:lnTo>
                <a:lnTo>
                  <a:pt x="965733" y="1004070"/>
                </a:lnTo>
                <a:lnTo>
                  <a:pt x="0" y="1004070"/>
                </a:lnTo>
                <a:lnTo>
                  <a:pt x="0" y="0"/>
                </a:lnTo>
                <a:close/>
              </a:path>
            </a:pathLst>
          </a:custGeom>
          <a:blipFill>
            <a:blip r:embed="rId32">
              <a:extLst>
                <a:ext uri="{96DAC541-7B7A-43D3-8B79-37D633B846F1}">
                  <asvg:svgBlip xmlns:asvg="http://schemas.microsoft.com/office/drawing/2016/SVG/main" xmlns="" r:embed="rId33"/>
                </a:ext>
              </a:extLst>
            </a:blip>
            <a:stretch>
              <a:fillRect/>
            </a:stretch>
          </a:blipFill>
        </p:spPr>
      </p:sp>
      <p:sp>
        <p:nvSpPr>
          <p:cNvPr id="18" name="Freeform 18"/>
          <p:cNvSpPr/>
          <p:nvPr/>
        </p:nvSpPr>
        <p:spPr>
          <a:xfrm>
            <a:off x="12820162" y="4114980"/>
            <a:ext cx="1064043" cy="1004070"/>
          </a:xfrm>
          <a:custGeom>
            <a:avLst/>
            <a:gdLst/>
            <a:ahLst/>
            <a:cxnLst/>
            <a:rect l="l" t="t" r="r" b="b"/>
            <a:pathLst>
              <a:path w="1064043" h="1004070">
                <a:moveTo>
                  <a:pt x="0" y="0"/>
                </a:moveTo>
                <a:lnTo>
                  <a:pt x="1064043" y="0"/>
                </a:lnTo>
                <a:lnTo>
                  <a:pt x="1064043" y="1004070"/>
                </a:lnTo>
                <a:lnTo>
                  <a:pt x="0" y="1004070"/>
                </a:lnTo>
                <a:lnTo>
                  <a:pt x="0" y="0"/>
                </a:lnTo>
                <a:close/>
              </a:path>
            </a:pathLst>
          </a:custGeom>
          <a:blipFill>
            <a:blip r:embed="rId34">
              <a:extLst>
                <a:ext uri="{96DAC541-7B7A-43D3-8B79-37D633B846F1}">
                  <asvg:svgBlip xmlns:asvg="http://schemas.microsoft.com/office/drawing/2016/SVG/main" xmlns="" r:embed="rId35"/>
                </a:ext>
              </a:extLst>
            </a:blip>
            <a:stretch>
              <a:fillRect/>
            </a:stretch>
          </a:blipFill>
        </p:spPr>
      </p:sp>
      <p:sp>
        <p:nvSpPr>
          <p:cNvPr id="19" name="Freeform 19"/>
          <p:cNvSpPr/>
          <p:nvPr/>
        </p:nvSpPr>
        <p:spPr>
          <a:xfrm>
            <a:off x="11283491" y="4268450"/>
            <a:ext cx="1032221" cy="1004070"/>
          </a:xfrm>
          <a:custGeom>
            <a:avLst/>
            <a:gdLst/>
            <a:ahLst/>
            <a:cxnLst/>
            <a:rect l="l" t="t" r="r" b="b"/>
            <a:pathLst>
              <a:path w="1032221" h="1004070">
                <a:moveTo>
                  <a:pt x="0" y="0"/>
                </a:moveTo>
                <a:lnTo>
                  <a:pt x="1032221" y="0"/>
                </a:lnTo>
                <a:lnTo>
                  <a:pt x="1032221" y="1004070"/>
                </a:lnTo>
                <a:lnTo>
                  <a:pt x="0" y="1004070"/>
                </a:lnTo>
                <a:lnTo>
                  <a:pt x="0" y="0"/>
                </a:lnTo>
                <a:close/>
              </a:path>
            </a:pathLst>
          </a:custGeom>
          <a:blipFill>
            <a:blip r:embed="rId36">
              <a:extLst>
                <a:ext uri="{96DAC541-7B7A-43D3-8B79-37D633B846F1}">
                  <asvg:svgBlip xmlns:asvg="http://schemas.microsoft.com/office/drawing/2016/SVG/main" xmlns="" r:embed="rId37"/>
                </a:ext>
              </a:extLst>
            </a:blip>
            <a:stretch>
              <a:fillRect/>
            </a:stretch>
          </a:blipFill>
        </p:spPr>
      </p:sp>
      <p:sp>
        <p:nvSpPr>
          <p:cNvPr id="20" name="Freeform 20"/>
          <p:cNvSpPr/>
          <p:nvPr/>
        </p:nvSpPr>
        <p:spPr>
          <a:xfrm>
            <a:off x="9683618" y="4268450"/>
            <a:ext cx="923744" cy="1004070"/>
          </a:xfrm>
          <a:custGeom>
            <a:avLst/>
            <a:gdLst/>
            <a:ahLst/>
            <a:cxnLst/>
            <a:rect l="l" t="t" r="r" b="b"/>
            <a:pathLst>
              <a:path w="923744" h="1004070">
                <a:moveTo>
                  <a:pt x="0" y="0"/>
                </a:moveTo>
                <a:lnTo>
                  <a:pt x="923744" y="0"/>
                </a:lnTo>
                <a:lnTo>
                  <a:pt x="923744" y="1004070"/>
                </a:lnTo>
                <a:lnTo>
                  <a:pt x="0" y="1004070"/>
                </a:lnTo>
                <a:lnTo>
                  <a:pt x="0" y="0"/>
                </a:lnTo>
                <a:close/>
              </a:path>
            </a:pathLst>
          </a:custGeom>
          <a:blipFill>
            <a:blip r:embed="rId38">
              <a:extLst>
                <a:ext uri="{96DAC541-7B7A-43D3-8B79-37D633B846F1}">
                  <asvg:svgBlip xmlns:asvg="http://schemas.microsoft.com/office/drawing/2016/SVG/main" xmlns="" r:embed="rId39"/>
                </a:ext>
              </a:extLst>
            </a:blip>
            <a:stretch>
              <a:fillRect/>
            </a:stretch>
          </a:blipFill>
        </p:spPr>
      </p:sp>
      <p:sp>
        <p:nvSpPr>
          <p:cNvPr id="21" name="Freeform 21"/>
          <p:cNvSpPr/>
          <p:nvPr/>
        </p:nvSpPr>
        <p:spPr>
          <a:xfrm>
            <a:off x="4846037" y="6029196"/>
            <a:ext cx="695546" cy="1004070"/>
          </a:xfrm>
          <a:custGeom>
            <a:avLst/>
            <a:gdLst/>
            <a:ahLst/>
            <a:cxnLst/>
            <a:rect l="l" t="t" r="r" b="b"/>
            <a:pathLst>
              <a:path w="695546" h="1004070">
                <a:moveTo>
                  <a:pt x="0" y="0"/>
                </a:moveTo>
                <a:lnTo>
                  <a:pt x="695547" y="0"/>
                </a:lnTo>
                <a:lnTo>
                  <a:pt x="695547" y="1004069"/>
                </a:lnTo>
                <a:lnTo>
                  <a:pt x="0" y="1004069"/>
                </a:lnTo>
                <a:lnTo>
                  <a:pt x="0" y="0"/>
                </a:lnTo>
                <a:close/>
              </a:path>
            </a:pathLst>
          </a:custGeom>
          <a:blipFill>
            <a:blip r:embed="rId40">
              <a:extLst>
                <a:ext uri="{96DAC541-7B7A-43D3-8B79-37D633B846F1}">
                  <asvg:svgBlip xmlns:asvg="http://schemas.microsoft.com/office/drawing/2016/SVG/main" xmlns="" r:embed="rId41"/>
                </a:ext>
              </a:extLst>
            </a:blip>
            <a:stretch>
              <a:fillRect/>
            </a:stretch>
          </a:blipFill>
        </p:spPr>
      </p:sp>
      <p:sp>
        <p:nvSpPr>
          <p:cNvPr id="22" name="Freeform 22"/>
          <p:cNvSpPr/>
          <p:nvPr/>
        </p:nvSpPr>
        <p:spPr>
          <a:xfrm>
            <a:off x="7939298" y="4268450"/>
            <a:ext cx="1091380" cy="1004070"/>
          </a:xfrm>
          <a:custGeom>
            <a:avLst/>
            <a:gdLst/>
            <a:ahLst/>
            <a:cxnLst/>
            <a:rect l="l" t="t" r="r" b="b"/>
            <a:pathLst>
              <a:path w="1091380" h="1004070">
                <a:moveTo>
                  <a:pt x="0" y="0"/>
                </a:moveTo>
                <a:lnTo>
                  <a:pt x="1091380" y="0"/>
                </a:lnTo>
                <a:lnTo>
                  <a:pt x="1091380" y="1004070"/>
                </a:lnTo>
                <a:lnTo>
                  <a:pt x="0" y="1004070"/>
                </a:lnTo>
                <a:lnTo>
                  <a:pt x="0" y="0"/>
                </a:lnTo>
                <a:close/>
              </a:path>
            </a:pathLst>
          </a:custGeom>
          <a:blipFill>
            <a:blip r:embed="rId42">
              <a:extLst>
                <a:ext uri="{96DAC541-7B7A-43D3-8B79-37D633B846F1}">
                  <asvg:svgBlip xmlns:asvg="http://schemas.microsoft.com/office/drawing/2016/SVG/main" xmlns="" r:embed="rId43"/>
                </a:ext>
              </a:extLst>
            </a:blip>
            <a:stretch>
              <a:fillRect/>
            </a:stretch>
          </a:blipFill>
        </p:spPr>
      </p:sp>
      <p:sp>
        <p:nvSpPr>
          <p:cNvPr id="23" name="Freeform 23"/>
          <p:cNvSpPr/>
          <p:nvPr/>
        </p:nvSpPr>
        <p:spPr>
          <a:xfrm>
            <a:off x="3015859" y="6029196"/>
            <a:ext cx="677291" cy="1004070"/>
          </a:xfrm>
          <a:custGeom>
            <a:avLst/>
            <a:gdLst/>
            <a:ahLst/>
            <a:cxnLst/>
            <a:rect l="l" t="t" r="r" b="b"/>
            <a:pathLst>
              <a:path w="677291" h="1004070">
                <a:moveTo>
                  <a:pt x="0" y="0"/>
                </a:moveTo>
                <a:lnTo>
                  <a:pt x="677291" y="0"/>
                </a:lnTo>
                <a:lnTo>
                  <a:pt x="677291" y="1004069"/>
                </a:lnTo>
                <a:lnTo>
                  <a:pt x="0" y="1004069"/>
                </a:lnTo>
                <a:lnTo>
                  <a:pt x="0" y="0"/>
                </a:lnTo>
                <a:close/>
              </a:path>
            </a:pathLst>
          </a:custGeom>
          <a:blipFill>
            <a:blip r:embed="rId44">
              <a:extLst>
                <a:ext uri="{96DAC541-7B7A-43D3-8B79-37D633B846F1}">
                  <asvg:svgBlip xmlns:asvg="http://schemas.microsoft.com/office/drawing/2016/SVG/main" xmlns="" r:embed="rId45"/>
                </a:ext>
              </a:extLst>
            </a:blip>
            <a:stretch>
              <a:fillRect/>
            </a:stretch>
          </a:blipFill>
        </p:spPr>
      </p:sp>
      <p:sp>
        <p:nvSpPr>
          <p:cNvPr id="24" name="Freeform 24"/>
          <p:cNvSpPr/>
          <p:nvPr/>
        </p:nvSpPr>
        <p:spPr>
          <a:xfrm>
            <a:off x="6343525" y="4268450"/>
            <a:ext cx="1091380" cy="1004070"/>
          </a:xfrm>
          <a:custGeom>
            <a:avLst/>
            <a:gdLst/>
            <a:ahLst/>
            <a:cxnLst/>
            <a:rect l="l" t="t" r="r" b="b"/>
            <a:pathLst>
              <a:path w="1091380" h="1004070">
                <a:moveTo>
                  <a:pt x="0" y="0"/>
                </a:moveTo>
                <a:lnTo>
                  <a:pt x="1091380" y="0"/>
                </a:lnTo>
                <a:lnTo>
                  <a:pt x="1091380" y="1004070"/>
                </a:lnTo>
                <a:lnTo>
                  <a:pt x="0" y="1004070"/>
                </a:lnTo>
                <a:lnTo>
                  <a:pt x="0" y="0"/>
                </a:lnTo>
                <a:close/>
              </a:path>
            </a:pathLst>
          </a:custGeom>
          <a:blipFill>
            <a:blip r:embed="rId42">
              <a:extLst>
                <a:ext uri="{96DAC541-7B7A-43D3-8B79-37D633B846F1}">
                  <asvg:svgBlip xmlns:asvg="http://schemas.microsoft.com/office/drawing/2016/SVG/main" xmlns="" r:embed="rId43"/>
                </a:ext>
              </a:extLst>
            </a:blip>
            <a:stretch>
              <a:fillRect/>
            </a:stretch>
          </a:blipFill>
        </p:spPr>
      </p:sp>
      <p:sp>
        <p:nvSpPr>
          <p:cNvPr id="25" name="Freeform 25"/>
          <p:cNvSpPr/>
          <p:nvPr/>
        </p:nvSpPr>
        <p:spPr>
          <a:xfrm>
            <a:off x="4822305" y="4268450"/>
            <a:ext cx="743011" cy="1004070"/>
          </a:xfrm>
          <a:custGeom>
            <a:avLst/>
            <a:gdLst/>
            <a:ahLst/>
            <a:cxnLst/>
            <a:rect l="l" t="t" r="r" b="b"/>
            <a:pathLst>
              <a:path w="743011" h="1004070">
                <a:moveTo>
                  <a:pt x="0" y="0"/>
                </a:moveTo>
                <a:lnTo>
                  <a:pt x="743011" y="0"/>
                </a:lnTo>
                <a:lnTo>
                  <a:pt x="743011" y="1004070"/>
                </a:lnTo>
                <a:lnTo>
                  <a:pt x="0" y="1004070"/>
                </a:lnTo>
                <a:lnTo>
                  <a:pt x="0" y="0"/>
                </a:lnTo>
                <a:close/>
              </a:path>
            </a:pathLst>
          </a:custGeom>
          <a:blipFill>
            <a:blip r:embed="rId46">
              <a:extLst>
                <a:ext uri="{96DAC541-7B7A-43D3-8B79-37D633B846F1}">
                  <asvg:svgBlip xmlns:asvg="http://schemas.microsoft.com/office/drawing/2016/SVG/main" xmlns="" r:embed="rId47"/>
                </a:ext>
              </a:extLst>
            </a:blip>
            <a:stretch>
              <a:fillRect/>
            </a:stretch>
          </a:blipFill>
        </p:spPr>
      </p:sp>
      <p:sp>
        <p:nvSpPr>
          <p:cNvPr id="26" name="Freeform 26"/>
          <p:cNvSpPr/>
          <p:nvPr/>
        </p:nvSpPr>
        <p:spPr>
          <a:xfrm>
            <a:off x="6418152" y="2504743"/>
            <a:ext cx="912790" cy="1004070"/>
          </a:xfrm>
          <a:custGeom>
            <a:avLst/>
            <a:gdLst/>
            <a:ahLst/>
            <a:cxnLst/>
            <a:rect l="l" t="t" r="r" b="b"/>
            <a:pathLst>
              <a:path w="912790" h="1004070">
                <a:moveTo>
                  <a:pt x="0" y="0"/>
                </a:moveTo>
                <a:lnTo>
                  <a:pt x="912790" y="0"/>
                </a:lnTo>
                <a:lnTo>
                  <a:pt x="912790" y="1004070"/>
                </a:lnTo>
                <a:lnTo>
                  <a:pt x="0" y="1004070"/>
                </a:lnTo>
                <a:lnTo>
                  <a:pt x="0" y="0"/>
                </a:lnTo>
                <a:close/>
              </a:path>
            </a:pathLst>
          </a:custGeom>
          <a:blipFill>
            <a:blip r:embed="rId48">
              <a:extLst>
                <a:ext uri="{96DAC541-7B7A-43D3-8B79-37D633B846F1}">
                  <asvg:svgBlip xmlns:asvg="http://schemas.microsoft.com/office/drawing/2016/SVG/main" xmlns="" r:embed="rId49"/>
                </a:ext>
              </a:extLst>
            </a:blip>
            <a:stretch>
              <a:fillRect/>
            </a:stretch>
          </a:blipFill>
        </p:spPr>
      </p:sp>
      <p:sp>
        <p:nvSpPr>
          <p:cNvPr id="27" name="Freeform 27"/>
          <p:cNvSpPr/>
          <p:nvPr/>
        </p:nvSpPr>
        <p:spPr>
          <a:xfrm>
            <a:off x="8005245" y="2504743"/>
            <a:ext cx="1004070" cy="1004070"/>
          </a:xfrm>
          <a:custGeom>
            <a:avLst/>
            <a:gdLst/>
            <a:ahLst/>
            <a:cxnLst/>
            <a:rect l="l" t="t" r="r" b="b"/>
            <a:pathLst>
              <a:path w="1004070" h="1004070">
                <a:moveTo>
                  <a:pt x="0" y="0"/>
                </a:moveTo>
                <a:lnTo>
                  <a:pt x="1004070" y="0"/>
                </a:lnTo>
                <a:lnTo>
                  <a:pt x="1004070" y="1004070"/>
                </a:lnTo>
                <a:lnTo>
                  <a:pt x="0" y="1004070"/>
                </a:lnTo>
                <a:lnTo>
                  <a:pt x="0" y="0"/>
                </a:lnTo>
                <a:close/>
              </a:path>
            </a:pathLst>
          </a:custGeom>
          <a:blipFill>
            <a:blip r:embed="rId50">
              <a:extLst>
                <a:ext uri="{96DAC541-7B7A-43D3-8B79-37D633B846F1}">
                  <asvg:svgBlip xmlns:asvg="http://schemas.microsoft.com/office/drawing/2016/SVG/main" xmlns="" r:embed="rId51"/>
                </a:ext>
              </a:extLst>
            </a:blip>
            <a:stretch>
              <a:fillRect/>
            </a:stretch>
          </a:blipFill>
        </p:spPr>
      </p:sp>
      <p:sp>
        <p:nvSpPr>
          <p:cNvPr id="28" name="Freeform 28"/>
          <p:cNvSpPr/>
          <p:nvPr/>
        </p:nvSpPr>
        <p:spPr>
          <a:xfrm>
            <a:off x="2739540" y="2504743"/>
            <a:ext cx="1229929" cy="1004070"/>
          </a:xfrm>
          <a:custGeom>
            <a:avLst/>
            <a:gdLst/>
            <a:ahLst/>
            <a:cxnLst/>
            <a:rect l="l" t="t" r="r" b="b"/>
            <a:pathLst>
              <a:path w="1229929" h="1004070">
                <a:moveTo>
                  <a:pt x="0" y="0"/>
                </a:moveTo>
                <a:lnTo>
                  <a:pt x="1229929" y="0"/>
                </a:lnTo>
                <a:lnTo>
                  <a:pt x="1229929" y="1004070"/>
                </a:lnTo>
                <a:lnTo>
                  <a:pt x="0" y="1004070"/>
                </a:lnTo>
                <a:lnTo>
                  <a:pt x="0" y="0"/>
                </a:lnTo>
                <a:close/>
              </a:path>
            </a:pathLst>
          </a:custGeom>
          <a:blipFill>
            <a:blip r:embed="rId52">
              <a:extLst>
                <a:ext uri="{96DAC541-7B7A-43D3-8B79-37D633B846F1}">
                  <asvg:svgBlip xmlns:asvg="http://schemas.microsoft.com/office/drawing/2016/SVG/main" xmlns="" r:embed="rId53"/>
                </a:ext>
              </a:extLst>
            </a:blip>
            <a:stretch>
              <a:fillRect/>
            </a:stretch>
          </a:blipFill>
        </p:spPr>
      </p:sp>
      <p:sp>
        <p:nvSpPr>
          <p:cNvPr id="29" name="Freeform 29"/>
          <p:cNvSpPr/>
          <p:nvPr/>
        </p:nvSpPr>
        <p:spPr>
          <a:xfrm>
            <a:off x="9683618" y="2504743"/>
            <a:ext cx="925570" cy="1004070"/>
          </a:xfrm>
          <a:custGeom>
            <a:avLst/>
            <a:gdLst/>
            <a:ahLst/>
            <a:cxnLst/>
            <a:rect l="l" t="t" r="r" b="b"/>
            <a:pathLst>
              <a:path w="925570" h="1004070">
                <a:moveTo>
                  <a:pt x="0" y="0"/>
                </a:moveTo>
                <a:lnTo>
                  <a:pt x="925569" y="0"/>
                </a:lnTo>
                <a:lnTo>
                  <a:pt x="925569" y="1004070"/>
                </a:lnTo>
                <a:lnTo>
                  <a:pt x="0" y="1004070"/>
                </a:lnTo>
                <a:lnTo>
                  <a:pt x="0" y="0"/>
                </a:lnTo>
                <a:close/>
              </a:path>
            </a:pathLst>
          </a:custGeom>
          <a:blipFill>
            <a:blip r:embed="rId54">
              <a:extLst>
                <a:ext uri="{96DAC541-7B7A-43D3-8B79-37D633B846F1}">
                  <asvg:svgBlip xmlns:asvg="http://schemas.microsoft.com/office/drawing/2016/SVG/main" xmlns="" r:embed="rId55"/>
                </a:ext>
              </a:extLst>
            </a:blip>
            <a:stretch>
              <a:fillRect/>
            </a:stretch>
          </a:blipFill>
        </p:spPr>
      </p:sp>
      <p:sp>
        <p:nvSpPr>
          <p:cNvPr id="30" name="Freeform 30"/>
          <p:cNvSpPr/>
          <p:nvPr/>
        </p:nvSpPr>
        <p:spPr>
          <a:xfrm>
            <a:off x="11283491" y="2504743"/>
            <a:ext cx="892709" cy="1004070"/>
          </a:xfrm>
          <a:custGeom>
            <a:avLst/>
            <a:gdLst/>
            <a:ahLst/>
            <a:cxnLst/>
            <a:rect l="l" t="t" r="r" b="b"/>
            <a:pathLst>
              <a:path w="892709" h="1004070">
                <a:moveTo>
                  <a:pt x="0" y="0"/>
                </a:moveTo>
                <a:lnTo>
                  <a:pt x="892709" y="0"/>
                </a:lnTo>
                <a:lnTo>
                  <a:pt x="892709" y="1004070"/>
                </a:lnTo>
                <a:lnTo>
                  <a:pt x="0" y="1004070"/>
                </a:lnTo>
                <a:lnTo>
                  <a:pt x="0" y="0"/>
                </a:lnTo>
                <a:close/>
              </a:path>
            </a:pathLst>
          </a:custGeom>
          <a:blipFill>
            <a:blip r:embed="rId56">
              <a:extLst>
                <a:ext uri="{96DAC541-7B7A-43D3-8B79-37D633B846F1}">
                  <asvg:svgBlip xmlns:asvg="http://schemas.microsoft.com/office/drawing/2016/SVG/main" xmlns="" r:embed="rId57"/>
                </a:ext>
              </a:extLst>
            </a:blip>
            <a:stretch>
              <a:fillRect/>
            </a:stretch>
          </a:blipFill>
        </p:spPr>
      </p:sp>
      <p:sp>
        <p:nvSpPr>
          <p:cNvPr id="31" name="Freeform 31"/>
          <p:cNvSpPr/>
          <p:nvPr/>
        </p:nvSpPr>
        <p:spPr>
          <a:xfrm>
            <a:off x="12850503" y="2504743"/>
            <a:ext cx="925570" cy="1004070"/>
          </a:xfrm>
          <a:custGeom>
            <a:avLst/>
            <a:gdLst/>
            <a:ahLst/>
            <a:cxnLst/>
            <a:rect l="l" t="t" r="r" b="b"/>
            <a:pathLst>
              <a:path w="925570" h="1004070">
                <a:moveTo>
                  <a:pt x="0" y="0"/>
                </a:moveTo>
                <a:lnTo>
                  <a:pt x="925569" y="0"/>
                </a:lnTo>
                <a:lnTo>
                  <a:pt x="925569" y="1004070"/>
                </a:lnTo>
                <a:lnTo>
                  <a:pt x="0" y="1004070"/>
                </a:lnTo>
                <a:lnTo>
                  <a:pt x="0" y="0"/>
                </a:lnTo>
                <a:close/>
              </a:path>
            </a:pathLst>
          </a:custGeom>
          <a:blipFill>
            <a:blip r:embed="rId58">
              <a:extLst>
                <a:ext uri="{96DAC541-7B7A-43D3-8B79-37D633B846F1}">
                  <asvg:svgBlip xmlns:asvg="http://schemas.microsoft.com/office/drawing/2016/SVG/main" xmlns="" r:embed="rId59"/>
                </a:ext>
              </a:extLst>
            </a:blip>
            <a:stretch>
              <a:fillRect/>
            </a:stretch>
          </a:blipFill>
        </p:spPr>
      </p:sp>
      <p:sp>
        <p:nvSpPr>
          <p:cNvPr id="32" name="Freeform 32"/>
          <p:cNvSpPr/>
          <p:nvPr/>
        </p:nvSpPr>
        <p:spPr>
          <a:xfrm>
            <a:off x="4643772" y="2504743"/>
            <a:ext cx="1100076" cy="1004070"/>
          </a:xfrm>
          <a:custGeom>
            <a:avLst/>
            <a:gdLst/>
            <a:ahLst/>
            <a:cxnLst/>
            <a:rect l="l" t="t" r="r" b="b"/>
            <a:pathLst>
              <a:path w="1100076" h="1004070">
                <a:moveTo>
                  <a:pt x="0" y="0"/>
                </a:moveTo>
                <a:lnTo>
                  <a:pt x="1100076" y="0"/>
                </a:lnTo>
                <a:lnTo>
                  <a:pt x="1100076" y="1004070"/>
                </a:lnTo>
                <a:lnTo>
                  <a:pt x="0" y="1004070"/>
                </a:lnTo>
                <a:lnTo>
                  <a:pt x="0" y="0"/>
                </a:lnTo>
                <a:close/>
              </a:path>
            </a:pathLst>
          </a:custGeom>
          <a:blipFill>
            <a:blip r:embed="rId60">
              <a:extLst>
                <a:ext uri="{96DAC541-7B7A-43D3-8B79-37D633B846F1}">
                  <asvg:svgBlip xmlns:asvg="http://schemas.microsoft.com/office/drawing/2016/SVG/main" xmlns="" r:embed="rId61"/>
                </a:ext>
              </a:extLst>
            </a:blip>
            <a:stretch>
              <a:fillRect/>
            </a:stretch>
          </a:blipFill>
        </p:spPr>
      </p:sp>
      <p:sp>
        <p:nvSpPr>
          <p:cNvPr id="33" name="Freeform 33"/>
          <p:cNvSpPr/>
          <p:nvPr/>
        </p:nvSpPr>
        <p:spPr>
          <a:xfrm>
            <a:off x="14450376" y="2504743"/>
            <a:ext cx="1004070" cy="1004070"/>
          </a:xfrm>
          <a:custGeom>
            <a:avLst/>
            <a:gdLst/>
            <a:ahLst/>
            <a:cxnLst/>
            <a:rect l="l" t="t" r="r" b="b"/>
            <a:pathLst>
              <a:path w="1004070" h="1004070">
                <a:moveTo>
                  <a:pt x="0" y="0"/>
                </a:moveTo>
                <a:lnTo>
                  <a:pt x="1004069" y="0"/>
                </a:lnTo>
                <a:lnTo>
                  <a:pt x="1004069" y="1004070"/>
                </a:lnTo>
                <a:lnTo>
                  <a:pt x="0" y="1004070"/>
                </a:lnTo>
                <a:lnTo>
                  <a:pt x="0" y="0"/>
                </a:lnTo>
                <a:close/>
              </a:path>
            </a:pathLst>
          </a:custGeom>
          <a:blipFill>
            <a:blip r:embed="rId62">
              <a:extLst>
                <a:ext uri="{96DAC541-7B7A-43D3-8B79-37D633B846F1}">
                  <asvg:svgBlip xmlns:asvg="http://schemas.microsoft.com/office/drawing/2016/SVG/main" xmlns="" r:embed="rId63"/>
                </a:ext>
              </a:extLst>
            </a:blip>
            <a:stretch>
              <a:fillRect/>
            </a:stretch>
          </a:blipFill>
        </p:spPr>
      </p:sp>
      <p:sp>
        <p:nvSpPr>
          <p:cNvPr id="34" name="TextBox 34"/>
          <p:cNvSpPr txBox="1"/>
          <p:nvPr/>
        </p:nvSpPr>
        <p:spPr>
          <a:xfrm>
            <a:off x="7470660" y="921629"/>
            <a:ext cx="3346681" cy="717853"/>
          </a:xfrm>
          <a:prstGeom prst="rect">
            <a:avLst/>
          </a:prstGeom>
        </p:spPr>
        <p:txBody>
          <a:bodyPr lIns="0" tIns="0" rIns="0" bIns="0" rtlCol="0" anchor="t">
            <a:spAutoFit/>
          </a:bodyPr>
          <a:lstStyle/>
          <a:p>
            <a:pPr marL="0" lvl="0" indent="0" algn="ctr">
              <a:lnSpc>
                <a:spcPts val="5759"/>
              </a:lnSpc>
              <a:spcBef>
                <a:spcPct val="0"/>
              </a:spcBef>
            </a:pPr>
            <a:r>
              <a:rPr lang="en-US" sz="4799" u="none" spc="143">
                <a:solidFill>
                  <a:srgbClr val="0E16D4"/>
                </a:solidFill>
                <a:latin typeface="Montserrat Heavy"/>
              </a:rPr>
              <a:t>Iconos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749979" y="5391321"/>
            <a:ext cx="1098633" cy="609673"/>
            <a:chOff x="0" y="0"/>
            <a:chExt cx="1464843" cy="812898"/>
          </a:xfrm>
        </p:grpSpPr>
        <p:sp>
          <p:nvSpPr>
            <p:cNvPr id="3" name="AutoShape 3"/>
            <p:cNvSpPr/>
            <p:nvPr/>
          </p:nvSpPr>
          <p:spPr>
            <a:xfrm>
              <a:off x="880781" y="0"/>
              <a:ext cx="584062" cy="0"/>
            </a:xfrm>
            <a:prstGeom prst="line">
              <a:avLst/>
            </a:prstGeom>
            <a:ln w="40376" cap="flat">
              <a:solidFill>
                <a:srgbClr val="252DEF"/>
              </a:solidFill>
              <a:prstDash val="solid"/>
              <a:headEnd type="none" w="sm" len="sm"/>
              <a:tailEnd type="diamond" w="lg" len="lg"/>
            </a:ln>
          </p:spPr>
        </p:sp>
        <p:sp>
          <p:nvSpPr>
            <p:cNvPr id="4" name="AutoShape 4"/>
            <p:cNvSpPr/>
            <p:nvPr/>
          </p:nvSpPr>
          <p:spPr>
            <a:xfrm rot="5400000">
              <a:off x="494520" y="366073"/>
              <a:ext cx="772522" cy="0"/>
            </a:xfrm>
            <a:prstGeom prst="line">
              <a:avLst/>
            </a:prstGeom>
            <a:ln w="40376" cap="flat">
              <a:solidFill>
                <a:srgbClr val="252DEF"/>
              </a:solidFill>
              <a:prstDash val="solid"/>
              <a:headEnd type="none" w="sm" len="sm"/>
              <a:tailEnd type="none" w="sm" len="sm"/>
            </a:ln>
          </p:spPr>
        </p:sp>
        <p:sp>
          <p:nvSpPr>
            <p:cNvPr id="5" name="AutoShape 5"/>
            <p:cNvSpPr/>
            <p:nvPr/>
          </p:nvSpPr>
          <p:spPr>
            <a:xfrm rot="-10800000">
              <a:off x="0" y="772522"/>
              <a:ext cx="900969" cy="0"/>
            </a:xfrm>
            <a:prstGeom prst="line">
              <a:avLst/>
            </a:prstGeom>
            <a:ln w="40376" cap="flat">
              <a:solidFill>
                <a:srgbClr val="252DEE"/>
              </a:solidFill>
              <a:prstDash val="solid"/>
              <a:headEnd type="none" w="sm" len="sm"/>
              <a:tailEnd type="diamond" w="lg" len="lg"/>
            </a:ln>
          </p:spPr>
        </p:sp>
      </p:grpSp>
      <p:grpSp>
        <p:nvGrpSpPr>
          <p:cNvPr id="6" name="Group 6"/>
          <p:cNvGrpSpPr/>
          <p:nvPr/>
        </p:nvGrpSpPr>
        <p:grpSpPr>
          <a:xfrm rot="-10800000">
            <a:off x="11429864" y="4420039"/>
            <a:ext cx="1098633" cy="609673"/>
            <a:chOff x="0" y="0"/>
            <a:chExt cx="1464843" cy="812898"/>
          </a:xfrm>
        </p:grpSpPr>
        <p:sp>
          <p:nvSpPr>
            <p:cNvPr id="7" name="AutoShape 7"/>
            <p:cNvSpPr/>
            <p:nvPr/>
          </p:nvSpPr>
          <p:spPr>
            <a:xfrm>
              <a:off x="880781" y="0"/>
              <a:ext cx="584062" cy="0"/>
            </a:xfrm>
            <a:prstGeom prst="line">
              <a:avLst/>
            </a:prstGeom>
            <a:ln w="40376" cap="flat">
              <a:solidFill>
                <a:srgbClr val="343432"/>
              </a:solidFill>
              <a:prstDash val="solid"/>
              <a:headEnd type="none" w="sm" len="sm"/>
              <a:tailEnd type="diamond" w="lg" len="lg"/>
            </a:ln>
          </p:spPr>
        </p:sp>
        <p:sp>
          <p:nvSpPr>
            <p:cNvPr id="8" name="AutoShape 8"/>
            <p:cNvSpPr/>
            <p:nvPr/>
          </p:nvSpPr>
          <p:spPr>
            <a:xfrm rot="5400000">
              <a:off x="494520" y="366073"/>
              <a:ext cx="772522" cy="0"/>
            </a:xfrm>
            <a:prstGeom prst="line">
              <a:avLst/>
            </a:prstGeom>
            <a:ln w="40376" cap="flat">
              <a:solidFill>
                <a:srgbClr val="343432"/>
              </a:solidFill>
              <a:prstDash val="solid"/>
              <a:headEnd type="none" w="sm" len="sm"/>
              <a:tailEnd type="none" w="sm" len="sm"/>
            </a:ln>
          </p:spPr>
        </p:sp>
        <p:sp>
          <p:nvSpPr>
            <p:cNvPr id="9" name="AutoShape 9"/>
            <p:cNvSpPr/>
            <p:nvPr/>
          </p:nvSpPr>
          <p:spPr>
            <a:xfrm rot="-10800000">
              <a:off x="0" y="772522"/>
              <a:ext cx="900969" cy="0"/>
            </a:xfrm>
            <a:prstGeom prst="line">
              <a:avLst/>
            </a:prstGeom>
            <a:ln w="40376" cap="flat">
              <a:solidFill>
                <a:srgbClr val="343432"/>
              </a:solidFill>
              <a:prstDash val="solid"/>
              <a:headEnd type="none" w="sm" len="sm"/>
              <a:tailEnd type="diamond" w="lg" len="lg"/>
            </a:ln>
          </p:spPr>
        </p:sp>
      </p:grpSp>
      <p:grpSp>
        <p:nvGrpSpPr>
          <p:cNvPr id="10" name="Group 10"/>
          <p:cNvGrpSpPr/>
          <p:nvPr/>
        </p:nvGrpSpPr>
        <p:grpSpPr>
          <a:xfrm>
            <a:off x="5749979" y="4119631"/>
            <a:ext cx="1098633" cy="609673"/>
            <a:chOff x="0" y="0"/>
            <a:chExt cx="1464843" cy="812898"/>
          </a:xfrm>
        </p:grpSpPr>
        <p:sp>
          <p:nvSpPr>
            <p:cNvPr id="11" name="AutoShape 11"/>
            <p:cNvSpPr/>
            <p:nvPr/>
          </p:nvSpPr>
          <p:spPr>
            <a:xfrm>
              <a:off x="824328" y="772522"/>
              <a:ext cx="640515" cy="0"/>
            </a:xfrm>
            <a:prstGeom prst="line">
              <a:avLst/>
            </a:prstGeom>
            <a:ln w="40376" cap="flat">
              <a:solidFill>
                <a:srgbClr val="444BFC"/>
              </a:solidFill>
              <a:prstDash val="solid"/>
              <a:headEnd type="none" w="sm" len="sm"/>
              <a:tailEnd type="diamond" w="lg" len="lg"/>
            </a:ln>
          </p:spPr>
        </p:sp>
        <p:sp>
          <p:nvSpPr>
            <p:cNvPr id="12" name="AutoShape 12"/>
            <p:cNvSpPr/>
            <p:nvPr/>
          </p:nvSpPr>
          <p:spPr>
            <a:xfrm rot="5400000">
              <a:off x="458255" y="366073"/>
              <a:ext cx="772522" cy="0"/>
            </a:xfrm>
            <a:prstGeom prst="line">
              <a:avLst/>
            </a:prstGeom>
            <a:ln w="40376" cap="flat">
              <a:solidFill>
                <a:srgbClr val="444BFC"/>
              </a:solidFill>
              <a:prstDash val="solid"/>
              <a:headEnd type="none" w="sm" len="sm"/>
              <a:tailEnd type="none" w="sm" len="sm"/>
            </a:ln>
          </p:spPr>
        </p:sp>
        <p:sp>
          <p:nvSpPr>
            <p:cNvPr id="13" name="AutoShape 13"/>
            <p:cNvSpPr/>
            <p:nvPr/>
          </p:nvSpPr>
          <p:spPr>
            <a:xfrm rot="-10800000">
              <a:off x="0" y="1557"/>
              <a:ext cx="864704" cy="0"/>
            </a:xfrm>
            <a:prstGeom prst="line">
              <a:avLst/>
            </a:prstGeom>
            <a:ln w="40376" cap="flat">
              <a:solidFill>
                <a:srgbClr val="444BFC"/>
              </a:solidFill>
              <a:prstDash val="solid"/>
              <a:headEnd type="none" w="sm" len="sm"/>
              <a:tailEnd type="diamond" w="lg" len="lg"/>
            </a:ln>
          </p:spPr>
        </p:sp>
      </p:grpSp>
      <p:grpSp>
        <p:nvGrpSpPr>
          <p:cNvPr id="14" name="Group 14"/>
          <p:cNvGrpSpPr/>
          <p:nvPr/>
        </p:nvGrpSpPr>
        <p:grpSpPr>
          <a:xfrm rot="-10800000">
            <a:off x="11429864" y="5691729"/>
            <a:ext cx="1098633" cy="609673"/>
            <a:chOff x="0" y="0"/>
            <a:chExt cx="1464843" cy="812898"/>
          </a:xfrm>
        </p:grpSpPr>
        <p:sp>
          <p:nvSpPr>
            <p:cNvPr id="15" name="AutoShape 15"/>
            <p:cNvSpPr/>
            <p:nvPr/>
          </p:nvSpPr>
          <p:spPr>
            <a:xfrm>
              <a:off x="824328" y="772522"/>
              <a:ext cx="640515" cy="0"/>
            </a:xfrm>
            <a:prstGeom prst="line">
              <a:avLst/>
            </a:prstGeom>
            <a:ln w="40376" cap="flat">
              <a:solidFill>
                <a:srgbClr val="50504D"/>
              </a:solidFill>
              <a:prstDash val="solid"/>
              <a:headEnd type="none" w="sm" len="sm"/>
              <a:tailEnd type="diamond" w="lg" len="lg"/>
            </a:ln>
          </p:spPr>
        </p:sp>
        <p:sp>
          <p:nvSpPr>
            <p:cNvPr id="16" name="AutoShape 16"/>
            <p:cNvSpPr/>
            <p:nvPr/>
          </p:nvSpPr>
          <p:spPr>
            <a:xfrm rot="5400000">
              <a:off x="458255" y="366073"/>
              <a:ext cx="772522" cy="0"/>
            </a:xfrm>
            <a:prstGeom prst="line">
              <a:avLst/>
            </a:prstGeom>
            <a:ln w="40376" cap="flat">
              <a:solidFill>
                <a:srgbClr val="50504D"/>
              </a:solidFill>
              <a:prstDash val="solid"/>
              <a:headEnd type="none" w="sm" len="sm"/>
              <a:tailEnd type="none" w="sm" len="sm"/>
            </a:ln>
          </p:spPr>
        </p:sp>
        <p:sp>
          <p:nvSpPr>
            <p:cNvPr id="17" name="AutoShape 17"/>
            <p:cNvSpPr/>
            <p:nvPr/>
          </p:nvSpPr>
          <p:spPr>
            <a:xfrm rot="-10800000">
              <a:off x="0" y="1557"/>
              <a:ext cx="864704" cy="0"/>
            </a:xfrm>
            <a:prstGeom prst="line">
              <a:avLst/>
            </a:prstGeom>
            <a:ln w="40376" cap="flat">
              <a:solidFill>
                <a:srgbClr val="50504D"/>
              </a:solidFill>
              <a:prstDash val="solid"/>
              <a:headEnd type="none" w="sm" len="sm"/>
              <a:tailEnd type="diamond" w="lg" len="lg"/>
            </a:ln>
          </p:spPr>
        </p:sp>
      </p:grpSp>
      <p:grpSp>
        <p:nvGrpSpPr>
          <p:cNvPr id="18" name="Group 18"/>
          <p:cNvGrpSpPr/>
          <p:nvPr/>
        </p:nvGrpSpPr>
        <p:grpSpPr>
          <a:xfrm>
            <a:off x="5749979" y="1864757"/>
            <a:ext cx="1098633" cy="1711167"/>
            <a:chOff x="0" y="0"/>
            <a:chExt cx="1464843" cy="2281556"/>
          </a:xfrm>
        </p:grpSpPr>
        <p:sp>
          <p:nvSpPr>
            <p:cNvPr id="19" name="AutoShape 19"/>
            <p:cNvSpPr/>
            <p:nvPr/>
          </p:nvSpPr>
          <p:spPr>
            <a:xfrm>
              <a:off x="824328" y="2241181"/>
              <a:ext cx="640515" cy="0"/>
            </a:xfrm>
            <a:prstGeom prst="line">
              <a:avLst/>
            </a:prstGeom>
            <a:ln w="40376" cap="flat">
              <a:solidFill>
                <a:srgbClr val="6268FF"/>
              </a:solidFill>
              <a:prstDash val="solid"/>
              <a:headEnd type="none" w="sm" len="sm"/>
              <a:tailEnd type="diamond" w="lg" len="lg"/>
            </a:ln>
          </p:spPr>
        </p:sp>
        <p:sp>
          <p:nvSpPr>
            <p:cNvPr id="20" name="AutoShape 20"/>
            <p:cNvSpPr/>
            <p:nvPr/>
          </p:nvSpPr>
          <p:spPr>
            <a:xfrm rot="5400000">
              <a:off x="-286168" y="1110496"/>
              <a:ext cx="2261369" cy="0"/>
            </a:xfrm>
            <a:prstGeom prst="line">
              <a:avLst/>
            </a:prstGeom>
            <a:ln w="40376" cap="flat">
              <a:solidFill>
                <a:srgbClr val="6268FF"/>
              </a:solidFill>
              <a:prstDash val="solid"/>
              <a:headEnd type="none" w="sm" len="sm"/>
              <a:tailEnd type="none" w="sm" len="sm"/>
            </a:ln>
          </p:spPr>
        </p:sp>
        <p:sp>
          <p:nvSpPr>
            <p:cNvPr id="21" name="AutoShape 21"/>
            <p:cNvSpPr/>
            <p:nvPr/>
          </p:nvSpPr>
          <p:spPr>
            <a:xfrm rot="-10800000">
              <a:off x="0" y="0"/>
              <a:ext cx="824328" cy="0"/>
            </a:xfrm>
            <a:prstGeom prst="line">
              <a:avLst/>
            </a:prstGeom>
            <a:ln w="40376" cap="flat">
              <a:solidFill>
                <a:srgbClr val="6268FF"/>
              </a:solidFill>
              <a:prstDash val="solid"/>
              <a:headEnd type="none" w="sm" len="sm"/>
              <a:tailEnd type="diamond" w="lg" len="lg"/>
            </a:ln>
          </p:spPr>
        </p:sp>
      </p:grpSp>
      <p:grpSp>
        <p:nvGrpSpPr>
          <p:cNvPr id="22" name="Group 22"/>
          <p:cNvGrpSpPr/>
          <p:nvPr/>
        </p:nvGrpSpPr>
        <p:grpSpPr>
          <a:xfrm rot="-10800000">
            <a:off x="11429864" y="6953135"/>
            <a:ext cx="1098633" cy="1711167"/>
            <a:chOff x="0" y="0"/>
            <a:chExt cx="1464843" cy="2281556"/>
          </a:xfrm>
        </p:grpSpPr>
        <p:sp>
          <p:nvSpPr>
            <p:cNvPr id="23" name="AutoShape 23"/>
            <p:cNvSpPr/>
            <p:nvPr/>
          </p:nvSpPr>
          <p:spPr>
            <a:xfrm>
              <a:off x="824328" y="2241181"/>
              <a:ext cx="640515" cy="0"/>
            </a:xfrm>
            <a:prstGeom prst="line">
              <a:avLst/>
            </a:prstGeom>
            <a:ln w="40376" cap="flat">
              <a:solidFill>
                <a:srgbClr val="7D7D7D"/>
              </a:solidFill>
              <a:prstDash val="solid"/>
              <a:headEnd type="none" w="sm" len="sm"/>
              <a:tailEnd type="diamond" w="lg" len="lg"/>
            </a:ln>
          </p:spPr>
        </p:sp>
        <p:sp>
          <p:nvSpPr>
            <p:cNvPr id="24" name="AutoShape 24"/>
            <p:cNvSpPr/>
            <p:nvPr/>
          </p:nvSpPr>
          <p:spPr>
            <a:xfrm rot="5400000">
              <a:off x="-286168" y="1110496"/>
              <a:ext cx="2261369" cy="0"/>
            </a:xfrm>
            <a:prstGeom prst="line">
              <a:avLst/>
            </a:prstGeom>
            <a:ln w="40376" cap="flat">
              <a:solidFill>
                <a:srgbClr val="7D7D7D"/>
              </a:solidFill>
              <a:prstDash val="solid"/>
              <a:headEnd type="none" w="sm" len="sm"/>
              <a:tailEnd type="none" w="sm" len="sm"/>
            </a:ln>
          </p:spPr>
        </p:sp>
        <p:sp>
          <p:nvSpPr>
            <p:cNvPr id="25" name="AutoShape 25"/>
            <p:cNvSpPr/>
            <p:nvPr/>
          </p:nvSpPr>
          <p:spPr>
            <a:xfrm rot="-10800000">
              <a:off x="0" y="0"/>
              <a:ext cx="824328" cy="0"/>
            </a:xfrm>
            <a:prstGeom prst="line">
              <a:avLst/>
            </a:prstGeom>
            <a:ln w="40376" cap="flat">
              <a:solidFill>
                <a:srgbClr val="7D7D7D"/>
              </a:solidFill>
              <a:prstDash val="solid"/>
              <a:headEnd type="none" w="sm" len="sm"/>
              <a:tailEnd type="diamond" w="lg" len="lg"/>
            </a:ln>
          </p:spPr>
        </p:sp>
      </p:grpSp>
      <p:grpSp>
        <p:nvGrpSpPr>
          <p:cNvPr id="26" name="Group 26"/>
          <p:cNvGrpSpPr/>
          <p:nvPr/>
        </p:nvGrpSpPr>
        <p:grpSpPr>
          <a:xfrm>
            <a:off x="5749979" y="6655887"/>
            <a:ext cx="1098633" cy="1708006"/>
            <a:chOff x="0" y="0"/>
            <a:chExt cx="1464843" cy="2277342"/>
          </a:xfrm>
        </p:grpSpPr>
        <p:sp>
          <p:nvSpPr>
            <p:cNvPr id="27" name="AutoShape 27"/>
            <p:cNvSpPr/>
            <p:nvPr/>
          </p:nvSpPr>
          <p:spPr>
            <a:xfrm>
              <a:off x="824328" y="0"/>
              <a:ext cx="640515" cy="0"/>
            </a:xfrm>
            <a:prstGeom prst="line">
              <a:avLst/>
            </a:prstGeom>
            <a:ln w="40376" cap="flat">
              <a:solidFill>
                <a:srgbClr val="060DB2"/>
              </a:solidFill>
              <a:prstDash val="solid"/>
              <a:headEnd type="none" w="sm" len="sm"/>
              <a:tailEnd type="diamond" w="lg" len="lg"/>
            </a:ln>
          </p:spPr>
        </p:sp>
        <p:sp>
          <p:nvSpPr>
            <p:cNvPr id="28" name="AutoShape 28"/>
            <p:cNvSpPr/>
            <p:nvPr/>
          </p:nvSpPr>
          <p:spPr>
            <a:xfrm rot="5400000">
              <a:off x="-286168" y="1126470"/>
              <a:ext cx="2261369" cy="0"/>
            </a:xfrm>
            <a:prstGeom prst="line">
              <a:avLst/>
            </a:prstGeom>
            <a:ln w="40376" cap="flat">
              <a:solidFill>
                <a:srgbClr val="060DB2"/>
              </a:solidFill>
              <a:prstDash val="solid"/>
              <a:headEnd type="none" w="sm" len="sm"/>
              <a:tailEnd type="none" w="sm" len="sm"/>
            </a:ln>
          </p:spPr>
        </p:sp>
        <p:sp>
          <p:nvSpPr>
            <p:cNvPr id="29" name="AutoShape 29"/>
            <p:cNvSpPr/>
            <p:nvPr/>
          </p:nvSpPr>
          <p:spPr>
            <a:xfrm rot="-10800000">
              <a:off x="0" y="2236966"/>
              <a:ext cx="824328" cy="0"/>
            </a:xfrm>
            <a:prstGeom prst="line">
              <a:avLst/>
            </a:prstGeom>
            <a:ln w="40376" cap="flat">
              <a:solidFill>
                <a:srgbClr val="060DB2"/>
              </a:solidFill>
              <a:prstDash val="solid"/>
              <a:headEnd type="none" w="sm" len="sm"/>
              <a:tailEnd type="diamond" w="lg" len="lg"/>
            </a:ln>
          </p:spPr>
        </p:sp>
      </p:grpSp>
      <p:grpSp>
        <p:nvGrpSpPr>
          <p:cNvPr id="30" name="Group 30"/>
          <p:cNvGrpSpPr/>
          <p:nvPr/>
        </p:nvGrpSpPr>
        <p:grpSpPr>
          <a:xfrm rot="-10800000">
            <a:off x="11429864" y="2168326"/>
            <a:ext cx="1098633" cy="1708006"/>
            <a:chOff x="0" y="0"/>
            <a:chExt cx="1464843" cy="2277342"/>
          </a:xfrm>
        </p:grpSpPr>
        <p:sp>
          <p:nvSpPr>
            <p:cNvPr id="31" name="AutoShape 31"/>
            <p:cNvSpPr/>
            <p:nvPr/>
          </p:nvSpPr>
          <p:spPr>
            <a:xfrm>
              <a:off x="824328" y="0"/>
              <a:ext cx="640515" cy="0"/>
            </a:xfrm>
            <a:prstGeom prst="line">
              <a:avLst/>
            </a:prstGeom>
            <a:ln w="40376" cap="flat">
              <a:solidFill>
                <a:srgbClr val="211F1F"/>
              </a:solidFill>
              <a:prstDash val="solid"/>
              <a:headEnd type="none" w="sm" len="sm"/>
              <a:tailEnd type="diamond" w="lg" len="lg"/>
            </a:ln>
          </p:spPr>
        </p:sp>
        <p:sp>
          <p:nvSpPr>
            <p:cNvPr id="32" name="AutoShape 32"/>
            <p:cNvSpPr/>
            <p:nvPr/>
          </p:nvSpPr>
          <p:spPr>
            <a:xfrm rot="5400000">
              <a:off x="-286168" y="1126470"/>
              <a:ext cx="2261369" cy="0"/>
            </a:xfrm>
            <a:prstGeom prst="line">
              <a:avLst/>
            </a:prstGeom>
            <a:ln w="40376" cap="flat">
              <a:solidFill>
                <a:srgbClr val="211F1F"/>
              </a:solidFill>
              <a:prstDash val="solid"/>
              <a:headEnd type="none" w="sm" len="sm"/>
              <a:tailEnd type="none" w="sm" len="sm"/>
            </a:ln>
          </p:spPr>
        </p:sp>
        <p:sp>
          <p:nvSpPr>
            <p:cNvPr id="33" name="AutoShape 33"/>
            <p:cNvSpPr/>
            <p:nvPr/>
          </p:nvSpPr>
          <p:spPr>
            <a:xfrm rot="-10800000">
              <a:off x="0" y="2236966"/>
              <a:ext cx="824328" cy="0"/>
            </a:xfrm>
            <a:prstGeom prst="line">
              <a:avLst/>
            </a:prstGeom>
            <a:ln w="40376" cap="flat">
              <a:solidFill>
                <a:srgbClr val="211F1F"/>
              </a:solidFill>
              <a:prstDash val="solid"/>
              <a:headEnd type="none" w="sm" len="sm"/>
              <a:tailEnd type="diamond" w="lg" len="lg"/>
            </a:ln>
          </p:spPr>
        </p:sp>
      </p:grpSp>
      <p:sp>
        <p:nvSpPr>
          <p:cNvPr id="34" name="TextBox 34"/>
          <p:cNvSpPr txBox="1"/>
          <p:nvPr/>
        </p:nvSpPr>
        <p:spPr>
          <a:xfrm>
            <a:off x="7431591" y="2128928"/>
            <a:ext cx="3415293" cy="1307973"/>
          </a:xfrm>
          <a:prstGeom prst="rect">
            <a:avLst/>
          </a:prstGeom>
        </p:spPr>
        <p:txBody>
          <a:bodyPr lIns="0" tIns="0" rIns="0" bIns="0" rtlCol="0" anchor="t">
            <a:spAutoFit/>
          </a:bodyPr>
          <a:lstStyle/>
          <a:p>
            <a:pPr marL="0" lvl="0" indent="0" algn="ctr">
              <a:lnSpc>
                <a:spcPts val="5135"/>
              </a:lnSpc>
            </a:pPr>
            <a:r>
              <a:rPr lang="en-US" sz="4799" u="none" spc="143">
                <a:solidFill>
                  <a:srgbClr val="0E16D4"/>
                </a:solidFill>
                <a:latin typeface="Montserrat Heavy"/>
              </a:rPr>
              <a:t>Redes sociales</a:t>
            </a:r>
          </a:p>
        </p:txBody>
      </p:sp>
      <p:sp>
        <p:nvSpPr>
          <p:cNvPr id="35" name="TextBox 35"/>
          <p:cNvSpPr txBox="1"/>
          <p:nvPr/>
        </p:nvSpPr>
        <p:spPr>
          <a:xfrm>
            <a:off x="7690396" y="3719329"/>
            <a:ext cx="2897684" cy="274881"/>
          </a:xfrm>
          <a:prstGeom prst="rect">
            <a:avLst/>
          </a:prstGeom>
        </p:spPr>
        <p:txBody>
          <a:bodyPr lIns="0" tIns="0" rIns="0" bIns="0" rtlCol="0" anchor="t">
            <a:spAutoFit/>
          </a:bodyPr>
          <a:lstStyle/>
          <a:p>
            <a:pPr marL="0" lvl="0" indent="0" algn="ctr">
              <a:lnSpc>
                <a:spcPts val="2196"/>
              </a:lnSpc>
            </a:pPr>
            <a:r>
              <a:rPr lang="en-US" sz="1845">
                <a:solidFill>
                  <a:srgbClr val="FFFFFF"/>
                </a:solidFill>
                <a:latin typeface="Montserrat Classic Bold"/>
              </a:rPr>
              <a:t>Lluvia de ideas</a:t>
            </a:r>
          </a:p>
        </p:txBody>
      </p:sp>
      <p:grpSp>
        <p:nvGrpSpPr>
          <p:cNvPr id="36" name="Group 36"/>
          <p:cNvGrpSpPr/>
          <p:nvPr/>
        </p:nvGrpSpPr>
        <p:grpSpPr>
          <a:xfrm>
            <a:off x="1536591" y="1077973"/>
            <a:ext cx="3937163" cy="1643948"/>
            <a:chOff x="0" y="0"/>
            <a:chExt cx="1043342" cy="435644"/>
          </a:xfrm>
        </p:grpSpPr>
        <p:sp>
          <p:nvSpPr>
            <p:cNvPr id="37" name="Freeform 37"/>
            <p:cNvSpPr/>
            <p:nvPr/>
          </p:nvSpPr>
          <p:spPr>
            <a:xfrm>
              <a:off x="0" y="0"/>
              <a:ext cx="1043342" cy="435644"/>
            </a:xfrm>
            <a:custGeom>
              <a:avLst/>
              <a:gdLst/>
              <a:ahLst/>
              <a:cxnLst/>
              <a:rect l="l" t="t" r="r" b="b"/>
              <a:pathLst>
                <a:path w="1043342" h="435644">
                  <a:moveTo>
                    <a:pt x="0" y="0"/>
                  </a:moveTo>
                  <a:lnTo>
                    <a:pt x="1043342" y="0"/>
                  </a:lnTo>
                  <a:lnTo>
                    <a:pt x="1043342" y="435644"/>
                  </a:lnTo>
                  <a:lnTo>
                    <a:pt x="0" y="435644"/>
                  </a:lnTo>
                  <a:close/>
                </a:path>
              </a:pathLst>
            </a:custGeom>
            <a:solidFill>
              <a:srgbClr val="5F66FF"/>
            </a:solidFill>
          </p:spPr>
        </p:sp>
        <p:sp>
          <p:nvSpPr>
            <p:cNvPr id="38" name="TextBox 38"/>
            <p:cNvSpPr txBox="1"/>
            <p:nvPr/>
          </p:nvSpPr>
          <p:spPr>
            <a:xfrm>
              <a:off x="0" y="-19050"/>
              <a:ext cx="812800" cy="831850"/>
            </a:xfrm>
            <a:prstGeom prst="rect">
              <a:avLst/>
            </a:prstGeom>
          </p:spPr>
          <p:txBody>
            <a:bodyPr lIns="50800" tIns="50800" rIns="50800" bIns="50800" rtlCol="0" anchor="ctr"/>
            <a:lstStyle/>
            <a:p>
              <a:pPr algn="ctr">
                <a:lnSpc>
                  <a:spcPts val="1809"/>
                </a:lnSpc>
              </a:pPr>
              <a:endParaRPr/>
            </a:p>
          </p:txBody>
        </p:sp>
      </p:grpSp>
      <p:grpSp>
        <p:nvGrpSpPr>
          <p:cNvPr id="39" name="Group 39"/>
          <p:cNvGrpSpPr/>
          <p:nvPr/>
        </p:nvGrpSpPr>
        <p:grpSpPr>
          <a:xfrm>
            <a:off x="13565545" y="1077973"/>
            <a:ext cx="3937163" cy="1643948"/>
            <a:chOff x="0" y="0"/>
            <a:chExt cx="1043342" cy="435644"/>
          </a:xfrm>
        </p:grpSpPr>
        <p:sp>
          <p:nvSpPr>
            <p:cNvPr id="40" name="Freeform 40"/>
            <p:cNvSpPr/>
            <p:nvPr/>
          </p:nvSpPr>
          <p:spPr>
            <a:xfrm>
              <a:off x="0" y="0"/>
              <a:ext cx="1043342" cy="435644"/>
            </a:xfrm>
            <a:custGeom>
              <a:avLst/>
              <a:gdLst/>
              <a:ahLst/>
              <a:cxnLst/>
              <a:rect l="l" t="t" r="r" b="b"/>
              <a:pathLst>
                <a:path w="1043342" h="435644">
                  <a:moveTo>
                    <a:pt x="0" y="0"/>
                  </a:moveTo>
                  <a:lnTo>
                    <a:pt x="1043342" y="0"/>
                  </a:lnTo>
                  <a:lnTo>
                    <a:pt x="1043342" y="435644"/>
                  </a:lnTo>
                  <a:lnTo>
                    <a:pt x="0" y="435644"/>
                  </a:lnTo>
                  <a:close/>
                </a:path>
              </a:pathLst>
            </a:custGeom>
            <a:solidFill>
              <a:srgbClr val="211F1F"/>
            </a:solidFill>
            <a:ln cap="sq">
              <a:noFill/>
              <a:prstDash val="solid"/>
              <a:miter/>
            </a:ln>
          </p:spPr>
        </p:sp>
        <p:sp>
          <p:nvSpPr>
            <p:cNvPr id="41" name="TextBox 41"/>
            <p:cNvSpPr txBox="1"/>
            <p:nvPr/>
          </p:nvSpPr>
          <p:spPr>
            <a:xfrm>
              <a:off x="0" y="0"/>
              <a:ext cx="812800" cy="812800"/>
            </a:xfrm>
            <a:prstGeom prst="rect">
              <a:avLst/>
            </a:prstGeom>
          </p:spPr>
          <p:txBody>
            <a:bodyPr lIns="50800" tIns="50800" rIns="50800" bIns="50800" rtlCol="0" anchor="ctr"/>
            <a:lstStyle/>
            <a:p>
              <a:pPr marL="0" lvl="0" indent="0" algn="ctr">
                <a:lnSpc>
                  <a:spcPts val="378"/>
                </a:lnSpc>
                <a:spcBef>
                  <a:spcPct val="0"/>
                </a:spcBef>
              </a:pPr>
              <a:endParaRPr/>
            </a:p>
          </p:txBody>
        </p:sp>
      </p:grpSp>
      <p:grpSp>
        <p:nvGrpSpPr>
          <p:cNvPr id="42" name="Group 42"/>
          <p:cNvGrpSpPr/>
          <p:nvPr/>
        </p:nvGrpSpPr>
        <p:grpSpPr>
          <a:xfrm>
            <a:off x="1536591" y="3240342"/>
            <a:ext cx="3937163" cy="1643948"/>
            <a:chOff x="0" y="0"/>
            <a:chExt cx="1043342" cy="435644"/>
          </a:xfrm>
        </p:grpSpPr>
        <p:sp>
          <p:nvSpPr>
            <p:cNvPr id="43" name="Freeform 43"/>
            <p:cNvSpPr/>
            <p:nvPr/>
          </p:nvSpPr>
          <p:spPr>
            <a:xfrm>
              <a:off x="0" y="0"/>
              <a:ext cx="1043342" cy="435644"/>
            </a:xfrm>
            <a:custGeom>
              <a:avLst/>
              <a:gdLst/>
              <a:ahLst/>
              <a:cxnLst/>
              <a:rect l="l" t="t" r="r" b="b"/>
              <a:pathLst>
                <a:path w="1043342" h="435644">
                  <a:moveTo>
                    <a:pt x="0" y="0"/>
                  </a:moveTo>
                  <a:lnTo>
                    <a:pt x="1043342" y="0"/>
                  </a:lnTo>
                  <a:lnTo>
                    <a:pt x="1043342" y="435644"/>
                  </a:lnTo>
                  <a:lnTo>
                    <a:pt x="0" y="435644"/>
                  </a:lnTo>
                  <a:close/>
                </a:path>
              </a:pathLst>
            </a:custGeom>
            <a:solidFill>
              <a:srgbClr val="444BFC"/>
            </a:solidFill>
            <a:ln cap="sq">
              <a:noFill/>
              <a:prstDash val="solid"/>
              <a:miter/>
            </a:ln>
          </p:spPr>
        </p:sp>
        <p:sp>
          <p:nvSpPr>
            <p:cNvPr id="44" name="TextBox 44"/>
            <p:cNvSpPr txBox="1"/>
            <p:nvPr/>
          </p:nvSpPr>
          <p:spPr>
            <a:xfrm>
              <a:off x="0" y="0"/>
              <a:ext cx="812800" cy="812800"/>
            </a:xfrm>
            <a:prstGeom prst="rect">
              <a:avLst/>
            </a:prstGeom>
          </p:spPr>
          <p:txBody>
            <a:bodyPr lIns="50800" tIns="50800" rIns="50800" bIns="50800" rtlCol="0" anchor="ctr"/>
            <a:lstStyle/>
            <a:p>
              <a:pPr marL="0" lvl="0" indent="0" algn="ctr">
                <a:lnSpc>
                  <a:spcPts val="378"/>
                </a:lnSpc>
                <a:spcBef>
                  <a:spcPct val="0"/>
                </a:spcBef>
              </a:pPr>
              <a:endParaRPr/>
            </a:p>
          </p:txBody>
        </p:sp>
      </p:grpSp>
      <p:grpSp>
        <p:nvGrpSpPr>
          <p:cNvPr id="45" name="Group 45"/>
          <p:cNvGrpSpPr/>
          <p:nvPr/>
        </p:nvGrpSpPr>
        <p:grpSpPr>
          <a:xfrm>
            <a:off x="13565545" y="3240342"/>
            <a:ext cx="3937163" cy="1643948"/>
            <a:chOff x="0" y="0"/>
            <a:chExt cx="1043342" cy="435644"/>
          </a:xfrm>
        </p:grpSpPr>
        <p:sp>
          <p:nvSpPr>
            <p:cNvPr id="46" name="Freeform 46"/>
            <p:cNvSpPr/>
            <p:nvPr/>
          </p:nvSpPr>
          <p:spPr>
            <a:xfrm>
              <a:off x="0" y="0"/>
              <a:ext cx="1043342" cy="435644"/>
            </a:xfrm>
            <a:custGeom>
              <a:avLst/>
              <a:gdLst/>
              <a:ahLst/>
              <a:cxnLst/>
              <a:rect l="l" t="t" r="r" b="b"/>
              <a:pathLst>
                <a:path w="1043342" h="435644">
                  <a:moveTo>
                    <a:pt x="0" y="0"/>
                  </a:moveTo>
                  <a:lnTo>
                    <a:pt x="1043342" y="0"/>
                  </a:lnTo>
                  <a:lnTo>
                    <a:pt x="1043342" y="435644"/>
                  </a:lnTo>
                  <a:lnTo>
                    <a:pt x="0" y="435644"/>
                  </a:lnTo>
                  <a:close/>
                </a:path>
              </a:pathLst>
            </a:custGeom>
            <a:solidFill>
              <a:srgbClr val="343432"/>
            </a:solidFill>
            <a:ln cap="sq">
              <a:noFill/>
              <a:prstDash val="solid"/>
              <a:miter/>
            </a:ln>
          </p:spPr>
        </p:sp>
        <p:sp>
          <p:nvSpPr>
            <p:cNvPr id="47" name="TextBox 47"/>
            <p:cNvSpPr txBox="1"/>
            <p:nvPr/>
          </p:nvSpPr>
          <p:spPr>
            <a:xfrm>
              <a:off x="0" y="0"/>
              <a:ext cx="812800" cy="812800"/>
            </a:xfrm>
            <a:prstGeom prst="rect">
              <a:avLst/>
            </a:prstGeom>
          </p:spPr>
          <p:txBody>
            <a:bodyPr lIns="50800" tIns="50800" rIns="50800" bIns="50800" rtlCol="0" anchor="ctr"/>
            <a:lstStyle/>
            <a:p>
              <a:pPr marL="0" lvl="0" indent="0" algn="ctr">
                <a:lnSpc>
                  <a:spcPts val="378"/>
                </a:lnSpc>
                <a:spcBef>
                  <a:spcPct val="0"/>
                </a:spcBef>
              </a:pPr>
              <a:endParaRPr/>
            </a:p>
          </p:txBody>
        </p:sp>
      </p:grpSp>
      <p:grpSp>
        <p:nvGrpSpPr>
          <p:cNvPr id="48" name="Group 48"/>
          <p:cNvGrpSpPr/>
          <p:nvPr/>
        </p:nvGrpSpPr>
        <p:grpSpPr>
          <a:xfrm rot="-5400000">
            <a:off x="338968" y="1524298"/>
            <a:ext cx="1643948" cy="751298"/>
            <a:chOff x="0" y="0"/>
            <a:chExt cx="435644" cy="199093"/>
          </a:xfrm>
        </p:grpSpPr>
        <p:sp>
          <p:nvSpPr>
            <p:cNvPr id="49" name="Freeform 49"/>
            <p:cNvSpPr/>
            <p:nvPr/>
          </p:nvSpPr>
          <p:spPr>
            <a:xfrm>
              <a:off x="0" y="0"/>
              <a:ext cx="435644" cy="199093"/>
            </a:xfrm>
            <a:custGeom>
              <a:avLst/>
              <a:gdLst/>
              <a:ahLst/>
              <a:cxnLst/>
              <a:rect l="l" t="t" r="r" b="b"/>
              <a:pathLst>
                <a:path w="435644" h="199093">
                  <a:moveTo>
                    <a:pt x="0" y="0"/>
                  </a:moveTo>
                  <a:lnTo>
                    <a:pt x="435644" y="0"/>
                  </a:lnTo>
                  <a:lnTo>
                    <a:pt x="435644" y="199093"/>
                  </a:lnTo>
                  <a:lnTo>
                    <a:pt x="0" y="199093"/>
                  </a:lnTo>
                  <a:close/>
                </a:path>
              </a:pathLst>
            </a:custGeom>
            <a:solidFill>
              <a:srgbClr val="F6F6F6"/>
            </a:solidFill>
          </p:spPr>
        </p:sp>
        <p:sp>
          <p:nvSpPr>
            <p:cNvPr id="50" name="TextBox 50"/>
            <p:cNvSpPr txBox="1"/>
            <p:nvPr/>
          </p:nvSpPr>
          <p:spPr>
            <a:xfrm>
              <a:off x="0" y="47625"/>
              <a:ext cx="812800" cy="765175"/>
            </a:xfrm>
            <a:prstGeom prst="rect">
              <a:avLst/>
            </a:prstGeom>
          </p:spPr>
          <p:txBody>
            <a:bodyPr lIns="25400" tIns="25400" rIns="25400" bIns="25400" rtlCol="0" anchor="ctr"/>
            <a:lstStyle/>
            <a:p>
              <a:pPr algn="ctr">
                <a:lnSpc>
                  <a:spcPts val="2327"/>
                </a:lnSpc>
              </a:pPr>
              <a:endParaRPr/>
            </a:p>
          </p:txBody>
        </p:sp>
      </p:grpSp>
      <p:grpSp>
        <p:nvGrpSpPr>
          <p:cNvPr id="51" name="Group 51"/>
          <p:cNvGrpSpPr/>
          <p:nvPr/>
        </p:nvGrpSpPr>
        <p:grpSpPr>
          <a:xfrm rot="-5400000">
            <a:off x="12367922" y="1524298"/>
            <a:ext cx="1643948" cy="751298"/>
            <a:chOff x="0" y="0"/>
            <a:chExt cx="435644" cy="199093"/>
          </a:xfrm>
        </p:grpSpPr>
        <p:sp>
          <p:nvSpPr>
            <p:cNvPr id="52" name="Freeform 52"/>
            <p:cNvSpPr/>
            <p:nvPr/>
          </p:nvSpPr>
          <p:spPr>
            <a:xfrm>
              <a:off x="0" y="0"/>
              <a:ext cx="435644" cy="199093"/>
            </a:xfrm>
            <a:custGeom>
              <a:avLst/>
              <a:gdLst/>
              <a:ahLst/>
              <a:cxnLst/>
              <a:rect l="l" t="t" r="r" b="b"/>
              <a:pathLst>
                <a:path w="435644" h="199093">
                  <a:moveTo>
                    <a:pt x="0" y="0"/>
                  </a:moveTo>
                  <a:lnTo>
                    <a:pt x="435644" y="0"/>
                  </a:lnTo>
                  <a:lnTo>
                    <a:pt x="435644" y="199093"/>
                  </a:lnTo>
                  <a:lnTo>
                    <a:pt x="0" y="199093"/>
                  </a:lnTo>
                  <a:close/>
                </a:path>
              </a:pathLst>
            </a:custGeom>
            <a:solidFill>
              <a:srgbClr val="F6F6F6"/>
            </a:solidFill>
          </p:spPr>
        </p:sp>
        <p:sp>
          <p:nvSpPr>
            <p:cNvPr id="53" name="TextBox 53"/>
            <p:cNvSpPr txBox="1"/>
            <p:nvPr/>
          </p:nvSpPr>
          <p:spPr>
            <a:xfrm>
              <a:off x="0" y="47625"/>
              <a:ext cx="812800" cy="765175"/>
            </a:xfrm>
            <a:prstGeom prst="rect">
              <a:avLst/>
            </a:prstGeom>
          </p:spPr>
          <p:txBody>
            <a:bodyPr lIns="25400" tIns="25400" rIns="25400" bIns="25400" rtlCol="0" anchor="ctr"/>
            <a:lstStyle/>
            <a:p>
              <a:pPr algn="ctr">
                <a:lnSpc>
                  <a:spcPts val="2327"/>
                </a:lnSpc>
              </a:pPr>
              <a:endParaRPr/>
            </a:p>
          </p:txBody>
        </p:sp>
      </p:grpSp>
      <p:grpSp>
        <p:nvGrpSpPr>
          <p:cNvPr id="54" name="Group 54"/>
          <p:cNvGrpSpPr/>
          <p:nvPr/>
        </p:nvGrpSpPr>
        <p:grpSpPr>
          <a:xfrm rot="-5400000">
            <a:off x="338968" y="3686667"/>
            <a:ext cx="1643948" cy="751298"/>
            <a:chOff x="0" y="0"/>
            <a:chExt cx="435644" cy="199093"/>
          </a:xfrm>
        </p:grpSpPr>
        <p:sp>
          <p:nvSpPr>
            <p:cNvPr id="55" name="Freeform 55"/>
            <p:cNvSpPr/>
            <p:nvPr/>
          </p:nvSpPr>
          <p:spPr>
            <a:xfrm>
              <a:off x="0" y="0"/>
              <a:ext cx="435644" cy="199093"/>
            </a:xfrm>
            <a:custGeom>
              <a:avLst/>
              <a:gdLst/>
              <a:ahLst/>
              <a:cxnLst/>
              <a:rect l="l" t="t" r="r" b="b"/>
              <a:pathLst>
                <a:path w="435644" h="199093">
                  <a:moveTo>
                    <a:pt x="0" y="0"/>
                  </a:moveTo>
                  <a:lnTo>
                    <a:pt x="435644" y="0"/>
                  </a:lnTo>
                  <a:lnTo>
                    <a:pt x="435644" y="199093"/>
                  </a:lnTo>
                  <a:lnTo>
                    <a:pt x="0" y="199093"/>
                  </a:lnTo>
                  <a:close/>
                </a:path>
              </a:pathLst>
            </a:custGeom>
            <a:solidFill>
              <a:srgbClr val="F6F6F6"/>
            </a:solidFill>
          </p:spPr>
        </p:sp>
        <p:sp>
          <p:nvSpPr>
            <p:cNvPr id="56" name="TextBox 56"/>
            <p:cNvSpPr txBox="1"/>
            <p:nvPr/>
          </p:nvSpPr>
          <p:spPr>
            <a:xfrm>
              <a:off x="0" y="47625"/>
              <a:ext cx="812800" cy="765175"/>
            </a:xfrm>
            <a:prstGeom prst="rect">
              <a:avLst/>
            </a:prstGeom>
          </p:spPr>
          <p:txBody>
            <a:bodyPr lIns="25400" tIns="25400" rIns="25400" bIns="25400" rtlCol="0" anchor="ctr"/>
            <a:lstStyle/>
            <a:p>
              <a:pPr algn="ctr">
                <a:lnSpc>
                  <a:spcPts val="2327"/>
                </a:lnSpc>
              </a:pPr>
              <a:endParaRPr/>
            </a:p>
          </p:txBody>
        </p:sp>
      </p:grpSp>
      <p:grpSp>
        <p:nvGrpSpPr>
          <p:cNvPr id="57" name="Group 57"/>
          <p:cNvGrpSpPr/>
          <p:nvPr/>
        </p:nvGrpSpPr>
        <p:grpSpPr>
          <a:xfrm rot="-5400000">
            <a:off x="12367922" y="3686667"/>
            <a:ext cx="1643948" cy="751298"/>
            <a:chOff x="0" y="0"/>
            <a:chExt cx="435644" cy="199093"/>
          </a:xfrm>
        </p:grpSpPr>
        <p:sp>
          <p:nvSpPr>
            <p:cNvPr id="58" name="Freeform 58"/>
            <p:cNvSpPr/>
            <p:nvPr/>
          </p:nvSpPr>
          <p:spPr>
            <a:xfrm>
              <a:off x="0" y="0"/>
              <a:ext cx="435644" cy="199093"/>
            </a:xfrm>
            <a:custGeom>
              <a:avLst/>
              <a:gdLst/>
              <a:ahLst/>
              <a:cxnLst/>
              <a:rect l="l" t="t" r="r" b="b"/>
              <a:pathLst>
                <a:path w="435644" h="199093">
                  <a:moveTo>
                    <a:pt x="0" y="0"/>
                  </a:moveTo>
                  <a:lnTo>
                    <a:pt x="435644" y="0"/>
                  </a:lnTo>
                  <a:lnTo>
                    <a:pt x="435644" y="199093"/>
                  </a:lnTo>
                  <a:lnTo>
                    <a:pt x="0" y="199093"/>
                  </a:lnTo>
                  <a:close/>
                </a:path>
              </a:pathLst>
            </a:custGeom>
            <a:solidFill>
              <a:srgbClr val="F6F6F6"/>
            </a:solidFill>
          </p:spPr>
        </p:sp>
        <p:sp>
          <p:nvSpPr>
            <p:cNvPr id="59" name="TextBox 59"/>
            <p:cNvSpPr txBox="1"/>
            <p:nvPr/>
          </p:nvSpPr>
          <p:spPr>
            <a:xfrm>
              <a:off x="0" y="47625"/>
              <a:ext cx="812800" cy="765175"/>
            </a:xfrm>
            <a:prstGeom prst="rect">
              <a:avLst/>
            </a:prstGeom>
          </p:spPr>
          <p:txBody>
            <a:bodyPr lIns="25400" tIns="25400" rIns="25400" bIns="25400" rtlCol="0" anchor="ctr"/>
            <a:lstStyle/>
            <a:p>
              <a:pPr algn="ctr">
                <a:lnSpc>
                  <a:spcPts val="2327"/>
                </a:lnSpc>
              </a:pPr>
              <a:endParaRPr/>
            </a:p>
          </p:txBody>
        </p:sp>
      </p:grpSp>
      <p:grpSp>
        <p:nvGrpSpPr>
          <p:cNvPr id="60" name="Group 60"/>
          <p:cNvGrpSpPr/>
          <p:nvPr/>
        </p:nvGrpSpPr>
        <p:grpSpPr>
          <a:xfrm>
            <a:off x="1819133" y="1274532"/>
            <a:ext cx="3492695" cy="1247832"/>
            <a:chOff x="0" y="0"/>
            <a:chExt cx="4656927" cy="1663776"/>
          </a:xfrm>
        </p:grpSpPr>
        <p:sp>
          <p:nvSpPr>
            <p:cNvPr id="61" name="TextBox 61"/>
            <p:cNvSpPr txBox="1"/>
            <p:nvPr/>
          </p:nvSpPr>
          <p:spPr>
            <a:xfrm>
              <a:off x="0" y="0"/>
              <a:ext cx="4656927" cy="635000"/>
            </a:xfrm>
            <a:prstGeom prst="rect">
              <a:avLst/>
            </a:prstGeom>
          </p:spPr>
          <p:txBody>
            <a:bodyPr lIns="0" tIns="0" rIns="0" bIns="0" rtlCol="0" anchor="t">
              <a:spAutoFit/>
            </a:bodyPr>
            <a:lstStyle/>
            <a:p>
              <a:pPr marL="0" lvl="0" indent="0" algn="l">
                <a:lnSpc>
                  <a:spcPts val="1927"/>
                </a:lnSpc>
              </a:pPr>
              <a:r>
                <a:rPr lang="en-US" sz="1606">
                  <a:solidFill>
                    <a:srgbClr val="FFFFFF"/>
                  </a:solidFill>
                  <a:latin typeface="Montserrat Classic Bold"/>
                </a:rPr>
                <a:t>Para potenciar la imagen de la empresa</a:t>
              </a:r>
            </a:p>
          </p:txBody>
        </p:sp>
        <p:sp>
          <p:nvSpPr>
            <p:cNvPr id="62" name="TextBox 62"/>
            <p:cNvSpPr txBox="1"/>
            <p:nvPr/>
          </p:nvSpPr>
          <p:spPr>
            <a:xfrm>
              <a:off x="0" y="794303"/>
              <a:ext cx="4643484" cy="869473"/>
            </a:xfrm>
            <a:prstGeom prst="rect">
              <a:avLst/>
            </a:prstGeom>
          </p:spPr>
          <p:txBody>
            <a:bodyPr lIns="0" tIns="0" rIns="0" bIns="0" rtlCol="0" anchor="t">
              <a:spAutoFit/>
            </a:bodyPr>
            <a:lstStyle/>
            <a:p>
              <a:pPr marL="0" lvl="0" indent="0" algn="l">
                <a:lnSpc>
                  <a:spcPts val="1315"/>
                </a:lnSpc>
                <a:spcBef>
                  <a:spcPct val="0"/>
                </a:spcBef>
              </a:pPr>
              <a:r>
                <a:rPr lang="en-US" sz="1078">
                  <a:solidFill>
                    <a:srgbClr val="FFFFFF"/>
                  </a:solidFill>
                  <a:latin typeface="Montserrat Classic"/>
                </a:rPr>
                <a:t>Lorem ipsum dolor sit amet, consectetur adipiscing elit, sed do eiusmod tempor incididunt ut labore et dolore magna aliqua. Fermentum leo vel orci porta. </a:t>
              </a:r>
            </a:p>
          </p:txBody>
        </p:sp>
      </p:grpSp>
      <p:grpSp>
        <p:nvGrpSpPr>
          <p:cNvPr id="63" name="Group 63"/>
          <p:cNvGrpSpPr/>
          <p:nvPr/>
        </p:nvGrpSpPr>
        <p:grpSpPr>
          <a:xfrm>
            <a:off x="13848087" y="1274532"/>
            <a:ext cx="3492695" cy="1247832"/>
            <a:chOff x="0" y="0"/>
            <a:chExt cx="4656927" cy="1663776"/>
          </a:xfrm>
        </p:grpSpPr>
        <p:sp>
          <p:nvSpPr>
            <p:cNvPr id="64" name="TextBox 64"/>
            <p:cNvSpPr txBox="1"/>
            <p:nvPr/>
          </p:nvSpPr>
          <p:spPr>
            <a:xfrm>
              <a:off x="0" y="0"/>
              <a:ext cx="4656927" cy="635000"/>
            </a:xfrm>
            <a:prstGeom prst="rect">
              <a:avLst/>
            </a:prstGeom>
          </p:spPr>
          <p:txBody>
            <a:bodyPr lIns="0" tIns="0" rIns="0" bIns="0" rtlCol="0" anchor="t">
              <a:spAutoFit/>
            </a:bodyPr>
            <a:lstStyle/>
            <a:p>
              <a:pPr marL="0" lvl="0" indent="0" algn="l">
                <a:lnSpc>
                  <a:spcPts val="1927"/>
                </a:lnSpc>
              </a:pPr>
              <a:r>
                <a:rPr lang="en-US" sz="1606">
                  <a:solidFill>
                    <a:srgbClr val="FFFFFF"/>
                  </a:solidFill>
                  <a:latin typeface="Montserrat Classic Bold"/>
                </a:rPr>
                <a:t>Para detectar necesidades sin cubrir</a:t>
              </a:r>
            </a:p>
          </p:txBody>
        </p:sp>
        <p:sp>
          <p:nvSpPr>
            <p:cNvPr id="65" name="TextBox 65"/>
            <p:cNvSpPr txBox="1"/>
            <p:nvPr/>
          </p:nvSpPr>
          <p:spPr>
            <a:xfrm>
              <a:off x="0" y="794303"/>
              <a:ext cx="4643484" cy="869473"/>
            </a:xfrm>
            <a:prstGeom prst="rect">
              <a:avLst/>
            </a:prstGeom>
          </p:spPr>
          <p:txBody>
            <a:bodyPr lIns="0" tIns="0" rIns="0" bIns="0" rtlCol="0" anchor="t">
              <a:spAutoFit/>
            </a:bodyPr>
            <a:lstStyle/>
            <a:p>
              <a:pPr marL="0" lvl="0" indent="0" algn="l">
                <a:lnSpc>
                  <a:spcPts val="1315"/>
                </a:lnSpc>
                <a:spcBef>
                  <a:spcPct val="0"/>
                </a:spcBef>
              </a:pPr>
              <a:r>
                <a:rPr lang="en-US" sz="1078">
                  <a:solidFill>
                    <a:srgbClr val="FFFFFF"/>
                  </a:solidFill>
                  <a:latin typeface="Montserrat Classic"/>
                </a:rPr>
                <a:t>Lorem ipsum dolor sit amet, consectetur adipiscing elit, sed do eiusmod tempor incididunt ut labore et dolore magna aliqua. Fermentum leo vel orci porta. </a:t>
              </a:r>
            </a:p>
          </p:txBody>
        </p:sp>
      </p:grpSp>
      <p:grpSp>
        <p:nvGrpSpPr>
          <p:cNvPr id="66" name="Group 66"/>
          <p:cNvGrpSpPr/>
          <p:nvPr/>
        </p:nvGrpSpPr>
        <p:grpSpPr>
          <a:xfrm>
            <a:off x="1819133" y="3436901"/>
            <a:ext cx="3492695" cy="1247832"/>
            <a:chOff x="0" y="0"/>
            <a:chExt cx="4656927" cy="1663776"/>
          </a:xfrm>
        </p:grpSpPr>
        <p:sp>
          <p:nvSpPr>
            <p:cNvPr id="67" name="TextBox 67"/>
            <p:cNvSpPr txBox="1"/>
            <p:nvPr/>
          </p:nvSpPr>
          <p:spPr>
            <a:xfrm>
              <a:off x="0" y="0"/>
              <a:ext cx="4656927" cy="635000"/>
            </a:xfrm>
            <a:prstGeom prst="rect">
              <a:avLst/>
            </a:prstGeom>
          </p:spPr>
          <p:txBody>
            <a:bodyPr lIns="0" tIns="0" rIns="0" bIns="0" rtlCol="0" anchor="t">
              <a:spAutoFit/>
            </a:bodyPr>
            <a:lstStyle/>
            <a:p>
              <a:pPr marL="0" lvl="0" indent="0" algn="l">
                <a:lnSpc>
                  <a:spcPts val="1927"/>
                </a:lnSpc>
              </a:pPr>
              <a:r>
                <a:rPr lang="en-US" sz="1606">
                  <a:solidFill>
                    <a:srgbClr val="FFFFFF"/>
                  </a:solidFill>
                  <a:latin typeface="Montserrat Classic Bold"/>
                </a:rPr>
                <a:t>Para diferenciarse de la competencia</a:t>
              </a:r>
            </a:p>
          </p:txBody>
        </p:sp>
        <p:sp>
          <p:nvSpPr>
            <p:cNvPr id="68" name="TextBox 68"/>
            <p:cNvSpPr txBox="1"/>
            <p:nvPr/>
          </p:nvSpPr>
          <p:spPr>
            <a:xfrm>
              <a:off x="0" y="794303"/>
              <a:ext cx="4643484" cy="869473"/>
            </a:xfrm>
            <a:prstGeom prst="rect">
              <a:avLst/>
            </a:prstGeom>
          </p:spPr>
          <p:txBody>
            <a:bodyPr lIns="0" tIns="0" rIns="0" bIns="0" rtlCol="0" anchor="t">
              <a:spAutoFit/>
            </a:bodyPr>
            <a:lstStyle/>
            <a:p>
              <a:pPr marL="0" lvl="0" indent="0" algn="l">
                <a:lnSpc>
                  <a:spcPts val="1315"/>
                </a:lnSpc>
                <a:spcBef>
                  <a:spcPct val="0"/>
                </a:spcBef>
              </a:pPr>
              <a:r>
                <a:rPr lang="en-US" sz="1078">
                  <a:solidFill>
                    <a:srgbClr val="FFFFFF"/>
                  </a:solidFill>
                  <a:latin typeface="Montserrat Classic"/>
                </a:rPr>
                <a:t>Lorem ipsum dolor sit amet, consectetur adipiscing elit, sed do eiusmod tempor incididunt ut labore et dolore magna aliqua. Fermentum leo vel orci porta. </a:t>
              </a:r>
            </a:p>
          </p:txBody>
        </p:sp>
      </p:grpSp>
      <p:grpSp>
        <p:nvGrpSpPr>
          <p:cNvPr id="69" name="Group 69"/>
          <p:cNvGrpSpPr/>
          <p:nvPr/>
        </p:nvGrpSpPr>
        <p:grpSpPr>
          <a:xfrm>
            <a:off x="13848087" y="3436901"/>
            <a:ext cx="3492695" cy="1009707"/>
            <a:chOff x="0" y="0"/>
            <a:chExt cx="4656927" cy="1346276"/>
          </a:xfrm>
        </p:grpSpPr>
        <p:sp>
          <p:nvSpPr>
            <p:cNvPr id="70" name="TextBox 70"/>
            <p:cNvSpPr txBox="1"/>
            <p:nvPr/>
          </p:nvSpPr>
          <p:spPr>
            <a:xfrm>
              <a:off x="0" y="0"/>
              <a:ext cx="4656927" cy="317500"/>
            </a:xfrm>
            <a:prstGeom prst="rect">
              <a:avLst/>
            </a:prstGeom>
          </p:spPr>
          <p:txBody>
            <a:bodyPr lIns="0" tIns="0" rIns="0" bIns="0" rtlCol="0" anchor="t">
              <a:spAutoFit/>
            </a:bodyPr>
            <a:lstStyle/>
            <a:p>
              <a:pPr marL="0" lvl="0" indent="0" algn="l">
                <a:lnSpc>
                  <a:spcPts val="1927"/>
                </a:lnSpc>
              </a:pPr>
              <a:r>
                <a:rPr lang="en-US" sz="1606">
                  <a:solidFill>
                    <a:srgbClr val="FFFFFF"/>
                  </a:solidFill>
                  <a:latin typeface="Montserrat Classic Bold"/>
                </a:rPr>
                <a:t>Para llevar tráfico al sitio web</a:t>
              </a:r>
            </a:p>
          </p:txBody>
        </p:sp>
        <p:sp>
          <p:nvSpPr>
            <p:cNvPr id="71" name="TextBox 71"/>
            <p:cNvSpPr txBox="1"/>
            <p:nvPr/>
          </p:nvSpPr>
          <p:spPr>
            <a:xfrm>
              <a:off x="0" y="476803"/>
              <a:ext cx="4643484" cy="869473"/>
            </a:xfrm>
            <a:prstGeom prst="rect">
              <a:avLst/>
            </a:prstGeom>
          </p:spPr>
          <p:txBody>
            <a:bodyPr lIns="0" tIns="0" rIns="0" bIns="0" rtlCol="0" anchor="t">
              <a:spAutoFit/>
            </a:bodyPr>
            <a:lstStyle/>
            <a:p>
              <a:pPr marL="0" lvl="0" indent="0" algn="l">
                <a:lnSpc>
                  <a:spcPts val="1315"/>
                </a:lnSpc>
                <a:spcBef>
                  <a:spcPct val="0"/>
                </a:spcBef>
              </a:pPr>
              <a:r>
                <a:rPr lang="en-US" sz="1078">
                  <a:solidFill>
                    <a:srgbClr val="FFFFFF"/>
                  </a:solidFill>
                  <a:latin typeface="Montserrat Classic"/>
                </a:rPr>
                <a:t>Lorem ipsum dolor sit amet, consectetur adipiscing elit, sed do eiusmod tempor incididunt ut labore et dolore magna aliqua. Fermentum leo vel orci porta. </a:t>
              </a:r>
            </a:p>
          </p:txBody>
        </p:sp>
      </p:grpSp>
      <p:sp>
        <p:nvSpPr>
          <p:cNvPr id="72" name="Freeform 72"/>
          <p:cNvSpPr/>
          <p:nvPr/>
        </p:nvSpPr>
        <p:spPr>
          <a:xfrm>
            <a:off x="919801" y="1586999"/>
            <a:ext cx="493905" cy="555516"/>
          </a:xfrm>
          <a:custGeom>
            <a:avLst/>
            <a:gdLst/>
            <a:ahLst/>
            <a:cxnLst/>
            <a:rect l="l" t="t" r="r" b="b"/>
            <a:pathLst>
              <a:path w="493905" h="555516">
                <a:moveTo>
                  <a:pt x="0" y="0"/>
                </a:moveTo>
                <a:lnTo>
                  <a:pt x="493904" y="0"/>
                </a:lnTo>
                <a:lnTo>
                  <a:pt x="493904" y="555516"/>
                </a:lnTo>
                <a:lnTo>
                  <a:pt x="0" y="55551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3" name="Freeform 73"/>
          <p:cNvSpPr/>
          <p:nvPr/>
        </p:nvSpPr>
        <p:spPr>
          <a:xfrm>
            <a:off x="904549" y="3783904"/>
            <a:ext cx="509156" cy="523432"/>
          </a:xfrm>
          <a:custGeom>
            <a:avLst/>
            <a:gdLst/>
            <a:ahLst/>
            <a:cxnLst/>
            <a:rect l="l" t="t" r="r" b="b"/>
            <a:pathLst>
              <a:path w="509156" h="523432">
                <a:moveTo>
                  <a:pt x="0" y="0"/>
                </a:moveTo>
                <a:lnTo>
                  <a:pt x="509156" y="0"/>
                </a:lnTo>
                <a:lnTo>
                  <a:pt x="509156" y="523431"/>
                </a:lnTo>
                <a:lnTo>
                  <a:pt x="0" y="52343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74" name="Group 74"/>
          <p:cNvGrpSpPr/>
          <p:nvPr/>
        </p:nvGrpSpPr>
        <p:grpSpPr>
          <a:xfrm>
            <a:off x="1536591" y="5402710"/>
            <a:ext cx="3937163" cy="1643948"/>
            <a:chOff x="0" y="0"/>
            <a:chExt cx="1043342" cy="435644"/>
          </a:xfrm>
        </p:grpSpPr>
        <p:sp>
          <p:nvSpPr>
            <p:cNvPr id="75" name="Freeform 75"/>
            <p:cNvSpPr/>
            <p:nvPr/>
          </p:nvSpPr>
          <p:spPr>
            <a:xfrm>
              <a:off x="0" y="0"/>
              <a:ext cx="1043342" cy="435644"/>
            </a:xfrm>
            <a:custGeom>
              <a:avLst/>
              <a:gdLst/>
              <a:ahLst/>
              <a:cxnLst/>
              <a:rect l="l" t="t" r="r" b="b"/>
              <a:pathLst>
                <a:path w="1043342" h="435644">
                  <a:moveTo>
                    <a:pt x="0" y="0"/>
                  </a:moveTo>
                  <a:lnTo>
                    <a:pt x="1043342" y="0"/>
                  </a:lnTo>
                  <a:lnTo>
                    <a:pt x="1043342" y="435644"/>
                  </a:lnTo>
                  <a:lnTo>
                    <a:pt x="0" y="435644"/>
                  </a:lnTo>
                  <a:close/>
                </a:path>
              </a:pathLst>
            </a:custGeom>
            <a:solidFill>
              <a:srgbClr val="252DEF"/>
            </a:solidFill>
            <a:ln cap="sq">
              <a:noFill/>
              <a:prstDash val="solid"/>
              <a:miter/>
            </a:ln>
          </p:spPr>
        </p:sp>
        <p:sp>
          <p:nvSpPr>
            <p:cNvPr id="76" name="TextBox 76"/>
            <p:cNvSpPr txBox="1"/>
            <p:nvPr/>
          </p:nvSpPr>
          <p:spPr>
            <a:xfrm>
              <a:off x="0" y="0"/>
              <a:ext cx="812800" cy="812800"/>
            </a:xfrm>
            <a:prstGeom prst="rect">
              <a:avLst/>
            </a:prstGeom>
          </p:spPr>
          <p:txBody>
            <a:bodyPr lIns="50800" tIns="50800" rIns="50800" bIns="50800" rtlCol="0" anchor="ctr"/>
            <a:lstStyle/>
            <a:p>
              <a:pPr marL="0" lvl="0" indent="0" algn="ctr">
                <a:lnSpc>
                  <a:spcPts val="378"/>
                </a:lnSpc>
                <a:spcBef>
                  <a:spcPct val="0"/>
                </a:spcBef>
              </a:pPr>
              <a:endParaRPr/>
            </a:p>
          </p:txBody>
        </p:sp>
      </p:grpSp>
      <p:grpSp>
        <p:nvGrpSpPr>
          <p:cNvPr id="77" name="Group 77"/>
          <p:cNvGrpSpPr/>
          <p:nvPr/>
        </p:nvGrpSpPr>
        <p:grpSpPr>
          <a:xfrm>
            <a:off x="13565545" y="5402710"/>
            <a:ext cx="3937163" cy="1643948"/>
            <a:chOff x="0" y="0"/>
            <a:chExt cx="1043342" cy="435644"/>
          </a:xfrm>
        </p:grpSpPr>
        <p:sp>
          <p:nvSpPr>
            <p:cNvPr id="78" name="Freeform 78"/>
            <p:cNvSpPr/>
            <p:nvPr/>
          </p:nvSpPr>
          <p:spPr>
            <a:xfrm>
              <a:off x="0" y="0"/>
              <a:ext cx="1043342" cy="435644"/>
            </a:xfrm>
            <a:custGeom>
              <a:avLst/>
              <a:gdLst/>
              <a:ahLst/>
              <a:cxnLst/>
              <a:rect l="l" t="t" r="r" b="b"/>
              <a:pathLst>
                <a:path w="1043342" h="435644">
                  <a:moveTo>
                    <a:pt x="0" y="0"/>
                  </a:moveTo>
                  <a:lnTo>
                    <a:pt x="1043342" y="0"/>
                  </a:lnTo>
                  <a:lnTo>
                    <a:pt x="1043342" y="435644"/>
                  </a:lnTo>
                  <a:lnTo>
                    <a:pt x="0" y="435644"/>
                  </a:lnTo>
                  <a:close/>
                </a:path>
              </a:pathLst>
            </a:custGeom>
            <a:solidFill>
              <a:srgbClr val="50504D"/>
            </a:solidFill>
            <a:ln cap="sq">
              <a:noFill/>
              <a:prstDash val="solid"/>
              <a:miter/>
            </a:ln>
          </p:spPr>
        </p:sp>
        <p:sp>
          <p:nvSpPr>
            <p:cNvPr id="79" name="TextBox 79"/>
            <p:cNvSpPr txBox="1"/>
            <p:nvPr/>
          </p:nvSpPr>
          <p:spPr>
            <a:xfrm>
              <a:off x="0" y="0"/>
              <a:ext cx="812800" cy="812800"/>
            </a:xfrm>
            <a:prstGeom prst="rect">
              <a:avLst/>
            </a:prstGeom>
          </p:spPr>
          <p:txBody>
            <a:bodyPr lIns="50800" tIns="50800" rIns="50800" bIns="50800" rtlCol="0" anchor="ctr"/>
            <a:lstStyle/>
            <a:p>
              <a:pPr marL="0" lvl="0" indent="0" algn="ctr">
                <a:lnSpc>
                  <a:spcPts val="378"/>
                </a:lnSpc>
                <a:spcBef>
                  <a:spcPct val="0"/>
                </a:spcBef>
              </a:pPr>
              <a:endParaRPr/>
            </a:p>
          </p:txBody>
        </p:sp>
      </p:grpSp>
      <p:grpSp>
        <p:nvGrpSpPr>
          <p:cNvPr id="80" name="Group 80"/>
          <p:cNvGrpSpPr/>
          <p:nvPr/>
        </p:nvGrpSpPr>
        <p:grpSpPr>
          <a:xfrm rot="-5400000">
            <a:off x="338968" y="5849035"/>
            <a:ext cx="1643948" cy="751298"/>
            <a:chOff x="0" y="0"/>
            <a:chExt cx="435644" cy="199093"/>
          </a:xfrm>
        </p:grpSpPr>
        <p:sp>
          <p:nvSpPr>
            <p:cNvPr id="81" name="Freeform 81"/>
            <p:cNvSpPr/>
            <p:nvPr/>
          </p:nvSpPr>
          <p:spPr>
            <a:xfrm>
              <a:off x="0" y="0"/>
              <a:ext cx="435644" cy="199093"/>
            </a:xfrm>
            <a:custGeom>
              <a:avLst/>
              <a:gdLst/>
              <a:ahLst/>
              <a:cxnLst/>
              <a:rect l="l" t="t" r="r" b="b"/>
              <a:pathLst>
                <a:path w="435644" h="199093">
                  <a:moveTo>
                    <a:pt x="0" y="0"/>
                  </a:moveTo>
                  <a:lnTo>
                    <a:pt x="435644" y="0"/>
                  </a:lnTo>
                  <a:lnTo>
                    <a:pt x="435644" y="199093"/>
                  </a:lnTo>
                  <a:lnTo>
                    <a:pt x="0" y="199093"/>
                  </a:lnTo>
                  <a:close/>
                </a:path>
              </a:pathLst>
            </a:custGeom>
            <a:solidFill>
              <a:srgbClr val="F6F6F6"/>
            </a:solidFill>
          </p:spPr>
        </p:sp>
        <p:sp>
          <p:nvSpPr>
            <p:cNvPr id="82" name="TextBox 82"/>
            <p:cNvSpPr txBox="1"/>
            <p:nvPr/>
          </p:nvSpPr>
          <p:spPr>
            <a:xfrm>
              <a:off x="0" y="47625"/>
              <a:ext cx="812800" cy="765175"/>
            </a:xfrm>
            <a:prstGeom prst="rect">
              <a:avLst/>
            </a:prstGeom>
          </p:spPr>
          <p:txBody>
            <a:bodyPr lIns="25400" tIns="25400" rIns="25400" bIns="25400" rtlCol="0" anchor="ctr"/>
            <a:lstStyle/>
            <a:p>
              <a:pPr algn="ctr">
                <a:lnSpc>
                  <a:spcPts val="2327"/>
                </a:lnSpc>
              </a:pPr>
              <a:endParaRPr/>
            </a:p>
          </p:txBody>
        </p:sp>
      </p:grpSp>
      <p:grpSp>
        <p:nvGrpSpPr>
          <p:cNvPr id="83" name="Group 83"/>
          <p:cNvGrpSpPr/>
          <p:nvPr/>
        </p:nvGrpSpPr>
        <p:grpSpPr>
          <a:xfrm rot="-5400000">
            <a:off x="12367922" y="5849035"/>
            <a:ext cx="1643948" cy="751298"/>
            <a:chOff x="0" y="0"/>
            <a:chExt cx="435644" cy="199093"/>
          </a:xfrm>
        </p:grpSpPr>
        <p:sp>
          <p:nvSpPr>
            <p:cNvPr id="84" name="Freeform 84"/>
            <p:cNvSpPr/>
            <p:nvPr/>
          </p:nvSpPr>
          <p:spPr>
            <a:xfrm>
              <a:off x="0" y="0"/>
              <a:ext cx="435644" cy="199093"/>
            </a:xfrm>
            <a:custGeom>
              <a:avLst/>
              <a:gdLst/>
              <a:ahLst/>
              <a:cxnLst/>
              <a:rect l="l" t="t" r="r" b="b"/>
              <a:pathLst>
                <a:path w="435644" h="199093">
                  <a:moveTo>
                    <a:pt x="0" y="0"/>
                  </a:moveTo>
                  <a:lnTo>
                    <a:pt x="435644" y="0"/>
                  </a:lnTo>
                  <a:lnTo>
                    <a:pt x="435644" y="199093"/>
                  </a:lnTo>
                  <a:lnTo>
                    <a:pt x="0" y="199093"/>
                  </a:lnTo>
                  <a:close/>
                </a:path>
              </a:pathLst>
            </a:custGeom>
            <a:solidFill>
              <a:srgbClr val="F6F6F6"/>
            </a:solidFill>
          </p:spPr>
        </p:sp>
        <p:sp>
          <p:nvSpPr>
            <p:cNvPr id="85" name="TextBox 85"/>
            <p:cNvSpPr txBox="1"/>
            <p:nvPr/>
          </p:nvSpPr>
          <p:spPr>
            <a:xfrm>
              <a:off x="0" y="47625"/>
              <a:ext cx="812800" cy="765175"/>
            </a:xfrm>
            <a:prstGeom prst="rect">
              <a:avLst/>
            </a:prstGeom>
          </p:spPr>
          <p:txBody>
            <a:bodyPr lIns="25400" tIns="25400" rIns="25400" bIns="25400" rtlCol="0" anchor="ctr"/>
            <a:lstStyle/>
            <a:p>
              <a:pPr algn="ctr">
                <a:lnSpc>
                  <a:spcPts val="2327"/>
                </a:lnSpc>
              </a:pPr>
              <a:endParaRPr/>
            </a:p>
          </p:txBody>
        </p:sp>
      </p:grpSp>
      <p:grpSp>
        <p:nvGrpSpPr>
          <p:cNvPr id="86" name="Group 86"/>
          <p:cNvGrpSpPr/>
          <p:nvPr/>
        </p:nvGrpSpPr>
        <p:grpSpPr>
          <a:xfrm>
            <a:off x="1819133" y="5599269"/>
            <a:ext cx="3492695" cy="1247832"/>
            <a:chOff x="0" y="0"/>
            <a:chExt cx="4656927" cy="1663776"/>
          </a:xfrm>
        </p:grpSpPr>
        <p:sp>
          <p:nvSpPr>
            <p:cNvPr id="87" name="TextBox 87"/>
            <p:cNvSpPr txBox="1"/>
            <p:nvPr/>
          </p:nvSpPr>
          <p:spPr>
            <a:xfrm>
              <a:off x="0" y="0"/>
              <a:ext cx="4656927" cy="635000"/>
            </a:xfrm>
            <a:prstGeom prst="rect">
              <a:avLst/>
            </a:prstGeom>
          </p:spPr>
          <p:txBody>
            <a:bodyPr lIns="0" tIns="0" rIns="0" bIns="0" rtlCol="0" anchor="t">
              <a:spAutoFit/>
            </a:bodyPr>
            <a:lstStyle/>
            <a:p>
              <a:pPr marL="0" lvl="0" indent="0" algn="l">
                <a:lnSpc>
                  <a:spcPts val="1927"/>
                </a:lnSpc>
              </a:pPr>
              <a:r>
                <a:rPr lang="en-US" sz="1606">
                  <a:solidFill>
                    <a:srgbClr val="FFFFFF"/>
                  </a:solidFill>
                  <a:latin typeface="Montserrat Classic Bold"/>
                </a:rPr>
                <a:t>Para tener contacto directo con el público</a:t>
              </a:r>
            </a:p>
          </p:txBody>
        </p:sp>
        <p:sp>
          <p:nvSpPr>
            <p:cNvPr id="88" name="TextBox 88"/>
            <p:cNvSpPr txBox="1"/>
            <p:nvPr/>
          </p:nvSpPr>
          <p:spPr>
            <a:xfrm>
              <a:off x="0" y="794303"/>
              <a:ext cx="4643484" cy="869473"/>
            </a:xfrm>
            <a:prstGeom prst="rect">
              <a:avLst/>
            </a:prstGeom>
          </p:spPr>
          <p:txBody>
            <a:bodyPr lIns="0" tIns="0" rIns="0" bIns="0" rtlCol="0" anchor="t">
              <a:spAutoFit/>
            </a:bodyPr>
            <a:lstStyle/>
            <a:p>
              <a:pPr marL="0" lvl="0" indent="0" algn="l">
                <a:lnSpc>
                  <a:spcPts val="1315"/>
                </a:lnSpc>
                <a:spcBef>
                  <a:spcPct val="0"/>
                </a:spcBef>
              </a:pPr>
              <a:r>
                <a:rPr lang="en-US" sz="1078">
                  <a:solidFill>
                    <a:srgbClr val="FFFFFF"/>
                  </a:solidFill>
                  <a:latin typeface="Montserrat Classic"/>
                </a:rPr>
                <a:t>Lorem ipsum dolor sit amet, consectetur adipiscing elit, sed do eiusmod tempor incididunt ut labore et dolore magna aliqua. Fermentum leo vel orci porta. </a:t>
              </a:r>
            </a:p>
          </p:txBody>
        </p:sp>
      </p:grpSp>
      <p:grpSp>
        <p:nvGrpSpPr>
          <p:cNvPr id="89" name="Group 89"/>
          <p:cNvGrpSpPr/>
          <p:nvPr/>
        </p:nvGrpSpPr>
        <p:grpSpPr>
          <a:xfrm>
            <a:off x="13848087" y="5599269"/>
            <a:ext cx="3492695" cy="1247832"/>
            <a:chOff x="0" y="0"/>
            <a:chExt cx="4656927" cy="1663776"/>
          </a:xfrm>
        </p:grpSpPr>
        <p:sp>
          <p:nvSpPr>
            <p:cNvPr id="90" name="TextBox 90"/>
            <p:cNvSpPr txBox="1"/>
            <p:nvPr/>
          </p:nvSpPr>
          <p:spPr>
            <a:xfrm>
              <a:off x="0" y="0"/>
              <a:ext cx="4656927" cy="635000"/>
            </a:xfrm>
            <a:prstGeom prst="rect">
              <a:avLst/>
            </a:prstGeom>
          </p:spPr>
          <p:txBody>
            <a:bodyPr lIns="0" tIns="0" rIns="0" bIns="0" rtlCol="0" anchor="t">
              <a:spAutoFit/>
            </a:bodyPr>
            <a:lstStyle/>
            <a:p>
              <a:pPr algn="l">
                <a:lnSpc>
                  <a:spcPts val="1927"/>
                </a:lnSpc>
              </a:pPr>
              <a:r>
                <a:rPr lang="en-US" sz="1606">
                  <a:solidFill>
                    <a:srgbClr val="FFFFFF"/>
                  </a:solidFill>
                  <a:latin typeface="Montserrat Classic Bold"/>
                </a:rPr>
                <a:t>Para producir vínculos emocionales</a:t>
              </a:r>
            </a:p>
          </p:txBody>
        </p:sp>
        <p:sp>
          <p:nvSpPr>
            <p:cNvPr id="91" name="TextBox 91"/>
            <p:cNvSpPr txBox="1"/>
            <p:nvPr/>
          </p:nvSpPr>
          <p:spPr>
            <a:xfrm>
              <a:off x="0" y="794303"/>
              <a:ext cx="4643484" cy="869473"/>
            </a:xfrm>
            <a:prstGeom prst="rect">
              <a:avLst/>
            </a:prstGeom>
          </p:spPr>
          <p:txBody>
            <a:bodyPr lIns="0" tIns="0" rIns="0" bIns="0" rtlCol="0" anchor="t">
              <a:spAutoFit/>
            </a:bodyPr>
            <a:lstStyle/>
            <a:p>
              <a:pPr marL="0" lvl="0" indent="0" algn="l">
                <a:lnSpc>
                  <a:spcPts val="1315"/>
                </a:lnSpc>
                <a:spcBef>
                  <a:spcPct val="0"/>
                </a:spcBef>
              </a:pPr>
              <a:r>
                <a:rPr lang="en-US" sz="1078">
                  <a:solidFill>
                    <a:srgbClr val="FFFFFF"/>
                  </a:solidFill>
                  <a:latin typeface="Montserrat Classic"/>
                </a:rPr>
                <a:t>Lorem ipsum dolor sit amet, consectetur adipiscing elit, sed do eiusmod tempor incididunt ut labore et dolore magna aliqua. Fermentum leo vel orci porta. </a:t>
              </a:r>
            </a:p>
          </p:txBody>
        </p:sp>
      </p:grpSp>
      <p:grpSp>
        <p:nvGrpSpPr>
          <p:cNvPr id="92" name="Group 92"/>
          <p:cNvGrpSpPr/>
          <p:nvPr/>
        </p:nvGrpSpPr>
        <p:grpSpPr>
          <a:xfrm>
            <a:off x="1536591" y="7565079"/>
            <a:ext cx="3937163" cy="1643948"/>
            <a:chOff x="0" y="0"/>
            <a:chExt cx="1043342" cy="435644"/>
          </a:xfrm>
        </p:grpSpPr>
        <p:sp>
          <p:nvSpPr>
            <p:cNvPr id="93" name="Freeform 93"/>
            <p:cNvSpPr/>
            <p:nvPr/>
          </p:nvSpPr>
          <p:spPr>
            <a:xfrm>
              <a:off x="0" y="0"/>
              <a:ext cx="1043342" cy="435644"/>
            </a:xfrm>
            <a:custGeom>
              <a:avLst/>
              <a:gdLst/>
              <a:ahLst/>
              <a:cxnLst/>
              <a:rect l="l" t="t" r="r" b="b"/>
              <a:pathLst>
                <a:path w="1043342" h="435644">
                  <a:moveTo>
                    <a:pt x="0" y="0"/>
                  </a:moveTo>
                  <a:lnTo>
                    <a:pt x="1043342" y="0"/>
                  </a:lnTo>
                  <a:lnTo>
                    <a:pt x="1043342" y="435644"/>
                  </a:lnTo>
                  <a:lnTo>
                    <a:pt x="0" y="435644"/>
                  </a:lnTo>
                  <a:close/>
                </a:path>
              </a:pathLst>
            </a:custGeom>
            <a:solidFill>
              <a:srgbClr val="060DB2"/>
            </a:solidFill>
            <a:ln cap="sq">
              <a:noFill/>
              <a:prstDash val="solid"/>
              <a:miter/>
            </a:ln>
          </p:spPr>
        </p:sp>
        <p:sp>
          <p:nvSpPr>
            <p:cNvPr id="94" name="TextBox 94"/>
            <p:cNvSpPr txBox="1"/>
            <p:nvPr/>
          </p:nvSpPr>
          <p:spPr>
            <a:xfrm>
              <a:off x="0" y="0"/>
              <a:ext cx="812800" cy="812800"/>
            </a:xfrm>
            <a:prstGeom prst="rect">
              <a:avLst/>
            </a:prstGeom>
          </p:spPr>
          <p:txBody>
            <a:bodyPr lIns="50800" tIns="50800" rIns="50800" bIns="50800" rtlCol="0" anchor="ctr"/>
            <a:lstStyle/>
            <a:p>
              <a:pPr marL="0" lvl="0" indent="0" algn="ctr">
                <a:lnSpc>
                  <a:spcPts val="378"/>
                </a:lnSpc>
                <a:spcBef>
                  <a:spcPct val="0"/>
                </a:spcBef>
              </a:pPr>
              <a:endParaRPr/>
            </a:p>
          </p:txBody>
        </p:sp>
      </p:grpSp>
      <p:grpSp>
        <p:nvGrpSpPr>
          <p:cNvPr id="95" name="Group 95"/>
          <p:cNvGrpSpPr/>
          <p:nvPr/>
        </p:nvGrpSpPr>
        <p:grpSpPr>
          <a:xfrm>
            <a:off x="13565545" y="7565079"/>
            <a:ext cx="3937163" cy="1643948"/>
            <a:chOff x="0" y="0"/>
            <a:chExt cx="1043342" cy="435644"/>
          </a:xfrm>
        </p:grpSpPr>
        <p:sp>
          <p:nvSpPr>
            <p:cNvPr id="96" name="Freeform 96"/>
            <p:cNvSpPr/>
            <p:nvPr/>
          </p:nvSpPr>
          <p:spPr>
            <a:xfrm>
              <a:off x="0" y="0"/>
              <a:ext cx="1043342" cy="435644"/>
            </a:xfrm>
            <a:custGeom>
              <a:avLst/>
              <a:gdLst/>
              <a:ahLst/>
              <a:cxnLst/>
              <a:rect l="l" t="t" r="r" b="b"/>
              <a:pathLst>
                <a:path w="1043342" h="435644">
                  <a:moveTo>
                    <a:pt x="0" y="0"/>
                  </a:moveTo>
                  <a:lnTo>
                    <a:pt x="1043342" y="0"/>
                  </a:lnTo>
                  <a:lnTo>
                    <a:pt x="1043342" y="435644"/>
                  </a:lnTo>
                  <a:lnTo>
                    <a:pt x="0" y="435644"/>
                  </a:lnTo>
                  <a:close/>
                </a:path>
              </a:pathLst>
            </a:custGeom>
            <a:solidFill>
              <a:srgbClr val="7D7D7D"/>
            </a:solidFill>
            <a:ln cap="sq">
              <a:noFill/>
              <a:prstDash val="solid"/>
              <a:miter/>
            </a:ln>
          </p:spPr>
        </p:sp>
        <p:sp>
          <p:nvSpPr>
            <p:cNvPr id="97" name="TextBox 97"/>
            <p:cNvSpPr txBox="1"/>
            <p:nvPr/>
          </p:nvSpPr>
          <p:spPr>
            <a:xfrm>
              <a:off x="0" y="0"/>
              <a:ext cx="812800" cy="812800"/>
            </a:xfrm>
            <a:prstGeom prst="rect">
              <a:avLst/>
            </a:prstGeom>
          </p:spPr>
          <p:txBody>
            <a:bodyPr lIns="50800" tIns="50800" rIns="50800" bIns="50800" rtlCol="0" anchor="ctr"/>
            <a:lstStyle/>
            <a:p>
              <a:pPr marL="0" lvl="0" indent="0" algn="ctr">
                <a:lnSpc>
                  <a:spcPts val="378"/>
                </a:lnSpc>
                <a:spcBef>
                  <a:spcPct val="0"/>
                </a:spcBef>
              </a:pPr>
              <a:endParaRPr/>
            </a:p>
          </p:txBody>
        </p:sp>
      </p:grpSp>
      <p:grpSp>
        <p:nvGrpSpPr>
          <p:cNvPr id="98" name="Group 98"/>
          <p:cNvGrpSpPr/>
          <p:nvPr/>
        </p:nvGrpSpPr>
        <p:grpSpPr>
          <a:xfrm rot="-5400000">
            <a:off x="338968" y="8011404"/>
            <a:ext cx="1643948" cy="751298"/>
            <a:chOff x="0" y="0"/>
            <a:chExt cx="435644" cy="199093"/>
          </a:xfrm>
        </p:grpSpPr>
        <p:sp>
          <p:nvSpPr>
            <p:cNvPr id="99" name="Freeform 99"/>
            <p:cNvSpPr/>
            <p:nvPr/>
          </p:nvSpPr>
          <p:spPr>
            <a:xfrm>
              <a:off x="0" y="0"/>
              <a:ext cx="435644" cy="199093"/>
            </a:xfrm>
            <a:custGeom>
              <a:avLst/>
              <a:gdLst/>
              <a:ahLst/>
              <a:cxnLst/>
              <a:rect l="l" t="t" r="r" b="b"/>
              <a:pathLst>
                <a:path w="435644" h="199093">
                  <a:moveTo>
                    <a:pt x="0" y="0"/>
                  </a:moveTo>
                  <a:lnTo>
                    <a:pt x="435644" y="0"/>
                  </a:lnTo>
                  <a:lnTo>
                    <a:pt x="435644" y="199093"/>
                  </a:lnTo>
                  <a:lnTo>
                    <a:pt x="0" y="199093"/>
                  </a:lnTo>
                  <a:close/>
                </a:path>
              </a:pathLst>
            </a:custGeom>
            <a:solidFill>
              <a:srgbClr val="F6F6F6"/>
            </a:solidFill>
          </p:spPr>
        </p:sp>
        <p:sp>
          <p:nvSpPr>
            <p:cNvPr id="100" name="TextBox 100"/>
            <p:cNvSpPr txBox="1"/>
            <p:nvPr/>
          </p:nvSpPr>
          <p:spPr>
            <a:xfrm>
              <a:off x="0" y="47625"/>
              <a:ext cx="812800" cy="765175"/>
            </a:xfrm>
            <a:prstGeom prst="rect">
              <a:avLst/>
            </a:prstGeom>
          </p:spPr>
          <p:txBody>
            <a:bodyPr lIns="25400" tIns="25400" rIns="25400" bIns="25400" rtlCol="0" anchor="ctr"/>
            <a:lstStyle/>
            <a:p>
              <a:pPr algn="ctr">
                <a:lnSpc>
                  <a:spcPts val="2327"/>
                </a:lnSpc>
              </a:pPr>
              <a:endParaRPr/>
            </a:p>
          </p:txBody>
        </p:sp>
      </p:grpSp>
      <p:grpSp>
        <p:nvGrpSpPr>
          <p:cNvPr id="101" name="Group 101"/>
          <p:cNvGrpSpPr/>
          <p:nvPr/>
        </p:nvGrpSpPr>
        <p:grpSpPr>
          <a:xfrm rot="-5400000">
            <a:off x="12367922" y="8011404"/>
            <a:ext cx="1643948" cy="751298"/>
            <a:chOff x="0" y="0"/>
            <a:chExt cx="435644" cy="199093"/>
          </a:xfrm>
        </p:grpSpPr>
        <p:sp>
          <p:nvSpPr>
            <p:cNvPr id="102" name="Freeform 102"/>
            <p:cNvSpPr/>
            <p:nvPr/>
          </p:nvSpPr>
          <p:spPr>
            <a:xfrm>
              <a:off x="0" y="0"/>
              <a:ext cx="435644" cy="199093"/>
            </a:xfrm>
            <a:custGeom>
              <a:avLst/>
              <a:gdLst/>
              <a:ahLst/>
              <a:cxnLst/>
              <a:rect l="l" t="t" r="r" b="b"/>
              <a:pathLst>
                <a:path w="435644" h="199093">
                  <a:moveTo>
                    <a:pt x="0" y="0"/>
                  </a:moveTo>
                  <a:lnTo>
                    <a:pt x="435644" y="0"/>
                  </a:lnTo>
                  <a:lnTo>
                    <a:pt x="435644" y="199093"/>
                  </a:lnTo>
                  <a:lnTo>
                    <a:pt x="0" y="199093"/>
                  </a:lnTo>
                  <a:close/>
                </a:path>
              </a:pathLst>
            </a:custGeom>
            <a:solidFill>
              <a:srgbClr val="F6F6F6"/>
            </a:solidFill>
          </p:spPr>
        </p:sp>
        <p:sp>
          <p:nvSpPr>
            <p:cNvPr id="103" name="TextBox 103"/>
            <p:cNvSpPr txBox="1"/>
            <p:nvPr/>
          </p:nvSpPr>
          <p:spPr>
            <a:xfrm>
              <a:off x="0" y="47625"/>
              <a:ext cx="812800" cy="765175"/>
            </a:xfrm>
            <a:prstGeom prst="rect">
              <a:avLst/>
            </a:prstGeom>
          </p:spPr>
          <p:txBody>
            <a:bodyPr lIns="25400" tIns="25400" rIns="25400" bIns="25400" rtlCol="0" anchor="ctr"/>
            <a:lstStyle/>
            <a:p>
              <a:pPr algn="ctr">
                <a:lnSpc>
                  <a:spcPts val="2327"/>
                </a:lnSpc>
              </a:pPr>
              <a:endParaRPr/>
            </a:p>
          </p:txBody>
        </p:sp>
      </p:grpSp>
      <p:sp>
        <p:nvSpPr>
          <p:cNvPr id="104" name="Freeform 104"/>
          <p:cNvSpPr/>
          <p:nvPr/>
        </p:nvSpPr>
        <p:spPr>
          <a:xfrm>
            <a:off x="934686" y="5979665"/>
            <a:ext cx="497326" cy="457540"/>
          </a:xfrm>
          <a:custGeom>
            <a:avLst/>
            <a:gdLst/>
            <a:ahLst/>
            <a:cxnLst/>
            <a:rect l="l" t="t" r="r" b="b"/>
            <a:pathLst>
              <a:path w="497326" h="457540">
                <a:moveTo>
                  <a:pt x="0" y="0"/>
                </a:moveTo>
                <a:lnTo>
                  <a:pt x="497327" y="0"/>
                </a:lnTo>
                <a:lnTo>
                  <a:pt x="497327" y="457540"/>
                </a:lnTo>
                <a:lnTo>
                  <a:pt x="0" y="45754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05" name="Freeform 105"/>
          <p:cNvSpPr/>
          <p:nvPr/>
        </p:nvSpPr>
        <p:spPr>
          <a:xfrm>
            <a:off x="934686" y="8137858"/>
            <a:ext cx="479385" cy="467182"/>
          </a:xfrm>
          <a:custGeom>
            <a:avLst/>
            <a:gdLst/>
            <a:ahLst/>
            <a:cxnLst/>
            <a:rect l="l" t="t" r="r" b="b"/>
            <a:pathLst>
              <a:path w="479385" h="467182">
                <a:moveTo>
                  <a:pt x="0" y="0"/>
                </a:moveTo>
                <a:lnTo>
                  <a:pt x="479385" y="0"/>
                </a:lnTo>
                <a:lnTo>
                  <a:pt x="479385" y="467182"/>
                </a:lnTo>
                <a:lnTo>
                  <a:pt x="0" y="467182"/>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grpSp>
        <p:nvGrpSpPr>
          <p:cNvPr id="106" name="Group 106"/>
          <p:cNvGrpSpPr/>
          <p:nvPr/>
        </p:nvGrpSpPr>
        <p:grpSpPr>
          <a:xfrm>
            <a:off x="1819133" y="7761638"/>
            <a:ext cx="3492695" cy="1009707"/>
            <a:chOff x="0" y="0"/>
            <a:chExt cx="4656927" cy="1346276"/>
          </a:xfrm>
        </p:grpSpPr>
        <p:sp>
          <p:nvSpPr>
            <p:cNvPr id="107" name="TextBox 107"/>
            <p:cNvSpPr txBox="1"/>
            <p:nvPr/>
          </p:nvSpPr>
          <p:spPr>
            <a:xfrm>
              <a:off x="0" y="0"/>
              <a:ext cx="4656927" cy="317500"/>
            </a:xfrm>
            <a:prstGeom prst="rect">
              <a:avLst/>
            </a:prstGeom>
          </p:spPr>
          <p:txBody>
            <a:bodyPr lIns="0" tIns="0" rIns="0" bIns="0" rtlCol="0" anchor="t">
              <a:spAutoFit/>
            </a:bodyPr>
            <a:lstStyle/>
            <a:p>
              <a:pPr marL="0" lvl="0" indent="0" algn="l">
                <a:lnSpc>
                  <a:spcPts val="1927"/>
                </a:lnSpc>
              </a:pPr>
              <a:r>
                <a:rPr lang="en-US" sz="1606">
                  <a:solidFill>
                    <a:srgbClr val="FFFFFF"/>
                  </a:solidFill>
                  <a:latin typeface="Montserrat Classic Bold"/>
                </a:rPr>
                <a:t>Para fidelizar a los clientes</a:t>
              </a:r>
            </a:p>
          </p:txBody>
        </p:sp>
        <p:sp>
          <p:nvSpPr>
            <p:cNvPr id="108" name="TextBox 108"/>
            <p:cNvSpPr txBox="1"/>
            <p:nvPr/>
          </p:nvSpPr>
          <p:spPr>
            <a:xfrm>
              <a:off x="0" y="476803"/>
              <a:ext cx="4643484" cy="869473"/>
            </a:xfrm>
            <a:prstGeom prst="rect">
              <a:avLst/>
            </a:prstGeom>
          </p:spPr>
          <p:txBody>
            <a:bodyPr lIns="0" tIns="0" rIns="0" bIns="0" rtlCol="0" anchor="t">
              <a:spAutoFit/>
            </a:bodyPr>
            <a:lstStyle/>
            <a:p>
              <a:pPr marL="0" lvl="0" indent="0" algn="l">
                <a:lnSpc>
                  <a:spcPts val="1315"/>
                </a:lnSpc>
                <a:spcBef>
                  <a:spcPct val="0"/>
                </a:spcBef>
              </a:pPr>
              <a:r>
                <a:rPr lang="en-US" sz="1078">
                  <a:solidFill>
                    <a:srgbClr val="FFFFFF"/>
                  </a:solidFill>
                  <a:latin typeface="Montserrat Classic"/>
                </a:rPr>
                <a:t>Lorem ipsum dolor sit amet, consectetur adipiscing elit, sed do eiusmod tempor incididunt ut labore et dolore magna aliqua. Fermentum leo vel orci porta. </a:t>
              </a:r>
            </a:p>
          </p:txBody>
        </p:sp>
      </p:grpSp>
      <p:grpSp>
        <p:nvGrpSpPr>
          <p:cNvPr id="109" name="Group 109"/>
          <p:cNvGrpSpPr/>
          <p:nvPr/>
        </p:nvGrpSpPr>
        <p:grpSpPr>
          <a:xfrm>
            <a:off x="13848087" y="7761638"/>
            <a:ext cx="3492695" cy="1009707"/>
            <a:chOff x="0" y="0"/>
            <a:chExt cx="4656927" cy="1346276"/>
          </a:xfrm>
        </p:grpSpPr>
        <p:sp>
          <p:nvSpPr>
            <p:cNvPr id="110" name="TextBox 110"/>
            <p:cNvSpPr txBox="1"/>
            <p:nvPr/>
          </p:nvSpPr>
          <p:spPr>
            <a:xfrm>
              <a:off x="0" y="0"/>
              <a:ext cx="4656927" cy="317500"/>
            </a:xfrm>
            <a:prstGeom prst="rect">
              <a:avLst/>
            </a:prstGeom>
          </p:spPr>
          <p:txBody>
            <a:bodyPr lIns="0" tIns="0" rIns="0" bIns="0" rtlCol="0" anchor="t">
              <a:spAutoFit/>
            </a:bodyPr>
            <a:lstStyle/>
            <a:p>
              <a:pPr marL="0" lvl="0" indent="0" algn="l">
                <a:lnSpc>
                  <a:spcPts val="1927"/>
                </a:lnSpc>
              </a:pPr>
              <a:r>
                <a:rPr lang="en-US" sz="1606">
                  <a:solidFill>
                    <a:srgbClr val="FFFFFF"/>
                  </a:solidFill>
                  <a:latin typeface="Montserrat Classic Bold"/>
                </a:rPr>
                <a:t>Para aumentar la credibilidad </a:t>
              </a:r>
            </a:p>
          </p:txBody>
        </p:sp>
        <p:sp>
          <p:nvSpPr>
            <p:cNvPr id="111" name="TextBox 111"/>
            <p:cNvSpPr txBox="1"/>
            <p:nvPr/>
          </p:nvSpPr>
          <p:spPr>
            <a:xfrm>
              <a:off x="0" y="476803"/>
              <a:ext cx="4643484" cy="869473"/>
            </a:xfrm>
            <a:prstGeom prst="rect">
              <a:avLst/>
            </a:prstGeom>
          </p:spPr>
          <p:txBody>
            <a:bodyPr lIns="0" tIns="0" rIns="0" bIns="0" rtlCol="0" anchor="t">
              <a:spAutoFit/>
            </a:bodyPr>
            <a:lstStyle/>
            <a:p>
              <a:pPr marL="0" lvl="0" indent="0" algn="l">
                <a:lnSpc>
                  <a:spcPts val="1315"/>
                </a:lnSpc>
                <a:spcBef>
                  <a:spcPct val="0"/>
                </a:spcBef>
              </a:pPr>
              <a:r>
                <a:rPr lang="en-US" sz="1078">
                  <a:solidFill>
                    <a:srgbClr val="FFFFFF"/>
                  </a:solidFill>
                  <a:latin typeface="Montserrat Classic"/>
                </a:rPr>
                <a:t>Lorem ipsum dolor sit amet, consectetur adipiscing elit, sed do eiusmod tempor incididunt ut labore et dolore magna aliqua. Fermentum leo vel orci porta. </a:t>
              </a:r>
            </a:p>
          </p:txBody>
        </p:sp>
      </p:grpSp>
      <p:sp>
        <p:nvSpPr>
          <p:cNvPr id="112" name="Freeform 112"/>
          <p:cNvSpPr/>
          <p:nvPr/>
        </p:nvSpPr>
        <p:spPr>
          <a:xfrm>
            <a:off x="12962084" y="1586999"/>
            <a:ext cx="440040" cy="531917"/>
          </a:xfrm>
          <a:custGeom>
            <a:avLst/>
            <a:gdLst/>
            <a:ahLst/>
            <a:cxnLst/>
            <a:rect l="l" t="t" r="r" b="b"/>
            <a:pathLst>
              <a:path w="440040" h="531917">
                <a:moveTo>
                  <a:pt x="0" y="0"/>
                </a:moveTo>
                <a:lnTo>
                  <a:pt x="440040" y="0"/>
                </a:lnTo>
                <a:lnTo>
                  <a:pt x="440040" y="531917"/>
                </a:lnTo>
                <a:lnTo>
                  <a:pt x="0" y="531917"/>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13" name="Freeform 113"/>
          <p:cNvSpPr/>
          <p:nvPr/>
        </p:nvSpPr>
        <p:spPr>
          <a:xfrm>
            <a:off x="12921307" y="3821422"/>
            <a:ext cx="521595" cy="596419"/>
          </a:xfrm>
          <a:custGeom>
            <a:avLst/>
            <a:gdLst/>
            <a:ahLst/>
            <a:cxnLst/>
            <a:rect l="l" t="t" r="r" b="b"/>
            <a:pathLst>
              <a:path w="521595" h="596419">
                <a:moveTo>
                  <a:pt x="0" y="0"/>
                </a:moveTo>
                <a:lnTo>
                  <a:pt x="521595" y="0"/>
                </a:lnTo>
                <a:lnTo>
                  <a:pt x="521595" y="596418"/>
                </a:lnTo>
                <a:lnTo>
                  <a:pt x="0" y="596418"/>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14" name="Freeform 114"/>
          <p:cNvSpPr/>
          <p:nvPr/>
        </p:nvSpPr>
        <p:spPr>
          <a:xfrm>
            <a:off x="12985758" y="6012151"/>
            <a:ext cx="512691" cy="425067"/>
          </a:xfrm>
          <a:custGeom>
            <a:avLst/>
            <a:gdLst/>
            <a:ahLst/>
            <a:cxnLst/>
            <a:rect l="l" t="t" r="r" b="b"/>
            <a:pathLst>
              <a:path w="512691" h="425067">
                <a:moveTo>
                  <a:pt x="0" y="0"/>
                </a:moveTo>
                <a:lnTo>
                  <a:pt x="512691" y="0"/>
                </a:lnTo>
                <a:lnTo>
                  <a:pt x="512691" y="425067"/>
                </a:lnTo>
                <a:lnTo>
                  <a:pt x="0" y="425067"/>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15" name="Freeform 115"/>
          <p:cNvSpPr/>
          <p:nvPr/>
        </p:nvSpPr>
        <p:spPr>
          <a:xfrm>
            <a:off x="13006940" y="8119885"/>
            <a:ext cx="365911" cy="503128"/>
          </a:xfrm>
          <a:custGeom>
            <a:avLst/>
            <a:gdLst/>
            <a:ahLst/>
            <a:cxnLst/>
            <a:rect l="l" t="t" r="r" b="b"/>
            <a:pathLst>
              <a:path w="365911" h="503128">
                <a:moveTo>
                  <a:pt x="0" y="0"/>
                </a:moveTo>
                <a:lnTo>
                  <a:pt x="365911" y="0"/>
                </a:lnTo>
                <a:lnTo>
                  <a:pt x="365911" y="503128"/>
                </a:lnTo>
                <a:lnTo>
                  <a:pt x="0" y="503128"/>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16" name="TextBox 116"/>
          <p:cNvSpPr txBox="1"/>
          <p:nvPr/>
        </p:nvSpPr>
        <p:spPr>
          <a:xfrm>
            <a:off x="7103951" y="4471226"/>
            <a:ext cx="4070573" cy="2853832"/>
          </a:xfrm>
          <a:prstGeom prst="rect">
            <a:avLst/>
          </a:prstGeom>
        </p:spPr>
        <p:txBody>
          <a:bodyPr lIns="0" tIns="0" rIns="0" bIns="0" rtlCol="0" anchor="t">
            <a:spAutoFit/>
          </a:bodyPr>
          <a:lstStyle/>
          <a:p>
            <a:pPr algn="ctr">
              <a:lnSpc>
                <a:spcPts val="2302"/>
              </a:lnSpc>
              <a:spcBef>
                <a:spcPct val="0"/>
              </a:spcBef>
            </a:pPr>
            <a:r>
              <a:rPr lang="en-US" sz="1644">
                <a:solidFill>
                  <a:srgbClr val="211F1F"/>
                </a:solidFill>
                <a:latin typeface="Montserrat Classic"/>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735575" y="1575374"/>
            <a:ext cx="6816850" cy="6816850"/>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28575" cap="sq">
              <a:solidFill>
                <a:srgbClr val="211F1F"/>
              </a:solidFill>
              <a:prstDash val="dash"/>
              <a:miter/>
            </a:ln>
          </p:spPr>
        </p:sp>
        <p:sp>
          <p:nvSpPr>
            <p:cNvPr id="4" name="TextBox 4"/>
            <p:cNvSpPr txBox="1"/>
            <p:nvPr/>
          </p:nvSpPr>
          <p:spPr>
            <a:xfrm>
              <a:off x="76200" y="76200"/>
              <a:ext cx="660400" cy="660400"/>
            </a:xfrm>
            <a:prstGeom prst="rect">
              <a:avLst/>
            </a:prstGeom>
          </p:spPr>
          <p:txBody>
            <a:bodyPr lIns="50800" tIns="50800" rIns="50800" bIns="50800" rtlCol="0" anchor="ctr"/>
            <a:lstStyle/>
            <a:p>
              <a:pPr algn="ctr">
                <a:lnSpc>
                  <a:spcPts val="1149"/>
                </a:lnSpc>
              </a:pPr>
              <a:endParaRPr/>
            </a:p>
          </p:txBody>
        </p:sp>
      </p:grpSp>
      <p:grpSp>
        <p:nvGrpSpPr>
          <p:cNvPr id="5" name="Group 5"/>
          <p:cNvGrpSpPr/>
          <p:nvPr/>
        </p:nvGrpSpPr>
        <p:grpSpPr>
          <a:xfrm>
            <a:off x="4279401" y="2858399"/>
            <a:ext cx="2637534" cy="2637534"/>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4098B"/>
            </a:solidFill>
            <a:ln cap="sq">
              <a:noFill/>
              <a:prstDash val="solid"/>
              <a:miter/>
            </a:ln>
          </p:spPr>
        </p:sp>
        <p:sp>
          <p:nvSpPr>
            <p:cNvPr id="7" name="TextBox 7"/>
            <p:cNvSpPr txBox="1"/>
            <p:nvPr/>
          </p:nvSpPr>
          <p:spPr>
            <a:xfrm>
              <a:off x="76200" y="76200"/>
              <a:ext cx="660400" cy="660400"/>
            </a:xfrm>
            <a:prstGeom prst="rect">
              <a:avLst/>
            </a:prstGeom>
          </p:spPr>
          <p:txBody>
            <a:bodyPr lIns="29782" tIns="29782" rIns="29782" bIns="29782" rtlCol="0" anchor="ctr"/>
            <a:lstStyle/>
            <a:p>
              <a:pPr algn="ctr">
                <a:lnSpc>
                  <a:spcPts val="488"/>
                </a:lnSpc>
              </a:pPr>
              <a:endParaRPr/>
            </a:p>
          </p:txBody>
        </p:sp>
      </p:grpSp>
      <p:grpSp>
        <p:nvGrpSpPr>
          <p:cNvPr id="8" name="Group 8"/>
          <p:cNvGrpSpPr/>
          <p:nvPr/>
        </p:nvGrpSpPr>
        <p:grpSpPr>
          <a:xfrm>
            <a:off x="11371065" y="2858399"/>
            <a:ext cx="2637534" cy="2637534"/>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52DEE"/>
            </a:solidFill>
            <a:ln cap="sq">
              <a:noFill/>
              <a:prstDash val="solid"/>
              <a:miter/>
            </a:ln>
          </p:spPr>
        </p:sp>
        <p:sp>
          <p:nvSpPr>
            <p:cNvPr id="10" name="TextBox 10"/>
            <p:cNvSpPr txBox="1"/>
            <p:nvPr/>
          </p:nvSpPr>
          <p:spPr>
            <a:xfrm>
              <a:off x="76200" y="76200"/>
              <a:ext cx="660400" cy="660400"/>
            </a:xfrm>
            <a:prstGeom prst="rect">
              <a:avLst/>
            </a:prstGeom>
          </p:spPr>
          <p:txBody>
            <a:bodyPr lIns="29782" tIns="29782" rIns="29782" bIns="29782" rtlCol="0" anchor="ctr"/>
            <a:lstStyle/>
            <a:p>
              <a:pPr algn="ctr">
                <a:lnSpc>
                  <a:spcPts val="488"/>
                </a:lnSpc>
              </a:pPr>
              <a:endParaRPr/>
            </a:p>
          </p:txBody>
        </p:sp>
      </p:grpSp>
      <p:grpSp>
        <p:nvGrpSpPr>
          <p:cNvPr id="11" name="Group 11"/>
          <p:cNvGrpSpPr/>
          <p:nvPr/>
        </p:nvGrpSpPr>
        <p:grpSpPr>
          <a:xfrm>
            <a:off x="9807313" y="6752703"/>
            <a:ext cx="2637534" cy="2637534"/>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44BFC"/>
            </a:solidFill>
            <a:ln cap="sq">
              <a:noFill/>
              <a:prstDash val="solid"/>
              <a:miter/>
            </a:ln>
          </p:spPr>
        </p:sp>
        <p:sp>
          <p:nvSpPr>
            <p:cNvPr id="13" name="TextBox 13"/>
            <p:cNvSpPr txBox="1"/>
            <p:nvPr/>
          </p:nvSpPr>
          <p:spPr>
            <a:xfrm>
              <a:off x="76200" y="76200"/>
              <a:ext cx="660400" cy="660400"/>
            </a:xfrm>
            <a:prstGeom prst="rect">
              <a:avLst/>
            </a:prstGeom>
          </p:spPr>
          <p:txBody>
            <a:bodyPr lIns="29782" tIns="29782" rIns="29782" bIns="29782" rtlCol="0" anchor="ctr"/>
            <a:lstStyle/>
            <a:p>
              <a:pPr algn="ctr">
                <a:lnSpc>
                  <a:spcPts val="488"/>
                </a:lnSpc>
              </a:pPr>
              <a:endParaRPr/>
            </a:p>
          </p:txBody>
        </p:sp>
      </p:grpSp>
      <p:grpSp>
        <p:nvGrpSpPr>
          <p:cNvPr id="14" name="Group 14"/>
          <p:cNvGrpSpPr/>
          <p:nvPr/>
        </p:nvGrpSpPr>
        <p:grpSpPr>
          <a:xfrm>
            <a:off x="5816301" y="6752703"/>
            <a:ext cx="2637534" cy="2637534"/>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268FF"/>
            </a:solidFill>
            <a:ln cap="sq">
              <a:noFill/>
              <a:prstDash val="solid"/>
              <a:miter/>
            </a:ln>
          </p:spPr>
        </p:sp>
        <p:sp>
          <p:nvSpPr>
            <p:cNvPr id="16" name="TextBox 16"/>
            <p:cNvSpPr txBox="1"/>
            <p:nvPr/>
          </p:nvSpPr>
          <p:spPr>
            <a:xfrm>
              <a:off x="76200" y="76200"/>
              <a:ext cx="660400" cy="660400"/>
            </a:xfrm>
            <a:prstGeom prst="rect">
              <a:avLst/>
            </a:prstGeom>
          </p:spPr>
          <p:txBody>
            <a:bodyPr lIns="29782" tIns="29782" rIns="29782" bIns="29782" rtlCol="0" anchor="ctr"/>
            <a:lstStyle/>
            <a:p>
              <a:pPr algn="ctr">
                <a:lnSpc>
                  <a:spcPts val="488"/>
                </a:lnSpc>
              </a:pPr>
              <a:endParaRPr/>
            </a:p>
          </p:txBody>
        </p:sp>
      </p:grpSp>
      <p:grpSp>
        <p:nvGrpSpPr>
          <p:cNvPr id="17" name="Group 17"/>
          <p:cNvGrpSpPr/>
          <p:nvPr/>
        </p:nvGrpSpPr>
        <p:grpSpPr>
          <a:xfrm>
            <a:off x="7801805" y="341367"/>
            <a:ext cx="2637534" cy="2637534"/>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60DB2"/>
            </a:solidFill>
            <a:ln cap="sq">
              <a:noFill/>
              <a:prstDash val="solid"/>
              <a:miter/>
            </a:ln>
          </p:spPr>
        </p:sp>
        <p:sp>
          <p:nvSpPr>
            <p:cNvPr id="19" name="TextBox 19"/>
            <p:cNvSpPr txBox="1"/>
            <p:nvPr/>
          </p:nvSpPr>
          <p:spPr>
            <a:xfrm>
              <a:off x="76200" y="76200"/>
              <a:ext cx="660400" cy="660400"/>
            </a:xfrm>
            <a:prstGeom prst="rect">
              <a:avLst/>
            </a:prstGeom>
          </p:spPr>
          <p:txBody>
            <a:bodyPr lIns="29782" tIns="29782" rIns="29782" bIns="29782" rtlCol="0" anchor="ctr"/>
            <a:lstStyle/>
            <a:p>
              <a:pPr algn="ctr">
                <a:lnSpc>
                  <a:spcPts val="488"/>
                </a:lnSpc>
              </a:pPr>
              <a:endParaRPr/>
            </a:p>
          </p:txBody>
        </p:sp>
      </p:grpSp>
      <p:sp>
        <p:nvSpPr>
          <p:cNvPr id="20" name="Freeform 20"/>
          <p:cNvSpPr/>
          <p:nvPr/>
        </p:nvSpPr>
        <p:spPr>
          <a:xfrm>
            <a:off x="5249786" y="3154950"/>
            <a:ext cx="696763" cy="757352"/>
          </a:xfrm>
          <a:custGeom>
            <a:avLst/>
            <a:gdLst/>
            <a:ahLst/>
            <a:cxnLst/>
            <a:rect l="l" t="t" r="r" b="b"/>
            <a:pathLst>
              <a:path w="696763" h="757352">
                <a:moveTo>
                  <a:pt x="0" y="0"/>
                </a:moveTo>
                <a:lnTo>
                  <a:pt x="696763" y="0"/>
                </a:lnTo>
                <a:lnTo>
                  <a:pt x="696763" y="757352"/>
                </a:lnTo>
                <a:lnTo>
                  <a:pt x="0" y="75735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21" name="Freeform 21"/>
          <p:cNvSpPr/>
          <p:nvPr/>
        </p:nvSpPr>
        <p:spPr>
          <a:xfrm>
            <a:off x="10682638" y="6955348"/>
            <a:ext cx="913184" cy="889940"/>
          </a:xfrm>
          <a:custGeom>
            <a:avLst/>
            <a:gdLst/>
            <a:ahLst/>
            <a:cxnLst/>
            <a:rect l="l" t="t" r="r" b="b"/>
            <a:pathLst>
              <a:path w="913184" h="889940">
                <a:moveTo>
                  <a:pt x="0" y="0"/>
                </a:moveTo>
                <a:lnTo>
                  <a:pt x="913185" y="0"/>
                </a:lnTo>
                <a:lnTo>
                  <a:pt x="913185" y="889940"/>
                </a:lnTo>
                <a:lnTo>
                  <a:pt x="0" y="88994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22" name="Freeform 22"/>
          <p:cNvSpPr/>
          <p:nvPr/>
        </p:nvSpPr>
        <p:spPr>
          <a:xfrm>
            <a:off x="8707441" y="726892"/>
            <a:ext cx="873119" cy="709608"/>
          </a:xfrm>
          <a:custGeom>
            <a:avLst/>
            <a:gdLst/>
            <a:ahLst/>
            <a:cxnLst/>
            <a:rect l="l" t="t" r="r" b="b"/>
            <a:pathLst>
              <a:path w="873119" h="709608">
                <a:moveTo>
                  <a:pt x="0" y="0"/>
                </a:moveTo>
                <a:lnTo>
                  <a:pt x="873118" y="0"/>
                </a:lnTo>
                <a:lnTo>
                  <a:pt x="873118" y="709608"/>
                </a:lnTo>
                <a:lnTo>
                  <a:pt x="0" y="709608"/>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23" name="Freeform 23"/>
          <p:cNvSpPr/>
          <p:nvPr/>
        </p:nvSpPr>
        <p:spPr>
          <a:xfrm>
            <a:off x="12371291" y="3154950"/>
            <a:ext cx="677688" cy="762225"/>
          </a:xfrm>
          <a:custGeom>
            <a:avLst/>
            <a:gdLst/>
            <a:ahLst/>
            <a:cxnLst/>
            <a:rect l="l" t="t" r="r" b="b"/>
            <a:pathLst>
              <a:path w="677688" h="762225">
                <a:moveTo>
                  <a:pt x="0" y="0"/>
                </a:moveTo>
                <a:lnTo>
                  <a:pt x="677687" y="0"/>
                </a:lnTo>
                <a:lnTo>
                  <a:pt x="677687" y="762226"/>
                </a:lnTo>
                <a:lnTo>
                  <a:pt x="0" y="762226"/>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24" name="Freeform 24"/>
          <p:cNvSpPr/>
          <p:nvPr/>
        </p:nvSpPr>
        <p:spPr>
          <a:xfrm>
            <a:off x="6806694" y="7123933"/>
            <a:ext cx="656747" cy="826569"/>
          </a:xfrm>
          <a:custGeom>
            <a:avLst/>
            <a:gdLst/>
            <a:ahLst/>
            <a:cxnLst/>
            <a:rect l="l" t="t" r="r" b="b"/>
            <a:pathLst>
              <a:path w="656747" h="826569">
                <a:moveTo>
                  <a:pt x="0" y="0"/>
                </a:moveTo>
                <a:lnTo>
                  <a:pt x="656747" y="0"/>
                </a:lnTo>
                <a:lnTo>
                  <a:pt x="656747" y="826570"/>
                </a:lnTo>
                <a:lnTo>
                  <a:pt x="0" y="82657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25" name="Freeform 25"/>
          <p:cNvSpPr/>
          <p:nvPr/>
        </p:nvSpPr>
        <p:spPr>
          <a:xfrm rot="8100000" flipH="1">
            <a:off x="5950289" y="1833271"/>
            <a:ext cx="1348031" cy="382351"/>
          </a:xfrm>
          <a:custGeom>
            <a:avLst/>
            <a:gdLst/>
            <a:ahLst/>
            <a:cxnLst/>
            <a:rect l="l" t="t" r="r" b="b"/>
            <a:pathLst>
              <a:path w="1348031" h="382351">
                <a:moveTo>
                  <a:pt x="1348031" y="0"/>
                </a:moveTo>
                <a:lnTo>
                  <a:pt x="0" y="0"/>
                </a:lnTo>
                <a:lnTo>
                  <a:pt x="0" y="382351"/>
                </a:lnTo>
                <a:lnTo>
                  <a:pt x="1348031" y="382351"/>
                </a:lnTo>
                <a:lnTo>
                  <a:pt x="1348031"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26" name="Freeform 26"/>
          <p:cNvSpPr/>
          <p:nvPr/>
        </p:nvSpPr>
        <p:spPr>
          <a:xfrm rot="-8220184" flipH="1">
            <a:off x="10980972" y="1845579"/>
            <a:ext cx="1348031" cy="382351"/>
          </a:xfrm>
          <a:custGeom>
            <a:avLst/>
            <a:gdLst/>
            <a:ahLst/>
            <a:cxnLst/>
            <a:rect l="l" t="t" r="r" b="b"/>
            <a:pathLst>
              <a:path w="1348031" h="382351">
                <a:moveTo>
                  <a:pt x="1348031" y="0"/>
                </a:moveTo>
                <a:lnTo>
                  <a:pt x="0" y="0"/>
                </a:lnTo>
                <a:lnTo>
                  <a:pt x="0" y="382350"/>
                </a:lnTo>
                <a:lnTo>
                  <a:pt x="1348031" y="382350"/>
                </a:lnTo>
                <a:lnTo>
                  <a:pt x="1348031"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27" name="Freeform 27"/>
          <p:cNvSpPr/>
          <p:nvPr/>
        </p:nvSpPr>
        <p:spPr>
          <a:xfrm rot="-4153670" flipH="1">
            <a:off x="12098692" y="6317115"/>
            <a:ext cx="1348031" cy="382351"/>
          </a:xfrm>
          <a:custGeom>
            <a:avLst/>
            <a:gdLst/>
            <a:ahLst/>
            <a:cxnLst/>
            <a:rect l="l" t="t" r="r" b="b"/>
            <a:pathLst>
              <a:path w="1348031" h="382351">
                <a:moveTo>
                  <a:pt x="1348030" y="0"/>
                </a:moveTo>
                <a:lnTo>
                  <a:pt x="0" y="0"/>
                </a:lnTo>
                <a:lnTo>
                  <a:pt x="0" y="382351"/>
                </a:lnTo>
                <a:lnTo>
                  <a:pt x="1348030" y="382351"/>
                </a:lnTo>
                <a:lnTo>
                  <a:pt x="134803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28" name="Freeform 28"/>
          <p:cNvSpPr/>
          <p:nvPr/>
        </p:nvSpPr>
        <p:spPr>
          <a:xfrm rot="4141543" flipH="1">
            <a:off x="4814425" y="6325921"/>
            <a:ext cx="1348031" cy="382351"/>
          </a:xfrm>
          <a:custGeom>
            <a:avLst/>
            <a:gdLst/>
            <a:ahLst/>
            <a:cxnLst/>
            <a:rect l="l" t="t" r="r" b="b"/>
            <a:pathLst>
              <a:path w="1348031" h="382351">
                <a:moveTo>
                  <a:pt x="1348031" y="0"/>
                </a:moveTo>
                <a:lnTo>
                  <a:pt x="0" y="0"/>
                </a:lnTo>
                <a:lnTo>
                  <a:pt x="0" y="382351"/>
                </a:lnTo>
                <a:lnTo>
                  <a:pt x="1348031" y="382351"/>
                </a:lnTo>
                <a:lnTo>
                  <a:pt x="1348031"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29" name="Freeform 29"/>
          <p:cNvSpPr/>
          <p:nvPr/>
        </p:nvSpPr>
        <p:spPr>
          <a:xfrm flipH="1">
            <a:off x="8525870" y="8843381"/>
            <a:ext cx="1348031" cy="382351"/>
          </a:xfrm>
          <a:custGeom>
            <a:avLst/>
            <a:gdLst/>
            <a:ahLst/>
            <a:cxnLst/>
            <a:rect l="l" t="t" r="r" b="b"/>
            <a:pathLst>
              <a:path w="1348031" h="382351">
                <a:moveTo>
                  <a:pt x="1348030" y="0"/>
                </a:moveTo>
                <a:lnTo>
                  <a:pt x="0" y="0"/>
                </a:lnTo>
                <a:lnTo>
                  <a:pt x="0" y="382351"/>
                </a:lnTo>
                <a:lnTo>
                  <a:pt x="1348030" y="382351"/>
                </a:lnTo>
                <a:lnTo>
                  <a:pt x="134803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30" name="TextBox 30"/>
          <p:cNvSpPr txBox="1"/>
          <p:nvPr/>
        </p:nvSpPr>
        <p:spPr>
          <a:xfrm>
            <a:off x="4572031" y="4088417"/>
            <a:ext cx="2052274" cy="877970"/>
          </a:xfrm>
          <a:prstGeom prst="rect">
            <a:avLst/>
          </a:prstGeom>
        </p:spPr>
        <p:txBody>
          <a:bodyPr lIns="0" tIns="0" rIns="0" bIns="0" rtlCol="0" anchor="t">
            <a:spAutoFit/>
          </a:bodyPr>
          <a:lstStyle/>
          <a:p>
            <a:pPr marL="0" lvl="0" indent="0" algn="ctr">
              <a:lnSpc>
                <a:spcPts val="2294"/>
              </a:lnSpc>
            </a:pPr>
            <a:r>
              <a:rPr lang="en-US" sz="1977">
                <a:solidFill>
                  <a:srgbClr val="FFFFFF"/>
                </a:solidFill>
                <a:latin typeface="Montserrat Classic"/>
              </a:rPr>
              <a:t>Sistema de gestión documental</a:t>
            </a:r>
          </a:p>
        </p:txBody>
      </p:sp>
      <p:sp>
        <p:nvSpPr>
          <p:cNvPr id="31" name="TextBox 31"/>
          <p:cNvSpPr txBox="1"/>
          <p:nvPr/>
        </p:nvSpPr>
        <p:spPr>
          <a:xfrm>
            <a:off x="6326369" y="8052377"/>
            <a:ext cx="1617397" cy="877970"/>
          </a:xfrm>
          <a:prstGeom prst="rect">
            <a:avLst/>
          </a:prstGeom>
        </p:spPr>
        <p:txBody>
          <a:bodyPr lIns="0" tIns="0" rIns="0" bIns="0" rtlCol="0" anchor="t">
            <a:spAutoFit/>
          </a:bodyPr>
          <a:lstStyle/>
          <a:p>
            <a:pPr marL="0" lvl="0" indent="0" algn="ctr">
              <a:lnSpc>
                <a:spcPts val="2294"/>
              </a:lnSpc>
            </a:pPr>
            <a:r>
              <a:rPr lang="en-US" sz="1977">
                <a:solidFill>
                  <a:srgbClr val="FFFFFF"/>
                </a:solidFill>
                <a:latin typeface="Montserrat Classic"/>
              </a:rPr>
              <a:t>Sistemas de contabilidad y finanzas</a:t>
            </a:r>
          </a:p>
        </p:txBody>
      </p:sp>
      <p:sp>
        <p:nvSpPr>
          <p:cNvPr id="32" name="TextBox 32"/>
          <p:cNvSpPr txBox="1"/>
          <p:nvPr/>
        </p:nvSpPr>
        <p:spPr>
          <a:xfrm>
            <a:off x="11683998" y="4048966"/>
            <a:ext cx="2052274" cy="877970"/>
          </a:xfrm>
          <a:prstGeom prst="rect">
            <a:avLst/>
          </a:prstGeom>
        </p:spPr>
        <p:txBody>
          <a:bodyPr lIns="0" tIns="0" rIns="0" bIns="0" rtlCol="0" anchor="t">
            <a:spAutoFit/>
          </a:bodyPr>
          <a:lstStyle/>
          <a:p>
            <a:pPr marL="0" lvl="0" indent="0" algn="ctr">
              <a:lnSpc>
                <a:spcPts val="2294"/>
              </a:lnSpc>
            </a:pPr>
            <a:r>
              <a:rPr lang="en-US" sz="1977">
                <a:solidFill>
                  <a:srgbClr val="FFFFFF"/>
                </a:solidFill>
                <a:latin typeface="Montserrat Classic"/>
              </a:rPr>
              <a:t>Sistema de gestión de clientes</a:t>
            </a:r>
          </a:p>
        </p:txBody>
      </p:sp>
      <p:sp>
        <p:nvSpPr>
          <p:cNvPr id="33" name="TextBox 33"/>
          <p:cNvSpPr txBox="1"/>
          <p:nvPr/>
        </p:nvSpPr>
        <p:spPr>
          <a:xfrm>
            <a:off x="10113094" y="8052377"/>
            <a:ext cx="2052274" cy="883556"/>
          </a:xfrm>
          <a:prstGeom prst="rect">
            <a:avLst/>
          </a:prstGeom>
        </p:spPr>
        <p:txBody>
          <a:bodyPr lIns="0" tIns="0" rIns="0" bIns="0" rtlCol="0" anchor="t">
            <a:spAutoFit/>
          </a:bodyPr>
          <a:lstStyle/>
          <a:p>
            <a:pPr marL="0" lvl="0" indent="0" algn="ctr">
              <a:lnSpc>
                <a:spcPts val="2294"/>
              </a:lnSpc>
            </a:pPr>
            <a:r>
              <a:rPr lang="en-US" sz="1977">
                <a:solidFill>
                  <a:srgbClr val="FFFFFF"/>
                </a:solidFill>
                <a:latin typeface="Montserrat Classic"/>
              </a:rPr>
              <a:t>Aplicación de mensajería interna</a:t>
            </a:r>
          </a:p>
        </p:txBody>
      </p:sp>
      <p:sp>
        <p:nvSpPr>
          <p:cNvPr id="34" name="TextBox 34"/>
          <p:cNvSpPr txBox="1"/>
          <p:nvPr/>
        </p:nvSpPr>
        <p:spPr>
          <a:xfrm>
            <a:off x="8117863" y="1646627"/>
            <a:ext cx="2052274" cy="883556"/>
          </a:xfrm>
          <a:prstGeom prst="rect">
            <a:avLst/>
          </a:prstGeom>
        </p:spPr>
        <p:txBody>
          <a:bodyPr lIns="0" tIns="0" rIns="0" bIns="0" rtlCol="0" anchor="t">
            <a:spAutoFit/>
          </a:bodyPr>
          <a:lstStyle/>
          <a:p>
            <a:pPr marL="0" lvl="0" indent="0" algn="ctr">
              <a:lnSpc>
                <a:spcPts val="2294"/>
              </a:lnSpc>
            </a:pPr>
            <a:r>
              <a:rPr lang="en-US" sz="1977">
                <a:solidFill>
                  <a:srgbClr val="FFFFFF"/>
                </a:solidFill>
                <a:latin typeface="Montserrat Classic"/>
              </a:rPr>
              <a:t>Sistema de gestión de cuentas</a:t>
            </a:r>
          </a:p>
        </p:txBody>
      </p:sp>
      <p:sp>
        <p:nvSpPr>
          <p:cNvPr id="35" name="TextBox 35"/>
          <p:cNvSpPr txBox="1"/>
          <p:nvPr/>
        </p:nvSpPr>
        <p:spPr>
          <a:xfrm>
            <a:off x="7022462" y="3805378"/>
            <a:ext cx="4243076" cy="420711"/>
          </a:xfrm>
          <a:prstGeom prst="rect">
            <a:avLst/>
          </a:prstGeom>
        </p:spPr>
        <p:txBody>
          <a:bodyPr lIns="0" tIns="0" rIns="0" bIns="0" rtlCol="0" anchor="t">
            <a:spAutoFit/>
          </a:bodyPr>
          <a:lstStyle/>
          <a:p>
            <a:pPr algn="ctr">
              <a:lnSpc>
                <a:spcPts val="3303"/>
              </a:lnSpc>
            </a:pPr>
            <a:r>
              <a:rPr lang="en-US" sz="2776">
                <a:solidFill>
                  <a:srgbClr val="211F1F"/>
                </a:solidFill>
                <a:latin typeface="Montserrat Classic"/>
              </a:rPr>
              <a:t>Gráfico circular</a:t>
            </a:r>
          </a:p>
        </p:txBody>
      </p:sp>
      <p:sp>
        <p:nvSpPr>
          <p:cNvPr id="36" name="TextBox 36"/>
          <p:cNvSpPr txBox="1"/>
          <p:nvPr/>
        </p:nvSpPr>
        <p:spPr>
          <a:xfrm>
            <a:off x="1028700" y="912060"/>
            <a:ext cx="2763817" cy="2224772"/>
          </a:xfrm>
          <a:prstGeom prst="rect">
            <a:avLst/>
          </a:prstGeom>
        </p:spPr>
        <p:txBody>
          <a:bodyPr lIns="0" tIns="0" rIns="0" bIns="0" rtlCol="0" anchor="t">
            <a:spAutoFit/>
          </a:bodyPr>
          <a:lstStyle/>
          <a:p>
            <a:pPr marL="0" lvl="0" indent="0" algn="r">
              <a:lnSpc>
                <a:spcPts val="1958"/>
              </a:lnSpc>
              <a:spcBef>
                <a:spcPct val="0"/>
              </a:spcBef>
            </a:pPr>
            <a:r>
              <a:rPr lang="en-US" sz="1605">
                <a:solidFill>
                  <a:srgbClr val="211F1F"/>
                </a:solidFill>
                <a:latin typeface="Montserrat Classic"/>
              </a:rPr>
              <a:t>Lorem ipsum dolor sit amet, consectetur adipiscing elit, sed do eiusmod tempor incididunt ut labore et dolore magna aliqua. Amet risus nullam eget felis. Tempor id eu nisl nunc mi.</a:t>
            </a:r>
          </a:p>
        </p:txBody>
      </p:sp>
      <p:sp>
        <p:nvSpPr>
          <p:cNvPr id="37" name="TextBox 37"/>
          <p:cNvSpPr txBox="1"/>
          <p:nvPr/>
        </p:nvSpPr>
        <p:spPr>
          <a:xfrm>
            <a:off x="14612684" y="912060"/>
            <a:ext cx="2763817" cy="2224772"/>
          </a:xfrm>
          <a:prstGeom prst="rect">
            <a:avLst/>
          </a:prstGeom>
        </p:spPr>
        <p:txBody>
          <a:bodyPr lIns="0" tIns="0" rIns="0" bIns="0" rtlCol="0" anchor="t">
            <a:spAutoFit/>
          </a:bodyPr>
          <a:lstStyle/>
          <a:p>
            <a:pPr marL="0" lvl="0" indent="0">
              <a:lnSpc>
                <a:spcPts val="1958"/>
              </a:lnSpc>
              <a:spcBef>
                <a:spcPct val="0"/>
              </a:spcBef>
            </a:pPr>
            <a:r>
              <a:rPr lang="en-US" sz="1605">
                <a:solidFill>
                  <a:srgbClr val="211F1F"/>
                </a:solidFill>
                <a:latin typeface="Montserrat Classic"/>
              </a:rPr>
              <a:t>Lorem ipsum dolor sit amet, consectetur adipiscing elit, sed do eiusmod tempor incididunt ut labore et dolore magna aliqua. Amet risus nullam eget felis. Tempor id eu nisl nunc mi.</a:t>
            </a:r>
          </a:p>
        </p:txBody>
      </p:sp>
      <p:sp>
        <p:nvSpPr>
          <p:cNvPr id="38" name="TextBox 38"/>
          <p:cNvSpPr txBox="1"/>
          <p:nvPr/>
        </p:nvSpPr>
        <p:spPr>
          <a:xfrm>
            <a:off x="1028700" y="6732902"/>
            <a:ext cx="2763817" cy="2224772"/>
          </a:xfrm>
          <a:prstGeom prst="rect">
            <a:avLst/>
          </a:prstGeom>
        </p:spPr>
        <p:txBody>
          <a:bodyPr lIns="0" tIns="0" rIns="0" bIns="0" rtlCol="0" anchor="t">
            <a:spAutoFit/>
          </a:bodyPr>
          <a:lstStyle/>
          <a:p>
            <a:pPr marL="0" lvl="0" indent="0" algn="r">
              <a:lnSpc>
                <a:spcPts val="1958"/>
              </a:lnSpc>
              <a:spcBef>
                <a:spcPct val="0"/>
              </a:spcBef>
            </a:pPr>
            <a:r>
              <a:rPr lang="en-US" sz="1605">
                <a:solidFill>
                  <a:srgbClr val="211F1F"/>
                </a:solidFill>
                <a:latin typeface="Montserrat Classic"/>
              </a:rPr>
              <a:t>Lorem ipsum dolor sit amet, consectetur adipiscing elit, sed do eiusmod tempor incididunt ut labore et dolore magna aliqua. Amet risus nullam eget felis. Tempor id eu nisl nunc mi.</a:t>
            </a:r>
          </a:p>
        </p:txBody>
      </p:sp>
      <p:sp>
        <p:nvSpPr>
          <p:cNvPr id="39" name="TextBox 39"/>
          <p:cNvSpPr txBox="1"/>
          <p:nvPr/>
        </p:nvSpPr>
        <p:spPr>
          <a:xfrm>
            <a:off x="14612684" y="6732902"/>
            <a:ext cx="2763817" cy="2224772"/>
          </a:xfrm>
          <a:prstGeom prst="rect">
            <a:avLst/>
          </a:prstGeom>
        </p:spPr>
        <p:txBody>
          <a:bodyPr lIns="0" tIns="0" rIns="0" bIns="0" rtlCol="0" anchor="t">
            <a:spAutoFit/>
          </a:bodyPr>
          <a:lstStyle/>
          <a:p>
            <a:pPr marL="0" lvl="0" indent="0">
              <a:lnSpc>
                <a:spcPts val="1958"/>
              </a:lnSpc>
              <a:spcBef>
                <a:spcPct val="0"/>
              </a:spcBef>
            </a:pPr>
            <a:r>
              <a:rPr lang="en-US" sz="1605">
                <a:solidFill>
                  <a:srgbClr val="211F1F"/>
                </a:solidFill>
                <a:latin typeface="Montserrat Classic"/>
              </a:rPr>
              <a:t>Lorem ipsum dolor sit amet, consectetur adipiscing elit, sed do eiusmod tempor incididunt ut labore et dolore magna aliqua. Amet risus nullam eget felis. Tempor id eu nisl nunc mi.</a:t>
            </a:r>
          </a:p>
        </p:txBody>
      </p:sp>
      <p:sp>
        <p:nvSpPr>
          <p:cNvPr id="40" name="TextBox 40"/>
          <p:cNvSpPr txBox="1"/>
          <p:nvPr/>
        </p:nvSpPr>
        <p:spPr>
          <a:xfrm>
            <a:off x="6633013" y="4502314"/>
            <a:ext cx="5021975" cy="1307973"/>
          </a:xfrm>
          <a:prstGeom prst="rect">
            <a:avLst/>
          </a:prstGeom>
        </p:spPr>
        <p:txBody>
          <a:bodyPr lIns="0" tIns="0" rIns="0" bIns="0" rtlCol="0" anchor="t">
            <a:spAutoFit/>
          </a:bodyPr>
          <a:lstStyle/>
          <a:p>
            <a:pPr marL="0" lvl="0" indent="0" algn="ctr">
              <a:lnSpc>
                <a:spcPts val="5135"/>
              </a:lnSpc>
            </a:pPr>
            <a:r>
              <a:rPr lang="en-US" sz="4799" spc="143">
                <a:solidFill>
                  <a:srgbClr val="0E16D4"/>
                </a:solidFill>
                <a:latin typeface="Montserrat Heavy"/>
              </a:rPr>
              <a:t>Sistemas empresariales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364421" y="3125623"/>
            <a:ext cx="4237968" cy="6189764"/>
            <a:chOff x="0" y="0"/>
            <a:chExt cx="1044400" cy="1525399"/>
          </a:xfrm>
        </p:grpSpPr>
        <p:sp>
          <p:nvSpPr>
            <p:cNvPr id="3" name="Freeform 3"/>
            <p:cNvSpPr/>
            <p:nvPr/>
          </p:nvSpPr>
          <p:spPr>
            <a:xfrm>
              <a:off x="0" y="0"/>
              <a:ext cx="1044400" cy="1525399"/>
            </a:xfrm>
            <a:custGeom>
              <a:avLst/>
              <a:gdLst/>
              <a:ahLst/>
              <a:cxnLst/>
              <a:rect l="l" t="t" r="r" b="b"/>
              <a:pathLst>
                <a:path w="1044400" h="1525399">
                  <a:moveTo>
                    <a:pt x="0" y="0"/>
                  </a:moveTo>
                  <a:lnTo>
                    <a:pt x="1044400" y="0"/>
                  </a:lnTo>
                  <a:lnTo>
                    <a:pt x="1044400" y="1525399"/>
                  </a:lnTo>
                  <a:lnTo>
                    <a:pt x="0" y="1525399"/>
                  </a:lnTo>
                  <a:close/>
                </a:path>
              </a:pathLst>
            </a:custGeom>
            <a:solidFill>
              <a:srgbClr val="F6F6F6"/>
            </a:solidFill>
          </p:spPr>
        </p:sp>
        <p:sp>
          <p:nvSpPr>
            <p:cNvPr id="4" name="TextBox 4"/>
            <p:cNvSpPr txBox="1"/>
            <p:nvPr/>
          </p:nvSpPr>
          <p:spPr>
            <a:xfrm>
              <a:off x="0" y="-28575"/>
              <a:ext cx="812800" cy="841375"/>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a:off x="2700062" y="4896665"/>
            <a:ext cx="3566685" cy="3745958"/>
            <a:chOff x="0" y="0"/>
            <a:chExt cx="4755581" cy="4994611"/>
          </a:xfrm>
        </p:grpSpPr>
        <p:sp>
          <p:nvSpPr>
            <p:cNvPr id="6" name="AutoShape 6"/>
            <p:cNvSpPr/>
            <p:nvPr/>
          </p:nvSpPr>
          <p:spPr>
            <a:xfrm rot="-10800000">
              <a:off x="0" y="0"/>
              <a:ext cx="1172587" cy="0"/>
            </a:xfrm>
            <a:prstGeom prst="line">
              <a:avLst/>
            </a:prstGeom>
            <a:ln w="38173" cap="flat">
              <a:solidFill>
                <a:srgbClr val="5271FF"/>
              </a:solidFill>
              <a:prstDash val="solid"/>
              <a:headEnd type="oval" w="lg" len="lg"/>
              <a:tailEnd type="none" w="sm" len="sm"/>
            </a:ln>
          </p:spPr>
        </p:sp>
        <p:sp>
          <p:nvSpPr>
            <p:cNvPr id="7" name="AutoShape 7"/>
            <p:cNvSpPr/>
            <p:nvPr/>
          </p:nvSpPr>
          <p:spPr>
            <a:xfrm>
              <a:off x="3582993" y="28630"/>
              <a:ext cx="1172587" cy="0"/>
            </a:xfrm>
            <a:prstGeom prst="line">
              <a:avLst/>
            </a:prstGeom>
            <a:ln w="38173" cap="flat">
              <a:solidFill>
                <a:srgbClr val="5271FF"/>
              </a:solidFill>
              <a:prstDash val="solid"/>
              <a:headEnd type="oval" w="lg" len="lg"/>
              <a:tailEnd type="none" w="sm" len="sm"/>
            </a:ln>
          </p:spPr>
        </p:sp>
        <p:sp>
          <p:nvSpPr>
            <p:cNvPr id="8" name="AutoShape 8"/>
            <p:cNvSpPr/>
            <p:nvPr/>
          </p:nvSpPr>
          <p:spPr>
            <a:xfrm rot="-5400000">
              <a:off x="-2454901" y="2490194"/>
              <a:ext cx="4963857" cy="0"/>
            </a:xfrm>
            <a:prstGeom prst="line">
              <a:avLst/>
            </a:prstGeom>
            <a:ln w="38173" cap="flat">
              <a:solidFill>
                <a:srgbClr val="5371FF"/>
              </a:solidFill>
              <a:prstDash val="solid"/>
              <a:headEnd type="none" w="sm" len="sm"/>
              <a:tailEnd type="none" w="sm" len="sm"/>
            </a:ln>
          </p:spPr>
        </p:sp>
        <p:sp>
          <p:nvSpPr>
            <p:cNvPr id="9" name="AutoShape 9"/>
            <p:cNvSpPr/>
            <p:nvPr/>
          </p:nvSpPr>
          <p:spPr>
            <a:xfrm rot="-10800000">
              <a:off x="55657" y="4956438"/>
              <a:ext cx="4642663" cy="0"/>
            </a:xfrm>
            <a:prstGeom prst="line">
              <a:avLst/>
            </a:prstGeom>
            <a:ln w="38173" cap="flat">
              <a:solidFill>
                <a:srgbClr val="5271FF"/>
              </a:solidFill>
              <a:prstDash val="solid"/>
              <a:headEnd type="none" w="sm" len="sm"/>
              <a:tailEnd type="none" w="sm" len="sm"/>
            </a:ln>
          </p:spPr>
        </p:sp>
        <p:sp>
          <p:nvSpPr>
            <p:cNvPr id="10" name="AutoShape 10"/>
            <p:cNvSpPr/>
            <p:nvPr/>
          </p:nvSpPr>
          <p:spPr>
            <a:xfrm rot="-5400000">
              <a:off x="2245022" y="2490194"/>
              <a:ext cx="4963857" cy="0"/>
            </a:xfrm>
            <a:prstGeom prst="line">
              <a:avLst/>
            </a:prstGeom>
            <a:ln w="38173" cap="flat">
              <a:solidFill>
                <a:srgbClr val="5271FF"/>
              </a:solidFill>
              <a:prstDash val="solid"/>
              <a:headEnd type="none" w="sm" len="sm"/>
              <a:tailEnd type="none" w="sm" len="sm"/>
            </a:ln>
          </p:spPr>
        </p:sp>
      </p:grpSp>
      <p:grpSp>
        <p:nvGrpSpPr>
          <p:cNvPr id="11" name="Group 11"/>
          <p:cNvGrpSpPr/>
          <p:nvPr/>
        </p:nvGrpSpPr>
        <p:grpSpPr>
          <a:xfrm>
            <a:off x="2364421" y="2653321"/>
            <a:ext cx="4235751" cy="1166624"/>
            <a:chOff x="0" y="0"/>
            <a:chExt cx="812800" cy="223864"/>
          </a:xfrm>
        </p:grpSpPr>
        <p:sp>
          <p:nvSpPr>
            <p:cNvPr id="12" name="Freeform 12"/>
            <p:cNvSpPr/>
            <p:nvPr/>
          </p:nvSpPr>
          <p:spPr>
            <a:xfrm>
              <a:off x="0" y="0"/>
              <a:ext cx="812800" cy="223864"/>
            </a:xfrm>
            <a:custGeom>
              <a:avLst/>
              <a:gdLst/>
              <a:ahLst/>
              <a:cxnLst/>
              <a:rect l="l" t="t" r="r" b="b"/>
              <a:pathLst>
                <a:path w="812800" h="223864">
                  <a:moveTo>
                    <a:pt x="0" y="0"/>
                  </a:moveTo>
                  <a:lnTo>
                    <a:pt x="812800" y="0"/>
                  </a:lnTo>
                  <a:lnTo>
                    <a:pt x="812800" y="223864"/>
                  </a:lnTo>
                  <a:lnTo>
                    <a:pt x="0" y="223864"/>
                  </a:lnTo>
                  <a:close/>
                </a:path>
              </a:pathLst>
            </a:custGeom>
            <a:solidFill>
              <a:srgbClr val="5271FF"/>
            </a:solidFill>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1960"/>
                </a:lnSpc>
              </a:pPr>
              <a:endParaRPr/>
            </a:p>
          </p:txBody>
        </p:sp>
      </p:grpSp>
      <p:grpSp>
        <p:nvGrpSpPr>
          <p:cNvPr id="14" name="Group 14"/>
          <p:cNvGrpSpPr/>
          <p:nvPr/>
        </p:nvGrpSpPr>
        <p:grpSpPr>
          <a:xfrm>
            <a:off x="6936929" y="3125623"/>
            <a:ext cx="4237968" cy="6189764"/>
            <a:chOff x="0" y="0"/>
            <a:chExt cx="1044400" cy="1525399"/>
          </a:xfrm>
        </p:grpSpPr>
        <p:sp>
          <p:nvSpPr>
            <p:cNvPr id="15" name="Freeform 15"/>
            <p:cNvSpPr/>
            <p:nvPr/>
          </p:nvSpPr>
          <p:spPr>
            <a:xfrm>
              <a:off x="0" y="0"/>
              <a:ext cx="1044400" cy="1525399"/>
            </a:xfrm>
            <a:custGeom>
              <a:avLst/>
              <a:gdLst/>
              <a:ahLst/>
              <a:cxnLst/>
              <a:rect l="l" t="t" r="r" b="b"/>
              <a:pathLst>
                <a:path w="1044400" h="1525399">
                  <a:moveTo>
                    <a:pt x="0" y="0"/>
                  </a:moveTo>
                  <a:lnTo>
                    <a:pt x="1044400" y="0"/>
                  </a:lnTo>
                  <a:lnTo>
                    <a:pt x="1044400" y="1525399"/>
                  </a:lnTo>
                  <a:lnTo>
                    <a:pt x="0" y="1525399"/>
                  </a:lnTo>
                  <a:close/>
                </a:path>
              </a:pathLst>
            </a:custGeom>
            <a:solidFill>
              <a:srgbClr val="F6F6F6"/>
            </a:solidFill>
          </p:spPr>
        </p:sp>
        <p:sp>
          <p:nvSpPr>
            <p:cNvPr id="16" name="TextBox 16"/>
            <p:cNvSpPr txBox="1"/>
            <p:nvPr/>
          </p:nvSpPr>
          <p:spPr>
            <a:xfrm>
              <a:off x="0" y="-28575"/>
              <a:ext cx="812800" cy="841375"/>
            </a:xfrm>
            <a:prstGeom prst="rect">
              <a:avLst/>
            </a:prstGeom>
          </p:spPr>
          <p:txBody>
            <a:bodyPr lIns="50800" tIns="50800" rIns="50800" bIns="50800" rtlCol="0" anchor="ctr"/>
            <a:lstStyle/>
            <a:p>
              <a:pPr algn="ctr">
                <a:lnSpc>
                  <a:spcPts val="1960"/>
                </a:lnSpc>
              </a:pPr>
              <a:endParaRPr/>
            </a:p>
          </p:txBody>
        </p:sp>
      </p:grpSp>
      <p:grpSp>
        <p:nvGrpSpPr>
          <p:cNvPr id="17" name="Group 17"/>
          <p:cNvGrpSpPr/>
          <p:nvPr/>
        </p:nvGrpSpPr>
        <p:grpSpPr>
          <a:xfrm>
            <a:off x="6939146" y="2653321"/>
            <a:ext cx="4235751" cy="1166624"/>
            <a:chOff x="0" y="0"/>
            <a:chExt cx="812800" cy="223864"/>
          </a:xfrm>
        </p:grpSpPr>
        <p:sp>
          <p:nvSpPr>
            <p:cNvPr id="18" name="Freeform 18"/>
            <p:cNvSpPr/>
            <p:nvPr/>
          </p:nvSpPr>
          <p:spPr>
            <a:xfrm>
              <a:off x="0" y="0"/>
              <a:ext cx="812800" cy="223864"/>
            </a:xfrm>
            <a:custGeom>
              <a:avLst/>
              <a:gdLst/>
              <a:ahLst/>
              <a:cxnLst/>
              <a:rect l="l" t="t" r="r" b="b"/>
              <a:pathLst>
                <a:path w="812800" h="223864">
                  <a:moveTo>
                    <a:pt x="0" y="0"/>
                  </a:moveTo>
                  <a:lnTo>
                    <a:pt x="812800" y="0"/>
                  </a:lnTo>
                  <a:lnTo>
                    <a:pt x="812800" y="223864"/>
                  </a:lnTo>
                  <a:lnTo>
                    <a:pt x="0" y="223864"/>
                  </a:lnTo>
                  <a:close/>
                </a:path>
              </a:pathLst>
            </a:custGeom>
            <a:solidFill>
              <a:srgbClr val="060DB2"/>
            </a:solidFill>
          </p:spPr>
        </p:sp>
        <p:sp>
          <p:nvSpPr>
            <p:cNvPr id="19" name="TextBox 19"/>
            <p:cNvSpPr txBox="1"/>
            <p:nvPr/>
          </p:nvSpPr>
          <p:spPr>
            <a:xfrm>
              <a:off x="0" y="-28575"/>
              <a:ext cx="812800" cy="841375"/>
            </a:xfrm>
            <a:prstGeom prst="rect">
              <a:avLst/>
            </a:prstGeom>
          </p:spPr>
          <p:txBody>
            <a:bodyPr lIns="50800" tIns="50800" rIns="50800" bIns="50800" rtlCol="0" anchor="ctr"/>
            <a:lstStyle/>
            <a:p>
              <a:pPr algn="ctr">
                <a:lnSpc>
                  <a:spcPts val="1960"/>
                </a:lnSpc>
              </a:pPr>
              <a:endParaRPr/>
            </a:p>
          </p:txBody>
        </p:sp>
      </p:grpSp>
      <p:grpSp>
        <p:nvGrpSpPr>
          <p:cNvPr id="20" name="Group 20"/>
          <p:cNvGrpSpPr/>
          <p:nvPr/>
        </p:nvGrpSpPr>
        <p:grpSpPr>
          <a:xfrm>
            <a:off x="7272570" y="4896665"/>
            <a:ext cx="3566685" cy="3745958"/>
            <a:chOff x="0" y="0"/>
            <a:chExt cx="4755581" cy="4994611"/>
          </a:xfrm>
        </p:grpSpPr>
        <p:sp>
          <p:nvSpPr>
            <p:cNvPr id="21" name="AutoShape 21"/>
            <p:cNvSpPr/>
            <p:nvPr/>
          </p:nvSpPr>
          <p:spPr>
            <a:xfrm rot="-10800000">
              <a:off x="0" y="0"/>
              <a:ext cx="1172587" cy="0"/>
            </a:xfrm>
            <a:prstGeom prst="line">
              <a:avLst/>
            </a:prstGeom>
            <a:ln w="38173" cap="flat">
              <a:solidFill>
                <a:srgbClr val="060DB2"/>
              </a:solidFill>
              <a:prstDash val="solid"/>
              <a:headEnd type="oval" w="lg" len="lg"/>
              <a:tailEnd type="none" w="sm" len="sm"/>
            </a:ln>
          </p:spPr>
        </p:sp>
        <p:sp>
          <p:nvSpPr>
            <p:cNvPr id="22" name="AutoShape 22"/>
            <p:cNvSpPr/>
            <p:nvPr/>
          </p:nvSpPr>
          <p:spPr>
            <a:xfrm>
              <a:off x="3582993" y="28630"/>
              <a:ext cx="1172587" cy="0"/>
            </a:xfrm>
            <a:prstGeom prst="line">
              <a:avLst/>
            </a:prstGeom>
            <a:ln w="38173" cap="flat">
              <a:solidFill>
                <a:srgbClr val="060DB2"/>
              </a:solidFill>
              <a:prstDash val="solid"/>
              <a:headEnd type="oval" w="lg" len="lg"/>
              <a:tailEnd type="none" w="sm" len="sm"/>
            </a:ln>
          </p:spPr>
        </p:sp>
        <p:sp>
          <p:nvSpPr>
            <p:cNvPr id="23" name="AutoShape 23"/>
            <p:cNvSpPr/>
            <p:nvPr/>
          </p:nvSpPr>
          <p:spPr>
            <a:xfrm rot="-5400000">
              <a:off x="-2454901" y="2490194"/>
              <a:ext cx="4963857" cy="0"/>
            </a:xfrm>
            <a:prstGeom prst="line">
              <a:avLst/>
            </a:prstGeom>
            <a:ln w="38173" cap="flat">
              <a:solidFill>
                <a:srgbClr val="060DB2"/>
              </a:solidFill>
              <a:prstDash val="solid"/>
              <a:headEnd type="none" w="sm" len="sm"/>
              <a:tailEnd type="none" w="sm" len="sm"/>
            </a:ln>
          </p:spPr>
        </p:sp>
        <p:sp>
          <p:nvSpPr>
            <p:cNvPr id="24" name="AutoShape 24"/>
            <p:cNvSpPr/>
            <p:nvPr/>
          </p:nvSpPr>
          <p:spPr>
            <a:xfrm rot="-10800000">
              <a:off x="55657" y="4956438"/>
              <a:ext cx="4642663" cy="0"/>
            </a:xfrm>
            <a:prstGeom prst="line">
              <a:avLst/>
            </a:prstGeom>
            <a:ln w="38173" cap="flat">
              <a:solidFill>
                <a:srgbClr val="060DB2"/>
              </a:solidFill>
              <a:prstDash val="solid"/>
              <a:headEnd type="none" w="sm" len="sm"/>
              <a:tailEnd type="none" w="sm" len="sm"/>
            </a:ln>
          </p:spPr>
        </p:sp>
        <p:sp>
          <p:nvSpPr>
            <p:cNvPr id="25" name="AutoShape 25"/>
            <p:cNvSpPr/>
            <p:nvPr/>
          </p:nvSpPr>
          <p:spPr>
            <a:xfrm rot="-5400000">
              <a:off x="2245022" y="2490194"/>
              <a:ext cx="4963857" cy="0"/>
            </a:xfrm>
            <a:prstGeom prst="line">
              <a:avLst/>
            </a:prstGeom>
            <a:ln w="38173" cap="flat">
              <a:solidFill>
                <a:srgbClr val="060DB2"/>
              </a:solidFill>
              <a:prstDash val="solid"/>
              <a:headEnd type="none" w="sm" len="sm"/>
              <a:tailEnd type="none" w="sm" len="sm"/>
            </a:ln>
          </p:spPr>
        </p:sp>
      </p:grpSp>
      <p:grpSp>
        <p:nvGrpSpPr>
          <p:cNvPr id="26" name="Group 26"/>
          <p:cNvGrpSpPr/>
          <p:nvPr/>
        </p:nvGrpSpPr>
        <p:grpSpPr>
          <a:xfrm>
            <a:off x="4044229" y="3331420"/>
            <a:ext cx="977049" cy="977049"/>
            <a:chOff x="0" y="0"/>
            <a:chExt cx="1302732" cy="1302732"/>
          </a:xfrm>
        </p:grpSpPr>
        <p:grpSp>
          <p:nvGrpSpPr>
            <p:cNvPr id="27" name="Group 27"/>
            <p:cNvGrpSpPr/>
            <p:nvPr/>
          </p:nvGrpSpPr>
          <p:grpSpPr>
            <a:xfrm>
              <a:off x="0" y="0"/>
              <a:ext cx="1302732" cy="1302732"/>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271FF"/>
              </a:solidFill>
            </p:spPr>
          </p:sp>
          <p:sp>
            <p:nvSpPr>
              <p:cNvPr id="29" name="TextBox 29"/>
              <p:cNvSpPr txBox="1"/>
              <p:nvPr/>
            </p:nvSpPr>
            <p:spPr>
              <a:xfrm>
                <a:off x="76200" y="47625"/>
                <a:ext cx="660400" cy="688975"/>
              </a:xfrm>
              <a:prstGeom prst="rect">
                <a:avLst/>
              </a:prstGeom>
            </p:spPr>
            <p:txBody>
              <a:bodyPr lIns="50800" tIns="50800" rIns="50800" bIns="50800" rtlCol="0" anchor="ctr"/>
              <a:lstStyle/>
              <a:p>
                <a:pPr algn="ctr">
                  <a:lnSpc>
                    <a:spcPts val="1959"/>
                  </a:lnSpc>
                </a:pPr>
                <a:endParaRPr/>
              </a:p>
            </p:txBody>
          </p:sp>
        </p:grpSp>
        <p:sp>
          <p:nvSpPr>
            <p:cNvPr id="30" name="Freeform 30"/>
            <p:cNvSpPr/>
            <p:nvPr/>
          </p:nvSpPr>
          <p:spPr>
            <a:xfrm>
              <a:off x="228586" y="225488"/>
              <a:ext cx="845561" cy="851755"/>
            </a:xfrm>
            <a:custGeom>
              <a:avLst/>
              <a:gdLst/>
              <a:ahLst/>
              <a:cxnLst/>
              <a:rect l="l" t="t" r="r" b="b"/>
              <a:pathLst>
                <a:path w="845561" h="851755">
                  <a:moveTo>
                    <a:pt x="0" y="0"/>
                  </a:moveTo>
                  <a:lnTo>
                    <a:pt x="845560" y="0"/>
                  </a:lnTo>
                  <a:lnTo>
                    <a:pt x="845560" y="851756"/>
                  </a:lnTo>
                  <a:lnTo>
                    <a:pt x="0" y="85175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31" name="Group 31"/>
          <p:cNvGrpSpPr/>
          <p:nvPr/>
        </p:nvGrpSpPr>
        <p:grpSpPr>
          <a:xfrm>
            <a:off x="8567389" y="3236633"/>
            <a:ext cx="977049" cy="977049"/>
            <a:chOff x="0" y="0"/>
            <a:chExt cx="1302732" cy="1302732"/>
          </a:xfrm>
        </p:grpSpPr>
        <p:grpSp>
          <p:nvGrpSpPr>
            <p:cNvPr id="32" name="Group 32"/>
            <p:cNvGrpSpPr/>
            <p:nvPr/>
          </p:nvGrpSpPr>
          <p:grpSpPr>
            <a:xfrm>
              <a:off x="0" y="0"/>
              <a:ext cx="1302732" cy="1302732"/>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60DB2"/>
              </a:solidFill>
            </p:spPr>
          </p:sp>
          <p:sp>
            <p:nvSpPr>
              <p:cNvPr id="34" name="TextBox 34"/>
              <p:cNvSpPr txBox="1"/>
              <p:nvPr/>
            </p:nvSpPr>
            <p:spPr>
              <a:xfrm>
                <a:off x="76200" y="47625"/>
                <a:ext cx="660400" cy="688975"/>
              </a:xfrm>
              <a:prstGeom prst="rect">
                <a:avLst/>
              </a:prstGeom>
            </p:spPr>
            <p:txBody>
              <a:bodyPr lIns="50800" tIns="50800" rIns="50800" bIns="50800" rtlCol="0" anchor="ctr"/>
              <a:lstStyle/>
              <a:p>
                <a:pPr algn="ctr">
                  <a:lnSpc>
                    <a:spcPts val="1959"/>
                  </a:lnSpc>
                </a:pPr>
                <a:endParaRPr/>
              </a:p>
            </p:txBody>
          </p:sp>
        </p:grpSp>
        <p:sp>
          <p:nvSpPr>
            <p:cNvPr id="35" name="Freeform 35"/>
            <p:cNvSpPr/>
            <p:nvPr/>
          </p:nvSpPr>
          <p:spPr>
            <a:xfrm>
              <a:off x="356551" y="209545"/>
              <a:ext cx="589630" cy="883641"/>
            </a:xfrm>
            <a:custGeom>
              <a:avLst/>
              <a:gdLst/>
              <a:ahLst/>
              <a:cxnLst/>
              <a:rect l="l" t="t" r="r" b="b"/>
              <a:pathLst>
                <a:path w="589630" h="883641">
                  <a:moveTo>
                    <a:pt x="0" y="0"/>
                  </a:moveTo>
                  <a:lnTo>
                    <a:pt x="589630" y="0"/>
                  </a:lnTo>
                  <a:lnTo>
                    <a:pt x="589630" y="883642"/>
                  </a:lnTo>
                  <a:lnTo>
                    <a:pt x="0" y="88364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grpSp>
        <p:nvGrpSpPr>
          <p:cNvPr id="36" name="Group 36"/>
          <p:cNvGrpSpPr/>
          <p:nvPr/>
        </p:nvGrpSpPr>
        <p:grpSpPr>
          <a:xfrm>
            <a:off x="11529082" y="3125623"/>
            <a:ext cx="4237968" cy="6189764"/>
            <a:chOff x="0" y="0"/>
            <a:chExt cx="1044400" cy="1525399"/>
          </a:xfrm>
        </p:grpSpPr>
        <p:sp>
          <p:nvSpPr>
            <p:cNvPr id="37" name="Freeform 37"/>
            <p:cNvSpPr/>
            <p:nvPr/>
          </p:nvSpPr>
          <p:spPr>
            <a:xfrm>
              <a:off x="0" y="0"/>
              <a:ext cx="1044400" cy="1525399"/>
            </a:xfrm>
            <a:custGeom>
              <a:avLst/>
              <a:gdLst/>
              <a:ahLst/>
              <a:cxnLst/>
              <a:rect l="l" t="t" r="r" b="b"/>
              <a:pathLst>
                <a:path w="1044400" h="1525399">
                  <a:moveTo>
                    <a:pt x="0" y="0"/>
                  </a:moveTo>
                  <a:lnTo>
                    <a:pt x="1044400" y="0"/>
                  </a:lnTo>
                  <a:lnTo>
                    <a:pt x="1044400" y="1525399"/>
                  </a:lnTo>
                  <a:lnTo>
                    <a:pt x="0" y="1525399"/>
                  </a:lnTo>
                  <a:close/>
                </a:path>
              </a:pathLst>
            </a:custGeom>
            <a:solidFill>
              <a:srgbClr val="F6F6F6"/>
            </a:solidFill>
          </p:spPr>
        </p:sp>
        <p:sp>
          <p:nvSpPr>
            <p:cNvPr id="38" name="TextBox 38"/>
            <p:cNvSpPr txBox="1"/>
            <p:nvPr/>
          </p:nvSpPr>
          <p:spPr>
            <a:xfrm>
              <a:off x="0" y="-28575"/>
              <a:ext cx="812800" cy="841375"/>
            </a:xfrm>
            <a:prstGeom prst="rect">
              <a:avLst/>
            </a:prstGeom>
          </p:spPr>
          <p:txBody>
            <a:bodyPr lIns="50800" tIns="50800" rIns="50800" bIns="50800" rtlCol="0" anchor="ctr"/>
            <a:lstStyle/>
            <a:p>
              <a:pPr algn="ctr">
                <a:lnSpc>
                  <a:spcPts val="1960"/>
                </a:lnSpc>
              </a:pPr>
              <a:endParaRPr/>
            </a:p>
          </p:txBody>
        </p:sp>
      </p:grpSp>
      <p:grpSp>
        <p:nvGrpSpPr>
          <p:cNvPr id="39" name="Group 39"/>
          <p:cNvGrpSpPr/>
          <p:nvPr/>
        </p:nvGrpSpPr>
        <p:grpSpPr>
          <a:xfrm>
            <a:off x="11531299" y="2653321"/>
            <a:ext cx="4235751" cy="1166624"/>
            <a:chOff x="0" y="0"/>
            <a:chExt cx="812800" cy="223864"/>
          </a:xfrm>
        </p:grpSpPr>
        <p:sp>
          <p:nvSpPr>
            <p:cNvPr id="40" name="Freeform 40"/>
            <p:cNvSpPr/>
            <p:nvPr/>
          </p:nvSpPr>
          <p:spPr>
            <a:xfrm>
              <a:off x="0" y="0"/>
              <a:ext cx="812800" cy="223864"/>
            </a:xfrm>
            <a:custGeom>
              <a:avLst/>
              <a:gdLst/>
              <a:ahLst/>
              <a:cxnLst/>
              <a:rect l="l" t="t" r="r" b="b"/>
              <a:pathLst>
                <a:path w="812800" h="223864">
                  <a:moveTo>
                    <a:pt x="0" y="0"/>
                  </a:moveTo>
                  <a:lnTo>
                    <a:pt x="812800" y="0"/>
                  </a:lnTo>
                  <a:lnTo>
                    <a:pt x="812800" y="223864"/>
                  </a:lnTo>
                  <a:lnTo>
                    <a:pt x="0" y="223864"/>
                  </a:lnTo>
                  <a:close/>
                </a:path>
              </a:pathLst>
            </a:custGeom>
            <a:solidFill>
              <a:srgbClr val="343432"/>
            </a:solidFill>
          </p:spPr>
        </p:sp>
        <p:sp>
          <p:nvSpPr>
            <p:cNvPr id="41" name="TextBox 41"/>
            <p:cNvSpPr txBox="1"/>
            <p:nvPr/>
          </p:nvSpPr>
          <p:spPr>
            <a:xfrm>
              <a:off x="0" y="-28575"/>
              <a:ext cx="812800" cy="841375"/>
            </a:xfrm>
            <a:prstGeom prst="rect">
              <a:avLst/>
            </a:prstGeom>
          </p:spPr>
          <p:txBody>
            <a:bodyPr lIns="50800" tIns="50800" rIns="50800" bIns="50800" rtlCol="0" anchor="ctr"/>
            <a:lstStyle/>
            <a:p>
              <a:pPr algn="ctr">
                <a:lnSpc>
                  <a:spcPts val="1960"/>
                </a:lnSpc>
              </a:pPr>
              <a:endParaRPr/>
            </a:p>
          </p:txBody>
        </p:sp>
      </p:grpSp>
      <p:grpSp>
        <p:nvGrpSpPr>
          <p:cNvPr id="42" name="Group 42"/>
          <p:cNvGrpSpPr/>
          <p:nvPr/>
        </p:nvGrpSpPr>
        <p:grpSpPr>
          <a:xfrm>
            <a:off x="13257243" y="3331420"/>
            <a:ext cx="977049" cy="977049"/>
            <a:chOff x="0" y="0"/>
            <a:chExt cx="1302732" cy="1302732"/>
          </a:xfrm>
        </p:grpSpPr>
        <p:grpSp>
          <p:nvGrpSpPr>
            <p:cNvPr id="43" name="Group 43"/>
            <p:cNvGrpSpPr/>
            <p:nvPr/>
          </p:nvGrpSpPr>
          <p:grpSpPr>
            <a:xfrm>
              <a:off x="0" y="0"/>
              <a:ext cx="1302732" cy="1302732"/>
              <a:chOff x="0" y="0"/>
              <a:chExt cx="812800" cy="812800"/>
            </a:xfrm>
          </p:grpSpPr>
          <p:sp>
            <p:nvSpPr>
              <p:cNvPr id="44" name="Freeform 4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43432"/>
              </a:solidFill>
            </p:spPr>
          </p:sp>
          <p:sp>
            <p:nvSpPr>
              <p:cNvPr id="45" name="TextBox 45"/>
              <p:cNvSpPr txBox="1"/>
              <p:nvPr/>
            </p:nvSpPr>
            <p:spPr>
              <a:xfrm>
                <a:off x="76200" y="47625"/>
                <a:ext cx="660400" cy="688975"/>
              </a:xfrm>
              <a:prstGeom prst="rect">
                <a:avLst/>
              </a:prstGeom>
            </p:spPr>
            <p:txBody>
              <a:bodyPr lIns="50800" tIns="50800" rIns="50800" bIns="50800" rtlCol="0" anchor="ctr"/>
              <a:lstStyle/>
              <a:p>
                <a:pPr algn="ctr">
                  <a:lnSpc>
                    <a:spcPts val="1959"/>
                  </a:lnSpc>
                </a:pPr>
                <a:endParaRPr/>
              </a:p>
            </p:txBody>
          </p:sp>
        </p:grpSp>
        <p:sp>
          <p:nvSpPr>
            <p:cNvPr id="46" name="Freeform 46"/>
            <p:cNvSpPr/>
            <p:nvPr/>
          </p:nvSpPr>
          <p:spPr>
            <a:xfrm>
              <a:off x="264282" y="238777"/>
              <a:ext cx="774167" cy="825178"/>
            </a:xfrm>
            <a:custGeom>
              <a:avLst/>
              <a:gdLst/>
              <a:ahLst/>
              <a:cxnLst/>
              <a:rect l="l" t="t" r="r" b="b"/>
              <a:pathLst>
                <a:path w="774167" h="825178">
                  <a:moveTo>
                    <a:pt x="0" y="0"/>
                  </a:moveTo>
                  <a:lnTo>
                    <a:pt x="774168" y="0"/>
                  </a:lnTo>
                  <a:lnTo>
                    <a:pt x="774168" y="825178"/>
                  </a:lnTo>
                  <a:lnTo>
                    <a:pt x="0" y="825178"/>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grpSp>
      <p:grpSp>
        <p:nvGrpSpPr>
          <p:cNvPr id="47" name="Group 47"/>
          <p:cNvGrpSpPr/>
          <p:nvPr/>
        </p:nvGrpSpPr>
        <p:grpSpPr>
          <a:xfrm>
            <a:off x="11864723" y="4896665"/>
            <a:ext cx="3566685" cy="3745958"/>
            <a:chOff x="0" y="0"/>
            <a:chExt cx="4755581" cy="4994611"/>
          </a:xfrm>
        </p:grpSpPr>
        <p:sp>
          <p:nvSpPr>
            <p:cNvPr id="48" name="AutoShape 48"/>
            <p:cNvSpPr/>
            <p:nvPr/>
          </p:nvSpPr>
          <p:spPr>
            <a:xfrm rot="-10800000">
              <a:off x="0" y="0"/>
              <a:ext cx="1172587" cy="0"/>
            </a:xfrm>
            <a:prstGeom prst="line">
              <a:avLst/>
            </a:prstGeom>
            <a:ln w="38173" cap="flat">
              <a:solidFill>
                <a:srgbClr val="343432"/>
              </a:solidFill>
              <a:prstDash val="solid"/>
              <a:headEnd type="oval" w="lg" len="lg"/>
              <a:tailEnd type="none" w="sm" len="sm"/>
            </a:ln>
          </p:spPr>
        </p:sp>
        <p:sp>
          <p:nvSpPr>
            <p:cNvPr id="49" name="AutoShape 49"/>
            <p:cNvSpPr/>
            <p:nvPr/>
          </p:nvSpPr>
          <p:spPr>
            <a:xfrm>
              <a:off x="3582993" y="28630"/>
              <a:ext cx="1172587" cy="0"/>
            </a:xfrm>
            <a:prstGeom prst="line">
              <a:avLst/>
            </a:prstGeom>
            <a:ln w="38173" cap="flat">
              <a:solidFill>
                <a:srgbClr val="343432"/>
              </a:solidFill>
              <a:prstDash val="solid"/>
              <a:headEnd type="oval" w="lg" len="lg"/>
              <a:tailEnd type="none" w="sm" len="sm"/>
            </a:ln>
          </p:spPr>
        </p:sp>
        <p:sp>
          <p:nvSpPr>
            <p:cNvPr id="50" name="AutoShape 50"/>
            <p:cNvSpPr/>
            <p:nvPr/>
          </p:nvSpPr>
          <p:spPr>
            <a:xfrm rot="-5400000">
              <a:off x="-2454901" y="2490194"/>
              <a:ext cx="4963857" cy="0"/>
            </a:xfrm>
            <a:prstGeom prst="line">
              <a:avLst/>
            </a:prstGeom>
            <a:ln w="38173" cap="flat">
              <a:solidFill>
                <a:srgbClr val="343432"/>
              </a:solidFill>
              <a:prstDash val="solid"/>
              <a:headEnd type="none" w="sm" len="sm"/>
              <a:tailEnd type="none" w="sm" len="sm"/>
            </a:ln>
          </p:spPr>
        </p:sp>
        <p:sp>
          <p:nvSpPr>
            <p:cNvPr id="51" name="AutoShape 51"/>
            <p:cNvSpPr/>
            <p:nvPr/>
          </p:nvSpPr>
          <p:spPr>
            <a:xfrm rot="-10800000">
              <a:off x="55657" y="4956438"/>
              <a:ext cx="4642663" cy="0"/>
            </a:xfrm>
            <a:prstGeom prst="line">
              <a:avLst/>
            </a:prstGeom>
            <a:ln w="38173" cap="flat">
              <a:solidFill>
                <a:srgbClr val="343432"/>
              </a:solidFill>
              <a:prstDash val="solid"/>
              <a:headEnd type="none" w="sm" len="sm"/>
              <a:tailEnd type="none" w="sm" len="sm"/>
            </a:ln>
          </p:spPr>
        </p:sp>
        <p:sp>
          <p:nvSpPr>
            <p:cNvPr id="52" name="AutoShape 52"/>
            <p:cNvSpPr/>
            <p:nvPr/>
          </p:nvSpPr>
          <p:spPr>
            <a:xfrm rot="-5400000">
              <a:off x="2245022" y="2490194"/>
              <a:ext cx="4963857" cy="0"/>
            </a:xfrm>
            <a:prstGeom prst="line">
              <a:avLst/>
            </a:prstGeom>
            <a:ln w="38173" cap="flat">
              <a:solidFill>
                <a:srgbClr val="343432"/>
              </a:solidFill>
              <a:prstDash val="solid"/>
              <a:headEnd type="none" w="sm" len="sm"/>
              <a:tailEnd type="none" w="sm" len="sm"/>
            </a:ln>
          </p:spPr>
        </p:sp>
      </p:grpSp>
      <p:sp>
        <p:nvSpPr>
          <p:cNvPr id="53" name="TextBox 53"/>
          <p:cNvSpPr txBox="1"/>
          <p:nvPr/>
        </p:nvSpPr>
        <p:spPr>
          <a:xfrm>
            <a:off x="2983879" y="5477006"/>
            <a:ext cx="2999051" cy="2724000"/>
          </a:xfrm>
          <a:prstGeom prst="rect">
            <a:avLst/>
          </a:prstGeom>
        </p:spPr>
        <p:txBody>
          <a:bodyPr lIns="0" tIns="0" rIns="0" bIns="0" rtlCol="0" anchor="t">
            <a:spAutoFit/>
          </a:bodyPr>
          <a:lstStyle/>
          <a:p>
            <a:pPr marL="0" lvl="0" indent="0" algn="ctr">
              <a:lnSpc>
                <a:spcPts val="1965"/>
              </a:lnSpc>
            </a:pPr>
            <a:r>
              <a:rPr lang="en-US" sz="1511" spc="27">
                <a:solidFill>
                  <a:srgbClr val="211F1F"/>
                </a:solidFill>
                <a:latin typeface="Montserrat Classic"/>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a:t>
            </a:r>
          </a:p>
        </p:txBody>
      </p:sp>
      <p:sp>
        <p:nvSpPr>
          <p:cNvPr id="54" name="TextBox 54"/>
          <p:cNvSpPr txBox="1"/>
          <p:nvPr/>
        </p:nvSpPr>
        <p:spPr>
          <a:xfrm>
            <a:off x="7556388" y="5477006"/>
            <a:ext cx="2999051" cy="2724000"/>
          </a:xfrm>
          <a:prstGeom prst="rect">
            <a:avLst/>
          </a:prstGeom>
        </p:spPr>
        <p:txBody>
          <a:bodyPr lIns="0" tIns="0" rIns="0" bIns="0" rtlCol="0" anchor="t">
            <a:spAutoFit/>
          </a:bodyPr>
          <a:lstStyle/>
          <a:p>
            <a:pPr marL="0" lvl="0" indent="0" algn="ctr">
              <a:lnSpc>
                <a:spcPts val="1965"/>
              </a:lnSpc>
            </a:pPr>
            <a:r>
              <a:rPr lang="en-US" sz="1511" spc="27">
                <a:solidFill>
                  <a:srgbClr val="211F1F"/>
                </a:solidFill>
                <a:latin typeface="Montserrat Classic"/>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a:t>
            </a:r>
          </a:p>
        </p:txBody>
      </p:sp>
      <p:sp>
        <p:nvSpPr>
          <p:cNvPr id="55" name="TextBox 55"/>
          <p:cNvSpPr txBox="1"/>
          <p:nvPr/>
        </p:nvSpPr>
        <p:spPr>
          <a:xfrm>
            <a:off x="12164736" y="5353181"/>
            <a:ext cx="2966659" cy="2971650"/>
          </a:xfrm>
          <a:prstGeom prst="rect">
            <a:avLst/>
          </a:prstGeom>
        </p:spPr>
        <p:txBody>
          <a:bodyPr lIns="0" tIns="0" rIns="0" bIns="0" rtlCol="0" anchor="t">
            <a:spAutoFit/>
          </a:bodyPr>
          <a:lstStyle/>
          <a:p>
            <a:pPr marL="0" lvl="0" indent="0" algn="ctr">
              <a:lnSpc>
                <a:spcPts val="1965"/>
              </a:lnSpc>
            </a:pPr>
            <a:r>
              <a:rPr lang="en-US" sz="1511" spc="27">
                <a:solidFill>
                  <a:srgbClr val="211F1F"/>
                </a:solidFill>
                <a:latin typeface="Montserrat Classic"/>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a:t>
            </a:r>
          </a:p>
        </p:txBody>
      </p:sp>
      <p:sp>
        <p:nvSpPr>
          <p:cNvPr id="56" name="TextBox 56"/>
          <p:cNvSpPr txBox="1"/>
          <p:nvPr/>
        </p:nvSpPr>
        <p:spPr>
          <a:xfrm>
            <a:off x="3392446" y="4908213"/>
            <a:ext cx="2181918" cy="188931"/>
          </a:xfrm>
          <a:prstGeom prst="rect">
            <a:avLst/>
          </a:prstGeom>
        </p:spPr>
        <p:txBody>
          <a:bodyPr lIns="0" tIns="0" rIns="0" bIns="0" rtlCol="0" anchor="t">
            <a:spAutoFit/>
          </a:bodyPr>
          <a:lstStyle/>
          <a:p>
            <a:pPr algn="ctr">
              <a:lnSpc>
                <a:spcPts val="1168"/>
              </a:lnSpc>
            </a:pPr>
            <a:r>
              <a:rPr lang="en-US" sz="2336">
                <a:solidFill>
                  <a:srgbClr val="403F3F"/>
                </a:solidFill>
                <a:latin typeface="League Spartan"/>
              </a:rPr>
              <a:t>Misión</a:t>
            </a:r>
          </a:p>
        </p:txBody>
      </p:sp>
      <p:sp>
        <p:nvSpPr>
          <p:cNvPr id="57" name="TextBox 57"/>
          <p:cNvSpPr txBox="1"/>
          <p:nvPr/>
        </p:nvSpPr>
        <p:spPr>
          <a:xfrm>
            <a:off x="7964954" y="4908213"/>
            <a:ext cx="2181918" cy="188931"/>
          </a:xfrm>
          <a:prstGeom prst="rect">
            <a:avLst/>
          </a:prstGeom>
        </p:spPr>
        <p:txBody>
          <a:bodyPr lIns="0" tIns="0" rIns="0" bIns="0" rtlCol="0" anchor="t">
            <a:spAutoFit/>
          </a:bodyPr>
          <a:lstStyle/>
          <a:p>
            <a:pPr algn="ctr">
              <a:lnSpc>
                <a:spcPts val="1168"/>
              </a:lnSpc>
            </a:pPr>
            <a:r>
              <a:rPr lang="en-US" sz="2336">
                <a:solidFill>
                  <a:srgbClr val="403F3F"/>
                </a:solidFill>
                <a:latin typeface="League Spartan"/>
              </a:rPr>
              <a:t>Visión</a:t>
            </a:r>
          </a:p>
        </p:txBody>
      </p:sp>
      <p:sp>
        <p:nvSpPr>
          <p:cNvPr id="58" name="TextBox 58"/>
          <p:cNvSpPr txBox="1"/>
          <p:nvPr/>
        </p:nvSpPr>
        <p:spPr>
          <a:xfrm>
            <a:off x="12557107" y="4908213"/>
            <a:ext cx="2181918" cy="188931"/>
          </a:xfrm>
          <a:prstGeom prst="rect">
            <a:avLst/>
          </a:prstGeom>
        </p:spPr>
        <p:txBody>
          <a:bodyPr lIns="0" tIns="0" rIns="0" bIns="0" rtlCol="0" anchor="t">
            <a:spAutoFit/>
          </a:bodyPr>
          <a:lstStyle/>
          <a:p>
            <a:pPr algn="ctr">
              <a:lnSpc>
                <a:spcPts val="1168"/>
              </a:lnSpc>
            </a:pPr>
            <a:r>
              <a:rPr lang="en-US" sz="2336">
                <a:solidFill>
                  <a:srgbClr val="403F3F"/>
                </a:solidFill>
                <a:latin typeface="League Spartan"/>
              </a:rPr>
              <a:t>Valores</a:t>
            </a:r>
          </a:p>
        </p:txBody>
      </p:sp>
      <p:sp>
        <p:nvSpPr>
          <p:cNvPr id="59" name="TextBox 59"/>
          <p:cNvSpPr txBox="1"/>
          <p:nvPr/>
        </p:nvSpPr>
        <p:spPr>
          <a:xfrm>
            <a:off x="3866996" y="1348396"/>
            <a:ext cx="10554009" cy="714375"/>
          </a:xfrm>
          <a:prstGeom prst="rect">
            <a:avLst/>
          </a:prstGeom>
        </p:spPr>
        <p:txBody>
          <a:bodyPr lIns="0" tIns="0" rIns="0" bIns="0" rtlCol="0" anchor="t">
            <a:spAutoFit/>
          </a:bodyPr>
          <a:lstStyle/>
          <a:p>
            <a:pPr marL="0" lvl="0" indent="0" algn="ctr">
              <a:lnSpc>
                <a:spcPts val="5759"/>
              </a:lnSpc>
              <a:spcBef>
                <a:spcPct val="0"/>
              </a:spcBef>
            </a:pPr>
            <a:r>
              <a:rPr lang="en-US" sz="4799" spc="143">
                <a:solidFill>
                  <a:srgbClr val="0E16D4"/>
                </a:solidFill>
                <a:latin typeface="Montserrat Heavy"/>
              </a:rPr>
              <a:t>Cultura empresarial</a:t>
            </a:r>
          </a:p>
        </p:txBody>
      </p:sp>
      <p:sp>
        <p:nvSpPr>
          <p:cNvPr id="60" name="TextBox 60"/>
          <p:cNvSpPr txBox="1"/>
          <p:nvPr/>
        </p:nvSpPr>
        <p:spPr>
          <a:xfrm>
            <a:off x="7106601" y="827059"/>
            <a:ext cx="4074797" cy="393758"/>
          </a:xfrm>
          <a:prstGeom prst="rect">
            <a:avLst/>
          </a:prstGeom>
        </p:spPr>
        <p:txBody>
          <a:bodyPr lIns="0" tIns="0" rIns="0" bIns="0" rtlCol="0" anchor="t">
            <a:spAutoFit/>
          </a:bodyPr>
          <a:lstStyle/>
          <a:p>
            <a:pPr marL="0" lvl="0" indent="0" algn="ctr">
              <a:lnSpc>
                <a:spcPts val="3029"/>
              </a:lnSpc>
            </a:pPr>
            <a:r>
              <a:rPr lang="en-US" sz="2545">
                <a:solidFill>
                  <a:srgbClr val="FFFFFF"/>
                </a:solidFill>
                <a:latin typeface="Montserrat Classic Bold"/>
              </a:rPr>
              <a:t>Tabla resumen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16076" y="4012326"/>
            <a:ext cx="1172342" cy="1172342"/>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 cap="sq">
              <a:solidFill>
                <a:srgbClr val="292927"/>
              </a:solidFill>
              <a:prstDash val="solid"/>
              <a:miter/>
            </a:ln>
          </p:spPr>
        </p:sp>
        <p:sp>
          <p:nvSpPr>
            <p:cNvPr id="4" name="TextBox 4"/>
            <p:cNvSpPr txBox="1"/>
            <p:nvPr/>
          </p:nvSpPr>
          <p:spPr>
            <a:xfrm>
              <a:off x="76200" y="47625"/>
              <a:ext cx="660400" cy="688975"/>
            </a:xfrm>
            <a:prstGeom prst="rect">
              <a:avLst/>
            </a:prstGeom>
          </p:spPr>
          <p:txBody>
            <a:bodyPr lIns="27093" tIns="27093" rIns="27093" bIns="27093" rtlCol="0" anchor="ctr"/>
            <a:lstStyle/>
            <a:p>
              <a:pPr algn="ctr">
                <a:lnSpc>
                  <a:spcPts val="1418"/>
                </a:lnSpc>
              </a:pPr>
              <a:endParaRPr/>
            </a:p>
          </p:txBody>
        </p:sp>
      </p:grpSp>
      <p:sp>
        <p:nvSpPr>
          <p:cNvPr id="5" name="AutoShape 5"/>
          <p:cNvSpPr/>
          <p:nvPr/>
        </p:nvSpPr>
        <p:spPr>
          <a:xfrm>
            <a:off x="1166359" y="5656159"/>
            <a:ext cx="15083669" cy="0"/>
          </a:xfrm>
          <a:prstGeom prst="line">
            <a:avLst/>
          </a:prstGeom>
          <a:ln w="28575" cap="flat">
            <a:solidFill>
              <a:srgbClr val="292927"/>
            </a:solidFill>
            <a:prstDash val="solid"/>
            <a:headEnd type="diamond" w="lg" len="lg"/>
            <a:tailEnd type="triangle" w="lg" len="med"/>
          </a:ln>
        </p:spPr>
      </p:sp>
      <p:grpSp>
        <p:nvGrpSpPr>
          <p:cNvPr id="6" name="Group 6"/>
          <p:cNvGrpSpPr/>
          <p:nvPr/>
        </p:nvGrpSpPr>
        <p:grpSpPr>
          <a:xfrm>
            <a:off x="2324337" y="5578248"/>
            <a:ext cx="155822" cy="155822"/>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E16D4"/>
            </a:solidFill>
          </p:spPr>
        </p:sp>
        <p:sp>
          <p:nvSpPr>
            <p:cNvPr id="8" name="TextBox 8"/>
            <p:cNvSpPr txBox="1"/>
            <p:nvPr/>
          </p:nvSpPr>
          <p:spPr>
            <a:xfrm>
              <a:off x="76200" y="76200"/>
              <a:ext cx="660400" cy="660400"/>
            </a:xfrm>
            <a:prstGeom prst="rect">
              <a:avLst/>
            </a:prstGeom>
          </p:spPr>
          <p:txBody>
            <a:bodyPr lIns="27093" tIns="27093" rIns="27093" bIns="27093" rtlCol="0" anchor="ctr"/>
            <a:lstStyle/>
            <a:p>
              <a:pPr algn="ctr">
                <a:lnSpc>
                  <a:spcPts val="74"/>
                </a:lnSpc>
              </a:pPr>
              <a:endParaRPr/>
            </a:p>
          </p:txBody>
        </p:sp>
      </p:grpSp>
      <p:grpSp>
        <p:nvGrpSpPr>
          <p:cNvPr id="9" name="Group 9"/>
          <p:cNvGrpSpPr/>
          <p:nvPr/>
        </p:nvGrpSpPr>
        <p:grpSpPr>
          <a:xfrm>
            <a:off x="8783332" y="5562646"/>
            <a:ext cx="155822" cy="155822"/>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E16D4"/>
            </a:solidFill>
          </p:spPr>
        </p:sp>
        <p:sp>
          <p:nvSpPr>
            <p:cNvPr id="11" name="TextBox 11"/>
            <p:cNvSpPr txBox="1"/>
            <p:nvPr/>
          </p:nvSpPr>
          <p:spPr>
            <a:xfrm>
              <a:off x="76200" y="76200"/>
              <a:ext cx="660400" cy="660400"/>
            </a:xfrm>
            <a:prstGeom prst="rect">
              <a:avLst/>
            </a:prstGeom>
          </p:spPr>
          <p:txBody>
            <a:bodyPr lIns="27093" tIns="27093" rIns="27093" bIns="27093" rtlCol="0" anchor="ctr"/>
            <a:lstStyle/>
            <a:p>
              <a:pPr algn="ctr">
                <a:lnSpc>
                  <a:spcPts val="74"/>
                </a:lnSpc>
              </a:pPr>
              <a:endParaRPr/>
            </a:p>
          </p:txBody>
        </p:sp>
      </p:grpSp>
      <p:grpSp>
        <p:nvGrpSpPr>
          <p:cNvPr id="12" name="Group 12"/>
          <p:cNvGrpSpPr/>
          <p:nvPr/>
        </p:nvGrpSpPr>
        <p:grpSpPr>
          <a:xfrm>
            <a:off x="12012829" y="5578248"/>
            <a:ext cx="155822" cy="155822"/>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E16D4"/>
            </a:solidFill>
          </p:spPr>
        </p:sp>
        <p:sp>
          <p:nvSpPr>
            <p:cNvPr id="14" name="TextBox 14"/>
            <p:cNvSpPr txBox="1"/>
            <p:nvPr/>
          </p:nvSpPr>
          <p:spPr>
            <a:xfrm>
              <a:off x="76200" y="76200"/>
              <a:ext cx="660400" cy="660400"/>
            </a:xfrm>
            <a:prstGeom prst="rect">
              <a:avLst/>
            </a:prstGeom>
          </p:spPr>
          <p:txBody>
            <a:bodyPr lIns="27093" tIns="27093" rIns="27093" bIns="27093" rtlCol="0" anchor="ctr"/>
            <a:lstStyle/>
            <a:p>
              <a:pPr algn="ctr">
                <a:lnSpc>
                  <a:spcPts val="74"/>
                </a:lnSpc>
              </a:pPr>
              <a:endParaRPr/>
            </a:p>
          </p:txBody>
        </p:sp>
      </p:grpSp>
      <p:grpSp>
        <p:nvGrpSpPr>
          <p:cNvPr id="15" name="Group 15"/>
          <p:cNvGrpSpPr/>
          <p:nvPr/>
        </p:nvGrpSpPr>
        <p:grpSpPr>
          <a:xfrm>
            <a:off x="15242327" y="5578248"/>
            <a:ext cx="155822" cy="155822"/>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E16D4"/>
            </a:solidFill>
          </p:spPr>
        </p:sp>
        <p:sp>
          <p:nvSpPr>
            <p:cNvPr id="17" name="TextBox 17"/>
            <p:cNvSpPr txBox="1"/>
            <p:nvPr/>
          </p:nvSpPr>
          <p:spPr>
            <a:xfrm>
              <a:off x="76200" y="76200"/>
              <a:ext cx="660400" cy="660400"/>
            </a:xfrm>
            <a:prstGeom prst="rect">
              <a:avLst/>
            </a:prstGeom>
          </p:spPr>
          <p:txBody>
            <a:bodyPr lIns="27093" tIns="27093" rIns="27093" bIns="27093" rtlCol="0" anchor="ctr"/>
            <a:lstStyle/>
            <a:p>
              <a:pPr algn="ctr">
                <a:lnSpc>
                  <a:spcPts val="74"/>
                </a:lnSpc>
              </a:pPr>
              <a:endParaRPr/>
            </a:p>
          </p:txBody>
        </p:sp>
      </p:grpSp>
      <p:grpSp>
        <p:nvGrpSpPr>
          <p:cNvPr id="18" name="Group 18"/>
          <p:cNvGrpSpPr/>
          <p:nvPr/>
        </p:nvGrpSpPr>
        <p:grpSpPr>
          <a:xfrm>
            <a:off x="8275071" y="4012326"/>
            <a:ext cx="1172342" cy="1172342"/>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 cap="sq">
              <a:solidFill>
                <a:srgbClr val="292927"/>
              </a:solidFill>
              <a:prstDash val="solid"/>
              <a:miter/>
            </a:ln>
          </p:spPr>
        </p:sp>
        <p:sp>
          <p:nvSpPr>
            <p:cNvPr id="20" name="TextBox 20"/>
            <p:cNvSpPr txBox="1"/>
            <p:nvPr/>
          </p:nvSpPr>
          <p:spPr>
            <a:xfrm>
              <a:off x="76200" y="47625"/>
              <a:ext cx="660400" cy="688975"/>
            </a:xfrm>
            <a:prstGeom prst="rect">
              <a:avLst/>
            </a:prstGeom>
          </p:spPr>
          <p:txBody>
            <a:bodyPr lIns="27093" tIns="27093" rIns="27093" bIns="27093" rtlCol="0" anchor="ctr"/>
            <a:lstStyle/>
            <a:p>
              <a:pPr algn="ctr">
                <a:lnSpc>
                  <a:spcPts val="1418"/>
                </a:lnSpc>
              </a:pPr>
              <a:endParaRPr/>
            </a:p>
          </p:txBody>
        </p:sp>
      </p:grpSp>
      <p:grpSp>
        <p:nvGrpSpPr>
          <p:cNvPr id="21" name="Group 21"/>
          <p:cNvGrpSpPr/>
          <p:nvPr/>
        </p:nvGrpSpPr>
        <p:grpSpPr>
          <a:xfrm>
            <a:off x="11504569" y="4012326"/>
            <a:ext cx="1172342" cy="1172342"/>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 cap="sq">
              <a:solidFill>
                <a:srgbClr val="292927"/>
              </a:solidFill>
              <a:prstDash val="solid"/>
              <a:miter/>
            </a:ln>
          </p:spPr>
        </p:sp>
        <p:sp>
          <p:nvSpPr>
            <p:cNvPr id="23" name="TextBox 23"/>
            <p:cNvSpPr txBox="1"/>
            <p:nvPr/>
          </p:nvSpPr>
          <p:spPr>
            <a:xfrm>
              <a:off x="76200" y="47625"/>
              <a:ext cx="660400" cy="688975"/>
            </a:xfrm>
            <a:prstGeom prst="rect">
              <a:avLst/>
            </a:prstGeom>
          </p:spPr>
          <p:txBody>
            <a:bodyPr lIns="27093" tIns="27093" rIns="27093" bIns="27093" rtlCol="0" anchor="ctr"/>
            <a:lstStyle/>
            <a:p>
              <a:pPr algn="ctr">
                <a:lnSpc>
                  <a:spcPts val="1418"/>
                </a:lnSpc>
              </a:pPr>
              <a:endParaRPr/>
            </a:p>
          </p:txBody>
        </p:sp>
      </p:grpSp>
      <p:grpSp>
        <p:nvGrpSpPr>
          <p:cNvPr id="24" name="Group 24"/>
          <p:cNvGrpSpPr/>
          <p:nvPr/>
        </p:nvGrpSpPr>
        <p:grpSpPr>
          <a:xfrm>
            <a:off x="14734066" y="4012326"/>
            <a:ext cx="1172342" cy="1172342"/>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 cap="sq">
              <a:solidFill>
                <a:srgbClr val="292927"/>
              </a:solidFill>
              <a:prstDash val="solid"/>
              <a:miter/>
            </a:ln>
          </p:spPr>
        </p:sp>
        <p:sp>
          <p:nvSpPr>
            <p:cNvPr id="26" name="TextBox 26"/>
            <p:cNvSpPr txBox="1"/>
            <p:nvPr/>
          </p:nvSpPr>
          <p:spPr>
            <a:xfrm>
              <a:off x="76200" y="47625"/>
              <a:ext cx="660400" cy="688975"/>
            </a:xfrm>
            <a:prstGeom prst="rect">
              <a:avLst/>
            </a:prstGeom>
          </p:spPr>
          <p:txBody>
            <a:bodyPr lIns="27093" tIns="27093" rIns="27093" bIns="27093" rtlCol="0" anchor="ctr"/>
            <a:lstStyle/>
            <a:p>
              <a:pPr algn="ctr">
                <a:lnSpc>
                  <a:spcPts val="1418"/>
                </a:lnSpc>
              </a:pPr>
              <a:endParaRPr/>
            </a:p>
          </p:txBody>
        </p:sp>
      </p:grpSp>
      <p:sp>
        <p:nvSpPr>
          <p:cNvPr id="27" name="Freeform 27"/>
          <p:cNvSpPr/>
          <p:nvPr/>
        </p:nvSpPr>
        <p:spPr>
          <a:xfrm>
            <a:off x="11887039" y="4340050"/>
            <a:ext cx="407403" cy="446358"/>
          </a:xfrm>
          <a:custGeom>
            <a:avLst/>
            <a:gdLst/>
            <a:ahLst/>
            <a:cxnLst/>
            <a:rect l="l" t="t" r="r" b="b"/>
            <a:pathLst>
              <a:path w="407403" h="446358">
                <a:moveTo>
                  <a:pt x="0" y="0"/>
                </a:moveTo>
                <a:lnTo>
                  <a:pt x="407402" y="0"/>
                </a:lnTo>
                <a:lnTo>
                  <a:pt x="407402" y="446358"/>
                </a:lnTo>
                <a:lnTo>
                  <a:pt x="0" y="44635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28" name="Freeform 28"/>
          <p:cNvSpPr/>
          <p:nvPr/>
        </p:nvSpPr>
        <p:spPr>
          <a:xfrm>
            <a:off x="15140185" y="4410587"/>
            <a:ext cx="360105" cy="375821"/>
          </a:xfrm>
          <a:custGeom>
            <a:avLst/>
            <a:gdLst/>
            <a:ahLst/>
            <a:cxnLst/>
            <a:rect l="l" t="t" r="r" b="b"/>
            <a:pathLst>
              <a:path w="360105" h="375821">
                <a:moveTo>
                  <a:pt x="0" y="0"/>
                </a:moveTo>
                <a:lnTo>
                  <a:pt x="360105" y="0"/>
                </a:lnTo>
                <a:lnTo>
                  <a:pt x="360105" y="375821"/>
                </a:lnTo>
                <a:lnTo>
                  <a:pt x="0" y="37582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29" name="Group 29"/>
          <p:cNvGrpSpPr/>
          <p:nvPr/>
        </p:nvGrpSpPr>
        <p:grpSpPr>
          <a:xfrm>
            <a:off x="5045574" y="4012326"/>
            <a:ext cx="1172342" cy="1172342"/>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 cap="sq">
              <a:solidFill>
                <a:srgbClr val="292927"/>
              </a:solidFill>
              <a:prstDash val="solid"/>
              <a:miter/>
            </a:ln>
          </p:spPr>
        </p:sp>
        <p:sp>
          <p:nvSpPr>
            <p:cNvPr id="31" name="TextBox 31"/>
            <p:cNvSpPr txBox="1"/>
            <p:nvPr/>
          </p:nvSpPr>
          <p:spPr>
            <a:xfrm>
              <a:off x="76200" y="47625"/>
              <a:ext cx="660400" cy="688975"/>
            </a:xfrm>
            <a:prstGeom prst="rect">
              <a:avLst/>
            </a:prstGeom>
          </p:spPr>
          <p:txBody>
            <a:bodyPr lIns="27093" tIns="27093" rIns="27093" bIns="27093" rtlCol="0" anchor="ctr"/>
            <a:lstStyle/>
            <a:p>
              <a:pPr algn="ctr">
                <a:lnSpc>
                  <a:spcPts val="1418"/>
                </a:lnSpc>
              </a:pPr>
              <a:endParaRPr/>
            </a:p>
          </p:txBody>
        </p:sp>
      </p:grpSp>
      <p:grpSp>
        <p:nvGrpSpPr>
          <p:cNvPr id="32" name="Group 32"/>
          <p:cNvGrpSpPr/>
          <p:nvPr/>
        </p:nvGrpSpPr>
        <p:grpSpPr>
          <a:xfrm>
            <a:off x="5553834" y="5578248"/>
            <a:ext cx="155822" cy="155822"/>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E16D4"/>
            </a:solidFill>
          </p:spPr>
        </p:sp>
        <p:sp>
          <p:nvSpPr>
            <p:cNvPr id="34" name="TextBox 34"/>
            <p:cNvSpPr txBox="1"/>
            <p:nvPr/>
          </p:nvSpPr>
          <p:spPr>
            <a:xfrm>
              <a:off x="76200" y="76200"/>
              <a:ext cx="660400" cy="660400"/>
            </a:xfrm>
            <a:prstGeom prst="rect">
              <a:avLst/>
            </a:prstGeom>
          </p:spPr>
          <p:txBody>
            <a:bodyPr lIns="27093" tIns="27093" rIns="27093" bIns="27093" rtlCol="0" anchor="ctr"/>
            <a:lstStyle/>
            <a:p>
              <a:pPr algn="ctr">
                <a:lnSpc>
                  <a:spcPts val="74"/>
                </a:lnSpc>
              </a:pPr>
              <a:endParaRPr/>
            </a:p>
          </p:txBody>
        </p:sp>
      </p:grpSp>
      <p:sp>
        <p:nvSpPr>
          <p:cNvPr id="35" name="Freeform 35"/>
          <p:cNvSpPr/>
          <p:nvPr/>
        </p:nvSpPr>
        <p:spPr>
          <a:xfrm>
            <a:off x="5397939" y="4326648"/>
            <a:ext cx="467613" cy="446358"/>
          </a:xfrm>
          <a:custGeom>
            <a:avLst/>
            <a:gdLst/>
            <a:ahLst/>
            <a:cxnLst/>
            <a:rect l="l" t="t" r="r" b="b"/>
            <a:pathLst>
              <a:path w="467613" h="446358">
                <a:moveTo>
                  <a:pt x="0" y="0"/>
                </a:moveTo>
                <a:lnTo>
                  <a:pt x="467612" y="0"/>
                </a:lnTo>
                <a:lnTo>
                  <a:pt x="467612" y="446358"/>
                </a:lnTo>
                <a:lnTo>
                  <a:pt x="0" y="446358"/>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36" name="Freeform 36"/>
          <p:cNvSpPr/>
          <p:nvPr/>
        </p:nvSpPr>
        <p:spPr>
          <a:xfrm>
            <a:off x="8666281" y="4369899"/>
            <a:ext cx="423117" cy="429363"/>
          </a:xfrm>
          <a:custGeom>
            <a:avLst/>
            <a:gdLst/>
            <a:ahLst/>
            <a:cxnLst/>
            <a:rect l="l" t="t" r="r" b="b"/>
            <a:pathLst>
              <a:path w="423117" h="429363">
                <a:moveTo>
                  <a:pt x="0" y="0"/>
                </a:moveTo>
                <a:lnTo>
                  <a:pt x="423118" y="0"/>
                </a:lnTo>
                <a:lnTo>
                  <a:pt x="423118" y="429363"/>
                </a:lnTo>
                <a:lnTo>
                  <a:pt x="0" y="429363"/>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37" name="Freeform 37"/>
          <p:cNvSpPr/>
          <p:nvPr/>
        </p:nvSpPr>
        <p:spPr>
          <a:xfrm>
            <a:off x="2203750" y="4298409"/>
            <a:ext cx="396996" cy="528687"/>
          </a:xfrm>
          <a:custGeom>
            <a:avLst/>
            <a:gdLst/>
            <a:ahLst/>
            <a:cxnLst/>
            <a:rect l="l" t="t" r="r" b="b"/>
            <a:pathLst>
              <a:path w="396996" h="528687">
                <a:moveTo>
                  <a:pt x="0" y="0"/>
                </a:moveTo>
                <a:lnTo>
                  <a:pt x="396995" y="0"/>
                </a:lnTo>
                <a:lnTo>
                  <a:pt x="396995" y="528687"/>
                </a:lnTo>
                <a:lnTo>
                  <a:pt x="0" y="528687"/>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38" name="TextBox 38"/>
          <p:cNvSpPr txBox="1"/>
          <p:nvPr/>
        </p:nvSpPr>
        <p:spPr>
          <a:xfrm>
            <a:off x="1168792" y="6535763"/>
            <a:ext cx="2466910" cy="1632082"/>
          </a:xfrm>
          <a:prstGeom prst="rect">
            <a:avLst/>
          </a:prstGeom>
        </p:spPr>
        <p:txBody>
          <a:bodyPr lIns="0" tIns="0" rIns="0" bIns="0" rtlCol="0" anchor="t">
            <a:spAutoFit/>
          </a:bodyPr>
          <a:lstStyle/>
          <a:p>
            <a:pPr marL="0" lvl="0" indent="0" algn="ctr">
              <a:lnSpc>
                <a:spcPts val="1913"/>
              </a:lnSpc>
              <a:spcBef>
                <a:spcPct val="0"/>
              </a:spcBef>
            </a:pPr>
            <a:r>
              <a:rPr lang="en-US" sz="1568">
                <a:solidFill>
                  <a:srgbClr val="000000"/>
                </a:solidFill>
                <a:latin typeface="Montserrat Classic"/>
              </a:rPr>
              <a:t>Lorem ipsum dolor sit amet, consectetur adipiscing elit, sed do eiusmod tempor incididunt ut labore et dolore magna aliqua. Fermentum leo vel.</a:t>
            </a:r>
          </a:p>
        </p:txBody>
      </p:sp>
      <p:sp>
        <p:nvSpPr>
          <p:cNvPr id="39" name="TextBox 39"/>
          <p:cNvSpPr txBox="1"/>
          <p:nvPr/>
        </p:nvSpPr>
        <p:spPr>
          <a:xfrm>
            <a:off x="1059625" y="6078622"/>
            <a:ext cx="2685245" cy="319681"/>
          </a:xfrm>
          <a:prstGeom prst="rect">
            <a:avLst/>
          </a:prstGeom>
        </p:spPr>
        <p:txBody>
          <a:bodyPr lIns="0" tIns="0" rIns="0" bIns="0" rtlCol="0" anchor="t">
            <a:spAutoFit/>
          </a:bodyPr>
          <a:lstStyle/>
          <a:p>
            <a:pPr marL="0" lvl="0" indent="0" algn="ctr">
              <a:lnSpc>
                <a:spcPts val="2494"/>
              </a:lnSpc>
              <a:spcBef>
                <a:spcPct val="0"/>
              </a:spcBef>
            </a:pPr>
            <a:r>
              <a:rPr lang="en-US" sz="2044">
                <a:solidFill>
                  <a:srgbClr val="000000"/>
                </a:solidFill>
                <a:latin typeface="Montserrat Classic Bold"/>
              </a:rPr>
              <a:t>Investigación previa</a:t>
            </a:r>
          </a:p>
        </p:txBody>
      </p:sp>
      <p:sp>
        <p:nvSpPr>
          <p:cNvPr id="40" name="TextBox 40"/>
          <p:cNvSpPr txBox="1"/>
          <p:nvPr/>
        </p:nvSpPr>
        <p:spPr>
          <a:xfrm>
            <a:off x="4398290" y="6535763"/>
            <a:ext cx="2466910" cy="1632082"/>
          </a:xfrm>
          <a:prstGeom prst="rect">
            <a:avLst/>
          </a:prstGeom>
        </p:spPr>
        <p:txBody>
          <a:bodyPr lIns="0" tIns="0" rIns="0" bIns="0" rtlCol="0" anchor="t">
            <a:spAutoFit/>
          </a:bodyPr>
          <a:lstStyle/>
          <a:p>
            <a:pPr marL="0" lvl="0" indent="0" algn="ctr">
              <a:lnSpc>
                <a:spcPts val="1913"/>
              </a:lnSpc>
              <a:spcBef>
                <a:spcPct val="0"/>
              </a:spcBef>
            </a:pPr>
            <a:r>
              <a:rPr lang="en-US" sz="1568">
                <a:solidFill>
                  <a:srgbClr val="000000"/>
                </a:solidFill>
                <a:latin typeface="Montserrat Classic"/>
              </a:rPr>
              <a:t>Lorem ipsum dolor sit amet, consectetur adipiscing elit, sed do eiusmod tempor incididunt ut labore et dolore magna aliqua. Fermentum leo vel.</a:t>
            </a:r>
          </a:p>
        </p:txBody>
      </p:sp>
      <p:sp>
        <p:nvSpPr>
          <p:cNvPr id="41" name="TextBox 41"/>
          <p:cNvSpPr txBox="1"/>
          <p:nvPr/>
        </p:nvSpPr>
        <p:spPr>
          <a:xfrm>
            <a:off x="4192998" y="6084154"/>
            <a:ext cx="2877494" cy="314149"/>
          </a:xfrm>
          <a:prstGeom prst="rect">
            <a:avLst/>
          </a:prstGeom>
        </p:spPr>
        <p:txBody>
          <a:bodyPr lIns="0" tIns="0" rIns="0" bIns="0" rtlCol="0" anchor="t">
            <a:spAutoFit/>
          </a:bodyPr>
          <a:lstStyle/>
          <a:p>
            <a:pPr marL="0" lvl="0" indent="0" algn="ctr">
              <a:lnSpc>
                <a:spcPts val="2494"/>
              </a:lnSpc>
              <a:spcBef>
                <a:spcPct val="0"/>
              </a:spcBef>
            </a:pPr>
            <a:r>
              <a:rPr lang="en-US" sz="2044">
                <a:solidFill>
                  <a:srgbClr val="000000"/>
                </a:solidFill>
                <a:latin typeface="Montserrat Classic Bold"/>
              </a:rPr>
              <a:t>Recopilar datos</a:t>
            </a:r>
          </a:p>
        </p:txBody>
      </p:sp>
      <p:sp>
        <p:nvSpPr>
          <p:cNvPr id="42" name="TextBox 42"/>
          <p:cNvSpPr txBox="1"/>
          <p:nvPr/>
        </p:nvSpPr>
        <p:spPr>
          <a:xfrm>
            <a:off x="7627787" y="6535763"/>
            <a:ext cx="2466910" cy="1632082"/>
          </a:xfrm>
          <a:prstGeom prst="rect">
            <a:avLst/>
          </a:prstGeom>
        </p:spPr>
        <p:txBody>
          <a:bodyPr lIns="0" tIns="0" rIns="0" bIns="0" rtlCol="0" anchor="t">
            <a:spAutoFit/>
          </a:bodyPr>
          <a:lstStyle/>
          <a:p>
            <a:pPr marL="0" lvl="0" indent="0" algn="ctr">
              <a:lnSpc>
                <a:spcPts val="1913"/>
              </a:lnSpc>
              <a:spcBef>
                <a:spcPct val="0"/>
              </a:spcBef>
            </a:pPr>
            <a:r>
              <a:rPr lang="en-US" sz="1568">
                <a:solidFill>
                  <a:srgbClr val="000000"/>
                </a:solidFill>
                <a:latin typeface="Montserrat Classic"/>
              </a:rPr>
              <a:t>Lorem ipsum dolor sit amet, consectetur adipiscing elit, sed do eiusmod tempor incididunt ut labore et dolore magna aliqua. Fermentum leo vel.</a:t>
            </a:r>
          </a:p>
        </p:txBody>
      </p:sp>
      <p:sp>
        <p:nvSpPr>
          <p:cNvPr id="43" name="TextBox 43"/>
          <p:cNvSpPr txBox="1"/>
          <p:nvPr/>
        </p:nvSpPr>
        <p:spPr>
          <a:xfrm>
            <a:off x="7389172" y="6084154"/>
            <a:ext cx="2944140" cy="314149"/>
          </a:xfrm>
          <a:prstGeom prst="rect">
            <a:avLst/>
          </a:prstGeom>
        </p:spPr>
        <p:txBody>
          <a:bodyPr lIns="0" tIns="0" rIns="0" bIns="0" rtlCol="0" anchor="t">
            <a:spAutoFit/>
          </a:bodyPr>
          <a:lstStyle/>
          <a:p>
            <a:pPr marL="0" lvl="0" indent="0" algn="ctr">
              <a:lnSpc>
                <a:spcPts val="2494"/>
              </a:lnSpc>
              <a:spcBef>
                <a:spcPct val="0"/>
              </a:spcBef>
            </a:pPr>
            <a:r>
              <a:rPr lang="en-US" sz="2044">
                <a:solidFill>
                  <a:srgbClr val="000000"/>
                </a:solidFill>
                <a:latin typeface="Montserrat Classic Bold"/>
              </a:rPr>
              <a:t>Definir el contenido</a:t>
            </a:r>
          </a:p>
        </p:txBody>
      </p:sp>
      <p:sp>
        <p:nvSpPr>
          <p:cNvPr id="44" name="TextBox 44"/>
          <p:cNvSpPr txBox="1"/>
          <p:nvPr/>
        </p:nvSpPr>
        <p:spPr>
          <a:xfrm>
            <a:off x="10857285" y="6535763"/>
            <a:ext cx="2466910" cy="1632082"/>
          </a:xfrm>
          <a:prstGeom prst="rect">
            <a:avLst/>
          </a:prstGeom>
        </p:spPr>
        <p:txBody>
          <a:bodyPr lIns="0" tIns="0" rIns="0" bIns="0" rtlCol="0" anchor="t">
            <a:spAutoFit/>
          </a:bodyPr>
          <a:lstStyle/>
          <a:p>
            <a:pPr marL="0" lvl="0" indent="0" algn="ctr">
              <a:lnSpc>
                <a:spcPts val="1913"/>
              </a:lnSpc>
              <a:spcBef>
                <a:spcPct val="0"/>
              </a:spcBef>
            </a:pPr>
            <a:r>
              <a:rPr lang="en-US" sz="1568">
                <a:solidFill>
                  <a:srgbClr val="000000"/>
                </a:solidFill>
                <a:latin typeface="Montserrat Classic"/>
              </a:rPr>
              <a:t>Lorem ipsum dolor sit amet, consectetur adipiscing elit, sed do eiusmod tempor incididunt ut labore et dolore magna aliqua. Fermentum leo vel.</a:t>
            </a:r>
          </a:p>
        </p:txBody>
      </p:sp>
      <p:sp>
        <p:nvSpPr>
          <p:cNvPr id="45" name="TextBox 45"/>
          <p:cNvSpPr txBox="1"/>
          <p:nvPr/>
        </p:nvSpPr>
        <p:spPr>
          <a:xfrm>
            <a:off x="14086782" y="6535763"/>
            <a:ext cx="2466910" cy="1632082"/>
          </a:xfrm>
          <a:prstGeom prst="rect">
            <a:avLst/>
          </a:prstGeom>
        </p:spPr>
        <p:txBody>
          <a:bodyPr lIns="0" tIns="0" rIns="0" bIns="0" rtlCol="0" anchor="t">
            <a:spAutoFit/>
          </a:bodyPr>
          <a:lstStyle/>
          <a:p>
            <a:pPr marL="0" lvl="0" indent="0" algn="ctr">
              <a:lnSpc>
                <a:spcPts val="1913"/>
              </a:lnSpc>
              <a:spcBef>
                <a:spcPct val="0"/>
              </a:spcBef>
            </a:pPr>
            <a:r>
              <a:rPr lang="en-US" sz="1568">
                <a:solidFill>
                  <a:srgbClr val="000000"/>
                </a:solidFill>
                <a:latin typeface="Montserrat Classic"/>
              </a:rPr>
              <a:t>Lorem ipsum dolor sit amet, consectetur adipiscing elit, sed do eiusmod tempor incididunt ut labore et dolore magna aliqua. Fermentum leo vel.</a:t>
            </a:r>
          </a:p>
        </p:txBody>
      </p:sp>
      <p:sp>
        <p:nvSpPr>
          <p:cNvPr id="46" name="TextBox 46"/>
          <p:cNvSpPr txBox="1"/>
          <p:nvPr/>
        </p:nvSpPr>
        <p:spPr>
          <a:xfrm>
            <a:off x="10753218" y="6084154"/>
            <a:ext cx="2675043" cy="319681"/>
          </a:xfrm>
          <a:prstGeom prst="rect">
            <a:avLst/>
          </a:prstGeom>
        </p:spPr>
        <p:txBody>
          <a:bodyPr lIns="0" tIns="0" rIns="0" bIns="0" rtlCol="0" anchor="t">
            <a:spAutoFit/>
          </a:bodyPr>
          <a:lstStyle/>
          <a:p>
            <a:pPr marL="0" lvl="0" indent="0" algn="ctr">
              <a:lnSpc>
                <a:spcPts val="2494"/>
              </a:lnSpc>
              <a:spcBef>
                <a:spcPct val="0"/>
              </a:spcBef>
            </a:pPr>
            <a:r>
              <a:rPr lang="en-US" sz="2044">
                <a:solidFill>
                  <a:srgbClr val="000000"/>
                </a:solidFill>
                <a:latin typeface="Montserrat Classic Bold"/>
              </a:rPr>
              <a:t>Diseñar la estética</a:t>
            </a:r>
          </a:p>
        </p:txBody>
      </p:sp>
      <p:sp>
        <p:nvSpPr>
          <p:cNvPr id="47" name="TextBox 47"/>
          <p:cNvSpPr txBox="1"/>
          <p:nvPr/>
        </p:nvSpPr>
        <p:spPr>
          <a:xfrm>
            <a:off x="13883644" y="6084154"/>
            <a:ext cx="2873188" cy="319681"/>
          </a:xfrm>
          <a:prstGeom prst="rect">
            <a:avLst/>
          </a:prstGeom>
        </p:spPr>
        <p:txBody>
          <a:bodyPr lIns="0" tIns="0" rIns="0" bIns="0" rtlCol="0" anchor="t">
            <a:spAutoFit/>
          </a:bodyPr>
          <a:lstStyle/>
          <a:p>
            <a:pPr marL="0" lvl="0" indent="0" algn="ctr">
              <a:lnSpc>
                <a:spcPts val="2494"/>
              </a:lnSpc>
              <a:spcBef>
                <a:spcPct val="0"/>
              </a:spcBef>
            </a:pPr>
            <a:r>
              <a:rPr lang="en-US" sz="2044">
                <a:solidFill>
                  <a:srgbClr val="000000"/>
                </a:solidFill>
                <a:latin typeface="Montserrat Classic Bold"/>
              </a:rPr>
              <a:t>Compartir y analizar</a:t>
            </a:r>
          </a:p>
        </p:txBody>
      </p:sp>
      <p:sp>
        <p:nvSpPr>
          <p:cNvPr id="48" name="TextBox 48"/>
          <p:cNvSpPr txBox="1"/>
          <p:nvPr/>
        </p:nvSpPr>
        <p:spPr>
          <a:xfrm>
            <a:off x="3866996" y="1945401"/>
            <a:ext cx="10554009" cy="714375"/>
          </a:xfrm>
          <a:prstGeom prst="rect">
            <a:avLst/>
          </a:prstGeom>
        </p:spPr>
        <p:txBody>
          <a:bodyPr lIns="0" tIns="0" rIns="0" bIns="0" rtlCol="0" anchor="t">
            <a:spAutoFit/>
          </a:bodyPr>
          <a:lstStyle/>
          <a:p>
            <a:pPr marL="0" lvl="0" indent="0" algn="ctr">
              <a:lnSpc>
                <a:spcPts val="5759"/>
              </a:lnSpc>
              <a:spcBef>
                <a:spcPct val="0"/>
              </a:spcBef>
            </a:pPr>
            <a:r>
              <a:rPr lang="en-US" sz="4799" spc="143">
                <a:solidFill>
                  <a:srgbClr val="0E16D4"/>
                </a:solidFill>
                <a:latin typeface="Montserrat Heavy"/>
              </a:rPr>
              <a:t>Plan de contenidos</a:t>
            </a:r>
          </a:p>
        </p:txBody>
      </p:sp>
      <p:sp>
        <p:nvSpPr>
          <p:cNvPr id="49" name="TextBox 49"/>
          <p:cNvSpPr txBox="1"/>
          <p:nvPr/>
        </p:nvSpPr>
        <p:spPr>
          <a:xfrm>
            <a:off x="7106601" y="1251131"/>
            <a:ext cx="4074797" cy="393758"/>
          </a:xfrm>
          <a:prstGeom prst="rect">
            <a:avLst/>
          </a:prstGeom>
        </p:spPr>
        <p:txBody>
          <a:bodyPr lIns="0" tIns="0" rIns="0" bIns="0" rtlCol="0" anchor="t">
            <a:spAutoFit/>
          </a:bodyPr>
          <a:lstStyle/>
          <a:p>
            <a:pPr marL="0" lvl="0" indent="0" algn="ctr">
              <a:lnSpc>
                <a:spcPts val="3029"/>
              </a:lnSpc>
            </a:pPr>
            <a:r>
              <a:rPr lang="en-US" sz="2545">
                <a:solidFill>
                  <a:srgbClr val="FFFFFF"/>
                </a:solidFill>
                <a:latin typeface="Montserrat Classic Bold"/>
              </a:rPr>
              <a:t>Línea de tiempo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144000" y="69451"/>
            <a:ext cx="717426" cy="4170576"/>
          </a:xfrm>
          <a:custGeom>
            <a:avLst/>
            <a:gdLst/>
            <a:ahLst/>
            <a:cxnLst/>
            <a:rect l="l" t="t" r="r" b="b"/>
            <a:pathLst>
              <a:path w="717426" h="4170576">
                <a:moveTo>
                  <a:pt x="0" y="0"/>
                </a:moveTo>
                <a:lnTo>
                  <a:pt x="717426" y="0"/>
                </a:lnTo>
                <a:lnTo>
                  <a:pt x="717426" y="4170577"/>
                </a:lnTo>
                <a:lnTo>
                  <a:pt x="0" y="4170577"/>
                </a:lnTo>
                <a:lnTo>
                  <a:pt x="0" y="0"/>
                </a:lnTo>
                <a:close/>
              </a:path>
            </a:pathLst>
          </a:custGeom>
          <a:blipFill>
            <a:blip r:embed="rId2">
              <a:alphaModFix amt="43999"/>
            </a:blip>
            <a:stretch>
              <a:fillRect/>
            </a:stretch>
          </a:blipFill>
        </p:spPr>
      </p:sp>
      <p:sp>
        <p:nvSpPr>
          <p:cNvPr id="3" name="Freeform 3"/>
          <p:cNvSpPr/>
          <p:nvPr/>
        </p:nvSpPr>
        <p:spPr>
          <a:xfrm flipH="1">
            <a:off x="8426574" y="6046972"/>
            <a:ext cx="717426" cy="4170576"/>
          </a:xfrm>
          <a:custGeom>
            <a:avLst/>
            <a:gdLst/>
            <a:ahLst/>
            <a:cxnLst/>
            <a:rect l="l" t="t" r="r" b="b"/>
            <a:pathLst>
              <a:path w="717426" h="4170576">
                <a:moveTo>
                  <a:pt x="717426" y="0"/>
                </a:moveTo>
                <a:lnTo>
                  <a:pt x="0" y="0"/>
                </a:lnTo>
                <a:lnTo>
                  <a:pt x="0" y="4170577"/>
                </a:lnTo>
                <a:lnTo>
                  <a:pt x="717426" y="4170577"/>
                </a:lnTo>
                <a:lnTo>
                  <a:pt x="717426" y="0"/>
                </a:lnTo>
                <a:close/>
              </a:path>
            </a:pathLst>
          </a:custGeom>
          <a:blipFill>
            <a:blip r:embed="rId2">
              <a:alphaModFix amt="43999"/>
            </a:blip>
            <a:stretch>
              <a:fillRect/>
            </a:stretch>
          </a:blipFill>
        </p:spPr>
      </p:sp>
      <p:sp>
        <p:nvSpPr>
          <p:cNvPr id="4" name="Freeform 4"/>
          <p:cNvSpPr/>
          <p:nvPr/>
        </p:nvSpPr>
        <p:spPr>
          <a:xfrm rot="5400000" flipH="1">
            <a:off x="5345716" y="2699499"/>
            <a:ext cx="717426" cy="4170576"/>
          </a:xfrm>
          <a:custGeom>
            <a:avLst/>
            <a:gdLst/>
            <a:ahLst/>
            <a:cxnLst/>
            <a:rect l="l" t="t" r="r" b="b"/>
            <a:pathLst>
              <a:path w="717426" h="4170576">
                <a:moveTo>
                  <a:pt x="717425" y="0"/>
                </a:moveTo>
                <a:lnTo>
                  <a:pt x="0" y="0"/>
                </a:lnTo>
                <a:lnTo>
                  <a:pt x="0" y="4170576"/>
                </a:lnTo>
                <a:lnTo>
                  <a:pt x="717425" y="4170576"/>
                </a:lnTo>
                <a:lnTo>
                  <a:pt x="717425" y="0"/>
                </a:lnTo>
                <a:close/>
              </a:path>
            </a:pathLst>
          </a:custGeom>
          <a:blipFill>
            <a:blip r:embed="rId2">
              <a:alphaModFix amt="43999"/>
            </a:blip>
            <a:stretch>
              <a:fillRect/>
            </a:stretch>
          </a:blipFill>
        </p:spPr>
      </p:sp>
      <p:sp>
        <p:nvSpPr>
          <p:cNvPr id="5" name="Freeform 5"/>
          <p:cNvSpPr/>
          <p:nvPr/>
        </p:nvSpPr>
        <p:spPr>
          <a:xfrm rot="-5400000" flipH="1">
            <a:off x="12224859" y="3416925"/>
            <a:ext cx="717426" cy="4170576"/>
          </a:xfrm>
          <a:custGeom>
            <a:avLst/>
            <a:gdLst/>
            <a:ahLst/>
            <a:cxnLst/>
            <a:rect l="l" t="t" r="r" b="b"/>
            <a:pathLst>
              <a:path w="717426" h="4170576">
                <a:moveTo>
                  <a:pt x="717425" y="0"/>
                </a:moveTo>
                <a:lnTo>
                  <a:pt x="0" y="0"/>
                </a:lnTo>
                <a:lnTo>
                  <a:pt x="0" y="4170576"/>
                </a:lnTo>
                <a:lnTo>
                  <a:pt x="717425" y="4170576"/>
                </a:lnTo>
                <a:lnTo>
                  <a:pt x="717425" y="0"/>
                </a:lnTo>
                <a:close/>
              </a:path>
            </a:pathLst>
          </a:custGeom>
          <a:blipFill>
            <a:blip r:embed="rId2">
              <a:alphaModFix amt="43999"/>
            </a:blip>
            <a:stretch>
              <a:fillRect/>
            </a:stretch>
          </a:blipFill>
        </p:spPr>
      </p:sp>
      <p:grpSp>
        <p:nvGrpSpPr>
          <p:cNvPr id="6" name="Group 6"/>
          <p:cNvGrpSpPr/>
          <p:nvPr/>
        </p:nvGrpSpPr>
        <p:grpSpPr>
          <a:xfrm>
            <a:off x="7642956" y="3642456"/>
            <a:ext cx="1501044" cy="1501044"/>
            <a:chOff x="0" y="0"/>
            <a:chExt cx="812800" cy="812800"/>
          </a:xfrm>
        </p:grpSpPr>
        <p:sp>
          <p:nvSpPr>
            <p:cNvPr id="7" name="Freeform 7"/>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060DB2"/>
            </a:solidFill>
          </p:spPr>
        </p:sp>
        <p:sp>
          <p:nvSpPr>
            <p:cNvPr id="8" name="TextBox 8"/>
            <p:cNvSpPr txBox="1"/>
            <p:nvPr/>
          </p:nvSpPr>
          <p:spPr>
            <a:xfrm>
              <a:off x="0" y="-28575"/>
              <a:ext cx="812800" cy="841375"/>
            </a:xfrm>
            <a:prstGeom prst="rect">
              <a:avLst/>
            </a:prstGeom>
          </p:spPr>
          <p:txBody>
            <a:bodyPr lIns="50800" tIns="50800" rIns="50800" bIns="50800" rtlCol="0" anchor="ctr"/>
            <a:lstStyle/>
            <a:p>
              <a:pPr algn="ctr">
                <a:lnSpc>
                  <a:spcPts val="1960"/>
                </a:lnSpc>
              </a:pPr>
              <a:endParaRPr/>
            </a:p>
          </p:txBody>
        </p:sp>
      </p:grpSp>
      <p:grpSp>
        <p:nvGrpSpPr>
          <p:cNvPr id="9" name="Group 9"/>
          <p:cNvGrpSpPr/>
          <p:nvPr/>
        </p:nvGrpSpPr>
        <p:grpSpPr>
          <a:xfrm>
            <a:off x="7642956" y="5143500"/>
            <a:ext cx="1501044" cy="1501044"/>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40403D"/>
            </a:solidFill>
          </p:spPr>
        </p:sp>
        <p:sp>
          <p:nvSpPr>
            <p:cNvPr id="11" name="TextBox 11"/>
            <p:cNvSpPr txBox="1"/>
            <p:nvPr/>
          </p:nvSpPr>
          <p:spPr>
            <a:xfrm>
              <a:off x="0" y="-28575"/>
              <a:ext cx="812800" cy="841375"/>
            </a:xfrm>
            <a:prstGeom prst="rect">
              <a:avLst/>
            </a:prstGeom>
          </p:spPr>
          <p:txBody>
            <a:bodyPr lIns="50800" tIns="50800" rIns="50800" bIns="50800" rtlCol="0" anchor="ctr"/>
            <a:lstStyle/>
            <a:p>
              <a:pPr algn="ctr">
                <a:lnSpc>
                  <a:spcPts val="1960"/>
                </a:lnSpc>
              </a:pPr>
              <a:endParaRPr/>
            </a:p>
          </p:txBody>
        </p:sp>
      </p:grpSp>
      <p:grpSp>
        <p:nvGrpSpPr>
          <p:cNvPr id="12" name="Group 12"/>
          <p:cNvGrpSpPr/>
          <p:nvPr/>
        </p:nvGrpSpPr>
        <p:grpSpPr>
          <a:xfrm>
            <a:off x="9144000" y="3642456"/>
            <a:ext cx="1501044" cy="1501044"/>
            <a:chOff x="0" y="0"/>
            <a:chExt cx="812800" cy="812800"/>
          </a:xfrm>
        </p:grpSpPr>
        <p:sp>
          <p:nvSpPr>
            <p:cNvPr id="13" name="Freeform 1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666665"/>
            </a:solidFill>
          </p:spPr>
        </p:sp>
        <p:sp>
          <p:nvSpPr>
            <p:cNvPr id="14" name="TextBox 14"/>
            <p:cNvSpPr txBox="1"/>
            <p:nvPr/>
          </p:nvSpPr>
          <p:spPr>
            <a:xfrm>
              <a:off x="0" y="-28575"/>
              <a:ext cx="812800" cy="841375"/>
            </a:xfrm>
            <a:prstGeom prst="rect">
              <a:avLst/>
            </a:prstGeom>
          </p:spPr>
          <p:txBody>
            <a:bodyPr lIns="50800" tIns="50800" rIns="50800" bIns="50800" rtlCol="0" anchor="ctr"/>
            <a:lstStyle/>
            <a:p>
              <a:pPr algn="ctr">
                <a:lnSpc>
                  <a:spcPts val="1960"/>
                </a:lnSpc>
              </a:pPr>
              <a:endParaRPr/>
            </a:p>
          </p:txBody>
        </p:sp>
      </p:grpSp>
      <p:grpSp>
        <p:nvGrpSpPr>
          <p:cNvPr id="15" name="Group 15"/>
          <p:cNvGrpSpPr/>
          <p:nvPr/>
        </p:nvGrpSpPr>
        <p:grpSpPr>
          <a:xfrm>
            <a:off x="9144000" y="5143500"/>
            <a:ext cx="1501044" cy="1501044"/>
            <a:chOff x="0" y="0"/>
            <a:chExt cx="812800" cy="812800"/>
          </a:xfrm>
        </p:grpSpPr>
        <p:sp>
          <p:nvSpPr>
            <p:cNvPr id="16" name="Freeform 16"/>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373EDF"/>
            </a:solidFill>
          </p:spPr>
        </p:sp>
        <p:sp>
          <p:nvSpPr>
            <p:cNvPr id="17" name="TextBox 17"/>
            <p:cNvSpPr txBox="1"/>
            <p:nvPr/>
          </p:nvSpPr>
          <p:spPr>
            <a:xfrm>
              <a:off x="0" y="-28575"/>
              <a:ext cx="812800" cy="841375"/>
            </a:xfrm>
            <a:prstGeom prst="rect">
              <a:avLst/>
            </a:prstGeom>
          </p:spPr>
          <p:txBody>
            <a:bodyPr lIns="50800" tIns="50800" rIns="50800" bIns="50800" rtlCol="0" anchor="ctr"/>
            <a:lstStyle/>
            <a:p>
              <a:pPr algn="ctr">
                <a:lnSpc>
                  <a:spcPts val="1960"/>
                </a:lnSpc>
              </a:pPr>
              <a:endParaRPr/>
            </a:p>
          </p:txBody>
        </p:sp>
      </p:grpSp>
      <p:sp>
        <p:nvSpPr>
          <p:cNvPr id="18" name="TextBox 18"/>
          <p:cNvSpPr txBox="1"/>
          <p:nvPr/>
        </p:nvSpPr>
        <p:spPr>
          <a:xfrm>
            <a:off x="7976763" y="4010220"/>
            <a:ext cx="833429" cy="822667"/>
          </a:xfrm>
          <a:prstGeom prst="rect">
            <a:avLst/>
          </a:prstGeom>
        </p:spPr>
        <p:txBody>
          <a:bodyPr lIns="0" tIns="0" rIns="0" bIns="0" rtlCol="0" anchor="t">
            <a:spAutoFit/>
          </a:bodyPr>
          <a:lstStyle/>
          <a:p>
            <a:pPr marL="0" lvl="0" indent="0" algn="ctr">
              <a:lnSpc>
                <a:spcPts val="6307"/>
              </a:lnSpc>
            </a:pPr>
            <a:r>
              <a:rPr lang="en-US" sz="5786" spc="173">
                <a:solidFill>
                  <a:srgbClr val="FFFFFF"/>
                </a:solidFill>
                <a:latin typeface="Montserrat Heavy"/>
              </a:rPr>
              <a:t>D</a:t>
            </a:r>
          </a:p>
        </p:txBody>
      </p:sp>
      <p:sp>
        <p:nvSpPr>
          <p:cNvPr id="19" name="TextBox 19"/>
          <p:cNvSpPr txBox="1"/>
          <p:nvPr/>
        </p:nvSpPr>
        <p:spPr>
          <a:xfrm>
            <a:off x="7976763" y="5511264"/>
            <a:ext cx="833429" cy="822667"/>
          </a:xfrm>
          <a:prstGeom prst="rect">
            <a:avLst/>
          </a:prstGeom>
        </p:spPr>
        <p:txBody>
          <a:bodyPr lIns="0" tIns="0" rIns="0" bIns="0" rtlCol="0" anchor="t">
            <a:spAutoFit/>
          </a:bodyPr>
          <a:lstStyle/>
          <a:p>
            <a:pPr marL="0" lvl="0" indent="0" algn="ctr">
              <a:lnSpc>
                <a:spcPts val="6307"/>
              </a:lnSpc>
            </a:pPr>
            <a:r>
              <a:rPr lang="en-US" sz="5786" spc="173">
                <a:solidFill>
                  <a:srgbClr val="FFFFFF"/>
                </a:solidFill>
                <a:latin typeface="Montserrat Heavy"/>
              </a:rPr>
              <a:t>F</a:t>
            </a:r>
          </a:p>
        </p:txBody>
      </p:sp>
      <p:sp>
        <p:nvSpPr>
          <p:cNvPr id="20" name="TextBox 20"/>
          <p:cNvSpPr txBox="1"/>
          <p:nvPr/>
        </p:nvSpPr>
        <p:spPr>
          <a:xfrm>
            <a:off x="9477808" y="4010220"/>
            <a:ext cx="833429" cy="822667"/>
          </a:xfrm>
          <a:prstGeom prst="rect">
            <a:avLst/>
          </a:prstGeom>
        </p:spPr>
        <p:txBody>
          <a:bodyPr lIns="0" tIns="0" rIns="0" bIns="0" rtlCol="0" anchor="t">
            <a:spAutoFit/>
          </a:bodyPr>
          <a:lstStyle/>
          <a:p>
            <a:pPr marL="0" lvl="0" indent="0" algn="ctr">
              <a:lnSpc>
                <a:spcPts val="6307"/>
              </a:lnSpc>
            </a:pPr>
            <a:r>
              <a:rPr lang="en-US" sz="5786" spc="173">
                <a:solidFill>
                  <a:srgbClr val="FFFFFF"/>
                </a:solidFill>
                <a:latin typeface="Montserrat Heavy"/>
              </a:rPr>
              <a:t>A</a:t>
            </a:r>
          </a:p>
        </p:txBody>
      </p:sp>
      <p:sp>
        <p:nvSpPr>
          <p:cNvPr id="21" name="TextBox 21"/>
          <p:cNvSpPr txBox="1"/>
          <p:nvPr/>
        </p:nvSpPr>
        <p:spPr>
          <a:xfrm>
            <a:off x="9477808" y="5511264"/>
            <a:ext cx="833429" cy="822667"/>
          </a:xfrm>
          <a:prstGeom prst="rect">
            <a:avLst/>
          </a:prstGeom>
        </p:spPr>
        <p:txBody>
          <a:bodyPr lIns="0" tIns="0" rIns="0" bIns="0" rtlCol="0" anchor="t">
            <a:spAutoFit/>
          </a:bodyPr>
          <a:lstStyle/>
          <a:p>
            <a:pPr marL="0" lvl="0" indent="0" algn="ctr">
              <a:lnSpc>
                <a:spcPts val="6307"/>
              </a:lnSpc>
            </a:pPr>
            <a:r>
              <a:rPr lang="en-US" sz="5786" spc="173">
                <a:solidFill>
                  <a:srgbClr val="FFFFFF"/>
                </a:solidFill>
                <a:latin typeface="Montserrat Heavy"/>
              </a:rPr>
              <a:t>O</a:t>
            </a:r>
          </a:p>
        </p:txBody>
      </p:sp>
      <p:sp>
        <p:nvSpPr>
          <p:cNvPr id="22" name="TextBox 22"/>
          <p:cNvSpPr txBox="1"/>
          <p:nvPr/>
        </p:nvSpPr>
        <p:spPr>
          <a:xfrm>
            <a:off x="1739192" y="1495422"/>
            <a:ext cx="3440319" cy="445028"/>
          </a:xfrm>
          <a:prstGeom prst="rect">
            <a:avLst/>
          </a:prstGeom>
        </p:spPr>
        <p:txBody>
          <a:bodyPr lIns="0" tIns="0" rIns="0" bIns="0" rtlCol="0" anchor="t">
            <a:spAutoFit/>
          </a:bodyPr>
          <a:lstStyle/>
          <a:p>
            <a:pPr marL="0" lvl="0" indent="0">
              <a:lnSpc>
                <a:spcPts val="3509"/>
              </a:lnSpc>
            </a:pPr>
            <a:r>
              <a:rPr lang="en-US" sz="3219" spc="96">
                <a:solidFill>
                  <a:srgbClr val="060DB2"/>
                </a:solidFill>
                <a:latin typeface="Montserrat Heavy"/>
              </a:rPr>
              <a:t>Debilidades</a:t>
            </a:r>
          </a:p>
        </p:txBody>
      </p:sp>
      <p:sp>
        <p:nvSpPr>
          <p:cNvPr id="23" name="TextBox 23"/>
          <p:cNvSpPr txBox="1"/>
          <p:nvPr/>
        </p:nvSpPr>
        <p:spPr>
          <a:xfrm>
            <a:off x="1739192" y="6113201"/>
            <a:ext cx="3440319" cy="445028"/>
          </a:xfrm>
          <a:prstGeom prst="rect">
            <a:avLst/>
          </a:prstGeom>
        </p:spPr>
        <p:txBody>
          <a:bodyPr lIns="0" tIns="0" rIns="0" bIns="0" rtlCol="0" anchor="t">
            <a:spAutoFit/>
          </a:bodyPr>
          <a:lstStyle/>
          <a:p>
            <a:pPr marL="0" lvl="0" indent="0">
              <a:lnSpc>
                <a:spcPts val="3509"/>
              </a:lnSpc>
            </a:pPr>
            <a:r>
              <a:rPr lang="en-US" sz="3219" spc="96">
                <a:solidFill>
                  <a:srgbClr val="40403D"/>
                </a:solidFill>
                <a:latin typeface="Montserrat Heavy"/>
              </a:rPr>
              <a:t>Fortalezas</a:t>
            </a:r>
          </a:p>
        </p:txBody>
      </p:sp>
      <p:sp>
        <p:nvSpPr>
          <p:cNvPr id="24" name="TextBox 24"/>
          <p:cNvSpPr txBox="1"/>
          <p:nvPr/>
        </p:nvSpPr>
        <p:spPr>
          <a:xfrm>
            <a:off x="11736123" y="1495422"/>
            <a:ext cx="3440319" cy="445028"/>
          </a:xfrm>
          <a:prstGeom prst="rect">
            <a:avLst/>
          </a:prstGeom>
        </p:spPr>
        <p:txBody>
          <a:bodyPr lIns="0" tIns="0" rIns="0" bIns="0" rtlCol="0" anchor="t">
            <a:spAutoFit/>
          </a:bodyPr>
          <a:lstStyle/>
          <a:p>
            <a:pPr marL="0" lvl="0" indent="0">
              <a:lnSpc>
                <a:spcPts val="3509"/>
              </a:lnSpc>
            </a:pPr>
            <a:r>
              <a:rPr lang="en-US" sz="3219" spc="96">
                <a:solidFill>
                  <a:srgbClr val="666665"/>
                </a:solidFill>
                <a:latin typeface="Montserrat Heavy"/>
              </a:rPr>
              <a:t>Amenazas</a:t>
            </a:r>
          </a:p>
        </p:txBody>
      </p:sp>
      <p:sp>
        <p:nvSpPr>
          <p:cNvPr id="25" name="TextBox 25"/>
          <p:cNvSpPr txBox="1"/>
          <p:nvPr/>
        </p:nvSpPr>
        <p:spPr>
          <a:xfrm>
            <a:off x="11736123" y="6113201"/>
            <a:ext cx="4227902" cy="445028"/>
          </a:xfrm>
          <a:prstGeom prst="rect">
            <a:avLst/>
          </a:prstGeom>
        </p:spPr>
        <p:txBody>
          <a:bodyPr lIns="0" tIns="0" rIns="0" bIns="0" rtlCol="0" anchor="t">
            <a:spAutoFit/>
          </a:bodyPr>
          <a:lstStyle/>
          <a:p>
            <a:pPr marL="0" lvl="0" indent="0">
              <a:lnSpc>
                <a:spcPts val="3509"/>
              </a:lnSpc>
            </a:pPr>
            <a:r>
              <a:rPr lang="en-US" sz="3219" spc="96">
                <a:solidFill>
                  <a:srgbClr val="373EDE"/>
                </a:solidFill>
                <a:latin typeface="Montserrat Heavy"/>
              </a:rPr>
              <a:t>Oportunidades</a:t>
            </a:r>
          </a:p>
        </p:txBody>
      </p:sp>
      <p:sp>
        <p:nvSpPr>
          <p:cNvPr id="26" name="TextBox 26"/>
          <p:cNvSpPr txBox="1"/>
          <p:nvPr/>
        </p:nvSpPr>
        <p:spPr>
          <a:xfrm>
            <a:off x="1739192" y="2154740"/>
            <a:ext cx="4812684" cy="2377296"/>
          </a:xfrm>
          <a:prstGeom prst="rect">
            <a:avLst/>
          </a:prstGeom>
        </p:spPr>
        <p:txBody>
          <a:bodyPr lIns="0" tIns="0" rIns="0" bIns="0" rtlCol="0" anchor="t">
            <a:spAutoFit/>
          </a:bodyPr>
          <a:lstStyle/>
          <a:p>
            <a:pPr marL="0" lvl="0" indent="0" algn="l">
              <a:lnSpc>
                <a:spcPts val="1899"/>
              </a:lnSpc>
              <a:spcBef>
                <a:spcPct val="0"/>
              </a:spcBef>
            </a:pPr>
            <a:r>
              <a:rPr lang="en-US" sz="1556">
                <a:solidFill>
                  <a:srgbClr val="231F1F"/>
                </a:solidFill>
                <a:latin typeface="Montserrat Classic"/>
              </a:rPr>
              <a:t>Lorem ipsum dolor sit amet, consectetur adipiscing elit, sed do eiusmod tempor incididunt ut labore et dolore magna aliqua. Penatibus et magnis dis parturient montes nascetur. In egestas erat imperdiet sed euismod nisi porta. Fermentum posuere urna nec tincidunt praesent semper feugiat nibh sed. Adipiscing tristique risus nec feugiat in. Proin sagittis nisl rhoncus mattis rhoncus urna neque viverra.</a:t>
            </a:r>
          </a:p>
        </p:txBody>
      </p:sp>
      <p:sp>
        <p:nvSpPr>
          <p:cNvPr id="27" name="TextBox 27"/>
          <p:cNvSpPr txBox="1"/>
          <p:nvPr/>
        </p:nvSpPr>
        <p:spPr>
          <a:xfrm>
            <a:off x="11736123" y="2154740"/>
            <a:ext cx="4812684" cy="2377296"/>
          </a:xfrm>
          <a:prstGeom prst="rect">
            <a:avLst/>
          </a:prstGeom>
        </p:spPr>
        <p:txBody>
          <a:bodyPr lIns="0" tIns="0" rIns="0" bIns="0" rtlCol="0" anchor="t">
            <a:spAutoFit/>
          </a:bodyPr>
          <a:lstStyle/>
          <a:p>
            <a:pPr marL="0" lvl="0" indent="0" algn="l">
              <a:lnSpc>
                <a:spcPts val="1899"/>
              </a:lnSpc>
              <a:spcBef>
                <a:spcPct val="0"/>
              </a:spcBef>
            </a:pPr>
            <a:r>
              <a:rPr lang="en-US" sz="1556">
                <a:solidFill>
                  <a:srgbClr val="231F1F"/>
                </a:solidFill>
                <a:latin typeface="Montserrat Classic"/>
              </a:rPr>
              <a:t>Lorem ipsum dolor sit amet, consectetur adipiscing elit, sed do eiusmod tempor incididunt ut labore et dolore magna aliqua. Penatibus et magnis dis parturient montes nascetur. In egestas erat imperdiet sed euismod nisi porta. Fermentum posuere urna nec tincidunt praesent semper feugiat nibh sed. Adipiscing tristique risus nec feugiat in. Proin sagittis nisl rhoncus mattis rhoncus urna neque viverra.</a:t>
            </a:r>
          </a:p>
        </p:txBody>
      </p:sp>
      <p:sp>
        <p:nvSpPr>
          <p:cNvPr id="28" name="TextBox 28"/>
          <p:cNvSpPr txBox="1"/>
          <p:nvPr/>
        </p:nvSpPr>
        <p:spPr>
          <a:xfrm>
            <a:off x="1739192" y="6772518"/>
            <a:ext cx="4812684" cy="2377296"/>
          </a:xfrm>
          <a:prstGeom prst="rect">
            <a:avLst/>
          </a:prstGeom>
        </p:spPr>
        <p:txBody>
          <a:bodyPr lIns="0" tIns="0" rIns="0" bIns="0" rtlCol="0" anchor="t">
            <a:spAutoFit/>
          </a:bodyPr>
          <a:lstStyle/>
          <a:p>
            <a:pPr marL="0" lvl="0" indent="0" algn="l">
              <a:lnSpc>
                <a:spcPts val="1899"/>
              </a:lnSpc>
              <a:spcBef>
                <a:spcPct val="0"/>
              </a:spcBef>
            </a:pPr>
            <a:r>
              <a:rPr lang="en-US" sz="1556">
                <a:solidFill>
                  <a:srgbClr val="231F1F"/>
                </a:solidFill>
                <a:latin typeface="Montserrat Classic"/>
              </a:rPr>
              <a:t>Lorem ipsum dolor sit amet, consectetur adipiscing elit, sed do eiusmod tempor incididunt ut labore et dolore magna aliqua. Penatibus et magnis dis parturient montes nascetur. In egestas erat imperdiet sed euismod nisi porta. Fermentum posuere urna nec tincidunt praesent semper feugiat nibh sed. Adipiscing tristique risus nec feugiat in. Proin sagittis nisl rhoncus mattis rhoncus urna neque viverra.</a:t>
            </a:r>
          </a:p>
        </p:txBody>
      </p:sp>
      <p:sp>
        <p:nvSpPr>
          <p:cNvPr id="29" name="TextBox 29"/>
          <p:cNvSpPr txBox="1"/>
          <p:nvPr/>
        </p:nvSpPr>
        <p:spPr>
          <a:xfrm>
            <a:off x="11736123" y="6772518"/>
            <a:ext cx="4812684" cy="2377296"/>
          </a:xfrm>
          <a:prstGeom prst="rect">
            <a:avLst/>
          </a:prstGeom>
        </p:spPr>
        <p:txBody>
          <a:bodyPr lIns="0" tIns="0" rIns="0" bIns="0" rtlCol="0" anchor="t">
            <a:spAutoFit/>
          </a:bodyPr>
          <a:lstStyle/>
          <a:p>
            <a:pPr marL="0" lvl="0" indent="0" algn="l">
              <a:lnSpc>
                <a:spcPts val="1899"/>
              </a:lnSpc>
              <a:spcBef>
                <a:spcPct val="0"/>
              </a:spcBef>
            </a:pPr>
            <a:r>
              <a:rPr lang="en-US" sz="1556">
                <a:solidFill>
                  <a:srgbClr val="231F1F"/>
                </a:solidFill>
                <a:latin typeface="Montserrat Classic"/>
              </a:rPr>
              <a:t>Lorem ipsum dolor sit amet, consectetur adipiscing elit, sed do eiusmod tempor incididunt ut labore et dolore magna aliqua. Penatibus et magnis dis parturient montes nascetur. In egestas erat imperdiet sed euismod nisi porta. Fermentum posuere urna nec tincidunt praesent semper feugiat nibh sed. Adipiscing tristique risus nec feugiat in. Proin sagittis nisl rhoncus mattis rhoncus urna neque viverra.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262011" y="5002161"/>
            <a:ext cx="1403214" cy="1403214"/>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28575" cap="sq">
              <a:solidFill>
                <a:srgbClr val="292927"/>
              </a:solidFill>
              <a:prstDash val="solid"/>
              <a:miter/>
            </a:ln>
          </p:spPr>
        </p:sp>
        <p:sp>
          <p:nvSpPr>
            <p:cNvPr id="4" name="TextBox 4"/>
            <p:cNvSpPr txBox="1"/>
            <p:nvPr/>
          </p:nvSpPr>
          <p:spPr>
            <a:xfrm>
              <a:off x="76200" y="47625"/>
              <a:ext cx="660400" cy="688975"/>
            </a:xfrm>
            <a:prstGeom prst="rect">
              <a:avLst/>
            </a:prstGeom>
          </p:spPr>
          <p:txBody>
            <a:bodyPr lIns="41156" tIns="41156" rIns="41156" bIns="41156" rtlCol="0" anchor="ctr"/>
            <a:lstStyle/>
            <a:p>
              <a:pPr algn="ctr">
                <a:lnSpc>
                  <a:spcPts val="1418"/>
                </a:lnSpc>
              </a:pPr>
              <a:endParaRPr/>
            </a:p>
          </p:txBody>
        </p:sp>
      </p:grpSp>
      <p:sp>
        <p:nvSpPr>
          <p:cNvPr id="5" name="Freeform 5"/>
          <p:cNvSpPr/>
          <p:nvPr/>
        </p:nvSpPr>
        <p:spPr>
          <a:xfrm>
            <a:off x="6683768" y="5378383"/>
            <a:ext cx="559701" cy="534260"/>
          </a:xfrm>
          <a:custGeom>
            <a:avLst/>
            <a:gdLst/>
            <a:ahLst/>
            <a:cxnLst/>
            <a:rect l="l" t="t" r="r" b="b"/>
            <a:pathLst>
              <a:path w="559701" h="534260">
                <a:moveTo>
                  <a:pt x="0" y="0"/>
                </a:moveTo>
                <a:lnTo>
                  <a:pt x="559701" y="0"/>
                </a:lnTo>
                <a:lnTo>
                  <a:pt x="559701" y="534260"/>
                </a:lnTo>
                <a:lnTo>
                  <a:pt x="0" y="53426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nvGrpSpPr>
          <p:cNvPr id="6" name="Group 6"/>
          <p:cNvGrpSpPr/>
          <p:nvPr/>
        </p:nvGrpSpPr>
        <p:grpSpPr>
          <a:xfrm>
            <a:off x="10618117" y="5002161"/>
            <a:ext cx="1403214" cy="1403214"/>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28575" cap="sq">
              <a:solidFill>
                <a:srgbClr val="292927"/>
              </a:solidFill>
              <a:prstDash val="solid"/>
              <a:miter/>
            </a:ln>
          </p:spPr>
        </p:sp>
        <p:sp>
          <p:nvSpPr>
            <p:cNvPr id="8" name="TextBox 8"/>
            <p:cNvSpPr txBox="1"/>
            <p:nvPr/>
          </p:nvSpPr>
          <p:spPr>
            <a:xfrm>
              <a:off x="76200" y="47625"/>
              <a:ext cx="660400" cy="688975"/>
            </a:xfrm>
            <a:prstGeom prst="rect">
              <a:avLst/>
            </a:prstGeom>
          </p:spPr>
          <p:txBody>
            <a:bodyPr lIns="41156" tIns="41156" rIns="41156" bIns="41156" rtlCol="0" anchor="ctr"/>
            <a:lstStyle/>
            <a:p>
              <a:pPr algn="ctr">
                <a:lnSpc>
                  <a:spcPts val="1418"/>
                </a:lnSpc>
              </a:pPr>
              <a:endParaRPr/>
            </a:p>
          </p:txBody>
        </p:sp>
      </p:grpSp>
      <p:sp>
        <p:nvSpPr>
          <p:cNvPr id="9" name="Freeform 9"/>
          <p:cNvSpPr/>
          <p:nvPr/>
        </p:nvSpPr>
        <p:spPr>
          <a:xfrm>
            <a:off x="11086369" y="5430152"/>
            <a:ext cx="506443" cy="513918"/>
          </a:xfrm>
          <a:custGeom>
            <a:avLst/>
            <a:gdLst/>
            <a:ahLst/>
            <a:cxnLst/>
            <a:rect l="l" t="t" r="r" b="b"/>
            <a:pathLst>
              <a:path w="506443" h="513918">
                <a:moveTo>
                  <a:pt x="0" y="0"/>
                </a:moveTo>
                <a:lnTo>
                  <a:pt x="506443" y="0"/>
                </a:lnTo>
                <a:lnTo>
                  <a:pt x="506443" y="513918"/>
                </a:lnTo>
                <a:lnTo>
                  <a:pt x="0" y="51391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10" name="Group 10"/>
          <p:cNvGrpSpPr/>
          <p:nvPr/>
        </p:nvGrpSpPr>
        <p:grpSpPr>
          <a:xfrm>
            <a:off x="1910563" y="5002161"/>
            <a:ext cx="1403214" cy="1403214"/>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28575" cap="sq">
              <a:solidFill>
                <a:srgbClr val="292927"/>
              </a:solidFill>
              <a:prstDash val="solid"/>
              <a:miter/>
            </a:ln>
          </p:spPr>
        </p:sp>
        <p:sp>
          <p:nvSpPr>
            <p:cNvPr id="12" name="TextBox 12"/>
            <p:cNvSpPr txBox="1"/>
            <p:nvPr/>
          </p:nvSpPr>
          <p:spPr>
            <a:xfrm>
              <a:off x="76200" y="47625"/>
              <a:ext cx="660400" cy="688975"/>
            </a:xfrm>
            <a:prstGeom prst="rect">
              <a:avLst/>
            </a:prstGeom>
          </p:spPr>
          <p:txBody>
            <a:bodyPr lIns="41156" tIns="41156" rIns="41156" bIns="41156" rtlCol="0" anchor="ctr"/>
            <a:lstStyle/>
            <a:p>
              <a:pPr algn="ctr">
                <a:lnSpc>
                  <a:spcPts val="1418"/>
                </a:lnSpc>
              </a:pPr>
              <a:endParaRPr/>
            </a:p>
          </p:txBody>
        </p:sp>
      </p:grpSp>
      <p:sp>
        <p:nvSpPr>
          <p:cNvPr id="13" name="Freeform 13"/>
          <p:cNvSpPr/>
          <p:nvPr/>
        </p:nvSpPr>
        <p:spPr>
          <a:xfrm>
            <a:off x="2374581" y="5344583"/>
            <a:ext cx="475177" cy="632802"/>
          </a:xfrm>
          <a:custGeom>
            <a:avLst/>
            <a:gdLst/>
            <a:ahLst/>
            <a:cxnLst/>
            <a:rect l="l" t="t" r="r" b="b"/>
            <a:pathLst>
              <a:path w="475177" h="632802">
                <a:moveTo>
                  <a:pt x="0" y="0"/>
                </a:moveTo>
                <a:lnTo>
                  <a:pt x="475177" y="0"/>
                </a:lnTo>
                <a:lnTo>
                  <a:pt x="475177" y="632802"/>
                </a:lnTo>
                <a:lnTo>
                  <a:pt x="0" y="63280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grpSp>
        <p:nvGrpSpPr>
          <p:cNvPr id="14" name="Group 14"/>
          <p:cNvGrpSpPr/>
          <p:nvPr/>
        </p:nvGrpSpPr>
        <p:grpSpPr>
          <a:xfrm>
            <a:off x="14974223" y="5002161"/>
            <a:ext cx="1403214" cy="1403214"/>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28575" cap="sq">
              <a:solidFill>
                <a:srgbClr val="292927"/>
              </a:solidFill>
              <a:prstDash val="solid"/>
              <a:miter/>
            </a:ln>
          </p:spPr>
        </p:sp>
        <p:sp>
          <p:nvSpPr>
            <p:cNvPr id="16" name="TextBox 16"/>
            <p:cNvSpPr txBox="1"/>
            <p:nvPr/>
          </p:nvSpPr>
          <p:spPr>
            <a:xfrm>
              <a:off x="76200" y="47625"/>
              <a:ext cx="660400" cy="688975"/>
            </a:xfrm>
            <a:prstGeom prst="rect">
              <a:avLst/>
            </a:prstGeom>
          </p:spPr>
          <p:txBody>
            <a:bodyPr lIns="41156" tIns="41156" rIns="41156" bIns="41156" rtlCol="0" anchor="ctr"/>
            <a:lstStyle/>
            <a:p>
              <a:pPr algn="ctr">
                <a:lnSpc>
                  <a:spcPts val="1418"/>
                </a:lnSpc>
              </a:pPr>
              <a:endParaRPr/>
            </a:p>
          </p:txBody>
        </p:sp>
      </p:grpSp>
      <p:sp>
        <p:nvSpPr>
          <p:cNvPr id="17" name="Freeform 17"/>
          <p:cNvSpPr/>
          <p:nvPr/>
        </p:nvSpPr>
        <p:spPr>
          <a:xfrm>
            <a:off x="15395066" y="5471499"/>
            <a:ext cx="561529" cy="464538"/>
          </a:xfrm>
          <a:custGeom>
            <a:avLst/>
            <a:gdLst/>
            <a:ahLst/>
            <a:cxnLst/>
            <a:rect l="l" t="t" r="r" b="b"/>
            <a:pathLst>
              <a:path w="561529" h="464538">
                <a:moveTo>
                  <a:pt x="0" y="0"/>
                </a:moveTo>
                <a:lnTo>
                  <a:pt x="561529" y="0"/>
                </a:lnTo>
                <a:lnTo>
                  <a:pt x="561529" y="464538"/>
                </a:lnTo>
                <a:lnTo>
                  <a:pt x="0" y="464538"/>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8" name="TextBox 18"/>
          <p:cNvSpPr txBox="1"/>
          <p:nvPr/>
        </p:nvSpPr>
        <p:spPr>
          <a:xfrm>
            <a:off x="9713234" y="6879748"/>
            <a:ext cx="3212981" cy="346758"/>
          </a:xfrm>
          <a:prstGeom prst="rect">
            <a:avLst/>
          </a:prstGeom>
        </p:spPr>
        <p:txBody>
          <a:bodyPr lIns="0" tIns="0" rIns="0" bIns="0" rtlCol="0" anchor="t">
            <a:spAutoFit/>
          </a:bodyPr>
          <a:lstStyle/>
          <a:p>
            <a:pPr marL="0" lvl="0" indent="0" algn="ctr">
              <a:lnSpc>
                <a:spcPts val="2722"/>
              </a:lnSpc>
              <a:spcBef>
                <a:spcPct val="0"/>
              </a:spcBef>
            </a:pPr>
            <a:r>
              <a:rPr lang="en-US" sz="2231">
                <a:solidFill>
                  <a:srgbClr val="000000"/>
                </a:solidFill>
                <a:latin typeface="Montserrat Classic Bold"/>
              </a:rPr>
              <a:t>Despliegue</a:t>
            </a:r>
          </a:p>
        </p:txBody>
      </p:sp>
      <p:sp>
        <p:nvSpPr>
          <p:cNvPr id="19" name="TextBox 19"/>
          <p:cNvSpPr txBox="1"/>
          <p:nvPr/>
        </p:nvSpPr>
        <p:spPr>
          <a:xfrm>
            <a:off x="14069340" y="6879748"/>
            <a:ext cx="3212981" cy="346758"/>
          </a:xfrm>
          <a:prstGeom prst="rect">
            <a:avLst/>
          </a:prstGeom>
        </p:spPr>
        <p:txBody>
          <a:bodyPr lIns="0" tIns="0" rIns="0" bIns="0" rtlCol="0" anchor="t">
            <a:spAutoFit/>
          </a:bodyPr>
          <a:lstStyle/>
          <a:p>
            <a:pPr marL="0" lvl="0" indent="0" algn="ctr">
              <a:lnSpc>
                <a:spcPts val="2722"/>
              </a:lnSpc>
              <a:spcBef>
                <a:spcPct val="0"/>
              </a:spcBef>
            </a:pPr>
            <a:r>
              <a:rPr lang="en-US" sz="2231">
                <a:solidFill>
                  <a:srgbClr val="000000"/>
                </a:solidFill>
                <a:latin typeface="Montserrat Classic Bold"/>
              </a:rPr>
              <a:t>Resultados</a:t>
            </a:r>
          </a:p>
        </p:txBody>
      </p:sp>
      <p:sp>
        <p:nvSpPr>
          <p:cNvPr id="20" name="TextBox 20"/>
          <p:cNvSpPr txBox="1"/>
          <p:nvPr/>
        </p:nvSpPr>
        <p:spPr>
          <a:xfrm>
            <a:off x="5357128" y="6879748"/>
            <a:ext cx="3212981" cy="346758"/>
          </a:xfrm>
          <a:prstGeom prst="rect">
            <a:avLst/>
          </a:prstGeom>
        </p:spPr>
        <p:txBody>
          <a:bodyPr lIns="0" tIns="0" rIns="0" bIns="0" rtlCol="0" anchor="t">
            <a:spAutoFit/>
          </a:bodyPr>
          <a:lstStyle/>
          <a:p>
            <a:pPr marL="0" lvl="0" indent="0" algn="ctr">
              <a:lnSpc>
                <a:spcPts val="2722"/>
              </a:lnSpc>
              <a:spcBef>
                <a:spcPct val="0"/>
              </a:spcBef>
            </a:pPr>
            <a:r>
              <a:rPr lang="en-US" sz="2231">
                <a:solidFill>
                  <a:srgbClr val="000000"/>
                </a:solidFill>
                <a:latin typeface="Montserrat Classic Bold"/>
              </a:rPr>
              <a:t>Desarrollo</a:t>
            </a:r>
          </a:p>
        </p:txBody>
      </p:sp>
      <p:sp>
        <p:nvSpPr>
          <p:cNvPr id="21" name="TextBox 21"/>
          <p:cNvSpPr txBox="1"/>
          <p:nvPr/>
        </p:nvSpPr>
        <p:spPr>
          <a:xfrm>
            <a:off x="891317" y="7386912"/>
            <a:ext cx="3441706" cy="2053053"/>
          </a:xfrm>
          <a:prstGeom prst="rect">
            <a:avLst/>
          </a:prstGeom>
        </p:spPr>
        <p:txBody>
          <a:bodyPr lIns="0" tIns="0" rIns="0" bIns="0" rtlCol="0" anchor="t">
            <a:spAutoFit/>
          </a:bodyPr>
          <a:lstStyle/>
          <a:p>
            <a:pPr marL="0" lvl="0" indent="0" algn="ctr">
              <a:lnSpc>
                <a:spcPts val="2087"/>
              </a:lnSpc>
              <a:spcBef>
                <a:spcPct val="0"/>
              </a:spcBef>
            </a:pPr>
            <a:r>
              <a:rPr lang="en-US" sz="1711">
                <a:solidFill>
                  <a:srgbClr val="000000"/>
                </a:solidFill>
                <a:latin typeface="Montserrat Classic"/>
              </a:rPr>
              <a:t>Lorem ipsum dolor sit amet, consectetur adipiscing elit, sed do eiusmod tempor incididunt ut labore et dolore magna aliqua. Penatibus et magnis dis parturient montes nascetur. In egestas erat imperdiet sed euismod nisi porta.</a:t>
            </a:r>
          </a:p>
        </p:txBody>
      </p:sp>
      <p:sp>
        <p:nvSpPr>
          <p:cNvPr id="22" name="TextBox 22"/>
          <p:cNvSpPr txBox="1"/>
          <p:nvPr/>
        </p:nvSpPr>
        <p:spPr>
          <a:xfrm>
            <a:off x="5242765" y="7386912"/>
            <a:ext cx="3441706" cy="2053053"/>
          </a:xfrm>
          <a:prstGeom prst="rect">
            <a:avLst/>
          </a:prstGeom>
        </p:spPr>
        <p:txBody>
          <a:bodyPr lIns="0" tIns="0" rIns="0" bIns="0" rtlCol="0" anchor="t">
            <a:spAutoFit/>
          </a:bodyPr>
          <a:lstStyle/>
          <a:p>
            <a:pPr marL="0" lvl="0" indent="0" algn="ctr">
              <a:lnSpc>
                <a:spcPts val="2087"/>
              </a:lnSpc>
              <a:spcBef>
                <a:spcPct val="0"/>
              </a:spcBef>
            </a:pPr>
            <a:r>
              <a:rPr lang="en-US" sz="1711">
                <a:solidFill>
                  <a:srgbClr val="000000"/>
                </a:solidFill>
                <a:latin typeface="Montserrat Classic"/>
              </a:rPr>
              <a:t>Lorem ipsum dolor sit amet, consectetur adipiscing elit, sed do eiusmod tempor incididunt ut labore et dolore magna aliqua. Penatibus et magnis dis parturient montes nascetur. In egestas erat imperdiet sed euismod nisi porta.</a:t>
            </a:r>
          </a:p>
        </p:txBody>
      </p:sp>
      <p:sp>
        <p:nvSpPr>
          <p:cNvPr id="23" name="TextBox 23"/>
          <p:cNvSpPr txBox="1"/>
          <p:nvPr/>
        </p:nvSpPr>
        <p:spPr>
          <a:xfrm>
            <a:off x="1005679" y="6879748"/>
            <a:ext cx="3212981" cy="346758"/>
          </a:xfrm>
          <a:prstGeom prst="rect">
            <a:avLst/>
          </a:prstGeom>
        </p:spPr>
        <p:txBody>
          <a:bodyPr lIns="0" tIns="0" rIns="0" bIns="0" rtlCol="0" anchor="t">
            <a:spAutoFit/>
          </a:bodyPr>
          <a:lstStyle/>
          <a:p>
            <a:pPr marL="0" lvl="0" indent="0" algn="ctr">
              <a:lnSpc>
                <a:spcPts val="2722"/>
              </a:lnSpc>
              <a:spcBef>
                <a:spcPct val="0"/>
              </a:spcBef>
            </a:pPr>
            <a:r>
              <a:rPr lang="en-US" sz="2231">
                <a:solidFill>
                  <a:srgbClr val="000000"/>
                </a:solidFill>
                <a:latin typeface="Montserrat Classic Bold"/>
              </a:rPr>
              <a:t>Análisis y diseño</a:t>
            </a:r>
          </a:p>
        </p:txBody>
      </p:sp>
      <p:sp>
        <p:nvSpPr>
          <p:cNvPr id="24" name="TextBox 24"/>
          <p:cNvSpPr txBox="1"/>
          <p:nvPr/>
        </p:nvSpPr>
        <p:spPr>
          <a:xfrm>
            <a:off x="9598871" y="7386912"/>
            <a:ext cx="3441706" cy="2053053"/>
          </a:xfrm>
          <a:prstGeom prst="rect">
            <a:avLst/>
          </a:prstGeom>
        </p:spPr>
        <p:txBody>
          <a:bodyPr lIns="0" tIns="0" rIns="0" bIns="0" rtlCol="0" anchor="t">
            <a:spAutoFit/>
          </a:bodyPr>
          <a:lstStyle/>
          <a:p>
            <a:pPr marL="0" lvl="0" indent="0" algn="ctr">
              <a:lnSpc>
                <a:spcPts val="2087"/>
              </a:lnSpc>
              <a:spcBef>
                <a:spcPct val="0"/>
              </a:spcBef>
            </a:pPr>
            <a:r>
              <a:rPr lang="en-US" sz="1711">
                <a:solidFill>
                  <a:srgbClr val="000000"/>
                </a:solidFill>
                <a:latin typeface="Montserrat Classic"/>
              </a:rPr>
              <a:t>Lorem ipsum dolor sit amet, consectetur adipiscing elit, sed do eiusmod tempor incididunt ut labore et dolore magna aliqua. Penatibus et magnis dis parturient montes nascetur. In egestas erat imperdiet sed euismod nisi porta.</a:t>
            </a:r>
          </a:p>
        </p:txBody>
      </p:sp>
      <p:sp>
        <p:nvSpPr>
          <p:cNvPr id="25" name="TextBox 25"/>
          <p:cNvSpPr txBox="1"/>
          <p:nvPr/>
        </p:nvSpPr>
        <p:spPr>
          <a:xfrm>
            <a:off x="13954977" y="7386912"/>
            <a:ext cx="3441706" cy="2053053"/>
          </a:xfrm>
          <a:prstGeom prst="rect">
            <a:avLst/>
          </a:prstGeom>
        </p:spPr>
        <p:txBody>
          <a:bodyPr lIns="0" tIns="0" rIns="0" bIns="0" rtlCol="0" anchor="t">
            <a:spAutoFit/>
          </a:bodyPr>
          <a:lstStyle/>
          <a:p>
            <a:pPr marL="0" lvl="0" indent="0" algn="ctr">
              <a:lnSpc>
                <a:spcPts val="2087"/>
              </a:lnSpc>
              <a:spcBef>
                <a:spcPct val="0"/>
              </a:spcBef>
            </a:pPr>
            <a:r>
              <a:rPr lang="en-US" sz="1711">
                <a:solidFill>
                  <a:srgbClr val="000000"/>
                </a:solidFill>
                <a:latin typeface="Montserrat Classic"/>
              </a:rPr>
              <a:t>Lorem ipsum dolor sit amet, consectetur adipiscing elit, sed do eiusmod tempor incididunt ut labore et dolore magna aliqua. Penatibus et magnis dis parturient montes nascetur. In egestas erat imperdiet sed euismod nisi porta.</a:t>
            </a:r>
          </a:p>
        </p:txBody>
      </p:sp>
      <p:grpSp>
        <p:nvGrpSpPr>
          <p:cNvPr id="26" name="Group 26"/>
          <p:cNvGrpSpPr/>
          <p:nvPr/>
        </p:nvGrpSpPr>
        <p:grpSpPr>
          <a:xfrm>
            <a:off x="4096628" y="866085"/>
            <a:ext cx="10094744" cy="2046076"/>
            <a:chOff x="0" y="0"/>
            <a:chExt cx="2461269" cy="498868"/>
          </a:xfrm>
        </p:grpSpPr>
        <p:sp>
          <p:nvSpPr>
            <p:cNvPr id="27" name="Freeform 27"/>
            <p:cNvSpPr/>
            <p:nvPr/>
          </p:nvSpPr>
          <p:spPr>
            <a:xfrm>
              <a:off x="0" y="0"/>
              <a:ext cx="2461269" cy="498868"/>
            </a:xfrm>
            <a:custGeom>
              <a:avLst/>
              <a:gdLst/>
              <a:ahLst/>
              <a:cxnLst/>
              <a:rect l="l" t="t" r="r" b="b"/>
              <a:pathLst>
                <a:path w="2461269" h="498868">
                  <a:moveTo>
                    <a:pt x="0" y="0"/>
                  </a:moveTo>
                  <a:lnTo>
                    <a:pt x="2461269" y="0"/>
                  </a:lnTo>
                  <a:lnTo>
                    <a:pt x="2461269" y="498868"/>
                  </a:lnTo>
                  <a:lnTo>
                    <a:pt x="0" y="498868"/>
                  </a:lnTo>
                  <a:close/>
                </a:path>
              </a:pathLst>
            </a:custGeom>
            <a:solidFill>
              <a:srgbClr val="373EDE"/>
            </a:solidFill>
          </p:spPr>
        </p:sp>
        <p:sp>
          <p:nvSpPr>
            <p:cNvPr id="28" name="TextBox 28"/>
            <p:cNvSpPr txBox="1"/>
            <p:nvPr/>
          </p:nvSpPr>
          <p:spPr>
            <a:xfrm>
              <a:off x="0" y="-9525"/>
              <a:ext cx="812800" cy="822325"/>
            </a:xfrm>
            <a:prstGeom prst="rect">
              <a:avLst/>
            </a:prstGeom>
          </p:spPr>
          <p:txBody>
            <a:bodyPr lIns="50800" tIns="50800" rIns="50800" bIns="50800" rtlCol="0" anchor="ctr"/>
            <a:lstStyle/>
            <a:p>
              <a:pPr algn="ctr">
                <a:lnSpc>
                  <a:spcPts val="1791"/>
                </a:lnSpc>
              </a:pPr>
              <a:endParaRPr/>
            </a:p>
          </p:txBody>
        </p:sp>
      </p:grpSp>
      <p:sp>
        <p:nvSpPr>
          <p:cNvPr id="29" name="TextBox 29"/>
          <p:cNvSpPr txBox="1"/>
          <p:nvPr/>
        </p:nvSpPr>
        <p:spPr>
          <a:xfrm>
            <a:off x="4789549" y="1160731"/>
            <a:ext cx="8708902" cy="1466309"/>
          </a:xfrm>
          <a:prstGeom prst="rect">
            <a:avLst/>
          </a:prstGeom>
        </p:spPr>
        <p:txBody>
          <a:bodyPr lIns="0" tIns="0" rIns="0" bIns="0" rtlCol="0" anchor="t">
            <a:spAutoFit/>
          </a:bodyPr>
          <a:lstStyle/>
          <a:p>
            <a:pPr marL="0" lvl="0" indent="0" algn="ctr">
              <a:lnSpc>
                <a:spcPts val="5833"/>
              </a:lnSpc>
              <a:spcBef>
                <a:spcPct val="0"/>
              </a:spcBef>
            </a:pPr>
            <a:r>
              <a:rPr lang="en-US" sz="4860" spc="145">
                <a:solidFill>
                  <a:srgbClr val="FFFFFF"/>
                </a:solidFill>
                <a:latin typeface="Montserrat Ultra-Bold"/>
              </a:rPr>
              <a:t>Etapas en el desarrollo de un proyecto</a:t>
            </a:r>
          </a:p>
        </p:txBody>
      </p:sp>
      <p:grpSp>
        <p:nvGrpSpPr>
          <p:cNvPr id="30" name="Group 30"/>
          <p:cNvGrpSpPr/>
          <p:nvPr/>
        </p:nvGrpSpPr>
        <p:grpSpPr>
          <a:xfrm>
            <a:off x="9635772" y="3340933"/>
            <a:ext cx="1703003" cy="1413578"/>
            <a:chOff x="0" y="0"/>
            <a:chExt cx="2270670" cy="1884771"/>
          </a:xfrm>
        </p:grpSpPr>
        <p:sp>
          <p:nvSpPr>
            <p:cNvPr id="31" name="AutoShape 31"/>
            <p:cNvSpPr/>
            <p:nvPr/>
          </p:nvSpPr>
          <p:spPr>
            <a:xfrm>
              <a:off x="2251539" y="1302050"/>
              <a:ext cx="81" cy="582719"/>
            </a:xfrm>
            <a:prstGeom prst="line">
              <a:avLst/>
            </a:prstGeom>
            <a:ln w="38100" cap="flat">
              <a:solidFill>
                <a:srgbClr val="343432"/>
              </a:solidFill>
              <a:prstDash val="solid"/>
              <a:headEnd type="none" w="sm" len="sm"/>
              <a:tailEnd type="diamond" w="lg" len="lg"/>
            </a:ln>
          </p:spPr>
        </p:sp>
        <p:sp>
          <p:nvSpPr>
            <p:cNvPr id="32" name="AutoShape 32"/>
            <p:cNvSpPr/>
            <p:nvPr/>
          </p:nvSpPr>
          <p:spPr>
            <a:xfrm flipH="1" flipV="1">
              <a:off x="9604" y="1308399"/>
              <a:ext cx="2248286" cy="9524"/>
            </a:xfrm>
            <a:prstGeom prst="line">
              <a:avLst/>
            </a:prstGeom>
            <a:ln w="38100" cap="flat">
              <a:solidFill>
                <a:srgbClr val="343432"/>
              </a:solidFill>
              <a:prstDash val="solid"/>
              <a:headEnd type="none" w="sm" len="sm"/>
              <a:tailEnd type="none" w="sm" len="sm"/>
            </a:ln>
          </p:spPr>
        </p:sp>
        <p:sp>
          <p:nvSpPr>
            <p:cNvPr id="33" name="AutoShape 33"/>
            <p:cNvSpPr/>
            <p:nvPr/>
          </p:nvSpPr>
          <p:spPr>
            <a:xfrm flipH="1" flipV="1">
              <a:off x="19050" y="46"/>
              <a:ext cx="3143" cy="1308308"/>
            </a:xfrm>
            <a:prstGeom prst="line">
              <a:avLst/>
            </a:prstGeom>
            <a:ln w="38100" cap="flat">
              <a:solidFill>
                <a:srgbClr val="343432"/>
              </a:solidFill>
              <a:prstDash val="solid"/>
              <a:headEnd type="none" w="sm" len="sm"/>
              <a:tailEnd type="diamond" w="lg" len="lg"/>
            </a:ln>
          </p:spPr>
        </p:sp>
      </p:grpSp>
      <p:grpSp>
        <p:nvGrpSpPr>
          <p:cNvPr id="34" name="Group 34"/>
          <p:cNvGrpSpPr/>
          <p:nvPr/>
        </p:nvGrpSpPr>
        <p:grpSpPr>
          <a:xfrm>
            <a:off x="6949270" y="3340933"/>
            <a:ext cx="1702958" cy="1404053"/>
            <a:chOff x="0" y="0"/>
            <a:chExt cx="2270611" cy="1872071"/>
          </a:xfrm>
        </p:grpSpPr>
        <p:sp>
          <p:nvSpPr>
            <p:cNvPr id="35" name="AutoShape 35"/>
            <p:cNvSpPr/>
            <p:nvPr/>
          </p:nvSpPr>
          <p:spPr>
            <a:xfrm>
              <a:off x="19050" y="1289350"/>
              <a:ext cx="81" cy="582719"/>
            </a:xfrm>
            <a:prstGeom prst="line">
              <a:avLst/>
            </a:prstGeom>
            <a:ln w="38100" cap="flat">
              <a:solidFill>
                <a:srgbClr val="343432"/>
              </a:solidFill>
              <a:prstDash val="solid"/>
              <a:headEnd type="none" w="sm" len="sm"/>
              <a:tailEnd type="diamond" w="lg" len="lg"/>
            </a:ln>
          </p:spPr>
        </p:sp>
        <p:sp>
          <p:nvSpPr>
            <p:cNvPr id="36" name="AutoShape 36"/>
            <p:cNvSpPr/>
            <p:nvPr/>
          </p:nvSpPr>
          <p:spPr>
            <a:xfrm flipH="1" flipV="1">
              <a:off x="19131" y="1308399"/>
              <a:ext cx="2248286" cy="9524"/>
            </a:xfrm>
            <a:prstGeom prst="line">
              <a:avLst/>
            </a:prstGeom>
            <a:ln w="38100" cap="flat">
              <a:solidFill>
                <a:srgbClr val="343432"/>
              </a:solidFill>
              <a:prstDash val="solid"/>
              <a:headEnd type="none" w="sm" len="sm"/>
              <a:tailEnd type="none" w="sm" len="sm"/>
            </a:ln>
          </p:spPr>
        </p:sp>
        <p:sp>
          <p:nvSpPr>
            <p:cNvPr id="37" name="AutoShape 37"/>
            <p:cNvSpPr/>
            <p:nvPr/>
          </p:nvSpPr>
          <p:spPr>
            <a:xfrm flipH="1" flipV="1">
              <a:off x="2248418" y="46"/>
              <a:ext cx="3143" cy="1308308"/>
            </a:xfrm>
            <a:prstGeom prst="line">
              <a:avLst/>
            </a:prstGeom>
            <a:ln w="38100" cap="flat">
              <a:solidFill>
                <a:srgbClr val="343432"/>
              </a:solidFill>
              <a:prstDash val="solid"/>
              <a:headEnd type="none" w="sm" len="sm"/>
              <a:tailEnd type="diamond" w="lg" len="lg"/>
            </a:ln>
          </p:spPr>
        </p:sp>
      </p:grpSp>
      <p:grpSp>
        <p:nvGrpSpPr>
          <p:cNvPr id="38" name="Group 38"/>
          <p:cNvGrpSpPr/>
          <p:nvPr/>
        </p:nvGrpSpPr>
        <p:grpSpPr>
          <a:xfrm>
            <a:off x="10378977" y="3340785"/>
            <a:ext cx="5258130" cy="1404200"/>
            <a:chOff x="0" y="0"/>
            <a:chExt cx="7010841" cy="1872266"/>
          </a:xfrm>
        </p:grpSpPr>
        <p:sp>
          <p:nvSpPr>
            <p:cNvPr id="39" name="AutoShape 39"/>
            <p:cNvSpPr/>
            <p:nvPr/>
          </p:nvSpPr>
          <p:spPr>
            <a:xfrm>
              <a:off x="6991740" y="482376"/>
              <a:ext cx="0" cy="1389891"/>
            </a:xfrm>
            <a:prstGeom prst="line">
              <a:avLst/>
            </a:prstGeom>
            <a:ln w="38100" cap="flat">
              <a:solidFill>
                <a:srgbClr val="343432"/>
              </a:solidFill>
              <a:prstDash val="solid"/>
              <a:headEnd type="none" w="sm" len="sm"/>
              <a:tailEnd type="diamond" w="lg" len="lg"/>
            </a:ln>
          </p:spPr>
        </p:sp>
        <p:sp>
          <p:nvSpPr>
            <p:cNvPr id="40" name="AutoShape 40"/>
            <p:cNvSpPr/>
            <p:nvPr/>
          </p:nvSpPr>
          <p:spPr>
            <a:xfrm flipH="1" flipV="1">
              <a:off x="22191" y="482376"/>
              <a:ext cx="6988598" cy="19048"/>
            </a:xfrm>
            <a:prstGeom prst="line">
              <a:avLst/>
            </a:prstGeom>
            <a:ln w="38100" cap="flat">
              <a:solidFill>
                <a:srgbClr val="343432"/>
              </a:solidFill>
              <a:prstDash val="solid"/>
              <a:headEnd type="none" w="sm" len="sm"/>
              <a:tailEnd type="none" w="sm" len="sm"/>
            </a:ln>
          </p:spPr>
        </p:sp>
        <p:sp>
          <p:nvSpPr>
            <p:cNvPr id="41" name="AutoShape 41"/>
            <p:cNvSpPr/>
            <p:nvPr/>
          </p:nvSpPr>
          <p:spPr>
            <a:xfrm flipH="1" flipV="1">
              <a:off x="19048" y="244"/>
              <a:ext cx="6285" cy="491656"/>
            </a:xfrm>
            <a:prstGeom prst="line">
              <a:avLst/>
            </a:prstGeom>
            <a:ln w="38100" cap="flat">
              <a:solidFill>
                <a:srgbClr val="343432"/>
              </a:solidFill>
              <a:prstDash val="solid"/>
              <a:headEnd type="none" w="sm" len="sm"/>
              <a:tailEnd type="diamond" w="lg" len="lg"/>
            </a:ln>
          </p:spPr>
        </p:sp>
      </p:grpSp>
      <p:grpSp>
        <p:nvGrpSpPr>
          <p:cNvPr id="42" name="Group 42"/>
          <p:cNvGrpSpPr/>
          <p:nvPr/>
        </p:nvGrpSpPr>
        <p:grpSpPr>
          <a:xfrm>
            <a:off x="2667497" y="3340785"/>
            <a:ext cx="5241526" cy="1404200"/>
            <a:chOff x="0" y="0"/>
            <a:chExt cx="6988701" cy="1872266"/>
          </a:xfrm>
        </p:grpSpPr>
        <p:sp>
          <p:nvSpPr>
            <p:cNvPr id="43" name="AutoShape 43"/>
            <p:cNvSpPr/>
            <p:nvPr/>
          </p:nvSpPr>
          <p:spPr>
            <a:xfrm>
              <a:off x="19050" y="482376"/>
              <a:ext cx="0" cy="1389891"/>
            </a:xfrm>
            <a:prstGeom prst="line">
              <a:avLst/>
            </a:prstGeom>
            <a:ln w="38100" cap="flat">
              <a:solidFill>
                <a:srgbClr val="343432"/>
              </a:solidFill>
              <a:prstDash val="solid"/>
              <a:headEnd type="none" w="sm" len="sm"/>
              <a:tailEnd type="diamond" w="lg" len="lg"/>
            </a:ln>
          </p:spPr>
        </p:sp>
        <p:sp>
          <p:nvSpPr>
            <p:cNvPr id="44" name="AutoShape 44"/>
            <p:cNvSpPr/>
            <p:nvPr/>
          </p:nvSpPr>
          <p:spPr>
            <a:xfrm flipH="1" flipV="1">
              <a:off x="52" y="482376"/>
              <a:ext cx="6988598" cy="19048"/>
            </a:xfrm>
            <a:prstGeom prst="line">
              <a:avLst/>
            </a:prstGeom>
            <a:ln w="38100" cap="flat">
              <a:solidFill>
                <a:srgbClr val="343432"/>
              </a:solidFill>
              <a:prstDash val="solid"/>
              <a:headEnd type="none" w="sm" len="sm"/>
              <a:tailEnd type="none" w="sm" len="sm"/>
            </a:ln>
          </p:spPr>
        </p:sp>
        <p:sp>
          <p:nvSpPr>
            <p:cNvPr id="45" name="AutoShape 45"/>
            <p:cNvSpPr/>
            <p:nvPr/>
          </p:nvSpPr>
          <p:spPr>
            <a:xfrm flipH="1" flipV="1">
              <a:off x="6963368" y="244"/>
              <a:ext cx="6285" cy="491656"/>
            </a:xfrm>
            <a:prstGeom prst="line">
              <a:avLst/>
            </a:prstGeom>
            <a:ln w="38100" cap="flat">
              <a:solidFill>
                <a:srgbClr val="343432"/>
              </a:solidFill>
              <a:prstDash val="solid"/>
              <a:headEnd type="none" w="sm" len="sm"/>
              <a:tailEnd type="diamond" w="lg" len="lg"/>
            </a:ln>
          </p:spPr>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521204" y="2185294"/>
            <a:ext cx="901259" cy="901259"/>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F66FF"/>
            </a:solidFill>
            <a:ln cap="sq">
              <a:noFill/>
              <a:prstDash val="solid"/>
              <a:miter/>
            </a:ln>
          </p:spPr>
        </p:sp>
        <p:sp>
          <p:nvSpPr>
            <p:cNvPr id="4" name="TextBox 4"/>
            <p:cNvSpPr txBox="1"/>
            <p:nvPr/>
          </p:nvSpPr>
          <p:spPr>
            <a:xfrm>
              <a:off x="76200" y="76200"/>
              <a:ext cx="660400" cy="660400"/>
            </a:xfrm>
            <a:prstGeom prst="rect">
              <a:avLst/>
            </a:prstGeom>
          </p:spPr>
          <p:txBody>
            <a:bodyPr lIns="29782" tIns="29782" rIns="29782" bIns="29782" rtlCol="0" anchor="ctr"/>
            <a:lstStyle/>
            <a:p>
              <a:pPr algn="ctr">
                <a:lnSpc>
                  <a:spcPts val="488"/>
                </a:lnSpc>
              </a:pPr>
              <a:endParaRPr/>
            </a:p>
          </p:txBody>
        </p:sp>
      </p:grpSp>
      <p:grpSp>
        <p:nvGrpSpPr>
          <p:cNvPr id="5" name="Group 5"/>
          <p:cNvGrpSpPr/>
          <p:nvPr/>
        </p:nvGrpSpPr>
        <p:grpSpPr>
          <a:xfrm>
            <a:off x="10764129" y="2185294"/>
            <a:ext cx="901259" cy="901259"/>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1F1F"/>
            </a:solidFill>
            <a:ln cap="sq">
              <a:noFill/>
              <a:prstDash val="solid"/>
              <a:miter/>
            </a:ln>
          </p:spPr>
        </p:sp>
        <p:sp>
          <p:nvSpPr>
            <p:cNvPr id="7" name="TextBox 7"/>
            <p:cNvSpPr txBox="1"/>
            <p:nvPr/>
          </p:nvSpPr>
          <p:spPr>
            <a:xfrm>
              <a:off x="76200" y="76200"/>
              <a:ext cx="660400" cy="660400"/>
            </a:xfrm>
            <a:prstGeom prst="rect">
              <a:avLst/>
            </a:prstGeom>
          </p:spPr>
          <p:txBody>
            <a:bodyPr lIns="29782" tIns="29782" rIns="29782" bIns="29782" rtlCol="0" anchor="ctr"/>
            <a:lstStyle/>
            <a:p>
              <a:pPr algn="ctr">
                <a:lnSpc>
                  <a:spcPts val="488"/>
                </a:lnSpc>
              </a:pPr>
              <a:endParaRPr/>
            </a:p>
          </p:txBody>
        </p:sp>
      </p:grpSp>
      <p:grpSp>
        <p:nvGrpSpPr>
          <p:cNvPr id="8" name="Group 8"/>
          <p:cNvGrpSpPr/>
          <p:nvPr/>
        </p:nvGrpSpPr>
        <p:grpSpPr>
          <a:xfrm>
            <a:off x="6521204" y="6761215"/>
            <a:ext cx="901259" cy="901259"/>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60DB2"/>
            </a:solidFill>
            <a:ln cap="sq">
              <a:noFill/>
              <a:prstDash val="solid"/>
              <a:miter/>
            </a:ln>
          </p:spPr>
        </p:sp>
        <p:sp>
          <p:nvSpPr>
            <p:cNvPr id="10" name="TextBox 10"/>
            <p:cNvSpPr txBox="1"/>
            <p:nvPr/>
          </p:nvSpPr>
          <p:spPr>
            <a:xfrm>
              <a:off x="76200" y="76200"/>
              <a:ext cx="660400" cy="660400"/>
            </a:xfrm>
            <a:prstGeom prst="rect">
              <a:avLst/>
            </a:prstGeom>
          </p:spPr>
          <p:txBody>
            <a:bodyPr lIns="29782" tIns="29782" rIns="29782" bIns="29782" rtlCol="0" anchor="ctr"/>
            <a:lstStyle/>
            <a:p>
              <a:pPr algn="ctr">
                <a:lnSpc>
                  <a:spcPts val="488"/>
                </a:lnSpc>
              </a:pPr>
              <a:endParaRPr/>
            </a:p>
          </p:txBody>
        </p:sp>
      </p:grpSp>
      <p:grpSp>
        <p:nvGrpSpPr>
          <p:cNvPr id="11" name="Group 11"/>
          <p:cNvGrpSpPr/>
          <p:nvPr/>
        </p:nvGrpSpPr>
        <p:grpSpPr>
          <a:xfrm>
            <a:off x="10764129" y="6761215"/>
            <a:ext cx="901259" cy="901259"/>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D7D7D"/>
            </a:solidFill>
            <a:ln cap="sq">
              <a:noFill/>
              <a:prstDash val="solid"/>
              <a:miter/>
            </a:ln>
          </p:spPr>
        </p:sp>
        <p:sp>
          <p:nvSpPr>
            <p:cNvPr id="13" name="TextBox 13"/>
            <p:cNvSpPr txBox="1"/>
            <p:nvPr/>
          </p:nvSpPr>
          <p:spPr>
            <a:xfrm>
              <a:off x="76200" y="76200"/>
              <a:ext cx="660400" cy="660400"/>
            </a:xfrm>
            <a:prstGeom prst="rect">
              <a:avLst/>
            </a:prstGeom>
          </p:spPr>
          <p:txBody>
            <a:bodyPr lIns="29782" tIns="29782" rIns="29782" bIns="29782" rtlCol="0" anchor="ctr"/>
            <a:lstStyle/>
            <a:p>
              <a:pPr algn="ctr">
                <a:lnSpc>
                  <a:spcPts val="488"/>
                </a:lnSpc>
              </a:pPr>
              <a:endParaRPr/>
            </a:p>
          </p:txBody>
        </p:sp>
      </p:grpSp>
      <p:grpSp>
        <p:nvGrpSpPr>
          <p:cNvPr id="14" name="Group 14"/>
          <p:cNvGrpSpPr/>
          <p:nvPr/>
        </p:nvGrpSpPr>
        <p:grpSpPr>
          <a:xfrm>
            <a:off x="5591829" y="3624293"/>
            <a:ext cx="901259" cy="901259"/>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44BFC"/>
            </a:solidFill>
            <a:ln cap="sq">
              <a:noFill/>
              <a:prstDash val="solid"/>
              <a:miter/>
            </a:ln>
          </p:spPr>
        </p:sp>
        <p:sp>
          <p:nvSpPr>
            <p:cNvPr id="16" name="TextBox 16"/>
            <p:cNvSpPr txBox="1"/>
            <p:nvPr/>
          </p:nvSpPr>
          <p:spPr>
            <a:xfrm>
              <a:off x="76200" y="76200"/>
              <a:ext cx="660400" cy="660400"/>
            </a:xfrm>
            <a:prstGeom prst="rect">
              <a:avLst/>
            </a:prstGeom>
          </p:spPr>
          <p:txBody>
            <a:bodyPr lIns="29782" tIns="29782" rIns="29782" bIns="29782" rtlCol="0" anchor="ctr"/>
            <a:lstStyle/>
            <a:p>
              <a:pPr algn="ctr">
                <a:lnSpc>
                  <a:spcPts val="488"/>
                </a:lnSpc>
              </a:pPr>
              <a:endParaRPr/>
            </a:p>
          </p:txBody>
        </p:sp>
      </p:grpSp>
      <p:grpSp>
        <p:nvGrpSpPr>
          <p:cNvPr id="17" name="Group 17"/>
          <p:cNvGrpSpPr/>
          <p:nvPr/>
        </p:nvGrpSpPr>
        <p:grpSpPr>
          <a:xfrm>
            <a:off x="11727387" y="3624293"/>
            <a:ext cx="901259" cy="901259"/>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43432"/>
            </a:solidFill>
            <a:ln cap="sq">
              <a:noFill/>
              <a:prstDash val="solid"/>
              <a:miter/>
            </a:ln>
          </p:spPr>
        </p:sp>
        <p:sp>
          <p:nvSpPr>
            <p:cNvPr id="19" name="TextBox 19"/>
            <p:cNvSpPr txBox="1"/>
            <p:nvPr/>
          </p:nvSpPr>
          <p:spPr>
            <a:xfrm>
              <a:off x="76200" y="76200"/>
              <a:ext cx="660400" cy="660400"/>
            </a:xfrm>
            <a:prstGeom prst="rect">
              <a:avLst/>
            </a:prstGeom>
          </p:spPr>
          <p:txBody>
            <a:bodyPr lIns="29782" tIns="29782" rIns="29782" bIns="29782" rtlCol="0" anchor="ctr"/>
            <a:lstStyle/>
            <a:p>
              <a:pPr algn="ctr">
                <a:lnSpc>
                  <a:spcPts val="488"/>
                </a:lnSpc>
              </a:pPr>
              <a:endParaRPr/>
            </a:p>
          </p:txBody>
        </p:sp>
      </p:grpSp>
      <p:grpSp>
        <p:nvGrpSpPr>
          <p:cNvPr id="20" name="Group 20"/>
          <p:cNvGrpSpPr/>
          <p:nvPr/>
        </p:nvGrpSpPr>
        <p:grpSpPr>
          <a:xfrm>
            <a:off x="5591829" y="5446033"/>
            <a:ext cx="901259" cy="901259"/>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52DEF"/>
            </a:solidFill>
            <a:ln cap="sq">
              <a:noFill/>
              <a:prstDash val="solid"/>
              <a:miter/>
            </a:ln>
          </p:spPr>
        </p:sp>
        <p:sp>
          <p:nvSpPr>
            <p:cNvPr id="22" name="TextBox 22"/>
            <p:cNvSpPr txBox="1"/>
            <p:nvPr/>
          </p:nvSpPr>
          <p:spPr>
            <a:xfrm>
              <a:off x="76200" y="76200"/>
              <a:ext cx="660400" cy="660400"/>
            </a:xfrm>
            <a:prstGeom prst="rect">
              <a:avLst/>
            </a:prstGeom>
          </p:spPr>
          <p:txBody>
            <a:bodyPr lIns="29782" tIns="29782" rIns="29782" bIns="29782" rtlCol="0" anchor="ctr"/>
            <a:lstStyle/>
            <a:p>
              <a:pPr algn="ctr">
                <a:lnSpc>
                  <a:spcPts val="488"/>
                </a:lnSpc>
              </a:pPr>
              <a:endParaRPr/>
            </a:p>
          </p:txBody>
        </p:sp>
      </p:grpSp>
      <p:grpSp>
        <p:nvGrpSpPr>
          <p:cNvPr id="23" name="Group 23"/>
          <p:cNvGrpSpPr/>
          <p:nvPr/>
        </p:nvGrpSpPr>
        <p:grpSpPr>
          <a:xfrm>
            <a:off x="11727387" y="5446033"/>
            <a:ext cx="901259" cy="901259"/>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0504D"/>
            </a:solidFill>
            <a:ln cap="sq">
              <a:noFill/>
              <a:prstDash val="solid"/>
              <a:miter/>
            </a:ln>
          </p:spPr>
        </p:sp>
        <p:sp>
          <p:nvSpPr>
            <p:cNvPr id="25" name="TextBox 25"/>
            <p:cNvSpPr txBox="1"/>
            <p:nvPr/>
          </p:nvSpPr>
          <p:spPr>
            <a:xfrm>
              <a:off x="76200" y="76200"/>
              <a:ext cx="660400" cy="660400"/>
            </a:xfrm>
            <a:prstGeom prst="rect">
              <a:avLst/>
            </a:prstGeom>
          </p:spPr>
          <p:txBody>
            <a:bodyPr lIns="29782" tIns="29782" rIns="29782" bIns="29782" rtlCol="0" anchor="ctr"/>
            <a:lstStyle/>
            <a:p>
              <a:pPr algn="ctr">
                <a:lnSpc>
                  <a:spcPts val="488"/>
                </a:lnSpc>
              </a:pPr>
              <a:endParaRPr/>
            </a:p>
          </p:txBody>
        </p:sp>
      </p:grpSp>
      <p:sp>
        <p:nvSpPr>
          <p:cNvPr id="26" name="Freeform 26"/>
          <p:cNvSpPr/>
          <p:nvPr/>
        </p:nvSpPr>
        <p:spPr>
          <a:xfrm>
            <a:off x="6660581" y="2397674"/>
            <a:ext cx="622505" cy="476499"/>
          </a:xfrm>
          <a:custGeom>
            <a:avLst/>
            <a:gdLst/>
            <a:ahLst/>
            <a:cxnLst/>
            <a:rect l="l" t="t" r="r" b="b"/>
            <a:pathLst>
              <a:path w="622505" h="476499">
                <a:moveTo>
                  <a:pt x="0" y="0"/>
                </a:moveTo>
                <a:lnTo>
                  <a:pt x="622505" y="0"/>
                </a:lnTo>
                <a:lnTo>
                  <a:pt x="622505" y="476500"/>
                </a:lnTo>
                <a:lnTo>
                  <a:pt x="0" y="4765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27" name="Freeform 27"/>
          <p:cNvSpPr/>
          <p:nvPr/>
        </p:nvSpPr>
        <p:spPr>
          <a:xfrm>
            <a:off x="6779105" y="6912090"/>
            <a:ext cx="385457" cy="565336"/>
          </a:xfrm>
          <a:custGeom>
            <a:avLst/>
            <a:gdLst/>
            <a:ahLst/>
            <a:cxnLst/>
            <a:rect l="l" t="t" r="r" b="b"/>
            <a:pathLst>
              <a:path w="385457" h="565336">
                <a:moveTo>
                  <a:pt x="0" y="0"/>
                </a:moveTo>
                <a:lnTo>
                  <a:pt x="385457" y="0"/>
                </a:lnTo>
                <a:lnTo>
                  <a:pt x="385457" y="565337"/>
                </a:lnTo>
                <a:lnTo>
                  <a:pt x="0" y="56533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28" name="Freeform 28"/>
          <p:cNvSpPr/>
          <p:nvPr/>
        </p:nvSpPr>
        <p:spPr>
          <a:xfrm>
            <a:off x="10934318" y="6895526"/>
            <a:ext cx="584445" cy="533439"/>
          </a:xfrm>
          <a:custGeom>
            <a:avLst/>
            <a:gdLst/>
            <a:ahLst/>
            <a:cxnLst/>
            <a:rect l="l" t="t" r="r" b="b"/>
            <a:pathLst>
              <a:path w="584445" h="533439">
                <a:moveTo>
                  <a:pt x="0" y="0"/>
                </a:moveTo>
                <a:lnTo>
                  <a:pt x="584445" y="0"/>
                </a:lnTo>
                <a:lnTo>
                  <a:pt x="584445" y="533439"/>
                </a:lnTo>
                <a:lnTo>
                  <a:pt x="0" y="53343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29" name="Freeform 29"/>
          <p:cNvSpPr/>
          <p:nvPr/>
        </p:nvSpPr>
        <p:spPr>
          <a:xfrm>
            <a:off x="11903728" y="5646811"/>
            <a:ext cx="548577" cy="499704"/>
          </a:xfrm>
          <a:custGeom>
            <a:avLst/>
            <a:gdLst/>
            <a:ahLst/>
            <a:cxnLst/>
            <a:rect l="l" t="t" r="r" b="b"/>
            <a:pathLst>
              <a:path w="548577" h="499704">
                <a:moveTo>
                  <a:pt x="0" y="0"/>
                </a:moveTo>
                <a:lnTo>
                  <a:pt x="548578" y="0"/>
                </a:lnTo>
                <a:lnTo>
                  <a:pt x="548578" y="499704"/>
                </a:lnTo>
                <a:lnTo>
                  <a:pt x="0" y="49970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30" name="Freeform 30"/>
          <p:cNvSpPr/>
          <p:nvPr/>
        </p:nvSpPr>
        <p:spPr>
          <a:xfrm>
            <a:off x="5783344" y="3817453"/>
            <a:ext cx="514941" cy="514941"/>
          </a:xfrm>
          <a:custGeom>
            <a:avLst/>
            <a:gdLst/>
            <a:ahLst/>
            <a:cxnLst/>
            <a:rect l="l" t="t" r="r" b="b"/>
            <a:pathLst>
              <a:path w="514941" h="514941">
                <a:moveTo>
                  <a:pt x="0" y="0"/>
                </a:moveTo>
                <a:lnTo>
                  <a:pt x="514940" y="0"/>
                </a:lnTo>
                <a:lnTo>
                  <a:pt x="514940" y="514940"/>
                </a:lnTo>
                <a:lnTo>
                  <a:pt x="0" y="51494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31" name="Freeform 31"/>
          <p:cNvSpPr/>
          <p:nvPr/>
        </p:nvSpPr>
        <p:spPr>
          <a:xfrm>
            <a:off x="5814066" y="5616787"/>
            <a:ext cx="409128" cy="559753"/>
          </a:xfrm>
          <a:custGeom>
            <a:avLst/>
            <a:gdLst/>
            <a:ahLst/>
            <a:cxnLst/>
            <a:rect l="l" t="t" r="r" b="b"/>
            <a:pathLst>
              <a:path w="409128" h="559753">
                <a:moveTo>
                  <a:pt x="0" y="0"/>
                </a:moveTo>
                <a:lnTo>
                  <a:pt x="409128" y="0"/>
                </a:lnTo>
                <a:lnTo>
                  <a:pt x="409128" y="559752"/>
                </a:lnTo>
                <a:lnTo>
                  <a:pt x="0" y="559752"/>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32" name="Freeform 32"/>
          <p:cNvSpPr/>
          <p:nvPr/>
        </p:nvSpPr>
        <p:spPr>
          <a:xfrm>
            <a:off x="10945662" y="2356823"/>
            <a:ext cx="561756" cy="466768"/>
          </a:xfrm>
          <a:custGeom>
            <a:avLst/>
            <a:gdLst/>
            <a:ahLst/>
            <a:cxnLst/>
            <a:rect l="l" t="t" r="r" b="b"/>
            <a:pathLst>
              <a:path w="561756" h="466768">
                <a:moveTo>
                  <a:pt x="0" y="0"/>
                </a:moveTo>
                <a:lnTo>
                  <a:pt x="561756" y="0"/>
                </a:lnTo>
                <a:lnTo>
                  <a:pt x="561756" y="466768"/>
                </a:lnTo>
                <a:lnTo>
                  <a:pt x="0" y="466768"/>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33" name="Freeform 33"/>
          <p:cNvSpPr/>
          <p:nvPr/>
        </p:nvSpPr>
        <p:spPr>
          <a:xfrm>
            <a:off x="11948165" y="3788615"/>
            <a:ext cx="475869" cy="548696"/>
          </a:xfrm>
          <a:custGeom>
            <a:avLst/>
            <a:gdLst/>
            <a:ahLst/>
            <a:cxnLst/>
            <a:rect l="l" t="t" r="r" b="b"/>
            <a:pathLst>
              <a:path w="475869" h="548696">
                <a:moveTo>
                  <a:pt x="0" y="0"/>
                </a:moveTo>
                <a:lnTo>
                  <a:pt x="475869" y="0"/>
                </a:lnTo>
                <a:lnTo>
                  <a:pt x="475869" y="548696"/>
                </a:lnTo>
                <a:lnTo>
                  <a:pt x="0" y="548696"/>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grpSp>
        <p:nvGrpSpPr>
          <p:cNvPr id="34" name="Group 34"/>
          <p:cNvGrpSpPr/>
          <p:nvPr/>
        </p:nvGrpSpPr>
        <p:grpSpPr>
          <a:xfrm rot="5400000">
            <a:off x="5156735" y="1655462"/>
            <a:ext cx="1643948" cy="488971"/>
            <a:chOff x="0" y="0"/>
            <a:chExt cx="860702" cy="256005"/>
          </a:xfrm>
        </p:grpSpPr>
        <p:sp>
          <p:nvSpPr>
            <p:cNvPr id="35" name="Freeform 35"/>
            <p:cNvSpPr/>
            <p:nvPr/>
          </p:nvSpPr>
          <p:spPr>
            <a:xfrm>
              <a:off x="0" y="0"/>
              <a:ext cx="860702" cy="256005"/>
            </a:xfrm>
            <a:custGeom>
              <a:avLst/>
              <a:gdLst/>
              <a:ahLst/>
              <a:cxnLst/>
              <a:rect l="l" t="t" r="r" b="b"/>
              <a:pathLst>
                <a:path w="860702" h="256005">
                  <a:moveTo>
                    <a:pt x="430351" y="0"/>
                  </a:moveTo>
                  <a:lnTo>
                    <a:pt x="860702" y="256005"/>
                  </a:lnTo>
                  <a:lnTo>
                    <a:pt x="0" y="256005"/>
                  </a:lnTo>
                  <a:lnTo>
                    <a:pt x="430351" y="0"/>
                  </a:lnTo>
                  <a:close/>
                </a:path>
              </a:pathLst>
            </a:custGeom>
            <a:solidFill>
              <a:srgbClr val="5F66FF"/>
            </a:solidFill>
          </p:spPr>
        </p:sp>
        <p:sp>
          <p:nvSpPr>
            <p:cNvPr id="36" name="TextBox 36"/>
            <p:cNvSpPr txBox="1"/>
            <p:nvPr/>
          </p:nvSpPr>
          <p:spPr>
            <a:xfrm>
              <a:off x="127000" y="301625"/>
              <a:ext cx="558800" cy="358775"/>
            </a:xfrm>
            <a:prstGeom prst="rect">
              <a:avLst/>
            </a:prstGeom>
          </p:spPr>
          <p:txBody>
            <a:bodyPr lIns="78591" tIns="78591" rIns="78591" bIns="78591" rtlCol="0" anchor="ctr"/>
            <a:lstStyle/>
            <a:p>
              <a:pPr algn="ctr">
                <a:lnSpc>
                  <a:spcPts val="1960"/>
                </a:lnSpc>
              </a:pPr>
              <a:endParaRPr/>
            </a:p>
          </p:txBody>
        </p:sp>
      </p:grpSp>
      <p:grpSp>
        <p:nvGrpSpPr>
          <p:cNvPr id="37" name="Group 37"/>
          <p:cNvGrpSpPr/>
          <p:nvPr/>
        </p:nvGrpSpPr>
        <p:grpSpPr>
          <a:xfrm rot="-5400000">
            <a:off x="11364125" y="8142568"/>
            <a:ext cx="1643948" cy="488971"/>
            <a:chOff x="0" y="0"/>
            <a:chExt cx="860702" cy="256005"/>
          </a:xfrm>
        </p:grpSpPr>
        <p:sp>
          <p:nvSpPr>
            <p:cNvPr id="38" name="Freeform 38"/>
            <p:cNvSpPr/>
            <p:nvPr/>
          </p:nvSpPr>
          <p:spPr>
            <a:xfrm>
              <a:off x="0" y="0"/>
              <a:ext cx="860702" cy="256005"/>
            </a:xfrm>
            <a:custGeom>
              <a:avLst/>
              <a:gdLst/>
              <a:ahLst/>
              <a:cxnLst/>
              <a:rect l="l" t="t" r="r" b="b"/>
              <a:pathLst>
                <a:path w="860702" h="256005">
                  <a:moveTo>
                    <a:pt x="430351" y="0"/>
                  </a:moveTo>
                  <a:lnTo>
                    <a:pt x="860702" y="256005"/>
                  </a:lnTo>
                  <a:lnTo>
                    <a:pt x="0" y="256005"/>
                  </a:lnTo>
                  <a:lnTo>
                    <a:pt x="430351" y="0"/>
                  </a:lnTo>
                  <a:close/>
                </a:path>
              </a:pathLst>
            </a:custGeom>
            <a:solidFill>
              <a:srgbClr val="7D7D7D"/>
            </a:solidFill>
          </p:spPr>
        </p:sp>
        <p:sp>
          <p:nvSpPr>
            <p:cNvPr id="39" name="TextBox 39"/>
            <p:cNvSpPr txBox="1"/>
            <p:nvPr/>
          </p:nvSpPr>
          <p:spPr>
            <a:xfrm>
              <a:off x="127000" y="301625"/>
              <a:ext cx="558800" cy="358775"/>
            </a:xfrm>
            <a:prstGeom prst="rect">
              <a:avLst/>
            </a:prstGeom>
          </p:spPr>
          <p:txBody>
            <a:bodyPr lIns="78591" tIns="78591" rIns="78591" bIns="78591" rtlCol="0" anchor="ctr"/>
            <a:lstStyle/>
            <a:p>
              <a:pPr algn="ctr">
                <a:lnSpc>
                  <a:spcPts val="1960"/>
                </a:lnSpc>
              </a:pPr>
              <a:endParaRPr/>
            </a:p>
          </p:txBody>
        </p:sp>
      </p:grpSp>
      <p:grpSp>
        <p:nvGrpSpPr>
          <p:cNvPr id="40" name="Group 40"/>
          <p:cNvGrpSpPr/>
          <p:nvPr/>
        </p:nvGrpSpPr>
        <p:grpSpPr>
          <a:xfrm rot="5400000">
            <a:off x="4287684" y="3816331"/>
            <a:ext cx="1643948" cy="488971"/>
            <a:chOff x="0" y="0"/>
            <a:chExt cx="860702" cy="256005"/>
          </a:xfrm>
        </p:grpSpPr>
        <p:sp>
          <p:nvSpPr>
            <p:cNvPr id="41" name="Freeform 41"/>
            <p:cNvSpPr/>
            <p:nvPr/>
          </p:nvSpPr>
          <p:spPr>
            <a:xfrm>
              <a:off x="0" y="0"/>
              <a:ext cx="860702" cy="256005"/>
            </a:xfrm>
            <a:custGeom>
              <a:avLst/>
              <a:gdLst/>
              <a:ahLst/>
              <a:cxnLst/>
              <a:rect l="l" t="t" r="r" b="b"/>
              <a:pathLst>
                <a:path w="860702" h="256005">
                  <a:moveTo>
                    <a:pt x="430351" y="0"/>
                  </a:moveTo>
                  <a:lnTo>
                    <a:pt x="860702" y="256005"/>
                  </a:lnTo>
                  <a:lnTo>
                    <a:pt x="0" y="256005"/>
                  </a:lnTo>
                  <a:lnTo>
                    <a:pt x="430351" y="0"/>
                  </a:lnTo>
                  <a:close/>
                </a:path>
              </a:pathLst>
            </a:custGeom>
            <a:solidFill>
              <a:srgbClr val="444BFC"/>
            </a:solidFill>
          </p:spPr>
        </p:sp>
        <p:sp>
          <p:nvSpPr>
            <p:cNvPr id="42" name="TextBox 42"/>
            <p:cNvSpPr txBox="1"/>
            <p:nvPr/>
          </p:nvSpPr>
          <p:spPr>
            <a:xfrm>
              <a:off x="127000" y="301625"/>
              <a:ext cx="558800" cy="358775"/>
            </a:xfrm>
            <a:prstGeom prst="rect">
              <a:avLst/>
            </a:prstGeom>
          </p:spPr>
          <p:txBody>
            <a:bodyPr lIns="78591" tIns="78591" rIns="78591" bIns="78591" rtlCol="0" anchor="ctr"/>
            <a:lstStyle/>
            <a:p>
              <a:pPr algn="ctr">
                <a:lnSpc>
                  <a:spcPts val="1960"/>
                </a:lnSpc>
              </a:pPr>
              <a:endParaRPr/>
            </a:p>
          </p:txBody>
        </p:sp>
      </p:grpSp>
      <p:grpSp>
        <p:nvGrpSpPr>
          <p:cNvPr id="43" name="Group 43"/>
          <p:cNvGrpSpPr/>
          <p:nvPr/>
        </p:nvGrpSpPr>
        <p:grpSpPr>
          <a:xfrm rot="-5400000">
            <a:off x="12233176" y="5981698"/>
            <a:ext cx="1643948" cy="488971"/>
            <a:chOff x="0" y="0"/>
            <a:chExt cx="860702" cy="256005"/>
          </a:xfrm>
        </p:grpSpPr>
        <p:sp>
          <p:nvSpPr>
            <p:cNvPr id="44" name="Freeform 44"/>
            <p:cNvSpPr/>
            <p:nvPr/>
          </p:nvSpPr>
          <p:spPr>
            <a:xfrm>
              <a:off x="0" y="0"/>
              <a:ext cx="860702" cy="256005"/>
            </a:xfrm>
            <a:custGeom>
              <a:avLst/>
              <a:gdLst/>
              <a:ahLst/>
              <a:cxnLst/>
              <a:rect l="l" t="t" r="r" b="b"/>
              <a:pathLst>
                <a:path w="860702" h="256005">
                  <a:moveTo>
                    <a:pt x="430351" y="0"/>
                  </a:moveTo>
                  <a:lnTo>
                    <a:pt x="860702" y="256005"/>
                  </a:lnTo>
                  <a:lnTo>
                    <a:pt x="0" y="256005"/>
                  </a:lnTo>
                  <a:lnTo>
                    <a:pt x="430351" y="0"/>
                  </a:lnTo>
                  <a:close/>
                </a:path>
              </a:pathLst>
            </a:custGeom>
            <a:solidFill>
              <a:srgbClr val="50504D"/>
            </a:solidFill>
          </p:spPr>
        </p:sp>
        <p:sp>
          <p:nvSpPr>
            <p:cNvPr id="45" name="TextBox 45"/>
            <p:cNvSpPr txBox="1"/>
            <p:nvPr/>
          </p:nvSpPr>
          <p:spPr>
            <a:xfrm>
              <a:off x="127000" y="301625"/>
              <a:ext cx="558800" cy="358775"/>
            </a:xfrm>
            <a:prstGeom prst="rect">
              <a:avLst/>
            </a:prstGeom>
          </p:spPr>
          <p:txBody>
            <a:bodyPr lIns="78591" tIns="78591" rIns="78591" bIns="78591" rtlCol="0" anchor="ctr"/>
            <a:lstStyle/>
            <a:p>
              <a:pPr algn="ctr">
                <a:lnSpc>
                  <a:spcPts val="1960"/>
                </a:lnSpc>
              </a:pPr>
              <a:endParaRPr/>
            </a:p>
          </p:txBody>
        </p:sp>
      </p:grpSp>
      <p:grpSp>
        <p:nvGrpSpPr>
          <p:cNvPr id="46" name="Group 46"/>
          <p:cNvGrpSpPr/>
          <p:nvPr/>
        </p:nvGrpSpPr>
        <p:grpSpPr>
          <a:xfrm rot="5400000">
            <a:off x="4287684" y="5974629"/>
            <a:ext cx="1643948" cy="488971"/>
            <a:chOff x="0" y="0"/>
            <a:chExt cx="860702" cy="256005"/>
          </a:xfrm>
        </p:grpSpPr>
        <p:sp>
          <p:nvSpPr>
            <p:cNvPr id="47" name="Freeform 47"/>
            <p:cNvSpPr/>
            <p:nvPr/>
          </p:nvSpPr>
          <p:spPr>
            <a:xfrm>
              <a:off x="0" y="0"/>
              <a:ext cx="860702" cy="256005"/>
            </a:xfrm>
            <a:custGeom>
              <a:avLst/>
              <a:gdLst/>
              <a:ahLst/>
              <a:cxnLst/>
              <a:rect l="l" t="t" r="r" b="b"/>
              <a:pathLst>
                <a:path w="860702" h="256005">
                  <a:moveTo>
                    <a:pt x="430351" y="0"/>
                  </a:moveTo>
                  <a:lnTo>
                    <a:pt x="860702" y="256005"/>
                  </a:lnTo>
                  <a:lnTo>
                    <a:pt x="0" y="256005"/>
                  </a:lnTo>
                  <a:lnTo>
                    <a:pt x="430351" y="0"/>
                  </a:lnTo>
                  <a:close/>
                </a:path>
              </a:pathLst>
            </a:custGeom>
            <a:solidFill>
              <a:srgbClr val="252DEF"/>
            </a:solidFill>
          </p:spPr>
        </p:sp>
        <p:sp>
          <p:nvSpPr>
            <p:cNvPr id="48" name="TextBox 48"/>
            <p:cNvSpPr txBox="1"/>
            <p:nvPr/>
          </p:nvSpPr>
          <p:spPr>
            <a:xfrm>
              <a:off x="127000" y="301625"/>
              <a:ext cx="558800" cy="358775"/>
            </a:xfrm>
            <a:prstGeom prst="rect">
              <a:avLst/>
            </a:prstGeom>
          </p:spPr>
          <p:txBody>
            <a:bodyPr lIns="78591" tIns="78591" rIns="78591" bIns="78591" rtlCol="0" anchor="ctr"/>
            <a:lstStyle/>
            <a:p>
              <a:pPr algn="ctr">
                <a:lnSpc>
                  <a:spcPts val="1960"/>
                </a:lnSpc>
              </a:pPr>
              <a:endParaRPr/>
            </a:p>
          </p:txBody>
        </p:sp>
      </p:grpSp>
      <p:grpSp>
        <p:nvGrpSpPr>
          <p:cNvPr id="49" name="Group 49"/>
          <p:cNvGrpSpPr/>
          <p:nvPr/>
        </p:nvGrpSpPr>
        <p:grpSpPr>
          <a:xfrm rot="-5400000">
            <a:off x="12233176" y="3823400"/>
            <a:ext cx="1643948" cy="488971"/>
            <a:chOff x="0" y="0"/>
            <a:chExt cx="860702" cy="256005"/>
          </a:xfrm>
        </p:grpSpPr>
        <p:sp>
          <p:nvSpPr>
            <p:cNvPr id="50" name="Freeform 50"/>
            <p:cNvSpPr/>
            <p:nvPr/>
          </p:nvSpPr>
          <p:spPr>
            <a:xfrm>
              <a:off x="0" y="0"/>
              <a:ext cx="860702" cy="256005"/>
            </a:xfrm>
            <a:custGeom>
              <a:avLst/>
              <a:gdLst/>
              <a:ahLst/>
              <a:cxnLst/>
              <a:rect l="l" t="t" r="r" b="b"/>
              <a:pathLst>
                <a:path w="860702" h="256005">
                  <a:moveTo>
                    <a:pt x="430351" y="0"/>
                  </a:moveTo>
                  <a:lnTo>
                    <a:pt x="860702" y="256005"/>
                  </a:lnTo>
                  <a:lnTo>
                    <a:pt x="0" y="256005"/>
                  </a:lnTo>
                  <a:lnTo>
                    <a:pt x="430351" y="0"/>
                  </a:lnTo>
                  <a:close/>
                </a:path>
              </a:pathLst>
            </a:custGeom>
            <a:solidFill>
              <a:srgbClr val="343432"/>
            </a:solidFill>
          </p:spPr>
        </p:sp>
        <p:sp>
          <p:nvSpPr>
            <p:cNvPr id="51" name="TextBox 51"/>
            <p:cNvSpPr txBox="1"/>
            <p:nvPr/>
          </p:nvSpPr>
          <p:spPr>
            <a:xfrm>
              <a:off x="127000" y="301625"/>
              <a:ext cx="558800" cy="358775"/>
            </a:xfrm>
            <a:prstGeom prst="rect">
              <a:avLst/>
            </a:prstGeom>
          </p:spPr>
          <p:txBody>
            <a:bodyPr lIns="78591" tIns="78591" rIns="78591" bIns="78591" rtlCol="0" anchor="ctr"/>
            <a:lstStyle/>
            <a:p>
              <a:pPr algn="ctr">
                <a:lnSpc>
                  <a:spcPts val="1960"/>
                </a:lnSpc>
              </a:pPr>
              <a:endParaRPr/>
            </a:p>
          </p:txBody>
        </p:sp>
      </p:grpSp>
      <p:grpSp>
        <p:nvGrpSpPr>
          <p:cNvPr id="52" name="Group 52"/>
          <p:cNvGrpSpPr/>
          <p:nvPr/>
        </p:nvGrpSpPr>
        <p:grpSpPr>
          <a:xfrm rot="5400000">
            <a:off x="5156735" y="8142568"/>
            <a:ext cx="1643948" cy="488971"/>
            <a:chOff x="0" y="0"/>
            <a:chExt cx="860702" cy="256005"/>
          </a:xfrm>
        </p:grpSpPr>
        <p:sp>
          <p:nvSpPr>
            <p:cNvPr id="53" name="Freeform 53"/>
            <p:cNvSpPr/>
            <p:nvPr/>
          </p:nvSpPr>
          <p:spPr>
            <a:xfrm>
              <a:off x="0" y="0"/>
              <a:ext cx="860702" cy="256005"/>
            </a:xfrm>
            <a:custGeom>
              <a:avLst/>
              <a:gdLst/>
              <a:ahLst/>
              <a:cxnLst/>
              <a:rect l="l" t="t" r="r" b="b"/>
              <a:pathLst>
                <a:path w="860702" h="256005">
                  <a:moveTo>
                    <a:pt x="430351" y="0"/>
                  </a:moveTo>
                  <a:lnTo>
                    <a:pt x="860702" y="256005"/>
                  </a:lnTo>
                  <a:lnTo>
                    <a:pt x="0" y="256005"/>
                  </a:lnTo>
                  <a:lnTo>
                    <a:pt x="430351" y="0"/>
                  </a:lnTo>
                  <a:close/>
                </a:path>
              </a:pathLst>
            </a:custGeom>
            <a:solidFill>
              <a:srgbClr val="060DB2"/>
            </a:solidFill>
          </p:spPr>
        </p:sp>
        <p:sp>
          <p:nvSpPr>
            <p:cNvPr id="54" name="TextBox 54"/>
            <p:cNvSpPr txBox="1"/>
            <p:nvPr/>
          </p:nvSpPr>
          <p:spPr>
            <a:xfrm>
              <a:off x="127000" y="301625"/>
              <a:ext cx="558800" cy="358775"/>
            </a:xfrm>
            <a:prstGeom prst="rect">
              <a:avLst/>
            </a:prstGeom>
          </p:spPr>
          <p:txBody>
            <a:bodyPr lIns="78591" tIns="78591" rIns="78591" bIns="78591" rtlCol="0" anchor="ctr"/>
            <a:lstStyle/>
            <a:p>
              <a:pPr algn="ctr">
                <a:lnSpc>
                  <a:spcPts val="1960"/>
                </a:lnSpc>
              </a:pPr>
              <a:endParaRPr/>
            </a:p>
          </p:txBody>
        </p:sp>
      </p:grpSp>
      <p:grpSp>
        <p:nvGrpSpPr>
          <p:cNvPr id="55" name="Group 55"/>
          <p:cNvGrpSpPr/>
          <p:nvPr/>
        </p:nvGrpSpPr>
        <p:grpSpPr>
          <a:xfrm rot="-5400000">
            <a:off x="11364125" y="1655462"/>
            <a:ext cx="1643948" cy="488971"/>
            <a:chOff x="0" y="0"/>
            <a:chExt cx="860702" cy="256005"/>
          </a:xfrm>
        </p:grpSpPr>
        <p:sp>
          <p:nvSpPr>
            <p:cNvPr id="56" name="Freeform 56"/>
            <p:cNvSpPr/>
            <p:nvPr/>
          </p:nvSpPr>
          <p:spPr>
            <a:xfrm>
              <a:off x="0" y="0"/>
              <a:ext cx="860702" cy="256005"/>
            </a:xfrm>
            <a:custGeom>
              <a:avLst/>
              <a:gdLst/>
              <a:ahLst/>
              <a:cxnLst/>
              <a:rect l="l" t="t" r="r" b="b"/>
              <a:pathLst>
                <a:path w="860702" h="256005">
                  <a:moveTo>
                    <a:pt x="430351" y="0"/>
                  </a:moveTo>
                  <a:lnTo>
                    <a:pt x="860702" y="256005"/>
                  </a:lnTo>
                  <a:lnTo>
                    <a:pt x="0" y="256005"/>
                  </a:lnTo>
                  <a:lnTo>
                    <a:pt x="430351" y="0"/>
                  </a:lnTo>
                  <a:close/>
                </a:path>
              </a:pathLst>
            </a:custGeom>
            <a:solidFill>
              <a:srgbClr val="211F1F"/>
            </a:solidFill>
          </p:spPr>
        </p:sp>
        <p:sp>
          <p:nvSpPr>
            <p:cNvPr id="57" name="TextBox 57"/>
            <p:cNvSpPr txBox="1"/>
            <p:nvPr/>
          </p:nvSpPr>
          <p:spPr>
            <a:xfrm>
              <a:off x="127000" y="301625"/>
              <a:ext cx="558800" cy="358775"/>
            </a:xfrm>
            <a:prstGeom prst="rect">
              <a:avLst/>
            </a:prstGeom>
          </p:spPr>
          <p:txBody>
            <a:bodyPr lIns="78591" tIns="78591" rIns="78591" bIns="78591" rtlCol="0" anchor="ctr"/>
            <a:lstStyle/>
            <a:p>
              <a:pPr algn="ctr">
                <a:lnSpc>
                  <a:spcPts val="1960"/>
                </a:lnSpc>
              </a:pPr>
              <a:endParaRPr/>
            </a:p>
          </p:txBody>
        </p:sp>
      </p:grpSp>
      <p:sp>
        <p:nvSpPr>
          <p:cNvPr id="58" name="TextBox 58"/>
          <p:cNvSpPr txBox="1"/>
          <p:nvPr/>
        </p:nvSpPr>
        <p:spPr>
          <a:xfrm>
            <a:off x="7122232" y="5436508"/>
            <a:ext cx="4043212" cy="995959"/>
          </a:xfrm>
          <a:prstGeom prst="rect">
            <a:avLst/>
          </a:prstGeom>
        </p:spPr>
        <p:txBody>
          <a:bodyPr lIns="0" tIns="0" rIns="0" bIns="0" rtlCol="0" anchor="t">
            <a:spAutoFit/>
          </a:bodyPr>
          <a:lstStyle/>
          <a:p>
            <a:pPr marL="0" lvl="0" indent="0" algn="ctr">
              <a:lnSpc>
                <a:spcPts val="2000"/>
              </a:lnSpc>
              <a:spcBef>
                <a:spcPct val="0"/>
              </a:spcBef>
            </a:pPr>
            <a:r>
              <a:rPr lang="en-US" sz="1640">
                <a:solidFill>
                  <a:srgbClr val="474747"/>
                </a:solidFill>
                <a:latin typeface="Montserrat Classic"/>
              </a:rPr>
              <a:t>Lorem ipsum dolor sit amet, consectetur adipiscing elit, sed do eiusmod tempor incididunt ut labore et dolore magna aliqua dolor sit.</a:t>
            </a:r>
          </a:p>
        </p:txBody>
      </p:sp>
      <p:sp>
        <p:nvSpPr>
          <p:cNvPr id="59" name="TextBox 59"/>
          <p:cNvSpPr txBox="1"/>
          <p:nvPr/>
        </p:nvSpPr>
        <p:spPr>
          <a:xfrm>
            <a:off x="7048755" y="3992245"/>
            <a:ext cx="4190165" cy="1307973"/>
          </a:xfrm>
          <a:prstGeom prst="rect">
            <a:avLst/>
          </a:prstGeom>
        </p:spPr>
        <p:txBody>
          <a:bodyPr lIns="0" tIns="0" rIns="0" bIns="0" rtlCol="0" anchor="t">
            <a:spAutoFit/>
          </a:bodyPr>
          <a:lstStyle/>
          <a:p>
            <a:pPr marL="0" lvl="0" indent="0" algn="ctr">
              <a:lnSpc>
                <a:spcPts val="5135"/>
              </a:lnSpc>
            </a:pPr>
            <a:r>
              <a:rPr lang="en-US" sz="4799" spc="143">
                <a:solidFill>
                  <a:srgbClr val="0E16D4"/>
                </a:solidFill>
                <a:latin typeface="Montserrat Heavy"/>
              </a:rPr>
              <a:t>Mapa conceptual</a:t>
            </a:r>
          </a:p>
        </p:txBody>
      </p:sp>
      <p:sp>
        <p:nvSpPr>
          <p:cNvPr id="60" name="TextBox 60"/>
          <p:cNvSpPr txBox="1"/>
          <p:nvPr/>
        </p:nvSpPr>
        <p:spPr>
          <a:xfrm>
            <a:off x="7694996" y="3486853"/>
            <a:ext cx="2897684" cy="274881"/>
          </a:xfrm>
          <a:prstGeom prst="rect">
            <a:avLst/>
          </a:prstGeom>
        </p:spPr>
        <p:txBody>
          <a:bodyPr lIns="0" tIns="0" rIns="0" bIns="0" rtlCol="0" anchor="t">
            <a:spAutoFit/>
          </a:bodyPr>
          <a:lstStyle/>
          <a:p>
            <a:pPr marL="0" lvl="0" indent="0" algn="ctr">
              <a:lnSpc>
                <a:spcPts val="2196"/>
              </a:lnSpc>
            </a:pPr>
            <a:r>
              <a:rPr lang="en-US" sz="1845">
                <a:solidFill>
                  <a:srgbClr val="FFFFFF"/>
                </a:solidFill>
                <a:latin typeface="Montserrat Classic Bold"/>
              </a:rPr>
              <a:t>Redes sociales</a:t>
            </a:r>
          </a:p>
        </p:txBody>
      </p:sp>
      <p:grpSp>
        <p:nvGrpSpPr>
          <p:cNvPr id="61" name="Group 61"/>
          <p:cNvGrpSpPr/>
          <p:nvPr/>
        </p:nvGrpSpPr>
        <p:grpSpPr>
          <a:xfrm>
            <a:off x="1749436" y="1077973"/>
            <a:ext cx="3937163" cy="1643948"/>
            <a:chOff x="0" y="0"/>
            <a:chExt cx="1043342" cy="435644"/>
          </a:xfrm>
        </p:grpSpPr>
        <p:sp>
          <p:nvSpPr>
            <p:cNvPr id="62" name="Freeform 62"/>
            <p:cNvSpPr/>
            <p:nvPr/>
          </p:nvSpPr>
          <p:spPr>
            <a:xfrm>
              <a:off x="0" y="0"/>
              <a:ext cx="1043342" cy="435644"/>
            </a:xfrm>
            <a:custGeom>
              <a:avLst/>
              <a:gdLst/>
              <a:ahLst/>
              <a:cxnLst/>
              <a:rect l="l" t="t" r="r" b="b"/>
              <a:pathLst>
                <a:path w="1043342" h="435644">
                  <a:moveTo>
                    <a:pt x="0" y="0"/>
                  </a:moveTo>
                  <a:lnTo>
                    <a:pt x="1043342" y="0"/>
                  </a:lnTo>
                  <a:lnTo>
                    <a:pt x="1043342" y="435644"/>
                  </a:lnTo>
                  <a:lnTo>
                    <a:pt x="0" y="435644"/>
                  </a:lnTo>
                  <a:close/>
                </a:path>
              </a:pathLst>
            </a:custGeom>
            <a:solidFill>
              <a:srgbClr val="5F66FF"/>
            </a:solidFill>
          </p:spPr>
        </p:sp>
        <p:sp>
          <p:nvSpPr>
            <p:cNvPr id="63" name="TextBox 63"/>
            <p:cNvSpPr txBox="1"/>
            <p:nvPr/>
          </p:nvSpPr>
          <p:spPr>
            <a:xfrm>
              <a:off x="0" y="-19050"/>
              <a:ext cx="812800" cy="831850"/>
            </a:xfrm>
            <a:prstGeom prst="rect">
              <a:avLst/>
            </a:prstGeom>
          </p:spPr>
          <p:txBody>
            <a:bodyPr lIns="50800" tIns="50800" rIns="50800" bIns="50800" rtlCol="0" anchor="ctr"/>
            <a:lstStyle/>
            <a:p>
              <a:pPr algn="ctr">
                <a:lnSpc>
                  <a:spcPts val="1809"/>
                </a:lnSpc>
              </a:pPr>
              <a:endParaRPr/>
            </a:p>
          </p:txBody>
        </p:sp>
      </p:grpSp>
      <p:grpSp>
        <p:nvGrpSpPr>
          <p:cNvPr id="64" name="Group 64"/>
          <p:cNvGrpSpPr/>
          <p:nvPr/>
        </p:nvGrpSpPr>
        <p:grpSpPr>
          <a:xfrm>
            <a:off x="880385" y="3240342"/>
            <a:ext cx="3937163" cy="1643948"/>
            <a:chOff x="0" y="0"/>
            <a:chExt cx="1043342" cy="435644"/>
          </a:xfrm>
        </p:grpSpPr>
        <p:sp>
          <p:nvSpPr>
            <p:cNvPr id="65" name="Freeform 65"/>
            <p:cNvSpPr/>
            <p:nvPr/>
          </p:nvSpPr>
          <p:spPr>
            <a:xfrm>
              <a:off x="0" y="0"/>
              <a:ext cx="1043342" cy="435644"/>
            </a:xfrm>
            <a:custGeom>
              <a:avLst/>
              <a:gdLst/>
              <a:ahLst/>
              <a:cxnLst/>
              <a:rect l="l" t="t" r="r" b="b"/>
              <a:pathLst>
                <a:path w="1043342" h="435644">
                  <a:moveTo>
                    <a:pt x="0" y="0"/>
                  </a:moveTo>
                  <a:lnTo>
                    <a:pt x="1043342" y="0"/>
                  </a:lnTo>
                  <a:lnTo>
                    <a:pt x="1043342" y="435644"/>
                  </a:lnTo>
                  <a:lnTo>
                    <a:pt x="0" y="435644"/>
                  </a:lnTo>
                  <a:close/>
                </a:path>
              </a:pathLst>
            </a:custGeom>
            <a:solidFill>
              <a:srgbClr val="444BFC"/>
            </a:solidFill>
            <a:ln cap="sq">
              <a:noFill/>
              <a:prstDash val="solid"/>
              <a:miter/>
            </a:ln>
          </p:spPr>
        </p:sp>
        <p:sp>
          <p:nvSpPr>
            <p:cNvPr id="66" name="TextBox 66"/>
            <p:cNvSpPr txBox="1"/>
            <p:nvPr/>
          </p:nvSpPr>
          <p:spPr>
            <a:xfrm>
              <a:off x="0" y="0"/>
              <a:ext cx="812800" cy="812800"/>
            </a:xfrm>
            <a:prstGeom prst="rect">
              <a:avLst/>
            </a:prstGeom>
          </p:spPr>
          <p:txBody>
            <a:bodyPr lIns="50800" tIns="50800" rIns="50800" bIns="50800" rtlCol="0" anchor="ctr"/>
            <a:lstStyle/>
            <a:p>
              <a:pPr marL="0" lvl="0" indent="0" algn="ctr">
                <a:lnSpc>
                  <a:spcPts val="378"/>
                </a:lnSpc>
                <a:spcBef>
                  <a:spcPct val="0"/>
                </a:spcBef>
              </a:pPr>
              <a:endParaRPr/>
            </a:p>
          </p:txBody>
        </p:sp>
      </p:grpSp>
      <p:grpSp>
        <p:nvGrpSpPr>
          <p:cNvPr id="67" name="Group 67"/>
          <p:cNvGrpSpPr/>
          <p:nvPr/>
        </p:nvGrpSpPr>
        <p:grpSpPr>
          <a:xfrm>
            <a:off x="2003403" y="1274532"/>
            <a:ext cx="3492695" cy="1247832"/>
            <a:chOff x="0" y="0"/>
            <a:chExt cx="4656927" cy="1663776"/>
          </a:xfrm>
        </p:grpSpPr>
        <p:sp>
          <p:nvSpPr>
            <p:cNvPr id="68" name="TextBox 68"/>
            <p:cNvSpPr txBox="1"/>
            <p:nvPr/>
          </p:nvSpPr>
          <p:spPr>
            <a:xfrm>
              <a:off x="0" y="0"/>
              <a:ext cx="4656927" cy="635000"/>
            </a:xfrm>
            <a:prstGeom prst="rect">
              <a:avLst/>
            </a:prstGeom>
          </p:spPr>
          <p:txBody>
            <a:bodyPr lIns="0" tIns="0" rIns="0" bIns="0" rtlCol="0" anchor="t">
              <a:spAutoFit/>
            </a:bodyPr>
            <a:lstStyle/>
            <a:p>
              <a:pPr marL="0" lvl="0" indent="0" algn="l">
                <a:lnSpc>
                  <a:spcPts val="1927"/>
                </a:lnSpc>
              </a:pPr>
              <a:r>
                <a:rPr lang="en-US" sz="1606">
                  <a:solidFill>
                    <a:srgbClr val="FFFFFF"/>
                  </a:solidFill>
                  <a:latin typeface="Montserrat Classic Bold"/>
                </a:rPr>
                <a:t>Para potenciar la imagen de la empresa</a:t>
              </a:r>
            </a:p>
          </p:txBody>
        </p:sp>
        <p:sp>
          <p:nvSpPr>
            <p:cNvPr id="69" name="TextBox 69"/>
            <p:cNvSpPr txBox="1"/>
            <p:nvPr/>
          </p:nvSpPr>
          <p:spPr>
            <a:xfrm>
              <a:off x="0" y="794303"/>
              <a:ext cx="4643484" cy="869473"/>
            </a:xfrm>
            <a:prstGeom prst="rect">
              <a:avLst/>
            </a:prstGeom>
          </p:spPr>
          <p:txBody>
            <a:bodyPr lIns="0" tIns="0" rIns="0" bIns="0" rtlCol="0" anchor="t">
              <a:spAutoFit/>
            </a:bodyPr>
            <a:lstStyle/>
            <a:p>
              <a:pPr marL="0" lvl="0" indent="0" algn="l">
                <a:lnSpc>
                  <a:spcPts val="1315"/>
                </a:lnSpc>
                <a:spcBef>
                  <a:spcPct val="0"/>
                </a:spcBef>
              </a:pPr>
              <a:r>
                <a:rPr lang="en-US" sz="1078">
                  <a:solidFill>
                    <a:srgbClr val="FFFFFF"/>
                  </a:solidFill>
                  <a:latin typeface="Montserrat Classic"/>
                </a:rPr>
                <a:t>Lorem ipsum dolor sit amet, consectetur adipiscing elit, sed do eiusmod tempor incididunt ut labore et dolore magna aliqua. Fermentum leo vel orci porta. </a:t>
              </a:r>
            </a:p>
          </p:txBody>
        </p:sp>
      </p:grpSp>
      <p:grpSp>
        <p:nvGrpSpPr>
          <p:cNvPr id="70" name="Group 70"/>
          <p:cNvGrpSpPr/>
          <p:nvPr/>
        </p:nvGrpSpPr>
        <p:grpSpPr>
          <a:xfrm>
            <a:off x="1134352" y="3436901"/>
            <a:ext cx="3492695" cy="1247832"/>
            <a:chOff x="0" y="0"/>
            <a:chExt cx="4656927" cy="1663776"/>
          </a:xfrm>
        </p:grpSpPr>
        <p:sp>
          <p:nvSpPr>
            <p:cNvPr id="71" name="TextBox 71"/>
            <p:cNvSpPr txBox="1"/>
            <p:nvPr/>
          </p:nvSpPr>
          <p:spPr>
            <a:xfrm>
              <a:off x="0" y="0"/>
              <a:ext cx="4656927" cy="635000"/>
            </a:xfrm>
            <a:prstGeom prst="rect">
              <a:avLst/>
            </a:prstGeom>
          </p:spPr>
          <p:txBody>
            <a:bodyPr lIns="0" tIns="0" rIns="0" bIns="0" rtlCol="0" anchor="t">
              <a:spAutoFit/>
            </a:bodyPr>
            <a:lstStyle/>
            <a:p>
              <a:pPr marL="0" lvl="0" indent="0" algn="l">
                <a:lnSpc>
                  <a:spcPts val="1927"/>
                </a:lnSpc>
              </a:pPr>
              <a:r>
                <a:rPr lang="en-US" sz="1606">
                  <a:solidFill>
                    <a:srgbClr val="FFFFFF"/>
                  </a:solidFill>
                  <a:latin typeface="Montserrat Classic Bold"/>
                </a:rPr>
                <a:t>Para diferenciarse de la competencia</a:t>
              </a:r>
            </a:p>
          </p:txBody>
        </p:sp>
        <p:sp>
          <p:nvSpPr>
            <p:cNvPr id="72" name="TextBox 72"/>
            <p:cNvSpPr txBox="1"/>
            <p:nvPr/>
          </p:nvSpPr>
          <p:spPr>
            <a:xfrm>
              <a:off x="0" y="794303"/>
              <a:ext cx="4643484" cy="869473"/>
            </a:xfrm>
            <a:prstGeom prst="rect">
              <a:avLst/>
            </a:prstGeom>
          </p:spPr>
          <p:txBody>
            <a:bodyPr lIns="0" tIns="0" rIns="0" bIns="0" rtlCol="0" anchor="t">
              <a:spAutoFit/>
            </a:bodyPr>
            <a:lstStyle/>
            <a:p>
              <a:pPr marL="0" lvl="0" indent="0" algn="l">
                <a:lnSpc>
                  <a:spcPts val="1315"/>
                </a:lnSpc>
                <a:spcBef>
                  <a:spcPct val="0"/>
                </a:spcBef>
              </a:pPr>
              <a:r>
                <a:rPr lang="en-US" sz="1078">
                  <a:solidFill>
                    <a:srgbClr val="FFFFFF"/>
                  </a:solidFill>
                  <a:latin typeface="Montserrat Classic"/>
                </a:rPr>
                <a:t>Lorem ipsum dolor sit amet, consectetur adipiscing elit, sed do eiusmod tempor incididunt ut labore et dolore magna aliqua. Fermentum leo vel orci porta. </a:t>
              </a:r>
            </a:p>
          </p:txBody>
        </p:sp>
      </p:grpSp>
      <p:grpSp>
        <p:nvGrpSpPr>
          <p:cNvPr id="73" name="Group 73"/>
          <p:cNvGrpSpPr/>
          <p:nvPr/>
        </p:nvGrpSpPr>
        <p:grpSpPr>
          <a:xfrm>
            <a:off x="880385" y="5402710"/>
            <a:ext cx="3937163" cy="1643948"/>
            <a:chOff x="0" y="0"/>
            <a:chExt cx="1043342" cy="435644"/>
          </a:xfrm>
        </p:grpSpPr>
        <p:sp>
          <p:nvSpPr>
            <p:cNvPr id="74" name="Freeform 74"/>
            <p:cNvSpPr/>
            <p:nvPr/>
          </p:nvSpPr>
          <p:spPr>
            <a:xfrm>
              <a:off x="0" y="0"/>
              <a:ext cx="1043342" cy="435644"/>
            </a:xfrm>
            <a:custGeom>
              <a:avLst/>
              <a:gdLst/>
              <a:ahLst/>
              <a:cxnLst/>
              <a:rect l="l" t="t" r="r" b="b"/>
              <a:pathLst>
                <a:path w="1043342" h="435644">
                  <a:moveTo>
                    <a:pt x="0" y="0"/>
                  </a:moveTo>
                  <a:lnTo>
                    <a:pt x="1043342" y="0"/>
                  </a:lnTo>
                  <a:lnTo>
                    <a:pt x="1043342" y="435644"/>
                  </a:lnTo>
                  <a:lnTo>
                    <a:pt x="0" y="435644"/>
                  </a:lnTo>
                  <a:close/>
                </a:path>
              </a:pathLst>
            </a:custGeom>
            <a:solidFill>
              <a:srgbClr val="252DEF"/>
            </a:solidFill>
            <a:ln cap="sq">
              <a:noFill/>
              <a:prstDash val="solid"/>
              <a:miter/>
            </a:ln>
          </p:spPr>
        </p:sp>
        <p:sp>
          <p:nvSpPr>
            <p:cNvPr id="75" name="TextBox 75"/>
            <p:cNvSpPr txBox="1"/>
            <p:nvPr/>
          </p:nvSpPr>
          <p:spPr>
            <a:xfrm>
              <a:off x="0" y="0"/>
              <a:ext cx="812800" cy="812800"/>
            </a:xfrm>
            <a:prstGeom prst="rect">
              <a:avLst/>
            </a:prstGeom>
          </p:spPr>
          <p:txBody>
            <a:bodyPr lIns="50800" tIns="50800" rIns="50800" bIns="50800" rtlCol="0" anchor="ctr"/>
            <a:lstStyle/>
            <a:p>
              <a:pPr marL="0" lvl="0" indent="0" algn="ctr">
                <a:lnSpc>
                  <a:spcPts val="378"/>
                </a:lnSpc>
                <a:spcBef>
                  <a:spcPct val="0"/>
                </a:spcBef>
              </a:pPr>
              <a:endParaRPr/>
            </a:p>
          </p:txBody>
        </p:sp>
      </p:grpSp>
      <p:grpSp>
        <p:nvGrpSpPr>
          <p:cNvPr id="76" name="Group 76"/>
          <p:cNvGrpSpPr/>
          <p:nvPr/>
        </p:nvGrpSpPr>
        <p:grpSpPr>
          <a:xfrm>
            <a:off x="1134352" y="5599269"/>
            <a:ext cx="3492695" cy="1247832"/>
            <a:chOff x="0" y="0"/>
            <a:chExt cx="4656927" cy="1663776"/>
          </a:xfrm>
        </p:grpSpPr>
        <p:sp>
          <p:nvSpPr>
            <p:cNvPr id="77" name="TextBox 77"/>
            <p:cNvSpPr txBox="1"/>
            <p:nvPr/>
          </p:nvSpPr>
          <p:spPr>
            <a:xfrm>
              <a:off x="0" y="0"/>
              <a:ext cx="4656927" cy="635000"/>
            </a:xfrm>
            <a:prstGeom prst="rect">
              <a:avLst/>
            </a:prstGeom>
          </p:spPr>
          <p:txBody>
            <a:bodyPr lIns="0" tIns="0" rIns="0" bIns="0" rtlCol="0" anchor="t">
              <a:spAutoFit/>
            </a:bodyPr>
            <a:lstStyle/>
            <a:p>
              <a:pPr marL="0" lvl="0" indent="0" algn="l">
                <a:lnSpc>
                  <a:spcPts val="1927"/>
                </a:lnSpc>
              </a:pPr>
              <a:r>
                <a:rPr lang="en-US" sz="1606">
                  <a:solidFill>
                    <a:srgbClr val="FFFFFF"/>
                  </a:solidFill>
                  <a:latin typeface="Montserrat Classic Bold"/>
                </a:rPr>
                <a:t>Para tener contacto directo con el público</a:t>
              </a:r>
            </a:p>
          </p:txBody>
        </p:sp>
        <p:sp>
          <p:nvSpPr>
            <p:cNvPr id="78" name="TextBox 78"/>
            <p:cNvSpPr txBox="1"/>
            <p:nvPr/>
          </p:nvSpPr>
          <p:spPr>
            <a:xfrm>
              <a:off x="0" y="794303"/>
              <a:ext cx="4643484" cy="869473"/>
            </a:xfrm>
            <a:prstGeom prst="rect">
              <a:avLst/>
            </a:prstGeom>
          </p:spPr>
          <p:txBody>
            <a:bodyPr lIns="0" tIns="0" rIns="0" bIns="0" rtlCol="0" anchor="t">
              <a:spAutoFit/>
            </a:bodyPr>
            <a:lstStyle/>
            <a:p>
              <a:pPr marL="0" lvl="0" indent="0" algn="l">
                <a:lnSpc>
                  <a:spcPts val="1315"/>
                </a:lnSpc>
                <a:spcBef>
                  <a:spcPct val="0"/>
                </a:spcBef>
              </a:pPr>
              <a:r>
                <a:rPr lang="en-US" sz="1078">
                  <a:solidFill>
                    <a:srgbClr val="FFFFFF"/>
                  </a:solidFill>
                  <a:latin typeface="Montserrat Classic"/>
                </a:rPr>
                <a:t>Lorem ipsum dolor sit amet, consectetur adipiscing elit, sed do eiusmod tempor incididunt ut labore et dolore magna aliqua. Fermentum leo vel orci porta. </a:t>
              </a:r>
            </a:p>
          </p:txBody>
        </p:sp>
      </p:grpSp>
      <p:grpSp>
        <p:nvGrpSpPr>
          <p:cNvPr id="79" name="Group 79"/>
          <p:cNvGrpSpPr/>
          <p:nvPr/>
        </p:nvGrpSpPr>
        <p:grpSpPr>
          <a:xfrm>
            <a:off x="1749436" y="7565079"/>
            <a:ext cx="3937163" cy="1643948"/>
            <a:chOff x="0" y="0"/>
            <a:chExt cx="1043342" cy="435644"/>
          </a:xfrm>
        </p:grpSpPr>
        <p:sp>
          <p:nvSpPr>
            <p:cNvPr id="80" name="Freeform 80"/>
            <p:cNvSpPr/>
            <p:nvPr/>
          </p:nvSpPr>
          <p:spPr>
            <a:xfrm>
              <a:off x="0" y="0"/>
              <a:ext cx="1043342" cy="435644"/>
            </a:xfrm>
            <a:custGeom>
              <a:avLst/>
              <a:gdLst/>
              <a:ahLst/>
              <a:cxnLst/>
              <a:rect l="l" t="t" r="r" b="b"/>
              <a:pathLst>
                <a:path w="1043342" h="435644">
                  <a:moveTo>
                    <a:pt x="0" y="0"/>
                  </a:moveTo>
                  <a:lnTo>
                    <a:pt x="1043342" y="0"/>
                  </a:lnTo>
                  <a:lnTo>
                    <a:pt x="1043342" y="435644"/>
                  </a:lnTo>
                  <a:lnTo>
                    <a:pt x="0" y="435644"/>
                  </a:lnTo>
                  <a:close/>
                </a:path>
              </a:pathLst>
            </a:custGeom>
            <a:solidFill>
              <a:srgbClr val="060DB2"/>
            </a:solidFill>
            <a:ln cap="sq">
              <a:noFill/>
              <a:prstDash val="solid"/>
              <a:miter/>
            </a:ln>
          </p:spPr>
        </p:sp>
        <p:sp>
          <p:nvSpPr>
            <p:cNvPr id="81" name="TextBox 81"/>
            <p:cNvSpPr txBox="1"/>
            <p:nvPr/>
          </p:nvSpPr>
          <p:spPr>
            <a:xfrm>
              <a:off x="0" y="0"/>
              <a:ext cx="812800" cy="812800"/>
            </a:xfrm>
            <a:prstGeom prst="rect">
              <a:avLst/>
            </a:prstGeom>
          </p:spPr>
          <p:txBody>
            <a:bodyPr lIns="50800" tIns="50800" rIns="50800" bIns="50800" rtlCol="0" anchor="ctr"/>
            <a:lstStyle/>
            <a:p>
              <a:pPr marL="0" lvl="0" indent="0" algn="ctr">
                <a:lnSpc>
                  <a:spcPts val="378"/>
                </a:lnSpc>
                <a:spcBef>
                  <a:spcPct val="0"/>
                </a:spcBef>
              </a:pPr>
              <a:endParaRPr/>
            </a:p>
          </p:txBody>
        </p:sp>
      </p:grpSp>
      <p:grpSp>
        <p:nvGrpSpPr>
          <p:cNvPr id="82" name="Group 82"/>
          <p:cNvGrpSpPr/>
          <p:nvPr/>
        </p:nvGrpSpPr>
        <p:grpSpPr>
          <a:xfrm>
            <a:off x="2003403" y="7761638"/>
            <a:ext cx="3492695" cy="1009707"/>
            <a:chOff x="0" y="0"/>
            <a:chExt cx="4656927" cy="1346276"/>
          </a:xfrm>
        </p:grpSpPr>
        <p:sp>
          <p:nvSpPr>
            <p:cNvPr id="83" name="TextBox 83"/>
            <p:cNvSpPr txBox="1"/>
            <p:nvPr/>
          </p:nvSpPr>
          <p:spPr>
            <a:xfrm>
              <a:off x="0" y="0"/>
              <a:ext cx="4656927" cy="317500"/>
            </a:xfrm>
            <a:prstGeom prst="rect">
              <a:avLst/>
            </a:prstGeom>
          </p:spPr>
          <p:txBody>
            <a:bodyPr lIns="0" tIns="0" rIns="0" bIns="0" rtlCol="0" anchor="t">
              <a:spAutoFit/>
            </a:bodyPr>
            <a:lstStyle/>
            <a:p>
              <a:pPr marL="0" lvl="0" indent="0" algn="l">
                <a:lnSpc>
                  <a:spcPts val="1927"/>
                </a:lnSpc>
              </a:pPr>
              <a:r>
                <a:rPr lang="en-US" sz="1606">
                  <a:solidFill>
                    <a:srgbClr val="FFFFFF"/>
                  </a:solidFill>
                  <a:latin typeface="Montserrat Classic Bold"/>
                </a:rPr>
                <a:t>Para fidelizar a los clientes</a:t>
              </a:r>
            </a:p>
          </p:txBody>
        </p:sp>
        <p:sp>
          <p:nvSpPr>
            <p:cNvPr id="84" name="TextBox 84"/>
            <p:cNvSpPr txBox="1"/>
            <p:nvPr/>
          </p:nvSpPr>
          <p:spPr>
            <a:xfrm>
              <a:off x="0" y="476803"/>
              <a:ext cx="4643484" cy="869473"/>
            </a:xfrm>
            <a:prstGeom prst="rect">
              <a:avLst/>
            </a:prstGeom>
          </p:spPr>
          <p:txBody>
            <a:bodyPr lIns="0" tIns="0" rIns="0" bIns="0" rtlCol="0" anchor="t">
              <a:spAutoFit/>
            </a:bodyPr>
            <a:lstStyle/>
            <a:p>
              <a:pPr marL="0" lvl="0" indent="0" algn="l">
                <a:lnSpc>
                  <a:spcPts val="1315"/>
                </a:lnSpc>
                <a:spcBef>
                  <a:spcPct val="0"/>
                </a:spcBef>
              </a:pPr>
              <a:r>
                <a:rPr lang="en-US" sz="1078">
                  <a:solidFill>
                    <a:srgbClr val="FFFFFF"/>
                  </a:solidFill>
                  <a:latin typeface="Montserrat Classic"/>
                </a:rPr>
                <a:t>Lorem ipsum dolor sit amet, consectetur adipiscing elit, sed do eiusmod tempor incididunt ut labore et dolore magna aliqua. Fermentum leo vel orci porta. </a:t>
              </a:r>
            </a:p>
          </p:txBody>
        </p:sp>
      </p:grpSp>
      <p:grpSp>
        <p:nvGrpSpPr>
          <p:cNvPr id="85" name="Group 85"/>
          <p:cNvGrpSpPr/>
          <p:nvPr/>
        </p:nvGrpSpPr>
        <p:grpSpPr>
          <a:xfrm>
            <a:off x="12491759" y="1077973"/>
            <a:ext cx="3937163" cy="1643948"/>
            <a:chOff x="0" y="0"/>
            <a:chExt cx="1043342" cy="435644"/>
          </a:xfrm>
        </p:grpSpPr>
        <p:sp>
          <p:nvSpPr>
            <p:cNvPr id="86" name="Freeform 86"/>
            <p:cNvSpPr/>
            <p:nvPr/>
          </p:nvSpPr>
          <p:spPr>
            <a:xfrm>
              <a:off x="0" y="0"/>
              <a:ext cx="1043342" cy="435644"/>
            </a:xfrm>
            <a:custGeom>
              <a:avLst/>
              <a:gdLst/>
              <a:ahLst/>
              <a:cxnLst/>
              <a:rect l="l" t="t" r="r" b="b"/>
              <a:pathLst>
                <a:path w="1043342" h="435644">
                  <a:moveTo>
                    <a:pt x="0" y="0"/>
                  </a:moveTo>
                  <a:lnTo>
                    <a:pt x="1043342" y="0"/>
                  </a:lnTo>
                  <a:lnTo>
                    <a:pt x="1043342" y="435644"/>
                  </a:lnTo>
                  <a:lnTo>
                    <a:pt x="0" y="435644"/>
                  </a:lnTo>
                  <a:close/>
                </a:path>
              </a:pathLst>
            </a:custGeom>
            <a:solidFill>
              <a:srgbClr val="211F1F"/>
            </a:solidFill>
            <a:ln cap="sq">
              <a:noFill/>
              <a:prstDash val="solid"/>
              <a:miter/>
            </a:ln>
          </p:spPr>
        </p:sp>
        <p:sp>
          <p:nvSpPr>
            <p:cNvPr id="87" name="TextBox 87"/>
            <p:cNvSpPr txBox="1"/>
            <p:nvPr/>
          </p:nvSpPr>
          <p:spPr>
            <a:xfrm>
              <a:off x="0" y="0"/>
              <a:ext cx="812800" cy="812800"/>
            </a:xfrm>
            <a:prstGeom prst="rect">
              <a:avLst/>
            </a:prstGeom>
          </p:spPr>
          <p:txBody>
            <a:bodyPr lIns="50800" tIns="50800" rIns="50800" bIns="50800" rtlCol="0" anchor="ctr"/>
            <a:lstStyle/>
            <a:p>
              <a:pPr marL="0" lvl="0" indent="0" algn="ctr">
                <a:lnSpc>
                  <a:spcPts val="378"/>
                </a:lnSpc>
                <a:spcBef>
                  <a:spcPct val="0"/>
                </a:spcBef>
              </a:pPr>
              <a:endParaRPr/>
            </a:p>
          </p:txBody>
        </p:sp>
      </p:grpSp>
      <p:grpSp>
        <p:nvGrpSpPr>
          <p:cNvPr id="88" name="Group 88"/>
          <p:cNvGrpSpPr/>
          <p:nvPr/>
        </p:nvGrpSpPr>
        <p:grpSpPr>
          <a:xfrm>
            <a:off x="13366311" y="3240342"/>
            <a:ext cx="3937163" cy="1643948"/>
            <a:chOff x="0" y="0"/>
            <a:chExt cx="1043342" cy="435644"/>
          </a:xfrm>
        </p:grpSpPr>
        <p:sp>
          <p:nvSpPr>
            <p:cNvPr id="89" name="Freeform 89"/>
            <p:cNvSpPr/>
            <p:nvPr/>
          </p:nvSpPr>
          <p:spPr>
            <a:xfrm>
              <a:off x="0" y="0"/>
              <a:ext cx="1043342" cy="435644"/>
            </a:xfrm>
            <a:custGeom>
              <a:avLst/>
              <a:gdLst/>
              <a:ahLst/>
              <a:cxnLst/>
              <a:rect l="l" t="t" r="r" b="b"/>
              <a:pathLst>
                <a:path w="1043342" h="435644">
                  <a:moveTo>
                    <a:pt x="0" y="0"/>
                  </a:moveTo>
                  <a:lnTo>
                    <a:pt x="1043342" y="0"/>
                  </a:lnTo>
                  <a:lnTo>
                    <a:pt x="1043342" y="435644"/>
                  </a:lnTo>
                  <a:lnTo>
                    <a:pt x="0" y="435644"/>
                  </a:lnTo>
                  <a:close/>
                </a:path>
              </a:pathLst>
            </a:custGeom>
            <a:solidFill>
              <a:srgbClr val="343432"/>
            </a:solidFill>
            <a:ln cap="sq">
              <a:noFill/>
              <a:prstDash val="solid"/>
              <a:miter/>
            </a:ln>
          </p:spPr>
        </p:sp>
        <p:sp>
          <p:nvSpPr>
            <p:cNvPr id="90" name="TextBox 90"/>
            <p:cNvSpPr txBox="1"/>
            <p:nvPr/>
          </p:nvSpPr>
          <p:spPr>
            <a:xfrm>
              <a:off x="0" y="0"/>
              <a:ext cx="812800" cy="812800"/>
            </a:xfrm>
            <a:prstGeom prst="rect">
              <a:avLst/>
            </a:prstGeom>
          </p:spPr>
          <p:txBody>
            <a:bodyPr lIns="50800" tIns="50800" rIns="50800" bIns="50800" rtlCol="0" anchor="ctr"/>
            <a:lstStyle/>
            <a:p>
              <a:pPr marL="0" lvl="0" indent="0" algn="ctr">
                <a:lnSpc>
                  <a:spcPts val="378"/>
                </a:lnSpc>
                <a:spcBef>
                  <a:spcPct val="0"/>
                </a:spcBef>
              </a:pPr>
              <a:endParaRPr/>
            </a:p>
          </p:txBody>
        </p:sp>
      </p:grpSp>
      <p:grpSp>
        <p:nvGrpSpPr>
          <p:cNvPr id="91" name="Group 91"/>
          <p:cNvGrpSpPr/>
          <p:nvPr/>
        </p:nvGrpSpPr>
        <p:grpSpPr>
          <a:xfrm>
            <a:off x="12774302" y="1274532"/>
            <a:ext cx="3492695" cy="1247832"/>
            <a:chOff x="0" y="0"/>
            <a:chExt cx="4656927" cy="1663776"/>
          </a:xfrm>
        </p:grpSpPr>
        <p:sp>
          <p:nvSpPr>
            <p:cNvPr id="92" name="TextBox 92"/>
            <p:cNvSpPr txBox="1"/>
            <p:nvPr/>
          </p:nvSpPr>
          <p:spPr>
            <a:xfrm>
              <a:off x="0" y="0"/>
              <a:ext cx="4656927" cy="635000"/>
            </a:xfrm>
            <a:prstGeom prst="rect">
              <a:avLst/>
            </a:prstGeom>
          </p:spPr>
          <p:txBody>
            <a:bodyPr lIns="0" tIns="0" rIns="0" bIns="0" rtlCol="0" anchor="t">
              <a:spAutoFit/>
            </a:bodyPr>
            <a:lstStyle/>
            <a:p>
              <a:pPr marL="0" lvl="0" indent="0" algn="l">
                <a:lnSpc>
                  <a:spcPts val="1927"/>
                </a:lnSpc>
              </a:pPr>
              <a:r>
                <a:rPr lang="en-US" sz="1606">
                  <a:solidFill>
                    <a:srgbClr val="FFFFFF"/>
                  </a:solidFill>
                  <a:latin typeface="Montserrat Classic Bold"/>
                </a:rPr>
                <a:t>Para detectar necesidades sin cubrir</a:t>
              </a:r>
            </a:p>
          </p:txBody>
        </p:sp>
        <p:sp>
          <p:nvSpPr>
            <p:cNvPr id="93" name="TextBox 93"/>
            <p:cNvSpPr txBox="1"/>
            <p:nvPr/>
          </p:nvSpPr>
          <p:spPr>
            <a:xfrm>
              <a:off x="0" y="794303"/>
              <a:ext cx="4643484" cy="869473"/>
            </a:xfrm>
            <a:prstGeom prst="rect">
              <a:avLst/>
            </a:prstGeom>
          </p:spPr>
          <p:txBody>
            <a:bodyPr lIns="0" tIns="0" rIns="0" bIns="0" rtlCol="0" anchor="t">
              <a:spAutoFit/>
            </a:bodyPr>
            <a:lstStyle/>
            <a:p>
              <a:pPr marL="0" lvl="0" indent="0" algn="l">
                <a:lnSpc>
                  <a:spcPts val="1315"/>
                </a:lnSpc>
                <a:spcBef>
                  <a:spcPct val="0"/>
                </a:spcBef>
              </a:pPr>
              <a:r>
                <a:rPr lang="en-US" sz="1078">
                  <a:solidFill>
                    <a:srgbClr val="FFFFFF"/>
                  </a:solidFill>
                  <a:latin typeface="Montserrat Classic"/>
                </a:rPr>
                <a:t>Lorem ipsum dolor sit amet, consectetur adipiscing elit, sed do eiusmod tempor incididunt ut labore et dolore magna aliqua. Fermentum leo vel orci porta. </a:t>
              </a:r>
            </a:p>
          </p:txBody>
        </p:sp>
      </p:grpSp>
      <p:grpSp>
        <p:nvGrpSpPr>
          <p:cNvPr id="94" name="Group 94"/>
          <p:cNvGrpSpPr/>
          <p:nvPr/>
        </p:nvGrpSpPr>
        <p:grpSpPr>
          <a:xfrm>
            <a:off x="13648853" y="3436901"/>
            <a:ext cx="3492695" cy="1009707"/>
            <a:chOff x="0" y="0"/>
            <a:chExt cx="4656927" cy="1346276"/>
          </a:xfrm>
        </p:grpSpPr>
        <p:sp>
          <p:nvSpPr>
            <p:cNvPr id="95" name="TextBox 95"/>
            <p:cNvSpPr txBox="1"/>
            <p:nvPr/>
          </p:nvSpPr>
          <p:spPr>
            <a:xfrm>
              <a:off x="0" y="0"/>
              <a:ext cx="4656927" cy="317500"/>
            </a:xfrm>
            <a:prstGeom prst="rect">
              <a:avLst/>
            </a:prstGeom>
          </p:spPr>
          <p:txBody>
            <a:bodyPr lIns="0" tIns="0" rIns="0" bIns="0" rtlCol="0" anchor="t">
              <a:spAutoFit/>
            </a:bodyPr>
            <a:lstStyle/>
            <a:p>
              <a:pPr marL="0" lvl="0" indent="0" algn="l">
                <a:lnSpc>
                  <a:spcPts val="1927"/>
                </a:lnSpc>
              </a:pPr>
              <a:r>
                <a:rPr lang="en-US" sz="1606">
                  <a:solidFill>
                    <a:srgbClr val="FFFFFF"/>
                  </a:solidFill>
                  <a:latin typeface="Montserrat Classic Bold"/>
                </a:rPr>
                <a:t>Para llevar tráfico al sitio web</a:t>
              </a:r>
            </a:p>
          </p:txBody>
        </p:sp>
        <p:sp>
          <p:nvSpPr>
            <p:cNvPr id="96" name="TextBox 96"/>
            <p:cNvSpPr txBox="1"/>
            <p:nvPr/>
          </p:nvSpPr>
          <p:spPr>
            <a:xfrm>
              <a:off x="0" y="476803"/>
              <a:ext cx="4643484" cy="869473"/>
            </a:xfrm>
            <a:prstGeom prst="rect">
              <a:avLst/>
            </a:prstGeom>
          </p:spPr>
          <p:txBody>
            <a:bodyPr lIns="0" tIns="0" rIns="0" bIns="0" rtlCol="0" anchor="t">
              <a:spAutoFit/>
            </a:bodyPr>
            <a:lstStyle/>
            <a:p>
              <a:pPr marL="0" lvl="0" indent="0" algn="l">
                <a:lnSpc>
                  <a:spcPts val="1315"/>
                </a:lnSpc>
                <a:spcBef>
                  <a:spcPct val="0"/>
                </a:spcBef>
              </a:pPr>
              <a:r>
                <a:rPr lang="en-US" sz="1078">
                  <a:solidFill>
                    <a:srgbClr val="FFFFFF"/>
                  </a:solidFill>
                  <a:latin typeface="Montserrat Classic"/>
                </a:rPr>
                <a:t>Lorem ipsum dolor sit amet, consectetur adipiscing elit, sed do eiusmod tempor incididunt ut labore et dolore magna aliqua. Fermentum leo vel orci porta. </a:t>
              </a:r>
            </a:p>
          </p:txBody>
        </p:sp>
      </p:grpSp>
      <p:grpSp>
        <p:nvGrpSpPr>
          <p:cNvPr id="97" name="Group 97"/>
          <p:cNvGrpSpPr/>
          <p:nvPr/>
        </p:nvGrpSpPr>
        <p:grpSpPr>
          <a:xfrm>
            <a:off x="13366311" y="5402710"/>
            <a:ext cx="3937163" cy="1643948"/>
            <a:chOff x="0" y="0"/>
            <a:chExt cx="1043342" cy="435644"/>
          </a:xfrm>
        </p:grpSpPr>
        <p:sp>
          <p:nvSpPr>
            <p:cNvPr id="98" name="Freeform 98"/>
            <p:cNvSpPr/>
            <p:nvPr/>
          </p:nvSpPr>
          <p:spPr>
            <a:xfrm>
              <a:off x="0" y="0"/>
              <a:ext cx="1043342" cy="435644"/>
            </a:xfrm>
            <a:custGeom>
              <a:avLst/>
              <a:gdLst/>
              <a:ahLst/>
              <a:cxnLst/>
              <a:rect l="l" t="t" r="r" b="b"/>
              <a:pathLst>
                <a:path w="1043342" h="435644">
                  <a:moveTo>
                    <a:pt x="0" y="0"/>
                  </a:moveTo>
                  <a:lnTo>
                    <a:pt x="1043342" y="0"/>
                  </a:lnTo>
                  <a:lnTo>
                    <a:pt x="1043342" y="435644"/>
                  </a:lnTo>
                  <a:lnTo>
                    <a:pt x="0" y="435644"/>
                  </a:lnTo>
                  <a:close/>
                </a:path>
              </a:pathLst>
            </a:custGeom>
            <a:solidFill>
              <a:srgbClr val="50504D"/>
            </a:solidFill>
            <a:ln cap="sq">
              <a:noFill/>
              <a:prstDash val="solid"/>
              <a:miter/>
            </a:ln>
          </p:spPr>
        </p:sp>
        <p:sp>
          <p:nvSpPr>
            <p:cNvPr id="99" name="TextBox 99"/>
            <p:cNvSpPr txBox="1"/>
            <p:nvPr/>
          </p:nvSpPr>
          <p:spPr>
            <a:xfrm>
              <a:off x="0" y="0"/>
              <a:ext cx="812800" cy="812800"/>
            </a:xfrm>
            <a:prstGeom prst="rect">
              <a:avLst/>
            </a:prstGeom>
          </p:spPr>
          <p:txBody>
            <a:bodyPr lIns="50800" tIns="50800" rIns="50800" bIns="50800" rtlCol="0" anchor="ctr"/>
            <a:lstStyle/>
            <a:p>
              <a:pPr marL="0" lvl="0" indent="0" algn="ctr">
                <a:lnSpc>
                  <a:spcPts val="378"/>
                </a:lnSpc>
                <a:spcBef>
                  <a:spcPct val="0"/>
                </a:spcBef>
              </a:pPr>
              <a:endParaRPr/>
            </a:p>
          </p:txBody>
        </p:sp>
      </p:grpSp>
      <p:grpSp>
        <p:nvGrpSpPr>
          <p:cNvPr id="100" name="Group 100"/>
          <p:cNvGrpSpPr/>
          <p:nvPr/>
        </p:nvGrpSpPr>
        <p:grpSpPr>
          <a:xfrm>
            <a:off x="13648853" y="5599269"/>
            <a:ext cx="3492695" cy="1247832"/>
            <a:chOff x="0" y="0"/>
            <a:chExt cx="4656927" cy="1663776"/>
          </a:xfrm>
        </p:grpSpPr>
        <p:sp>
          <p:nvSpPr>
            <p:cNvPr id="101" name="TextBox 101"/>
            <p:cNvSpPr txBox="1"/>
            <p:nvPr/>
          </p:nvSpPr>
          <p:spPr>
            <a:xfrm>
              <a:off x="0" y="0"/>
              <a:ext cx="4656927" cy="635000"/>
            </a:xfrm>
            <a:prstGeom prst="rect">
              <a:avLst/>
            </a:prstGeom>
          </p:spPr>
          <p:txBody>
            <a:bodyPr lIns="0" tIns="0" rIns="0" bIns="0" rtlCol="0" anchor="t">
              <a:spAutoFit/>
            </a:bodyPr>
            <a:lstStyle/>
            <a:p>
              <a:pPr algn="l">
                <a:lnSpc>
                  <a:spcPts val="1927"/>
                </a:lnSpc>
              </a:pPr>
              <a:r>
                <a:rPr lang="en-US" sz="1606">
                  <a:solidFill>
                    <a:srgbClr val="FFFFFF"/>
                  </a:solidFill>
                  <a:latin typeface="Montserrat Classic Bold"/>
                </a:rPr>
                <a:t>Para producir vínculos emocionales</a:t>
              </a:r>
            </a:p>
          </p:txBody>
        </p:sp>
        <p:sp>
          <p:nvSpPr>
            <p:cNvPr id="102" name="TextBox 102"/>
            <p:cNvSpPr txBox="1"/>
            <p:nvPr/>
          </p:nvSpPr>
          <p:spPr>
            <a:xfrm>
              <a:off x="0" y="794303"/>
              <a:ext cx="4643484" cy="869473"/>
            </a:xfrm>
            <a:prstGeom prst="rect">
              <a:avLst/>
            </a:prstGeom>
          </p:spPr>
          <p:txBody>
            <a:bodyPr lIns="0" tIns="0" rIns="0" bIns="0" rtlCol="0" anchor="t">
              <a:spAutoFit/>
            </a:bodyPr>
            <a:lstStyle/>
            <a:p>
              <a:pPr marL="0" lvl="0" indent="0" algn="l">
                <a:lnSpc>
                  <a:spcPts val="1315"/>
                </a:lnSpc>
                <a:spcBef>
                  <a:spcPct val="0"/>
                </a:spcBef>
              </a:pPr>
              <a:r>
                <a:rPr lang="en-US" sz="1078">
                  <a:solidFill>
                    <a:srgbClr val="FFFFFF"/>
                  </a:solidFill>
                  <a:latin typeface="Montserrat Classic"/>
                </a:rPr>
                <a:t>Lorem ipsum dolor sit amet, consectetur adipiscing elit, sed do eiusmod tempor incididunt ut labore et dolore magna aliqua. Fermentum leo vel orci porta. </a:t>
              </a:r>
            </a:p>
          </p:txBody>
        </p:sp>
      </p:grpSp>
      <p:grpSp>
        <p:nvGrpSpPr>
          <p:cNvPr id="103" name="Group 103"/>
          <p:cNvGrpSpPr/>
          <p:nvPr/>
        </p:nvGrpSpPr>
        <p:grpSpPr>
          <a:xfrm>
            <a:off x="12491759" y="7565079"/>
            <a:ext cx="3937163" cy="1643948"/>
            <a:chOff x="0" y="0"/>
            <a:chExt cx="1043342" cy="435644"/>
          </a:xfrm>
        </p:grpSpPr>
        <p:sp>
          <p:nvSpPr>
            <p:cNvPr id="104" name="Freeform 104"/>
            <p:cNvSpPr/>
            <p:nvPr/>
          </p:nvSpPr>
          <p:spPr>
            <a:xfrm>
              <a:off x="0" y="0"/>
              <a:ext cx="1043342" cy="435644"/>
            </a:xfrm>
            <a:custGeom>
              <a:avLst/>
              <a:gdLst/>
              <a:ahLst/>
              <a:cxnLst/>
              <a:rect l="l" t="t" r="r" b="b"/>
              <a:pathLst>
                <a:path w="1043342" h="435644">
                  <a:moveTo>
                    <a:pt x="0" y="0"/>
                  </a:moveTo>
                  <a:lnTo>
                    <a:pt x="1043342" y="0"/>
                  </a:lnTo>
                  <a:lnTo>
                    <a:pt x="1043342" y="435644"/>
                  </a:lnTo>
                  <a:lnTo>
                    <a:pt x="0" y="435644"/>
                  </a:lnTo>
                  <a:close/>
                </a:path>
              </a:pathLst>
            </a:custGeom>
            <a:solidFill>
              <a:srgbClr val="7D7D7D"/>
            </a:solidFill>
            <a:ln cap="sq">
              <a:noFill/>
              <a:prstDash val="solid"/>
              <a:miter/>
            </a:ln>
          </p:spPr>
        </p:sp>
        <p:sp>
          <p:nvSpPr>
            <p:cNvPr id="105" name="TextBox 105"/>
            <p:cNvSpPr txBox="1"/>
            <p:nvPr/>
          </p:nvSpPr>
          <p:spPr>
            <a:xfrm>
              <a:off x="0" y="0"/>
              <a:ext cx="812800" cy="812800"/>
            </a:xfrm>
            <a:prstGeom prst="rect">
              <a:avLst/>
            </a:prstGeom>
          </p:spPr>
          <p:txBody>
            <a:bodyPr lIns="50800" tIns="50800" rIns="50800" bIns="50800" rtlCol="0" anchor="ctr"/>
            <a:lstStyle/>
            <a:p>
              <a:pPr marL="0" lvl="0" indent="0" algn="ctr">
                <a:lnSpc>
                  <a:spcPts val="378"/>
                </a:lnSpc>
                <a:spcBef>
                  <a:spcPct val="0"/>
                </a:spcBef>
              </a:pPr>
              <a:endParaRPr/>
            </a:p>
          </p:txBody>
        </p:sp>
      </p:grpSp>
      <p:grpSp>
        <p:nvGrpSpPr>
          <p:cNvPr id="106" name="Group 106"/>
          <p:cNvGrpSpPr/>
          <p:nvPr/>
        </p:nvGrpSpPr>
        <p:grpSpPr>
          <a:xfrm>
            <a:off x="12774302" y="7761638"/>
            <a:ext cx="3492695" cy="1009707"/>
            <a:chOff x="0" y="0"/>
            <a:chExt cx="4656927" cy="1346276"/>
          </a:xfrm>
        </p:grpSpPr>
        <p:sp>
          <p:nvSpPr>
            <p:cNvPr id="107" name="TextBox 107"/>
            <p:cNvSpPr txBox="1"/>
            <p:nvPr/>
          </p:nvSpPr>
          <p:spPr>
            <a:xfrm>
              <a:off x="0" y="0"/>
              <a:ext cx="4656927" cy="317500"/>
            </a:xfrm>
            <a:prstGeom prst="rect">
              <a:avLst/>
            </a:prstGeom>
          </p:spPr>
          <p:txBody>
            <a:bodyPr lIns="0" tIns="0" rIns="0" bIns="0" rtlCol="0" anchor="t">
              <a:spAutoFit/>
            </a:bodyPr>
            <a:lstStyle/>
            <a:p>
              <a:pPr marL="0" lvl="0" indent="0" algn="l">
                <a:lnSpc>
                  <a:spcPts val="1927"/>
                </a:lnSpc>
              </a:pPr>
              <a:r>
                <a:rPr lang="en-US" sz="1606">
                  <a:solidFill>
                    <a:srgbClr val="FFFFFF"/>
                  </a:solidFill>
                  <a:latin typeface="Montserrat Classic Bold"/>
                </a:rPr>
                <a:t>Para aumentar la credibilidad </a:t>
              </a:r>
            </a:p>
          </p:txBody>
        </p:sp>
        <p:sp>
          <p:nvSpPr>
            <p:cNvPr id="108" name="TextBox 108"/>
            <p:cNvSpPr txBox="1"/>
            <p:nvPr/>
          </p:nvSpPr>
          <p:spPr>
            <a:xfrm>
              <a:off x="0" y="476803"/>
              <a:ext cx="4643484" cy="869473"/>
            </a:xfrm>
            <a:prstGeom prst="rect">
              <a:avLst/>
            </a:prstGeom>
          </p:spPr>
          <p:txBody>
            <a:bodyPr lIns="0" tIns="0" rIns="0" bIns="0" rtlCol="0" anchor="t">
              <a:spAutoFit/>
            </a:bodyPr>
            <a:lstStyle/>
            <a:p>
              <a:pPr marL="0" lvl="0" indent="0" algn="l">
                <a:lnSpc>
                  <a:spcPts val="1315"/>
                </a:lnSpc>
                <a:spcBef>
                  <a:spcPct val="0"/>
                </a:spcBef>
              </a:pPr>
              <a:r>
                <a:rPr lang="en-US" sz="1078">
                  <a:solidFill>
                    <a:srgbClr val="FFFFFF"/>
                  </a:solidFill>
                  <a:latin typeface="Montserrat Classic"/>
                </a:rPr>
                <a:t>Lorem ipsum dolor sit amet, consectetur adipiscing elit, sed do eiusmod tempor incididunt ut labore et dolore magna aliqua. Fermentum leo vel orci porta. </a:t>
              </a: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059628" y="6318490"/>
            <a:ext cx="6126086" cy="3463123"/>
          </a:xfrm>
          <a:custGeom>
            <a:avLst/>
            <a:gdLst/>
            <a:ahLst/>
            <a:cxnLst/>
            <a:rect l="l" t="t" r="r" b="b"/>
            <a:pathLst>
              <a:path w="6126086" h="3463123">
                <a:moveTo>
                  <a:pt x="0" y="0"/>
                </a:moveTo>
                <a:lnTo>
                  <a:pt x="6126086" y="0"/>
                </a:lnTo>
                <a:lnTo>
                  <a:pt x="6126086" y="3463123"/>
                </a:lnTo>
                <a:lnTo>
                  <a:pt x="0" y="346312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3669591" y="5178153"/>
            <a:ext cx="4906160" cy="2871898"/>
          </a:xfrm>
          <a:custGeom>
            <a:avLst/>
            <a:gdLst/>
            <a:ahLst/>
            <a:cxnLst/>
            <a:rect l="l" t="t" r="r" b="b"/>
            <a:pathLst>
              <a:path w="4906160" h="2871898">
                <a:moveTo>
                  <a:pt x="0" y="0"/>
                </a:moveTo>
                <a:lnTo>
                  <a:pt x="4906160" y="0"/>
                </a:lnTo>
                <a:lnTo>
                  <a:pt x="4906160" y="2871899"/>
                </a:lnTo>
                <a:lnTo>
                  <a:pt x="0" y="2871899"/>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4063399" y="3601424"/>
            <a:ext cx="4118544" cy="2493591"/>
          </a:xfrm>
          <a:custGeom>
            <a:avLst/>
            <a:gdLst/>
            <a:ahLst/>
            <a:cxnLst/>
            <a:rect l="l" t="t" r="r" b="b"/>
            <a:pathLst>
              <a:path w="4118544" h="2493591">
                <a:moveTo>
                  <a:pt x="0" y="0"/>
                </a:moveTo>
                <a:lnTo>
                  <a:pt x="4118544" y="0"/>
                </a:lnTo>
                <a:lnTo>
                  <a:pt x="4118544" y="2493592"/>
                </a:lnTo>
                <a:lnTo>
                  <a:pt x="0" y="249359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4635970" y="2405831"/>
            <a:ext cx="2973402" cy="1848916"/>
          </a:xfrm>
          <a:custGeom>
            <a:avLst/>
            <a:gdLst/>
            <a:ahLst/>
            <a:cxnLst/>
            <a:rect l="l" t="t" r="r" b="b"/>
            <a:pathLst>
              <a:path w="2973402" h="1848916">
                <a:moveTo>
                  <a:pt x="0" y="0"/>
                </a:moveTo>
                <a:lnTo>
                  <a:pt x="2973402" y="0"/>
                </a:lnTo>
                <a:lnTo>
                  <a:pt x="2973402" y="1848915"/>
                </a:lnTo>
                <a:lnTo>
                  <a:pt x="0" y="1848915"/>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p:cNvSpPr/>
          <p:nvPr/>
        </p:nvSpPr>
        <p:spPr>
          <a:xfrm>
            <a:off x="5139596" y="505387"/>
            <a:ext cx="1966151" cy="2017506"/>
          </a:xfrm>
          <a:custGeom>
            <a:avLst/>
            <a:gdLst/>
            <a:ahLst/>
            <a:cxnLst/>
            <a:rect l="l" t="t" r="r" b="b"/>
            <a:pathLst>
              <a:path w="1966151" h="2017506">
                <a:moveTo>
                  <a:pt x="0" y="0"/>
                </a:moveTo>
                <a:lnTo>
                  <a:pt x="1966151" y="0"/>
                </a:lnTo>
                <a:lnTo>
                  <a:pt x="1966151" y="2017506"/>
                </a:lnTo>
                <a:lnTo>
                  <a:pt x="0" y="2017506"/>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grpSp>
        <p:nvGrpSpPr>
          <p:cNvPr id="7" name="Group 7"/>
          <p:cNvGrpSpPr/>
          <p:nvPr/>
        </p:nvGrpSpPr>
        <p:grpSpPr>
          <a:xfrm>
            <a:off x="5717242" y="1868273"/>
            <a:ext cx="944602" cy="944602"/>
            <a:chOff x="0" y="0"/>
            <a:chExt cx="1259470" cy="1259470"/>
          </a:xfrm>
        </p:grpSpPr>
        <p:sp>
          <p:nvSpPr>
            <p:cNvPr id="8" name="Freeform 8"/>
            <p:cNvSpPr/>
            <p:nvPr/>
          </p:nvSpPr>
          <p:spPr>
            <a:xfrm>
              <a:off x="0" y="0"/>
              <a:ext cx="1259470" cy="1259470"/>
            </a:xfrm>
            <a:custGeom>
              <a:avLst/>
              <a:gdLst/>
              <a:ahLst/>
              <a:cxnLst/>
              <a:rect l="l" t="t" r="r" b="b"/>
              <a:pathLst>
                <a:path w="1259470" h="1259470">
                  <a:moveTo>
                    <a:pt x="0" y="0"/>
                  </a:moveTo>
                  <a:lnTo>
                    <a:pt x="1259470" y="0"/>
                  </a:lnTo>
                  <a:lnTo>
                    <a:pt x="1259470" y="1259470"/>
                  </a:lnTo>
                  <a:lnTo>
                    <a:pt x="0" y="1259470"/>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grpSp>
          <p:nvGrpSpPr>
            <p:cNvPr id="9" name="Group 9"/>
            <p:cNvGrpSpPr/>
            <p:nvPr/>
          </p:nvGrpSpPr>
          <p:grpSpPr>
            <a:xfrm>
              <a:off x="0" y="0"/>
              <a:ext cx="1012352" cy="1012352"/>
              <a:chOff x="0" y="0"/>
              <a:chExt cx="6350000" cy="6350000"/>
            </a:xfrm>
          </p:grpSpPr>
          <p:sp>
            <p:nvSpPr>
              <p:cNvPr id="10" name="Freeform 10"/>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sp>
        </p:grpSp>
        <p:grpSp>
          <p:nvGrpSpPr>
            <p:cNvPr id="11" name="Group 11"/>
            <p:cNvGrpSpPr/>
            <p:nvPr/>
          </p:nvGrpSpPr>
          <p:grpSpPr>
            <a:xfrm>
              <a:off x="75860" y="75860"/>
              <a:ext cx="860632" cy="860632"/>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52DEE"/>
              </a:solidFill>
            </p:spPr>
          </p:sp>
          <p:sp>
            <p:nvSpPr>
              <p:cNvPr id="13" name="TextBox 13"/>
              <p:cNvSpPr txBox="1"/>
              <p:nvPr/>
            </p:nvSpPr>
            <p:spPr>
              <a:xfrm>
                <a:off x="76200" y="76200"/>
                <a:ext cx="660400" cy="660400"/>
              </a:xfrm>
              <a:prstGeom prst="rect">
                <a:avLst/>
              </a:prstGeom>
            </p:spPr>
            <p:txBody>
              <a:bodyPr lIns="50800" tIns="50800" rIns="50800" bIns="50800" rtlCol="0" anchor="ctr"/>
              <a:lstStyle/>
              <a:p>
                <a:pPr algn="ctr">
                  <a:lnSpc>
                    <a:spcPts val="1237"/>
                  </a:lnSpc>
                </a:pPr>
                <a:endParaRPr/>
              </a:p>
            </p:txBody>
          </p:sp>
        </p:grpSp>
        <p:sp>
          <p:nvSpPr>
            <p:cNvPr id="14" name="TextBox 14"/>
            <p:cNvSpPr txBox="1"/>
            <p:nvPr/>
          </p:nvSpPr>
          <p:spPr>
            <a:xfrm>
              <a:off x="245189" y="118984"/>
              <a:ext cx="521973" cy="692022"/>
            </a:xfrm>
            <a:prstGeom prst="rect">
              <a:avLst/>
            </a:prstGeom>
          </p:spPr>
          <p:txBody>
            <a:bodyPr lIns="0" tIns="0" rIns="0" bIns="0" rtlCol="0" anchor="t">
              <a:spAutoFit/>
            </a:bodyPr>
            <a:lstStyle/>
            <a:p>
              <a:pPr algn="ctr">
                <a:lnSpc>
                  <a:spcPts val="4400"/>
                </a:lnSpc>
              </a:pPr>
              <a:r>
                <a:rPr lang="en-US" sz="3142">
                  <a:solidFill>
                    <a:srgbClr val="FFFFFF"/>
                  </a:solidFill>
                  <a:latin typeface="Montserrat Heavy"/>
                </a:rPr>
                <a:t>5</a:t>
              </a:r>
            </a:p>
          </p:txBody>
        </p:sp>
      </p:grpSp>
      <p:grpSp>
        <p:nvGrpSpPr>
          <p:cNvPr id="15" name="Group 15"/>
          <p:cNvGrpSpPr/>
          <p:nvPr/>
        </p:nvGrpSpPr>
        <p:grpSpPr>
          <a:xfrm>
            <a:off x="5717242" y="5321955"/>
            <a:ext cx="944602" cy="944602"/>
            <a:chOff x="0" y="0"/>
            <a:chExt cx="1259470" cy="1259470"/>
          </a:xfrm>
        </p:grpSpPr>
        <p:sp>
          <p:nvSpPr>
            <p:cNvPr id="16" name="Freeform 16"/>
            <p:cNvSpPr/>
            <p:nvPr/>
          </p:nvSpPr>
          <p:spPr>
            <a:xfrm>
              <a:off x="0" y="0"/>
              <a:ext cx="1259470" cy="1259470"/>
            </a:xfrm>
            <a:custGeom>
              <a:avLst/>
              <a:gdLst/>
              <a:ahLst/>
              <a:cxnLst/>
              <a:rect l="l" t="t" r="r" b="b"/>
              <a:pathLst>
                <a:path w="1259470" h="1259470">
                  <a:moveTo>
                    <a:pt x="0" y="0"/>
                  </a:moveTo>
                  <a:lnTo>
                    <a:pt x="1259470" y="0"/>
                  </a:lnTo>
                  <a:lnTo>
                    <a:pt x="1259470" y="1259470"/>
                  </a:lnTo>
                  <a:lnTo>
                    <a:pt x="0" y="1259470"/>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grpSp>
          <p:nvGrpSpPr>
            <p:cNvPr id="17" name="Group 17"/>
            <p:cNvGrpSpPr/>
            <p:nvPr/>
          </p:nvGrpSpPr>
          <p:grpSpPr>
            <a:xfrm>
              <a:off x="0" y="0"/>
              <a:ext cx="1012352" cy="1012352"/>
              <a:chOff x="0" y="0"/>
              <a:chExt cx="6350000" cy="6350000"/>
            </a:xfrm>
          </p:grpSpPr>
          <p:sp>
            <p:nvSpPr>
              <p:cNvPr id="18" name="Freeform 18"/>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sp>
        </p:grpSp>
        <p:grpSp>
          <p:nvGrpSpPr>
            <p:cNvPr id="19" name="Group 19"/>
            <p:cNvGrpSpPr/>
            <p:nvPr/>
          </p:nvGrpSpPr>
          <p:grpSpPr>
            <a:xfrm>
              <a:off x="75860" y="75860"/>
              <a:ext cx="860632" cy="860632"/>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52DEE"/>
              </a:solidFill>
            </p:spPr>
          </p:sp>
          <p:sp>
            <p:nvSpPr>
              <p:cNvPr id="21" name="TextBox 21"/>
              <p:cNvSpPr txBox="1"/>
              <p:nvPr/>
            </p:nvSpPr>
            <p:spPr>
              <a:xfrm>
                <a:off x="76200" y="76200"/>
                <a:ext cx="660400" cy="660400"/>
              </a:xfrm>
              <a:prstGeom prst="rect">
                <a:avLst/>
              </a:prstGeom>
            </p:spPr>
            <p:txBody>
              <a:bodyPr lIns="50800" tIns="50800" rIns="50800" bIns="50800" rtlCol="0" anchor="ctr"/>
              <a:lstStyle/>
              <a:p>
                <a:pPr algn="ctr">
                  <a:lnSpc>
                    <a:spcPts val="1237"/>
                  </a:lnSpc>
                </a:pPr>
                <a:endParaRPr/>
              </a:p>
            </p:txBody>
          </p:sp>
        </p:grpSp>
        <p:sp>
          <p:nvSpPr>
            <p:cNvPr id="22" name="TextBox 22"/>
            <p:cNvSpPr txBox="1"/>
            <p:nvPr/>
          </p:nvSpPr>
          <p:spPr>
            <a:xfrm>
              <a:off x="210667" y="118984"/>
              <a:ext cx="591018" cy="692022"/>
            </a:xfrm>
            <a:prstGeom prst="rect">
              <a:avLst/>
            </a:prstGeom>
          </p:spPr>
          <p:txBody>
            <a:bodyPr lIns="0" tIns="0" rIns="0" bIns="0" rtlCol="0" anchor="t">
              <a:spAutoFit/>
            </a:bodyPr>
            <a:lstStyle/>
            <a:p>
              <a:pPr algn="ctr">
                <a:lnSpc>
                  <a:spcPts val="4400"/>
                </a:lnSpc>
              </a:pPr>
              <a:r>
                <a:rPr lang="en-US" sz="3142">
                  <a:solidFill>
                    <a:srgbClr val="FFFFFF"/>
                  </a:solidFill>
                  <a:latin typeface="Montserrat Heavy"/>
                </a:rPr>
                <a:t>3</a:t>
              </a:r>
            </a:p>
          </p:txBody>
        </p:sp>
      </p:grpSp>
      <p:grpSp>
        <p:nvGrpSpPr>
          <p:cNvPr id="23" name="Group 23"/>
          <p:cNvGrpSpPr/>
          <p:nvPr/>
        </p:nvGrpSpPr>
        <p:grpSpPr>
          <a:xfrm>
            <a:off x="5717242" y="7105449"/>
            <a:ext cx="944602" cy="944602"/>
            <a:chOff x="0" y="0"/>
            <a:chExt cx="1259470" cy="1259470"/>
          </a:xfrm>
        </p:grpSpPr>
        <p:sp>
          <p:nvSpPr>
            <p:cNvPr id="24" name="Freeform 24"/>
            <p:cNvSpPr/>
            <p:nvPr/>
          </p:nvSpPr>
          <p:spPr>
            <a:xfrm>
              <a:off x="0" y="0"/>
              <a:ext cx="1259470" cy="1259470"/>
            </a:xfrm>
            <a:custGeom>
              <a:avLst/>
              <a:gdLst/>
              <a:ahLst/>
              <a:cxnLst/>
              <a:rect l="l" t="t" r="r" b="b"/>
              <a:pathLst>
                <a:path w="1259470" h="1259470">
                  <a:moveTo>
                    <a:pt x="0" y="0"/>
                  </a:moveTo>
                  <a:lnTo>
                    <a:pt x="1259470" y="0"/>
                  </a:lnTo>
                  <a:lnTo>
                    <a:pt x="1259470" y="1259470"/>
                  </a:lnTo>
                  <a:lnTo>
                    <a:pt x="0" y="1259470"/>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grpSp>
          <p:nvGrpSpPr>
            <p:cNvPr id="25" name="Group 25"/>
            <p:cNvGrpSpPr/>
            <p:nvPr/>
          </p:nvGrpSpPr>
          <p:grpSpPr>
            <a:xfrm>
              <a:off x="0" y="0"/>
              <a:ext cx="1012352" cy="1012352"/>
              <a:chOff x="0" y="0"/>
              <a:chExt cx="6350000" cy="6350000"/>
            </a:xfrm>
          </p:grpSpPr>
          <p:sp>
            <p:nvSpPr>
              <p:cNvPr id="26" name="Freeform 26"/>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sp>
        </p:grpSp>
        <p:grpSp>
          <p:nvGrpSpPr>
            <p:cNvPr id="27" name="Group 27"/>
            <p:cNvGrpSpPr/>
            <p:nvPr/>
          </p:nvGrpSpPr>
          <p:grpSpPr>
            <a:xfrm>
              <a:off x="75860" y="75860"/>
              <a:ext cx="860632" cy="860632"/>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1F1F"/>
              </a:solidFill>
            </p:spPr>
          </p:sp>
          <p:sp>
            <p:nvSpPr>
              <p:cNvPr id="29" name="TextBox 29"/>
              <p:cNvSpPr txBox="1"/>
              <p:nvPr/>
            </p:nvSpPr>
            <p:spPr>
              <a:xfrm>
                <a:off x="76200" y="76200"/>
                <a:ext cx="660400" cy="660400"/>
              </a:xfrm>
              <a:prstGeom prst="rect">
                <a:avLst/>
              </a:prstGeom>
            </p:spPr>
            <p:txBody>
              <a:bodyPr lIns="50800" tIns="50800" rIns="50800" bIns="50800" rtlCol="0" anchor="ctr"/>
              <a:lstStyle/>
              <a:p>
                <a:pPr algn="ctr">
                  <a:lnSpc>
                    <a:spcPts val="1237"/>
                  </a:lnSpc>
                </a:pPr>
                <a:endParaRPr/>
              </a:p>
            </p:txBody>
          </p:sp>
        </p:grpSp>
        <p:sp>
          <p:nvSpPr>
            <p:cNvPr id="30" name="TextBox 30"/>
            <p:cNvSpPr txBox="1"/>
            <p:nvPr/>
          </p:nvSpPr>
          <p:spPr>
            <a:xfrm>
              <a:off x="272066" y="118984"/>
              <a:ext cx="468219" cy="692022"/>
            </a:xfrm>
            <a:prstGeom prst="rect">
              <a:avLst/>
            </a:prstGeom>
          </p:spPr>
          <p:txBody>
            <a:bodyPr lIns="0" tIns="0" rIns="0" bIns="0" rtlCol="0" anchor="t">
              <a:spAutoFit/>
            </a:bodyPr>
            <a:lstStyle/>
            <a:p>
              <a:pPr algn="ctr">
                <a:lnSpc>
                  <a:spcPts val="4400"/>
                </a:lnSpc>
              </a:pPr>
              <a:r>
                <a:rPr lang="en-US" sz="3142">
                  <a:solidFill>
                    <a:srgbClr val="FFFFFF"/>
                  </a:solidFill>
                  <a:latin typeface="Montserrat Heavy"/>
                </a:rPr>
                <a:t>2</a:t>
              </a:r>
            </a:p>
          </p:txBody>
        </p:sp>
      </p:grpSp>
      <p:grpSp>
        <p:nvGrpSpPr>
          <p:cNvPr id="31" name="Group 31"/>
          <p:cNvGrpSpPr/>
          <p:nvPr/>
        </p:nvGrpSpPr>
        <p:grpSpPr>
          <a:xfrm>
            <a:off x="5717242" y="8765210"/>
            <a:ext cx="944602" cy="944602"/>
            <a:chOff x="0" y="0"/>
            <a:chExt cx="1259470" cy="1259470"/>
          </a:xfrm>
        </p:grpSpPr>
        <p:sp>
          <p:nvSpPr>
            <p:cNvPr id="32" name="Freeform 32"/>
            <p:cNvSpPr/>
            <p:nvPr/>
          </p:nvSpPr>
          <p:spPr>
            <a:xfrm>
              <a:off x="0" y="0"/>
              <a:ext cx="1259470" cy="1259470"/>
            </a:xfrm>
            <a:custGeom>
              <a:avLst/>
              <a:gdLst/>
              <a:ahLst/>
              <a:cxnLst/>
              <a:rect l="l" t="t" r="r" b="b"/>
              <a:pathLst>
                <a:path w="1259470" h="1259470">
                  <a:moveTo>
                    <a:pt x="0" y="0"/>
                  </a:moveTo>
                  <a:lnTo>
                    <a:pt x="1259470" y="0"/>
                  </a:lnTo>
                  <a:lnTo>
                    <a:pt x="1259470" y="1259470"/>
                  </a:lnTo>
                  <a:lnTo>
                    <a:pt x="0" y="1259470"/>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grpSp>
          <p:nvGrpSpPr>
            <p:cNvPr id="33" name="Group 33"/>
            <p:cNvGrpSpPr/>
            <p:nvPr/>
          </p:nvGrpSpPr>
          <p:grpSpPr>
            <a:xfrm>
              <a:off x="0" y="0"/>
              <a:ext cx="1012352" cy="1012352"/>
              <a:chOff x="0" y="0"/>
              <a:chExt cx="6350000" cy="6350000"/>
            </a:xfrm>
          </p:grpSpPr>
          <p:sp>
            <p:nvSpPr>
              <p:cNvPr id="34" name="Freeform 34"/>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sp>
        </p:grpSp>
        <p:grpSp>
          <p:nvGrpSpPr>
            <p:cNvPr id="35" name="Group 35"/>
            <p:cNvGrpSpPr/>
            <p:nvPr/>
          </p:nvGrpSpPr>
          <p:grpSpPr>
            <a:xfrm>
              <a:off x="75860" y="75860"/>
              <a:ext cx="860632" cy="860632"/>
              <a:chOff x="0" y="0"/>
              <a:chExt cx="812800" cy="812800"/>
            </a:xfrm>
          </p:grpSpPr>
          <p:sp>
            <p:nvSpPr>
              <p:cNvPr id="36" name="Freeform 3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52DEE"/>
              </a:solidFill>
            </p:spPr>
          </p:sp>
          <p:sp>
            <p:nvSpPr>
              <p:cNvPr id="37" name="TextBox 37"/>
              <p:cNvSpPr txBox="1"/>
              <p:nvPr/>
            </p:nvSpPr>
            <p:spPr>
              <a:xfrm>
                <a:off x="76200" y="76200"/>
                <a:ext cx="660400" cy="660400"/>
              </a:xfrm>
              <a:prstGeom prst="rect">
                <a:avLst/>
              </a:prstGeom>
            </p:spPr>
            <p:txBody>
              <a:bodyPr lIns="50800" tIns="50800" rIns="50800" bIns="50800" rtlCol="0" anchor="ctr"/>
              <a:lstStyle/>
              <a:p>
                <a:pPr algn="ctr">
                  <a:lnSpc>
                    <a:spcPts val="1237"/>
                  </a:lnSpc>
                </a:pPr>
                <a:endParaRPr/>
              </a:p>
            </p:txBody>
          </p:sp>
        </p:grpSp>
        <p:sp>
          <p:nvSpPr>
            <p:cNvPr id="38" name="TextBox 38"/>
            <p:cNvSpPr txBox="1"/>
            <p:nvPr/>
          </p:nvSpPr>
          <p:spPr>
            <a:xfrm>
              <a:off x="394866" y="118984"/>
              <a:ext cx="222621" cy="692022"/>
            </a:xfrm>
            <a:prstGeom prst="rect">
              <a:avLst/>
            </a:prstGeom>
          </p:spPr>
          <p:txBody>
            <a:bodyPr lIns="0" tIns="0" rIns="0" bIns="0" rtlCol="0" anchor="t">
              <a:spAutoFit/>
            </a:bodyPr>
            <a:lstStyle/>
            <a:p>
              <a:pPr algn="ctr">
                <a:lnSpc>
                  <a:spcPts val="4400"/>
                </a:lnSpc>
              </a:pPr>
              <a:r>
                <a:rPr lang="en-US" sz="3142">
                  <a:solidFill>
                    <a:srgbClr val="FFFFFF"/>
                  </a:solidFill>
                  <a:latin typeface="Montserrat Heavy"/>
                </a:rPr>
                <a:t>1</a:t>
              </a:r>
            </a:p>
          </p:txBody>
        </p:sp>
      </p:grpSp>
      <p:grpSp>
        <p:nvGrpSpPr>
          <p:cNvPr id="39" name="Group 39"/>
          <p:cNvGrpSpPr/>
          <p:nvPr/>
        </p:nvGrpSpPr>
        <p:grpSpPr>
          <a:xfrm>
            <a:off x="5717242" y="3523213"/>
            <a:ext cx="944602" cy="944602"/>
            <a:chOff x="0" y="0"/>
            <a:chExt cx="1259470" cy="1259470"/>
          </a:xfrm>
        </p:grpSpPr>
        <p:sp>
          <p:nvSpPr>
            <p:cNvPr id="40" name="Freeform 40"/>
            <p:cNvSpPr/>
            <p:nvPr/>
          </p:nvSpPr>
          <p:spPr>
            <a:xfrm>
              <a:off x="0" y="0"/>
              <a:ext cx="1259470" cy="1259470"/>
            </a:xfrm>
            <a:custGeom>
              <a:avLst/>
              <a:gdLst/>
              <a:ahLst/>
              <a:cxnLst/>
              <a:rect l="l" t="t" r="r" b="b"/>
              <a:pathLst>
                <a:path w="1259470" h="1259470">
                  <a:moveTo>
                    <a:pt x="0" y="0"/>
                  </a:moveTo>
                  <a:lnTo>
                    <a:pt x="1259470" y="0"/>
                  </a:lnTo>
                  <a:lnTo>
                    <a:pt x="1259470" y="1259470"/>
                  </a:lnTo>
                  <a:lnTo>
                    <a:pt x="0" y="1259470"/>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grpSp>
          <p:nvGrpSpPr>
            <p:cNvPr id="41" name="Group 41"/>
            <p:cNvGrpSpPr/>
            <p:nvPr/>
          </p:nvGrpSpPr>
          <p:grpSpPr>
            <a:xfrm>
              <a:off x="0" y="0"/>
              <a:ext cx="1012352" cy="1012352"/>
              <a:chOff x="0" y="0"/>
              <a:chExt cx="6350000" cy="6350000"/>
            </a:xfrm>
          </p:grpSpPr>
          <p:sp>
            <p:nvSpPr>
              <p:cNvPr id="42" name="Freeform 42"/>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sp>
        </p:grpSp>
        <p:grpSp>
          <p:nvGrpSpPr>
            <p:cNvPr id="43" name="Group 43"/>
            <p:cNvGrpSpPr/>
            <p:nvPr/>
          </p:nvGrpSpPr>
          <p:grpSpPr>
            <a:xfrm>
              <a:off x="75860" y="75860"/>
              <a:ext cx="860632" cy="860632"/>
              <a:chOff x="0" y="0"/>
              <a:chExt cx="812800" cy="812800"/>
            </a:xfrm>
          </p:grpSpPr>
          <p:sp>
            <p:nvSpPr>
              <p:cNvPr id="44" name="Freeform 4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1F1F"/>
              </a:solidFill>
            </p:spPr>
          </p:sp>
          <p:sp>
            <p:nvSpPr>
              <p:cNvPr id="45" name="TextBox 45"/>
              <p:cNvSpPr txBox="1"/>
              <p:nvPr/>
            </p:nvSpPr>
            <p:spPr>
              <a:xfrm>
                <a:off x="76200" y="76200"/>
                <a:ext cx="660400" cy="660400"/>
              </a:xfrm>
              <a:prstGeom prst="rect">
                <a:avLst/>
              </a:prstGeom>
            </p:spPr>
            <p:txBody>
              <a:bodyPr lIns="50800" tIns="50800" rIns="50800" bIns="50800" rtlCol="0" anchor="ctr"/>
              <a:lstStyle/>
              <a:p>
                <a:pPr algn="ctr">
                  <a:lnSpc>
                    <a:spcPts val="1237"/>
                  </a:lnSpc>
                </a:pPr>
                <a:endParaRPr/>
              </a:p>
            </p:txBody>
          </p:sp>
        </p:grpSp>
        <p:sp>
          <p:nvSpPr>
            <p:cNvPr id="46" name="TextBox 46"/>
            <p:cNvSpPr txBox="1"/>
            <p:nvPr/>
          </p:nvSpPr>
          <p:spPr>
            <a:xfrm>
              <a:off x="277648" y="118984"/>
              <a:ext cx="457056" cy="692022"/>
            </a:xfrm>
            <a:prstGeom prst="rect">
              <a:avLst/>
            </a:prstGeom>
          </p:spPr>
          <p:txBody>
            <a:bodyPr lIns="0" tIns="0" rIns="0" bIns="0" rtlCol="0" anchor="t">
              <a:spAutoFit/>
            </a:bodyPr>
            <a:lstStyle/>
            <a:p>
              <a:pPr algn="ctr">
                <a:lnSpc>
                  <a:spcPts val="4400"/>
                </a:lnSpc>
              </a:pPr>
              <a:r>
                <a:rPr lang="en-US" sz="3142">
                  <a:solidFill>
                    <a:srgbClr val="FFFFFF"/>
                  </a:solidFill>
                  <a:latin typeface="Montserrat Heavy"/>
                </a:rPr>
                <a:t>4</a:t>
              </a:r>
            </a:p>
          </p:txBody>
        </p:sp>
      </p:grpSp>
      <p:sp>
        <p:nvSpPr>
          <p:cNvPr id="47" name="AutoShape 47"/>
          <p:cNvSpPr/>
          <p:nvPr/>
        </p:nvSpPr>
        <p:spPr>
          <a:xfrm>
            <a:off x="8947226" y="4974247"/>
            <a:ext cx="2475408" cy="0"/>
          </a:xfrm>
          <a:prstGeom prst="line">
            <a:avLst/>
          </a:prstGeom>
          <a:ln w="28575" cap="flat">
            <a:solidFill>
              <a:srgbClr val="252DEF"/>
            </a:solidFill>
            <a:prstDash val="solid"/>
            <a:headEnd type="diamond" w="lg" len="lg"/>
            <a:tailEnd type="diamond" w="lg" len="lg"/>
          </a:ln>
        </p:spPr>
      </p:sp>
      <p:grpSp>
        <p:nvGrpSpPr>
          <p:cNvPr id="48" name="Group 48"/>
          <p:cNvGrpSpPr/>
          <p:nvPr/>
        </p:nvGrpSpPr>
        <p:grpSpPr>
          <a:xfrm>
            <a:off x="8947226" y="8321291"/>
            <a:ext cx="2475408" cy="568137"/>
            <a:chOff x="0" y="0"/>
            <a:chExt cx="3300544" cy="757516"/>
          </a:xfrm>
        </p:grpSpPr>
        <p:sp>
          <p:nvSpPr>
            <p:cNvPr id="49" name="AutoShape 49"/>
            <p:cNvSpPr/>
            <p:nvPr/>
          </p:nvSpPr>
          <p:spPr>
            <a:xfrm>
              <a:off x="820854" y="0"/>
              <a:ext cx="2479689" cy="0"/>
            </a:xfrm>
            <a:prstGeom prst="line">
              <a:avLst/>
            </a:prstGeom>
            <a:ln w="41215" cap="flat">
              <a:solidFill>
                <a:srgbClr val="252DEF"/>
              </a:solidFill>
              <a:prstDash val="solid"/>
              <a:headEnd type="none" w="sm" len="sm"/>
              <a:tailEnd type="diamond" w="lg" len="lg"/>
            </a:ln>
          </p:spPr>
        </p:sp>
        <p:sp>
          <p:nvSpPr>
            <p:cNvPr id="50" name="AutoShape 50"/>
            <p:cNvSpPr/>
            <p:nvPr/>
          </p:nvSpPr>
          <p:spPr>
            <a:xfrm rot="5400000">
              <a:off x="462704" y="337543"/>
              <a:ext cx="716301" cy="0"/>
            </a:xfrm>
            <a:prstGeom prst="line">
              <a:avLst/>
            </a:prstGeom>
            <a:ln w="41215" cap="flat">
              <a:solidFill>
                <a:srgbClr val="252DEF"/>
              </a:solidFill>
              <a:prstDash val="solid"/>
              <a:headEnd type="none" w="sm" len="sm"/>
              <a:tailEnd type="none" w="sm" len="sm"/>
            </a:ln>
          </p:spPr>
        </p:sp>
        <p:sp>
          <p:nvSpPr>
            <p:cNvPr id="51" name="AutoShape 51"/>
            <p:cNvSpPr/>
            <p:nvPr/>
          </p:nvSpPr>
          <p:spPr>
            <a:xfrm rot="-10800000">
              <a:off x="0" y="716301"/>
              <a:ext cx="841462" cy="0"/>
            </a:xfrm>
            <a:prstGeom prst="line">
              <a:avLst/>
            </a:prstGeom>
            <a:ln w="41215" cap="flat">
              <a:solidFill>
                <a:srgbClr val="252DEE"/>
              </a:solidFill>
              <a:prstDash val="solid"/>
              <a:headEnd type="none" w="sm" len="sm"/>
              <a:tailEnd type="diamond" w="lg" len="lg"/>
            </a:ln>
          </p:spPr>
        </p:sp>
      </p:grpSp>
      <p:grpSp>
        <p:nvGrpSpPr>
          <p:cNvPr id="52" name="Group 52"/>
          <p:cNvGrpSpPr/>
          <p:nvPr/>
        </p:nvGrpSpPr>
        <p:grpSpPr>
          <a:xfrm>
            <a:off x="8947226" y="949888"/>
            <a:ext cx="2490863" cy="602999"/>
            <a:chOff x="0" y="0"/>
            <a:chExt cx="3321151" cy="803998"/>
          </a:xfrm>
        </p:grpSpPr>
        <p:sp>
          <p:nvSpPr>
            <p:cNvPr id="53" name="AutoShape 53"/>
            <p:cNvSpPr/>
            <p:nvPr/>
          </p:nvSpPr>
          <p:spPr>
            <a:xfrm>
              <a:off x="841462" y="762783"/>
              <a:ext cx="2479689" cy="0"/>
            </a:xfrm>
            <a:prstGeom prst="line">
              <a:avLst/>
            </a:prstGeom>
            <a:ln w="41215" cap="flat">
              <a:solidFill>
                <a:srgbClr val="252DEF"/>
              </a:solidFill>
              <a:prstDash val="solid"/>
              <a:headEnd type="none" w="sm" len="sm"/>
              <a:tailEnd type="diamond" w="lg" len="lg"/>
            </a:ln>
          </p:spPr>
        </p:sp>
        <p:sp>
          <p:nvSpPr>
            <p:cNvPr id="54" name="AutoShape 54"/>
            <p:cNvSpPr/>
            <p:nvPr/>
          </p:nvSpPr>
          <p:spPr>
            <a:xfrm rot="5400000">
              <a:off x="439463" y="401999"/>
              <a:ext cx="762783" cy="0"/>
            </a:xfrm>
            <a:prstGeom prst="line">
              <a:avLst/>
            </a:prstGeom>
            <a:ln w="41215" cap="flat">
              <a:solidFill>
                <a:srgbClr val="252DEF"/>
              </a:solidFill>
              <a:prstDash val="solid"/>
              <a:headEnd type="none" w="sm" len="sm"/>
              <a:tailEnd type="none" w="sm" len="sm"/>
            </a:ln>
          </p:spPr>
        </p:sp>
        <p:sp>
          <p:nvSpPr>
            <p:cNvPr id="55" name="AutoShape 55"/>
            <p:cNvSpPr/>
            <p:nvPr/>
          </p:nvSpPr>
          <p:spPr>
            <a:xfrm rot="-10800000">
              <a:off x="0" y="0"/>
              <a:ext cx="841462" cy="0"/>
            </a:xfrm>
            <a:prstGeom prst="line">
              <a:avLst/>
            </a:prstGeom>
            <a:ln w="41215" cap="flat">
              <a:solidFill>
                <a:srgbClr val="252DEE"/>
              </a:solidFill>
              <a:prstDash val="solid"/>
              <a:headEnd type="none" w="sm" len="sm"/>
              <a:tailEnd type="diamond" w="lg" len="lg"/>
            </a:ln>
          </p:spPr>
        </p:sp>
      </p:grpSp>
      <p:sp>
        <p:nvSpPr>
          <p:cNvPr id="56" name="AutoShape 56"/>
          <p:cNvSpPr/>
          <p:nvPr/>
        </p:nvSpPr>
        <p:spPr>
          <a:xfrm flipH="1">
            <a:off x="8947226" y="6744904"/>
            <a:ext cx="2475408" cy="0"/>
          </a:xfrm>
          <a:prstGeom prst="line">
            <a:avLst/>
          </a:prstGeom>
          <a:ln w="28575" cap="flat">
            <a:solidFill>
              <a:srgbClr val="211F1F"/>
            </a:solidFill>
            <a:prstDash val="solid"/>
            <a:headEnd type="diamond" w="lg" len="lg"/>
            <a:tailEnd type="diamond" w="lg" len="lg"/>
          </a:ln>
        </p:spPr>
      </p:sp>
      <p:sp>
        <p:nvSpPr>
          <p:cNvPr id="57" name="AutoShape 57"/>
          <p:cNvSpPr/>
          <p:nvPr/>
        </p:nvSpPr>
        <p:spPr>
          <a:xfrm flipH="1">
            <a:off x="8947226" y="3126684"/>
            <a:ext cx="2475408" cy="0"/>
          </a:xfrm>
          <a:prstGeom prst="line">
            <a:avLst/>
          </a:prstGeom>
          <a:ln w="28575" cap="flat">
            <a:solidFill>
              <a:srgbClr val="211F1F"/>
            </a:solidFill>
            <a:prstDash val="solid"/>
            <a:headEnd type="diamond" w="lg" len="lg"/>
            <a:tailEnd type="diamond" w="lg" len="lg"/>
          </a:ln>
        </p:spPr>
      </p:sp>
      <p:sp>
        <p:nvSpPr>
          <p:cNvPr id="58" name="TextBox 58"/>
          <p:cNvSpPr txBox="1"/>
          <p:nvPr/>
        </p:nvSpPr>
        <p:spPr>
          <a:xfrm>
            <a:off x="12209614" y="8090439"/>
            <a:ext cx="2376001" cy="297528"/>
          </a:xfrm>
          <a:prstGeom prst="rect">
            <a:avLst/>
          </a:prstGeom>
        </p:spPr>
        <p:txBody>
          <a:bodyPr lIns="0" tIns="0" rIns="0" bIns="0" rtlCol="0" anchor="t">
            <a:spAutoFit/>
          </a:bodyPr>
          <a:lstStyle/>
          <a:p>
            <a:pPr marL="0" lvl="0" indent="0">
              <a:lnSpc>
                <a:spcPts val="2425"/>
              </a:lnSpc>
            </a:pPr>
            <a:r>
              <a:rPr lang="en-US" sz="2109">
                <a:solidFill>
                  <a:srgbClr val="211F1F"/>
                </a:solidFill>
                <a:latin typeface="Montserrat Heavy"/>
              </a:rPr>
              <a:t>Objetivos</a:t>
            </a:r>
          </a:p>
        </p:txBody>
      </p:sp>
      <p:sp>
        <p:nvSpPr>
          <p:cNvPr id="59" name="TextBox 59"/>
          <p:cNvSpPr txBox="1"/>
          <p:nvPr/>
        </p:nvSpPr>
        <p:spPr>
          <a:xfrm>
            <a:off x="12209614" y="6378152"/>
            <a:ext cx="2376001" cy="297528"/>
          </a:xfrm>
          <a:prstGeom prst="rect">
            <a:avLst/>
          </a:prstGeom>
        </p:spPr>
        <p:txBody>
          <a:bodyPr lIns="0" tIns="0" rIns="0" bIns="0" rtlCol="0" anchor="t">
            <a:spAutoFit/>
          </a:bodyPr>
          <a:lstStyle/>
          <a:p>
            <a:pPr marL="0" lvl="0" indent="0">
              <a:lnSpc>
                <a:spcPts val="2425"/>
              </a:lnSpc>
            </a:pPr>
            <a:r>
              <a:rPr lang="en-US" sz="2109">
                <a:solidFill>
                  <a:srgbClr val="211F1F"/>
                </a:solidFill>
                <a:latin typeface="Montserrat Ultra-Bold"/>
              </a:rPr>
              <a:t>Estrategias</a:t>
            </a:r>
          </a:p>
        </p:txBody>
      </p:sp>
      <p:sp>
        <p:nvSpPr>
          <p:cNvPr id="60" name="TextBox 60"/>
          <p:cNvSpPr txBox="1"/>
          <p:nvPr/>
        </p:nvSpPr>
        <p:spPr>
          <a:xfrm>
            <a:off x="12209614" y="4530589"/>
            <a:ext cx="2376001" cy="297528"/>
          </a:xfrm>
          <a:prstGeom prst="rect">
            <a:avLst/>
          </a:prstGeom>
        </p:spPr>
        <p:txBody>
          <a:bodyPr lIns="0" tIns="0" rIns="0" bIns="0" rtlCol="0" anchor="t">
            <a:spAutoFit/>
          </a:bodyPr>
          <a:lstStyle/>
          <a:p>
            <a:pPr marL="0" lvl="0" indent="0">
              <a:lnSpc>
                <a:spcPts val="2425"/>
              </a:lnSpc>
            </a:pPr>
            <a:r>
              <a:rPr lang="en-US" sz="2109">
                <a:solidFill>
                  <a:srgbClr val="211F1F"/>
                </a:solidFill>
                <a:latin typeface="Montserrat Heavy"/>
              </a:rPr>
              <a:t>Acciones</a:t>
            </a:r>
          </a:p>
        </p:txBody>
      </p:sp>
      <p:sp>
        <p:nvSpPr>
          <p:cNvPr id="61" name="TextBox 61"/>
          <p:cNvSpPr txBox="1"/>
          <p:nvPr/>
        </p:nvSpPr>
        <p:spPr>
          <a:xfrm>
            <a:off x="12209614" y="2683026"/>
            <a:ext cx="2376001" cy="297528"/>
          </a:xfrm>
          <a:prstGeom prst="rect">
            <a:avLst/>
          </a:prstGeom>
        </p:spPr>
        <p:txBody>
          <a:bodyPr lIns="0" tIns="0" rIns="0" bIns="0" rtlCol="0" anchor="t">
            <a:spAutoFit/>
          </a:bodyPr>
          <a:lstStyle/>
          <a:p>
            <a:pPr marL="0" lvl="0" indent="0">
              <a:lnSpc>
                <a:spcPts val="2425"/>
              </a:lnSpc>
            </a:pPr>
            <a:r>
              <a:rPr lang="en-US" sz="2109">
                <a:solidFill>
                  <a:srgbClr val="211F1F"/>
                </a:solidFill>
                <a:latin typeface="Montserrat Heavy"/>
              </a:rPr>
              <a:t>Equipo</a:t>
            </a:r>
          </a:p>
        </p:txBody>
      </p:sp>
      <p:sp>
        <p:nvSpPr>
          <p:cNvPr id="62" name="TextBox 62"/>
          <p:cNvSpPr txBox="1"/>
          <p:nvPr/>
        </p:nvSpPr>
        <p:spPr>
          <a:xfrm>
            <a:off x="12209614" y="804551"/>
            <a:ext cx="2376001" cy="297528"/>
          </a:xfrm>
          <a:prstGeom prst="rect">
            <a:avLst/>
          </a:prstGeom>
        </p:spPr>
        <p:txBody>
          <a:bodyPr lIns="0" tIns="0" rIns="0" bIns="0" rtlCol="0" anchor="t">
            <a:spAutoFit/>
          </a:bodyPr>
          <a:lstStyle/>
          <a:p>
            <a:pPr marL="0" lvl="0" indent="0">
              <a:lnSpc>
                <a:spcPts val="2425"/>
              </a:lnSpc>
            </a:pPr>
            <a:r>
              <a:rPr lang="en-US" sz="2109">
                <a:solidFill>
                  <a:srgbClr val="211F1F"/>
                </a:solidFill>
                <a:latin typeface="Montserrat Heavy"/>
              </a:rPr>
              <a:t>Análisis</a:t>
            </a:r>
          </a:p>
        </p:txBody>
      </p:sp>
      <p:sp>
        <p:nvSpPr>
          <p:cNvPr id="63" name="TextBox 63"/>
          <p:cNvSpPr txBox="1"/>
          <p:nvPr/>
        </p:nvSpPr>
        <p:spPr>
          <a:xfrm>
            <a:off x="12209614" y="8433864"/>
            <a:ext cx="5049686" cy="948441"/>
          </a:xfrm>
          <a:prstGeom prst="rect">
            <a:avLst/>
          </a:prstGeom>
        </p:spPr>
        <p:txBody>
          <a:bodyPr lIns="0" tIns="0" rIns="0" bIns="0" rtlCol="0" anchor="t">
            <a:spAutoFit/>
          </a:bodyPr>
          <a:lstStyle/>
          <a:p>
            <a:pPr marL="0" lvl="0" indent="0" algn="l">
              <a:lnSpc>
                <a:spcPts val="1949"/>
              </a:lnSpc>
              <a:spcBef>
                <a:spcPct val="0"/>
              </a:spcBef>
            </a:pPr>
            <a:r>
              <a:rPr lang="en-US" sz="1598">
                <a:solidFill>
                  <a:srgbClr val="211F1F"/>
                </a:solidFill>
                <a:latin typeface="Montserrat Classic"/>
              </a:rPr>
              <a:t>Lorem ipsum dolor sit amet, consectetur adipiscing elit, sed do eiusmod tempor incididunt ut labore et dolore magna aliqua. Amet risus nullam eget felis. Tempor id eu nisl nunc mi.</a:t>
            </a:r>
          </a:p>
        </p:txBody>
      </p:sp>
      <p:sp>
        <p:nvSpPr>
          <p:cNvPr id="64" name="TextBox 64"/>
          <p:cNvSpPr txBox="1"/>
          <p:nvPr/>
        </p:nvSpPr>
        <p:spPr>
          <a:xfrm>
            <a:off x="12209614" y="6726673"/>
            <a:ext cx="5049686" cy="948441"/>
          </a:xfrm>
          <a:prstGeom prst="rect">
            <a:avLst/>
          </a:prstGeom>
        </p:spPr>
        <p:txBody>
          <a:bodyPr lIns="0" tIns="0" rIns="0" bIns="0" rtlCol="0" anchor="t">
            <a:spAutoFit/>
          </a:bodyPr>
          <a:lstStyle/>
          <a:p>
            <a:pPr marL="0" lvl="0" indent="0" algn="l">
              <a:lnSpc>
                <a:spcPts val="1949"/>
              </a:lnSpc>
              <a:spcBef>
                <a:spcPct val="0"/>
              </a:spcBef>
            </a:pPr>
            <a:r>
              <a:rPr lang="en-US" sz="1598">
                <a:solidFill>
                  <a:srgbClr val="211F1F"/>
                </a:solidFill>
                <a:latin typeface="Montserrat Classic"/>
              </a:rPr>
              <a:t>Lorem ipsum dolor sit amet, consectetur adipiscing elit, sed do eiusmod tempor incididunt ut labore et dolore magna aliqua. Amet risus nullam eget felis. Tempor id eu nisl nunc mi.</a:t>
            </a:r>
          </a:p>
        </p:txBody>
      </p:sp>
      <p:sp>
        <p:nvSpPr>
          <p:cNvPr id="65" name="TextBox 65"/>
          <p:cNvSpPr txBox="1"/>
          <p:nvPr/>
        </p:nvSpPr>
        <p:spPr>
          <a:xfrm>
            <a:off x="12209614" y="4879109"/>
            <a:ext cx="5049686" cy="948441"/>
          </a:xfrm>
          <a:prstGeom prst="rect">
            <a:avLst/>
          </a:prstGeom>
        </p:spPr>
        <p:txBody>
          <a:bodyPr lIns="0" tIns="0" rIns="0" bIns="0" rtlCol="0" anchor="t">
            <a:spAutoFit/>
          </a:bodyPr>
          <a:lstStyle/>
          <a:p>
            <a:pPr marL="0" lvl="0" indent="0" algn="l">
              <a:lnSpc>
                <a:spcPts val="1949"/>
              </a:lnSpc>
              <a:spcBef>
                <a:spcPct val="0"/>
              </a:spcBef>
            </a:pPr>
            <a:r>
              <a:rPr lang="en-US" sz="1598">
                <a:solidFill>
                  <a:srgbClr val="211F1F"/>
                </a:solidFill>
                <a:latin typeface="Montserrat Classic"/>
              </a:rPr>
              <a:t>Lorem ipsum dolor sit amet, consectetur adipiscing elit, sed do eiusmod tempor incididunt ut labore et dolore magna aliqua. Amet risus nullam eget felis. Tempor id eu nisl nunc mi.</a:t>
            </a:r>
          </a:p>
        </p:txBody>
      </p:sp>
      <p:sp>
        <p:nvSpPr>
          <p:cNvPr id="66" name="TextBox 66"/>
          <p:cNvSpPr txBox="1"/>
          <p:nvPr/>
        </p:nvSpPr>
        <p:spPr>
          <a:xfrm>
            <a:off x="12209614" y="3031546"/>
            <a:ext cx="5049686" cy="948441"/>
          </a:xfrm>
          <a:prstGeom prst="rect">
            <a:avLst/>
          </a:prstGeom>
        </p:spPr>
        <p:txBody>
          <a:bodyPr lIns="0" tIns="0" rIns="0" bIns="0" rtlCol="0" anchor="t">
            <a:spAutoFit/>
          </a:bodyPr>
          <a:lstStyle/>
          <a:p>
            <a:pPr marL="0" lvl="0" indent="0" algn="l">
              <a:lnSpc>
                <a:spcPts val="1949"/>
              </a:lnSpc>
              <a:spcBef>
                <a:spcPct val="0"/>
              </a:spcBef>
            </a:pPr>
            <a:r>
              <a:rPr lang="en-US" sz="1598">
                <a:solidFill>
                  <a:srgbClr val="211F1F"/>
                </a:solidFill>
                <a:latin typeface="Montserrat Classic"/>
              </a:rPr>
              <a:t>Lorem ipsum dolor sit amet, consectetur adipiscing elit, sed do eiusmod tempor incididunt ut labore et dolore magna aliqua. Amet risus nullam eget felis. Tempor id eu nisl nunc mi.</a:t>
            </a:r>
          </a:p>
        </p:txBody>
      </p:sp>
      <p:sp>
        <p:nvSpPr>
          <p:cNvPr id="67" name="TextBox 67"/>
          <p:cNvSpPr txBox="1"/>
          <p:nvPr/>
        </p:nvSpPr>
        <p:spPr>
          <a:xfrm>
            <a:off x="12209614" y="1183983"/>
            <a:ext cx="5049686" cy="948441"/>
          </a:xfrm>
          <a:prstGeom prst="rect">
            <a:avLst/>
          </a:prstGeom>
        </p:spPr>
        <p:txBody>
          <a:bodyPr lIns="0" tIns="0" rIns="0" bIns="0" rtlCol="0" anchor="t">
            <a:spAutoFit/>
          </a:bodyPr>
          <a:lstStyle/>
          <a:p>
            <a:pPr marL="0" lvl="0" indent="0" algn="l">
              <a:lnSpc>
                <a:spcPts val="1949"/>
              </a:lnSpc>
              <a:spcBef>
                <a:spcPct val="0"/>
              </a:spcBef>
            </a:pPr>
            <a:r>
              <a:rPr lang="en-US" sz="1598">
                <a:solidFill>
                  <a:srgbClr val="211F1F"/>
                </a:solidFill>
                <a:latin typeface="Montserrat Classic"/>
              </a:rPr>
              <a:t>Lorem ipsum dolor sit amet, consectetur adipiscing elit, sed do eiusmod tempor incididunt ut labore et dolore magna aliqua. Amet risus nullam eget felis. Tempor id eu nisl nunc mi.</a:t>
            </a:r>
          </a:p>
        </p:txBody>
      </p:sp>
      <p:sp>
        <p:nvSpPr>
          <p:cNvPr id="68" name="TextBox 68"/>
          <p:cNvSpPr txBox="1"/>
          <p:nvPr/>
        </p:nvSpPr>
        <p:spPr>
          <a:xfrm rot="-5400000">
            <a:off x="-1786558" y="4786312"/>
            <a:ext cx="7430037" cy="714375"/>
          </a:xfrm>
          <a:prstGeom prst="rect">
            <a:avLst/>
          </a:prstGeom>
        </p:spPr>
        <p:txBody>
          <a:bodyPr lIns="0" tIns="0" rIns="0" bIns="0" rtlCol="0" anchor="t">
            <a:spAutoFit/>
          </a:bodyPr>
          <a:lstStyle/>
          <a:p>
            <a:pPr marL="0" lvl="0" indent="0" algn="ctr">
              <a:lnSpc>
                <a:spcPts val="5759"/>
              </a:lnSpc>
              <a:spcBef>
                <a:spcPct val="0"/>
              </a:spcBef>
            </a:pPr>
            <a:r>
              <a:rPr lang="en-US" sz="4799" spc="143">
                <a:solidFill>
                  <a:srgbClr val="0E16D4"/>
                </a:solidFill>
                <a:latin typeface="Montserrat Heavy"/>
              </a:rPr>
              <a:t>Gráfico de pirámide</a:t>
            </a:r>
          </a:p>
        </p:txBody>
      </p:sp>
      <p:sp>
        <p:nvSpPr>
          <p:cNvPr id="69" name="TextBox 69"/>
          <p:cNvSpPr txBox="1"/>
          <p:nvPr/>
        </p:nvSpPr>
        <p:spPr>
          <a:xfrm rot="-5400000">
            <a:off x="-1044006" y="4479046"/>
            <a:ext cx="4074797" cy="393758"/>
          </a:xfrm>
          <a:prstGeom prst="rect">
            <a:avLst/>
          </a:prstGeom>
        </p:spPr>
        <p:txBody>
          <a:bodyPr lIns="0" tIns="0" rIns="0" bIns="0" rtlCol="0" anchor="t">
            <a:spAutoFit/>
          </a:bodyPr>
          <a:lstStyle/>
          <a:p>
            <a:pPr marL="0" lvl="0" indent="0" algn="ctr">
              <a:lnSpc>
                <a:spcPts val="3029"/>
              </a:lnSpc>
            </a:pPr>
            <a:r>
              <a:rPr lang="en-US" sz="2545">
                <a:solidFill>
                  <a:srgbClr val="FFFFFF"/>
                </a:solidFill>
                <a:latin typeface="Montserrat Classic Bold"/>
              </a:rPr>
              <a:t>Paso a paso</a:t>
            </a:r>
          </a:p>
        </p:txBody>
      </p:sp>
    </p:spTree>
  </p:cSld>
  <p:clrMapOvr>
    <a:masterClrMapping/>
  </p:clrMapOvr>
</p:sld>
</file>

<file path=ppt/theme/theme1.xml><?xml version="1.0" encoding="utf-8"?>
<a:theme xmlns:a="http://schemas.openxmlformats.org/drawingml/2006/main" name="Office Theme">
  <a:themeElements>
    <a:clrScheme name="Personalizado 60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80808"/>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2279</Words>
  <Application>Microsoft Office PowerPoint</Application>
  <PresentationFormat>Personalizado</PresentationFormat>
  <Paragraphs>152</Paragraphs>
  <Slides>12</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12</vt:i4>
      </vt:variant>
    </vt:vector>
  </HeadingPairs>
  <TitlesOfParts>
    <vt:vector size="20" baseType="lpstr">
      <vt:lpstr>League Spartan</vt:lpstr>
      <vt:lpstr>Calibri</vt:lpstr>
      <vt:lpstr>Montserrat Classic</vt:lpstr>
      <vt:lpstr>Montserrat Classic Bold</vt:lpstr>
      <vt:lpstr>Arial</vt:lpstr>
      <vt:lpstr>Montserrat Heavy</vt:lpstr>
      <vt:lpstr>Montserrat Ultra-Bold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Infográfica con Esquemas y Diagramas Empresariales Corporativa Clásica Blanco y Azul</dc:title>
  <cp:lastModifiedBy>eduardo</cp:lastModifiedBy>
  <cp:revision>2</cp:revision>
  <dcterms:created xsi:type="dcterms:W3CDTF">2006-08-16T00:00:00Z</dcterms:created>
  <dcterms:modified xsi:type="dcterms:W3CDTF">2023-12-08T07:30:49Z</dcterms:modified>
  <dc:identifier>DAFw4QPG1IU</dc:identifier>
</cp:coreProperties>
</file>