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383075" y="349152"/>
            <a:ext cx="9385500" cy="895500"/>
          </a:xfrm>
          <a:prstGeom prst="rect">
            <a:avLst/>
          </a:prstGeom>
          <a:noFill/>
          <a:ln>
            <a:noFill/>
          </a:ln>
        </p:spPr>
        <p:txBody>
          <a:bodyPr anchorCtr="0" anchor="t" bIns="101575" lIns="101575" spcFirstLastPara="1" rIns="101575" wrap="square" tIns="10157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rgbClr val="000000"/>
                </a:solidFill>
                <a:latin typeface="Arial"/>
                <a:ea typeface="Arial"/>
                <a:cs typeface="Arial"/>
                <a:sym typeface="Arial"/>
              </a:rPr>
              <a:t>(Insert your title here)</a:t>
            </a:r>
            <a:endParaRPr b="0" i="0" sz="4000" u="none" cap="none" strike="noStrike">
              <a:solidFill>
                <a:srgbClr val="000000"/>
              </a:solidFill>
              <a:latin typeface="Arial"/>
              <a:ea typeface="Arial"/>
              <a:cs typeface="Arial"/>
              <a:sym typeface="Arial"/>
            </a:endParaRPr>
          </a:p>
        </p:txBody>
      </p:sp>
      <p:sp>
        <p:nvSpPr>
          <p:cNvPr id="55" name="Google Shape;55;p13"/>
          <p:cNvSpPr txBox="1"/>
          <p:nvPr/>
        </p:nvSpPr>
        <p:spPr>
          <a:xfrm>
            <a:off x="397815" y="1183193"/>
            <a:ext cx="9370800" cy="910800"/>
          </a:xfrm>
          <a:prstGeom prst="rect">
            <a:avLst/>
          </a:prstGeom>
          <a:noFill/>
          <a:ln>
            <a:noFill/>
          </a:ln>
        </p:spPr>
        <p:txBody>
          <a:bodyPr anchorCtr="0" anchor="t"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rgbClr val="000000"/>
                </a:solidFill>
                <a:latin typeface="Arial"/>
                <a:ea typeface="Arial"/>
                <a:cs typeface="Arial"/>
                <a:sym typeface="Arial"/>
              </a:rPr>
              <a:t>Write your instructions in this box. Or, if you don’t want to, you don’t have to … just delete this text box and use the graphic organizer by itself! (Note that there’s no place for student name. If they’re turning it in digitally, there’s likely no need! If you plan to print this organizer, you might want to add a name line.)</a:t>
            </a:r>
            <a:endParaRPr b="0" i="0" sz="1600" u="none" cap="none" strike="noStrike">
              <a:solidFill>
                <a:srgbClr val="000000"/>
              </a:solidFill>
              <a:latin typeface="Arial"/>
              <a:ea typeface="Arial"/>
              <a:cs typeface="Arial"/>
              <a:sym typeface="Arial"/>
            </a:endParaRPr>
          </a:p>
        </p:txBody>
      </p:sp>
      <p:pic>
        <p:nvPicPr>
          <p:cNvPr descr="DITCH LOGO.png" id="56" name="Google Shape;56;p13"/>
          <p:cNvPicPr preferRelativeResize="0"/>
          <p:nvPr/>
        </p:nvPicPr>
        <p:blipFill rotWithShape="1">
          <a:blip r:embed="rId3">
            <a:alphaModFix/>
          </a:blip>
          <a:srcRect b="0" l="0" r="0" t="0"/>
          <a:stretch/>
        </p:blipFill>
        <p:spPr>
          <a:xfrm rot="-5400000">
            <a:off x="7879716" y="5574372"/>
            <a:ext cx="3749874" cy="442725"/>
          </a:xfrm>
          <a:prstGeom prst="rect">
            <a:avLst/>
          </a:prstGeom>
          <a:noFill/>
          <a:ln>
            <a:noFill/>
          </a:ln>
        </p:spPr>
      </p:pic>
      <p:sp>
        <p:nvSpPr>
          <p:cNvPr id="57" name="Google Shape;57;p13"/>
          <p:cNvSpPr txBox="1"/>
          <p:nvPr/>
        </p:nvSpPr>
        <p:spPr>
          <a:xfrm>
            <a:off x="546500" y="2140450"/>
            <a:ext cx="9062700" cy="470700"/>
          </a:xfrm>
          <a:prstGeom prst="rect">
            <a:avLst/>
          </a:prstGeom>
          <a:solidFill>
            <a:srgbClr val="C9DAF8"/>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Subject: (Enter subject of evaluation here)</a:t>
            </a:r>
            <a:endParaRPr b="0" i="0" sz="2400" u="none" cap="none" strike="noStrike">
              <a:solidFill>
                <a:srgbClr val="000000"/>
              </a:solidFill>
              <a:latin typeface="Arial"/>
              <a:ea typeface="Arial"/>
              <a:cs typeface="Arial"/>
              <a:sym typeface="Arial"/>
            </a:endParaRPr>
          </a:p>
        </p:txBody>
      </p:sp>
      <p:sp>
        <p:nvSpPr>
          <p:cNvPr id="58" name="Google Shape;58;p13"/>
          <p:cNvSpPr/>
          <p:nvPr/>
        </p:nvSpPr>
        <p:spPr>
          <a:xfrm>
            <a:off x="622400" y="2883700"/>
            <a:ext cx="2003700" cy="1412400"/>
          </a:xfrm>
          <a:prstGeom prst="roundRect">
            <a:avLst>
              <a:gd fmla="val 16667" name="adj"/>
            </a:avLst>
          </a:prstGeom>
          <a:noFill/>
          <a:ln cap="flat" cmpd="sng" w="19050">
            <a:solidFill>
              <a:srgbClr val="A61C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Criterion: </a:t>
            </a:r>
            <a:endParaRPr b="0" i="0" sz="1400" u="none" cap="none" strike="noStrike">
              <a:solidFill>
                <a:srgbClr val="000000"/>
              </a:solidFill>
              <a:latin typeface="Arial"/>
              <a:ea typeface="Arial"/>
              <a:cs typeface="Arial"/>
              <a:sym typeface="Arial"/>
            </a:endParaRPr>
          </a:p>
        </p:txBody>
      </p:sp>
      <p:sp>
        <p:nvSpPr>
          <p:cNvPr id="59" name="Google Shape;59;p13"/>
          <p:cNvSpPr/>
          <p:nvPr/>
        </p:nvSpPr>
        <p:spPr>
          <a:xfrm>
            <a:off x="2884600" y="2883700"/>
            <a:ext cx="2003700" cy="1412400"/>
          </a:xfrm>
          <a:prstGeom prst="roundRect">
            <a:avLst>
              <a:gd fmla="val 16667" name="adj"/>
            </a:avLst>
          </a:prstGeom>
          <a:noFill/>
          <a:ln cap="flat" cmpd="sng" w="19050">
            <a:solidFill>
              <a:srgbClr val="F1C23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Criterion: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13"/>
          <p:cNvSpPr/>
          <p:nvPr/>
        </p:nvSpPr>
        <p:spPr>
          <a:xfrm>
            <a:off x="5146800" y="2883700"/>
            <a:ext cx="2003700" cy="1412400"/>
          </a:xfrm>
          <a:prstGeom prst="roundRect">
            <a:avLst>
              <a:gd fmla="val 16667" name="adj"/>
            </a:avLst>
          </a:prstGeom>
          <a:noFill/>
          <a:ln cap="flat" cmpd="sng" w="19050">
            <a:solidFill>
              <a:srgbClr val="6AA84F"/>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Criterion: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3"/>
          <p:cNvSpPr/>
          <p:nvPr/>
        </p:nvSpPr>
        <p:spPr>
          <a:xfrm>
            <a:off x="7409000" y="2883700"/>
            <a:ext cx="2003700" cy="1412400"/>
          </a:xfrm>
          <a:prstGeom prst="roundRect">
            <a:avLst>
              <a:gd fmla="val 16667" name="adj"/>
            </a:avLst>
          </a:prstGeom>
          <a:noFill/>
          <a:ln cap="flat" cmpd="sng" w="19050">
            <a:solidFill>
              <a:srgbClr val="3D85C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Criterion: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3"/>
          <p:cNvSpPr/>
          <p:nvPr/>
        </p:nvSpPr>
        <p:spPr>
          <a:xfrm>
            <a:off x="622402" y="4495980"/>
            <a:ext cx="2003700" cy="1412400"/>
          </a:xfrm>
          <a:prstGeom prst="roundRect">
            <a:avLst>
              <a:gd fmla="val 16667" name="adj"/>
            </a:avLst>
          </a:prstGeom>
          <a:noFill/>
          <a:ln cap="flat" cmpd="sng" w="19050">
            <a:solidFill>
              <a:srgbClr val="A61C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Successful? Yes / no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Reason:</a:t>
            </a:r>
            <a:endParaRPr b="0" i="0" sz="1400" u="none" cap="none" strike="noStrike">
              <a:solidFill>
                <a:srgbClr val="000000"/>
              </a:solidFill>
              <a:latin typeface="Arial"/>
              <a:ea typeface="Arial"/>
              <a:cs typeface="Arial"/>
              <a:sym typeface="Arial"/>
            </a:endParaRPr>
          </a:p>
        </p:txBody>
      </p:sp>
      <p:sp>
        <p:nvSpPr>
          <p:cNvPr id="63" name="Google Shape;63;p13"/>
          <p:cNvSpPr/>
          <p:nvPr/>
        </p:nvSpPr>
        <p:spPr>
          <a:xfrm>
            <a:off x="2884602" y="4495980"/>
            <a:ext cx="2003700" cy="1412400"/>
          </a:xfrm>
          <a:prstGeom prst="roundRect">
            <a:avLst>
              <a:gd fmla="val 16667" name="adj"/>
            </a:avLst>
          </a:prstGeom>
          <a:noFill/>
          <a:ln cap="flat" cmpd="sng" w="19050">
            <a:solidFill>
              <a:srgbClr val="F1C23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Successful? Yes / no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Reason: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13"/>
          <p:cNvSpPr/>
          <p:nvPr/>
        </p:nvSpPr>
        <p:spPr>
          <a:xfrm>
            <a:off x="5146802" y="4495980"/>
            <a:ext cx="2003700" cy="1412400"/>
          </a:xfrm>
          <a:prstGeom prst="roundRect">
            <a:avLst>
              <a:gd fmla="val 16667" name="adj"/>
            </a:avLst>
          </a:prstGeom>
          <a:noFill/>
          <a:ln cap="flat" cmpd="sng" w="19050">
            <a:solidFill>
              <a:srgbClr val="6AA84F"/>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Successful? Yes / no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Reason: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3"/>
          <p:cNvSpPr/>
          <p:nvPr/>
        </p:nvSpPr>
        <p:spPr>
          <a:xfrm>
            <a:off x="7409002" y="4495980"/>
            <a:ext cx="2003700" cy="1412400"/>
          </a:xfrm>
          <a:prstGeom prst="roundRect">
            <a:avLst>
              <a:gd fmla="val 16667" name="adj"/>
            </a:avLst>
          </a:prstGeom>
          <a:noFill/>
          <a:ln cap="flat" cmpd="sng" w="19050">
            <a:solidFill>
              <a:srgbClr val="3D85C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Successful? Yes / no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Reason: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13"/>
          <p:cNvSpPr/>
          <p:nvPr/>
        </p:nvSpPr>
        <p:spPr>
          <a:xfrm>
            <a:off x="634050" y="6108250"/>
            <a:ext cx="2003700" cy="1412400"/>
          </a:xfrm>
          <a:prstGeom prst="roundRect">
            <a:avLst>
              <a:gd fmla="val 16667" name="adj"/>
            </a:avLst>
          </a:prstGeom>
          <a:noFill/>
          <a:ln cap="flat" cmpd="sng" w="19050">
            <a:solidFill>
              <a:srgbClr val="A61C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Evidence: </a:t>
            </a:r>
            <a:endParaRPr b="0" i="0" sz="1400" u="none" cap="none" strike="noStrike">
              <a:solidFill>
                <a:srgbClr val="000000"/>
              </a:solidFill>
              <a:latin typeface="Arial"/>
              <a:ea typeface="Arial"/>
              <a:cs typeface="Arial"/>
              <a:sym typeface="Arial"/>
            </a:endParaRPr>
          </a:p>
        </p:txBody>
      </p:sp>
      <p:sp>
        <p:nvSpPr>
          <p:cNvPr id="67" name="Google Shape;67;p13"/>
          <p:cNvSpPr/>
          <p:nvPr/>
        </p:nvSpPr>
        <p:spPr>
          <a:xfrm>
            <a:off x="2896250" y="6108250"/>
            <a:ext cx="2003700" cy="1412400"/>
          </a:xfrm>
          <a:prstGeom prst="roundRect">
            <a:avLst>
              <a:gd fmla="val 16667" name="adj"/>
            </a:avLst>
          </a:prstGeom>
          <a:noFill/>
          <a:ln cap="flat" cmpd="sng" w="19050">
            <a:solidFill>
              <a:srgbClr val="F1C23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Evidence: </a:t>
            </a:r>
            <a:endParaRPr b="0" i="0" sz="1400" u="none" cap="none" strike="noStrike">
              <a:solidFill>
                <a:srgbClr val="000000"/>
              </a:solidFill>
              <a:latin typeface="Arial"/>
              <a:ea typeface="Arial"/>
              <a:cs typeface="Arial"/>
              <a:sym typeface="Arial"/>
            </a:endParaRPr>
          </a:p>
        </p:txBody>
      </p:sp>
      <p:sp>
        <p:nvSpPr>
          <p:cNvPr id="68" name="Google Shape;68;p13"/>
          <p:cNvSpPr/>
          <p:nvPr/>
        </p:nvSpPr>
        <p:spPr>
          <a:xfrm>
            <a:off x="5158450" y="6108250"/>
            <a:ext cx="2003700" cy="1412400"/>
          </a:xfrm>
          <a:prstGeom prst="roundRect">
            <a:avLst>
              <a:gd fmla="val 16667" name="adj"/>
            </a:avLst>
          </a:prstGeom>
          <a:noFill/>
          <a:ln cap="flat" cmpd="sng" w="19050">
            <a:solidFill>
              <a:srgbClr val="6AA84F"/>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Evidence: </a:t>
            </a:r>
            <a:endParaRPr b="0" i="0" sz="1400" u="none" cap="none" strike="noStrike">
              <a:solidFill>
                <a:srgbClr val="000000"/>
              </a:solidFill>
              <a:latin typeface="Arial"/>
              <a:ea typeface="Arial"/>
              <a:cs typeface="Arial"/>
              <a:sym typeface="Arial"/>
            </a:endParaRPr>
          </a:p>
        </p:txBody>
      </p:sp>
      <p:sp>
        <p:nvSpPr>
          <p:cNvPr id="69" name="Google Shape;69;p13"/>
          <p:cNvSpPr/>
          <p:nvPr/>
        </p:nvSpPr>
        <p:spPr>
          <a:xfrm>
            <a:off x="7420650" y="6108250"/>
            <a:ext cx="2003700" cy="1412400"/>
          </a:xfrm>
          <a:prstGeom prst="roundRect">
            <a:avLst>
              <a:gd fmla="val 16667" name="adj"/>
            </a:avLst>
          </a:prstGeom>
          <a:noFill/>
          <a:ln cap="flat" cmpd="sng" w="19050">
            <a:solidFill>
              <a:srgbClr val="3D85C6"/>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Evidence: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