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6200438" cy="21599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B4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12FDA9-9C44-4A29-B006-BA80F12C4727}" v="2" dt="2025-08-13T11:19:11.5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1596" y="-3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David Silva" userId="241308f8c3b34e80" providerId="LiveId" clId="{F1A06A3A-7CC7-4B90-A6CF-FB612E94E6C0}"/>
    <pc:docChg chg="custSel modSld">
      <pc:chgData name="Marco David Silva" userId="241308f8c3b34e80" providerId="LiveId" clId="{F1A06A3A-7CC7-4B90-A6CF-FB612E94E6C0}" dt="2024-09-24T13:46:22.619" v="34" actId="1035"/>
      <pc:docMkLst>
        <pc:docMk/>
      </pc:docMkLst>
      <pc:sldChg chg="delSp modSp mod setBg">
        <pc:chgData name="Marco David Silva" userId="241308f8c3b34e80" providerId="LiveId" clId="{F1A06A3A-7CC7-4B90-A6CF-FB612E94E6C0}" dt="2024-09-24T13:46:22.619" v="34" actId="1035"/>
        <pc:sldMkLst>
          <pc:docMk/>
          <pc:sldMk cId="1790304042" sldId="256"/>
        </pc:sldMkLst>
      </pc:sldChg>
    </pc:docChg>
  </pc:docChgLst>
  <pc:docChgLst>
    <pc:chgData name="Marco David Silva" userId="241308f8c3b34e80" providerId="LiveId" clId="{C92480C8-E9B1-4D1D-A5C1-43D86FCEA81F}"/>
    <pc:docChg chg="undo custSel addSld delSld modSld">
      <pc:chgData name="Marco David Silva" userId="241308f8c3b34e80" providerId="LiveId" clId="{C92480C8-E9B1-4D1D-A5C1-43D86FCEA81F}" dt="2023-09-15T17:26:42.189" v="331" actId="20577"/>
      <pc:docMkLst>
        <pc:docMk/>
      </pc:docMkLst>
      <pc:sldChg chg="addSp delSp modSp mod setBg">
        <pc:chgData name="Marco David Silva" userId="241308f8c3b34e80" providerId="LiveId" clId="{C92480C8-E9B1-4D1D-A5C1-43D86FCEA81F}" dt="2023-09-15T17:26:42.189" v="331" actId="20577"/>
        <pc:sldMkLst>
          <pc:docMk/>
          <pc:sldMk cId="1790304042" sldId="256"/>
        </pc:sldMkLst>
      </pc:sldChg>
      <pc:sldChg chg="del">
        <pc:chgData name="Marco David Silva" userId="241308f8c3b34e80" providerId="LiveId" clId="{C92480C8-E9B1-4D1D-A5C1-43D86FCEA81F}" dt="2023-09-15T16:35:16.557" v="2" actId="47"/>
        <pc:sldMkLst>
          <pc:docMk/>
          <pc:sldMk cId="2026557219" sldId="257"/>
        </pc:sldMkLst>
      </pc:sldChg>
      <pc:sldChg chg="add del">
        <pc:chgData name="Marco David Silva" userId="241308f8c3b34e80" providerId="LiveId" clId="{C92480C8-E9B1-4D1D-A5C1-43D86FCEA81F}" dt="2023-09-15T16:36:50.344" v="9" actId="47"/>
        <pc:sldMkLst>
          <pc:docMk/>
          <pc:sldMk cId="872094125" sldId="258"/>
        </pc:sldMkLst>
      </pc:sldChg>
      <pc:sldChg chg="del">
        <pc:chgData name="Marco David Silva" userId="241308f8c3b34e80" providerId="LiveId" clId="{C92480C8-E9B1-4D1D-A5C1-43D86FCEA81F}" dt="2023-09-15T16:35:17.284" v="3" actId="47"/>
        <pc:sldMkLst>
          <pc:docMk/>
          <pc:sldMk cId="2217557006" sldId="259"/>
        </pc:sldMkLst>
      </pc:sldChg>
      <pc:sldChg chg="new del">
        <pc:chgData name="Marco David Silva" userId="241308f8c3b34e80" providerId="LiveId" clId="{C92480C8-E9B1-4D1D-A5C1-43D86FCEA81F}" dt="2023-09-15T16:36:17.166" v="8" actId="680"/>
        <pc:sldMkLst>
          <pc:docMk/>
          <pc:sldMk cId="2913562187" sldId="259"/>
        </pc:sldMkLst>
      </pc:sldChg>
      <pc:sldChg chg="del">
        <pc:chgData name="Marco David Silva" userId="241308f8c3b34e80" providerId="LiveId" clId="{C92480C8-E9B1-4D1D-A5C1-43D86FCEA81F}" dt="2023-09-15T16:35:17.989" v="4" actId="47"/>
        <pc:sldMkLst>
          <pc:docMk/>
          <pc:sldMk cId="1394395641" sldId="260"/>
        </pc:sldMkLst>
      </pc:sldChg>
      <pc:sldChg chg="del">
        <pc:chgData name="Marco David Silva" userId="241308f8c3b34e80" providerId="LiveId" clId="{C92480C8-E9B1-4D1D-A5C1-43D86FCEA81F}" dt="2023-09-15T16:35:18.452" v="5" actId="47"/>
        <pc:sldMkLst>
          <pc:docMk/>
          <pc:sldMk cId="3987173405" sldId="261"/>
        </pc:sldMkLst>
      </pc:sldChg>
      <pc:sldChg chg="del">
        <pc:chgData name="Marco David Silva" userId="241308f8c3b34e80" providerId="LiveId" clId="{C92480C8-E9B1-4D1D-A5C1-43D86FCEA81F}" dt="2023-09-15T16:35:19.135" v="6" actId="47"/>
        <pc:sldMkLst>
          <pc:docMk/>
          <pc:sldMk cId="3731161227" sldId="262"/>
        </pc:sldMkLst>
      </pc:sldChg>
    </pc:docChg>
  </pc:docChgLst>
  <pc:docChgLst>
    <pc:chgData name="Marco David Silva" userId="241308f8c3b34e80" providerId="LiveId" clId="{1312FDA9-9C44-4A29-B006-BA80F12C4727}"/>
    <pc:docChg chg="modSld">
      <pc:chgData name="Marco David Silva" userId="241308f8c3b34e80" providerId="LiveId" clId="{1312FDA9-9C44-4A29-B006-BA80F12C4727}" dt="2025-08-13T11:20:08.195" v="3" actId="207"/>
      <pc:docMkLst>
        <pc:docMk/>
      </pc:docMkLst>
      <pc:sldChg chg="modSp mod setBg">
        <pc:chgData name="Marco David Silva" userId="241308f8c3b34e80" providerId="LiveId" clId="{1312FDA9-9C44-4A29-B006-BA80F12C4727}" dt="2025-08-13T11:20:08.195" v="3" actId="207"/>
        <pc:sldMkLst>
          <pc:docMk/>
          <pc:sldMk cId="1790304042" sldId="256"/>
        </pc:sldMkLst>
        <pc:spChg chg="mod">
          <ac:chgData name="Marco David Silva" userId="241308f8c3b34e80" providerId="LiveId" clId="{1312FDA9-9C44-4A29-B006-BA80F12C4727}" dt="2025-08-13T11:20:08.195" v="3" actId="207"/>
          <ac:spMkLst>
            <pc:docMk/>
            <pc:sldMk cId="1790304042" sldId="256"/>
            <ac:spMk id="2" creationId="{875F87B1-6C43-775E-8238-9CBF6A79750C}"/>
          </ac:spMkLst>
        </pc:spChg>
        <pc:spChg chg="mod">
          <ac:chgData name="Marco David Silva" userId="241308f8c3b34e80" providerId="LiveId" clId="{1312FDA9-9C44-4A29-B006-BA80F12C4727}" dt="2025-08-13T11:20:08.195" v="3" actId="207"/>
          <ac:spMkLst>
            <pc:docMk/>
            <pc:sldMk cId="1790304042" sldId="256"/>
            <ac:spMk id="4" creationId="{08CB6F72-DEDC-1791-1C32-4D4E23C0A4D4}"/>
          </ac:spMkLst>
        </pc:spChg>
        <pc:spChg chg="mod">
          <ac:chgData name="Marco David Silva" userId="241308f8c3b34e80" providerId="LiveId" clId="{1312FDA9-9C44-4A29-B006-BA80F12C4727}" dt="2025-08-13T11:19:38.616" v="2" actId="207"/>
          <ac:spMkLst>
            <pc:docMk/>
            <pc:sldMk cId="1790304042" sldId="256"/>
            <ac:spMk id="6" creationId="{885E4E84-58A4-4768-847D-EDF5848D2409}"/>
          </ac:spMkLst>
        </pc:spChg>
        <pc:spChg chg="mod">
          <ac:chgData name="Marco David Silva" userId="241308f8c3b34e80" providerId="LiveId" clId="{1312FDA9-9C44-4A29-B006-BA80F12C4727}" dt="2025-08-13T11:19:38.616" v="2" actId="207"/>
          <ac:spMkLst>
            <pc:docMk/>
            <pc:sldMk cId="1790304042" sldId="256"/>
            <ac:spMk id="7" creationId="{55E1845D-C5AE-47C8-9232-05FD3CB324FE}"/>
          </ac:spMkLst>
        </pc:spChg>
        <pc:spChg chg="mod">
          <ac:chgData name="Marco David Silva" userId="241308f8c3b34e80" providerId="LiveId" clId="{1312FDA9-9C44-4A29-B006-BA80F12C4727}" dt="2025-08-13T11:19:38.616" v="2" actId="207"/>
          <ac:spMkLst>
            <pc:docMk/>
            <pc:sldMk cId="1790304042" sldId="256"/>
            <ac:spMk id="13" creationId="{68EE1650-5BD8-61F7-42B2-B16C5A1D7BC8}"/>
          </ac:spMkLst>
        </pc:spChg>
        <pc:spChg chg="mod">
          <ac:chgData name="Marco David Silva" userId="241308f8c3b34e80" providerId="LiveId" clId="{1312FDA9-9C44-4A29-B006-BA80F12C4727}" dt="2025-08-13T11:19:38.616" v="2" actId="207"/>
          <ac:spMkLst>
            <pc:docMk/>
            <pc:sldMk cId="1790304042" sldId="256"/>
            <ac:spMk id="16" creationId="{14933445-8E38-4DDA-8625-128A64D169BD}"/>
          </ac:spMkLst>
        </pc:spChg>
        <pc:spChg chg="mod">
          <ac:chgData name="Marco David Silva" userId="241308f8c3b34e80" providerId="LiveId" clId="{1312FDA9-9C44-4A29-B006-BA80F12C4727}" dt="2025-08-13T11:20:08.195" v="3" actId="207"/>
          <ac:spMkLst>
            <pc:docMk/>
            <pc:sldMk cId="1790304042" sldId="256"/>
            <ac:spMk id="17" creationId="{EE1EA224-6C65-4A94-9FA2-60323C3BF51B}"/>
          </ac:spMkLst>
        </pc:spChg>
        <pc:spChg chg="mod">
          <ac:chgData name="Marco David Silva" userId="241308f8c3b34e80" providerId="LiveId" clId="{1312FDA9-9C44-4A29-B006-BA80F12C4727}" dt="2025-08-13T11:20:08.195" v="3" actId="207"/>
          <ac:spMkLst>
            <pc:docMk/>
            <pc:sldMk cId="1790304042" sldId="256"/>
            <ac:spMk id="18" creationId="{11B51859-47E2-4201-8D1C-FFC64D0BB290}"/>
          </ac:spMkLst>
        </pc:spChg>
        <pc:spChg chg="mod">
          <ac:chgData name="Marco David Silva" userId="241308f8c3b34e80" providerId="LiveId" clId="{1312FDA9-9C44-4A29-B006-BA80F12C4727}" dt="2025-08-13T11:19:38.616" v="2" actId="207"/>
          <ac:spMkLst>
            <pc:docMk/>
            <pc:sldMk cId="1790304042" sldId="256"/>
            <ac:spMk id="30" creationId="{2E40E3CC-2F3C-0E21-B4C7-7A64C9A756E0}"/>
          </ac:spMkLst>
        </pc:spChg>
        <pc:spChg chg="mod">
          <ac:chgData name="Marco David Silva" userId="241308f8c3b34e80" providerId="LiveId" clId="{1312FDA9-9C44-4A29-B006-BA80F12C4727}" dt="2025-08-13T11:19:38.616" v="2" actId="207"/>
          <ac:spMkLst>
            <pc:docMk/>
            <pc:sldMk cId="1790304042" sldId="256"/>
            <ac:spMk id="48" creationId="{90D12A9A-1DBB-EEAE-FE7A-2FABA616E21A}"/>
          </ac:spMkLst>
        </pc:spChg>
        <pc:spChg chg="mod">
          <ac:chgData name="Marco David Silva" userId="241308f8c3b34e80" providerId="LiveId" clId="{1312FDA9-9C44-4A29-B006-BA80F12C4727}" dt="2025-08-13T11:19:38.616" v="2" actId="207"/>
          <ac:spMkLst>
            <pc:docMk/>
            <pc:sldMk cId="1790304042" sldId="256"/>
            <ac:spMk id="50" creationId="{1F09A0AD-51C8-2D38-C67A-68B3414D4E38}"/>
          </ac:spMkLst>
        </pc:spChg>
        <pc:spChg chg="mod">
          <ac:chgData name="Marco David Silva" userId="241308f8c3b34e80" providerId="LiveId" clId="{1312FDA9-9C44-4A29-B006-BA80F12C4727}" dt="2025-08-13T11:19:38.616" v="2" actId="207"/>
          <ac:spMkLst>
            <pc:docMk/>
            <pc:sldMk cId="1790304042" sldId="256"/>
            <ac:spMk id="52" creationId="{02132686-D317-BED1-CF13-3BA54156F5B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5033" y="3534924"/>
            <a:ext cx="13770372" cy="7519835"/>
          </a:xfrm>
        </p:spPr>
        <p:txBody>
          <a:bodyPr anchor="b"/>
          <a:lstStyle>
            <a:lvl1pPr algn="ctr">
              <a:defRPr sz="1063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5055" y="11344752"/>
            <a:ext cx="12150329" cy="5214884"/>
          </a:xfrm>
        </p:spPr>
        <p:txBody>
          <a:bodyPr/>
          <a:lstStyle>
            <a:lvl1pPr marL="0" indent="0" algn="ctr">
              <a:buNone/>
              <a:defRPr sz="4252"/>
            </a:lvl1pPr>
            <a:lvl2pPr marL="810021" indent="0" algn="ctr">
              <a:buNone/>
              <a:defRPr sz="3543"/>
            </a:lvl2pPr>
            <a:lvl3pPr marL="1620042" indent="0" algn="ctr">
              <a:buNone/>
              <a:defRPr sz="3189"/>
            </a:lvl3pPr>
            <a:lvl4pPr marL="2430064" indent="0" algn="ctr">
              <a:buNone/>
              <a:defRPr sz="2835"/>
            </a:lvl4pPr>
            <a:lvl5pPr marL="3240085" indent="0" algn="ctr">
              <a:buNone/>
              <a:defRPr sz="2835"/>
            </a:lvl5pPr>
            <a:lvl6pPr marL="4050106" indent="0" algn="ctr">
              <a:buNone/>
              <a:defRPr sz="2835"/>
            </a:lvl6pPr>
            <a:lvl7pPr marL="4860127" indent="0" algn="ctr">
              <a:buNone/>
              <a:defRPr sz="2835"/>
            </a:lvl7pPr>
            <a:lvl8pPr marL="5670149" indent="0" algn="ctr">
              <a:buNone/>
              <a:defRPr sz="2835"/>
            </a:lvl8pPr>
            <a:lvl9pPr marL="6480170" indent="0" algn="ctr">
              <a:buNone/>
              <a:defRPr sz="2835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169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165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93440" y="1149975"/>
            <a:ext cx="3493219" cy="1830459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781" y="1149975"/>
            <a:ext cx="10277153" cy="1830459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158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2935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343" y="5384888"/>
            <a:ext cx="13972878" cy="8984801"/>
          </a:xfrm>
        </p:spPr>
        <p:txBody>
          <a:bodyPr anchor="b"/>
          <a:lstStyle>
            <a:lvl1pPr>
              <a:defRPr sz="1063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5343" y="14454688"/>
            <a:ext cx="13972878" cy="4724895"/>
          </a:xfrm>
        </p:spPr>
        <p:txBody>
          <a:bodyPr/>
          <a:lstStyle>
            <a:lvl1pPr marL="0" indent="0">
              <a:buNone/>
              <a:defRPr sz="4252">
                <a:solidFill>
                  <a:schemeClr val="tx1"/>
                </a:solidFill>
              </a:defRPr>
            </a:lvl1pPr>
            <a:lvl2pPr marL="810021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2pPr>
            <a:lvl3pPr marL="1620042" indent="0">
              <a:buNone/>
              <a:defRPr sz="3189">
                <a:solidFill>
                  <a:schemeClr val="tx1">
                    <a:tint val="75000"/>
                  </a:schemeClr>
                </a:solidFill>
              </a:defRPr>
            </a:lvl3pPr>
            <a:lvl4pPr marL="2430064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4pPr>
            <a:lvl5pPr marL="3240085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5pPr>
            <a:lvl6pPr marL="4050106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6pPr>
            <a:lvl7pPr marL="486012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7pPr>
            <a:lvl8pPr marL="5670149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8pPr>
            <a:lvl9pPr marL="6480170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027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780" y="5749874"/>
            <a:ext cx="6885186" cy="137047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01472" y="5749874"/>
            <a:ext cx="6885186" cy="137047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921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1149979"/>
            <a:ext cx="13972878" cy="417491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5892" y="5294885"/>
            <a:ext cx="6853544" cy="2594941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10021" indent="0">
              <a:buNone/>
              <a:defRPr sz="3543" b="1"/>
            </a:lvl2pPr>
            <a:lvl3pPr marL="1620042" indent="0">
              <a:buNone/>
              <a:defRPr sz="3189" b="1"/>
            </a:lvl3pPr>
            <a:lvl4pPr marL="2430064" indent="0">
              <a:buNone/>
              <a:defRPr sz="2835" b="1"/>
            </a:lvl4pPr>
            <a:lvl5pPr marL="3240085" indent="0">
              <a:buNone/>
              <a:defRPr sz="2835" b="1"/>
            </a:lvl5pPr>
            <a:lvl6pPr marL="4050106" indent="0">
              <a:buNone/>
              <a:defRPr sz="2835" b="1"/>
            </a:lvl6pPr>
            <a:lvl7pPr marL="4860127" indent="0">
              <a:buNone/>
              <a:defRPr sz="2835" b="1"/>
            </a:lvl7pPr>
            <a:lvl8pPr marL="5670149" indent="0">
              <a:buNone/>
              <a:defRPr sz="2835" b="1"/>
            </a:lvl8pPr>
            <a:lvl9pPr marL="6480170" indent="0">
              <a:buNone/>
              <a:defRPr sz="283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892" y="7889827"/>
            <a:ext cx="6853544" cy="116047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01473" y="5294885"/>
            <a:ext cx="6887296" cy="2594941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10021" indent="0">
              <a:buNone/>
              <a:defRPr sz="3543" b="1"/>
            </a:lvl2pPr>
            <a:lvl3pPr marL="1620042" indent="0">
              <a:buNone/>
              <a:defRPr sz="3189" b="1"/>
            </a:lvl3pPr>
            <a:lvl4pPr marL="2430064" indent="0">
              <a:buNone/>
              <a:defRPr sz="2835" b="1"/>
            </a:lvl4pPr>
            <a:lvl5pPr marL="3240085" indent="0">
              <a:buNone/>
              <a:defRPr sz="2835" b="1"/>
            </a:lvl5pPr>
            <a:lvl6pPr marL="4050106" indent="0">
              <a:buNone/>
              <a:defRPr sz="2835" b="1"/>
            </a:lvl6pPr>
            <a:lvl7pPr marL="4860127" indent="0">
              <a:buNone/>
              <a:defRPr sz="2835" b="1"/>
            </a:lvl7pPr>
            <a:lvl8pPr marL="5670149" indent="0">
              <a:buNone/>
              <a:defRPr sz="2835" b="1"/>
            </a:lvl8pPr>
            <a:lvl9pPr marL="6480170" indent="0">
              <a:buNone/>
              <a:defRPr sz="283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01473" y="7889827"/>
            <a:ext cx="6887296" cy="116047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06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9904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18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1439968"/>
            <a:ext cx="5225063" cy="5039889"/>
          </a:xfrm>
        </p:spPr>
        <p:txBody>
          <a:bodyPr anchor="b"/>
          <a:lstStyle>
            <a:lvl1pPr>
              <a:defRPr sz="566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7296" y="3109937"/>
            <a:ext cx="8201472" cy="15349662"/>
          </a:xfrm>
        </p:spPr>
        <p:txBody>
          <a:bodyPr/>
          <a:lstStyle>
            <a:lvl1pPr>
              <a:defRPr sz="5669"/>
            </a:lvl1pPr>
            <a:lvl2pPr>
              <a:defRPr sz="4961"/>
            </a:lvl2pPr>
            <a:lvl3pPr>
              <a:defRPr sz="4252"/>
            </a:lvl3pPr>
            <a:lvl4pPr>
              <a:defRPr sz="3543"/>
            </a:lvl4pPr>
            <a:lvl5pPr>
              <a:defRPr sz="3543"/>
            </a:lvl5pPr>
            <a:lvl6pPr>
              <a:defRPr sz="3543"/>
            </a:lvl6pPr>
            <a:lvl7pPr>
              <a:defRPr sz="3543"/>
            </a:lvl7pPr>
            <a:lvl8pPr>
              <a:defRPr sz="3543"/>
            </a:lvl8pPr>
            <a:lvl9pPr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0" y="6479857"/>
            <a:ext cx="5225063" cy="12004738"/>
          </a:xfrm>
        </p:spPr>
        <p:txBody>
          <a:bodyPr/>
          <a:lstStyle>
            <a:lvl1pPr marL="0" indent="0">
              <a:buNone/>
              <a:defRPr sz="2835"/>
            </a:lvl1pPr>
            <a:lvl2pPr marL="810021" indent="0">
              <a:buNone/>
              <a:defRPr sz="2480"/>
            </a:lvl2pPr>
            <a:lvl3pPr marL="1620042" indent="0">
              <a:buNone/>
              <a:defRPr sz="2126"/>
            </a:lvl3pPr>
            <a:lvl4pPr marL="2430064" indent="0">
              <a:buNone/>
              <a:defRPr sz="1772"/>
            </a:lvl4pPr>
            <a:lvl5pPr marL="3240085" indent="0">
              <a:buNone/>
              <a:defRPr sz="1772"/>
            </a:lvl5pPr>
            <a:lvl6pPr marL="4050106" indent="0">
              <a:buNone/>
              <a:defRPr sz="1772"/>
            </a:lvl6pPr>
            <a:lvl7pPr marL="4860127" indent="0">
              <a:buNone/>
              <a:defRPr sz="1772"/>
            </a:lvl7pPr>
            <a:lvl8pPr marL="5670149" indent="0">
              <a:buNone/>
              <a:defRPr sz="1772"/>
            </a:lvl8pPr>
            <a:lvl9pPr marL="6480170" indent="0">
              <a:buNone/>
              <a:defRPr sz="177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4386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1439968"/>
            <a:ext cx="5225063" cy="5039889"/>
          </a:xfrm>
        </p:spPr>
        <p:txBody>
          <a:bodyPr anchor="b"/>
          <a:lstStyle>
            <a:lvl1pPr>
              <a:defRPr sz="566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87296" y="3109937"/>
            <a:ext cx="8201472" cy="15349662"/>
          </a:xfrm>
        </p:spPr>
        <p:txBody>
          <a:bodyPr anchor="t"/>
          <a:lstStyle>
            <a:lvl1pPr marL="0" indent="0">
              <a:buNone/>
              <a:defRPr sz="5669"/>
            </a:lvl1pPr>
            <a:lvl2pPr marL="810021" indent="0">
              <a:buNone/>
              <a:defRPr sz="4961"/>
            </a:lvl2pPr>
            <a:lvl3pPr marL="1620042" indent="0">
              <a:buNone/>
              <a:defRPr sz="4252"/>
            </a:lvl3pPr>
            <a:lvl4pPr marL="2430064" indent="0">
              <a:buNone/>
              <a:defRPr sz="3543"/>
            </a:lvl4pPr>
            <a:lvl5pPr marL="3240085" indent="0">
              <a:buNone/>
              <a:defRPr sz="3543"/>
            </a:lvl5pPr>
            <a:lvl6pPr marL="4050106" indent="0">
              <a:buNone/>
              <a:defRPr sz="3543"/>
            </a:lvl6pPr>
            <a:lvl7pPr marL="4860127" indent="0">
              <a:buNone/>
              <a:defRPr sz="3543"/>
            </a:lvl7pPr>
            <a:lvl8pPr marL="5670149" indent="0">
              <a:buNone/>
              <a:defRPr sz="3543"/>
            </a:lvl8pPr>
            <a:lvl9pPr marL="6480170" indent="0">
              <a:buNone/>
              <a:defRPr sz="354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0" y="6479857"/>
            <a:ext cx="5225063" cy="12004738"/>
          </a:xfrm>
        </p:spPr>
        <p:txBody>
          <a:bodyPr/>
          <a:lstStyle>
            <a:lvl1pPr marL="0" indent="0">
              <a:buNone/>
              <a:defRPr sz="2835"/>
            </a:lvl1pPr>
            <a:lvl2pPr marL="810021" indent="0">
              <a:buNone/>
              <a:defRPr sz="2480"/>
            </a:lvl2pPr>
            <a:lvl3pPr marL="1620042" indent="0">
              <a:buNone/>
              <a:defRPr sz="2126"/>
            </a:lvl3pPr>
            <a:lvl4pPr marL="2430064" indent="0">
              <a:buNone/>
              <a:defRPr sz="1772"/>
            </a:lvl4pPr>
            <a:lvl5pPr marL="3240085" indent="0">
              <a:buNone/>
              <a:defRPr sz="1772"/>
            </a:lvl5pPr>
            <a:lvl6pPr marL="4050106" indent="0">
              <a:buNone/>
              <a:defRPr sz="1772"/>
            </a:lvl6pPr>
            <a:lvl7pPr marL="4860127" indent="0">
              <a:buNone/>
              <a:defRPr sz="1772"/>
            </a:lvl7pPr>
            <a:lvl8pPr marL="5670149" indent="0">
              <a:buNone/>
              <a:defRPr sz="1772"/>
            </a:lvl8pPr>
            <a:lvl9pPr marL="6480170" indent="0">
              <a:buNone/>
              <a:defRPr sz="177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550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3780" y="1149979"/>
            <a:ext cx="13972878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780" y="5749874"/>
            <a:ext cx="13972878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3780" y="20019564"/>
            <a:ext cx="3645099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C1279-C48A-4FF8-996A-73500A710DED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66395" y="20019564"/>
            <a:ext cx="5467648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1559" y="20019564"/>
            <a:ext cx="3645099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47C13-16F2-4764-8B39-FDA37B7AD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9666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620042" rtl="0" eaLnBrk="1" latinLnBrk="0" hangingPunct="1">
        <a:lnSpc>
          <a:spcPct val="90000"/>
        </a:lnSpc>
        <a:spcBef>
          <a:spcPct val="0"/>
        </a:spcBef>
        <a:buNone/>
        <a:defRPr sz="77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011" indent="-405011" algn="l" defTabSz="162004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15032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025053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835074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645096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455117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5265138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6075159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885181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1pPr>
      <a:lvl2pPr marL="810021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2pPr>
      <a:lvl3pPr marL="1620042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3pPr>
      <a:lvl4pPr marL="2430064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240085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050106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4860127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5670149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480170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885E4E84-58A4-4768-847D-EDF5848D2409}"/>
              </a:ext>
            </a:extLst>
          </p:cNvPr>
          <p:cNvSpPr txBox="1"/>
          <p:nvPr/>
        </p:nvSpPr>
        <p:spPr>
          <a:xfrm>
            <a:off x="1525523" y="3550789"/>
            <a:ext cx="6305538" cy="74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52" b="1" dirty="0" err="1">
                <a:solidFill>
                  <a:srgbClr val="7030A0"/>
                </a:solidFill>
              </a:rPr>
              <a:t>Titulo</a:t>
            </a:r>
            <a:r>
              <a:rPr lang="en-US" sz="4252" b="1" dirty="0">
                <a:solidFill>
                  <a:srgbClr val="7030A0"/>
                </a:solidFill>
              </a:rPr>
              <a:t> do </a:t>
            </a:r>
            <a:r>
              <a:rPr lang="en-US" sz="4252" b="1" dirty="0" err="1">
                <a:solidFill>
                  <a:srgbClr val="7030A0"/>
                </a:solidFill>
              </a:rPr>
              <a:t>Trabalho</a:t>
            </a:r>
            <a:endParaRPr lang="pt-BR" sz="4252" b="1" dirty="0">
              <a:solidFill>
                <a:srgbClr val="7030A0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5E1845D-C5AE-47C8-9232-05FD3CB324FE}"/>
              </a:ext>
            </a:extLst>
          </p:cNvPr>
          <p:cNvSpPr txBox="1"/>
          <p:nvPr/>
        </p:nvSpPr>
        <p:spPr>
          <a:xfrm>
            <a:off x="1525523" y="4238868"/>
            <a:ext cx="6305538" cy="583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89" b="1" dirty="0" err="1">
                <a:solidFill>
                  <a:srgbClr val="7030A0"/>
                </a:solidFill>
              </a:rPr>
              <a:t>Subtítulo</a:t>
            </a:r>
            <a:r>
              <a:rPr lang="en-US" sz="3189" b="1" dirty="0">
                <a:solidFill>
                  <a:srgbClr val="7030A0"/>
                </a:solidFill>
              </a:rPr>
              <a:t> do </a:t>
            </a:r>
            <a:r>
              <a:rPr lang="en-US" sz="3189" b="1" dirty="0" err="1">
                <a:solidFill>
                  <a:srgbClr val="7030A0"/>
                </a:solidFill>
              </a:rPr>
              <a:t>trabalho</a:t>
            </a:r>
            <a:endParaRPr lang="pt-BR" sz="3189" b="1" dirty="0">
              <a:solidFill>
                <a:srgbClr val="7030A0"/>
              </a:solidFill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14933445-8E38-4DDA-8625-128A64D169BD}"/>
              </a:ext>
            </a:extLst>
          </p:cNvPr>
          <p:cNvSpPr txBox="1"/>
          <p:nvPr/>
        </p:nvSpPr>
        <p:spPr>
          <a:xfrm>
            <a:off x="3589805" y="2467156"/>
            <a:ext cx="90208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7030A0"/>
                </a:solidFill>
              </a:rPr>
              <a:t>TÍTULO DO ENCONTRO</a:t>
            </a:r>
            <a:endParaRPr lang="pt-BR" sz="4400" b="1" dirty="0">
              <a:solidFill>
                <a:srgbClr val="7030A0"/>
              </a:solidFill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EE1EA224-6C65-4A94-9FA2-60323C3BF51B}"/>
              </a:ext>
            </a:extLst>
          </p:cNvPr>
          <p:cNvSpPr txBox="1"/>
          <p:nvPr/>
        </p:nvSpPr>
        <p:spPr>
          <a:xfrm>
            <a:off x="9823410" y="3537167"/>
            <a:ext cx="1169028" cy="337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95" b="1" dirty="0" err="1">
                <a:solidFill>
                  <a:srgbClr val="7030A0"/>
                </a:solidFill>
              </a:rPr>
              <a:t>Orientador</a:t>
            </a:r>
            <a:r>
              <a:rPr lang="en-US" sz="1595" b="1" dirty="0">
                <a:solidFill>
                  <a:srgbClr val="7030A0"/>
                </a:solidFill>
              </a:rPr>
              <a:t>:</a:t>
            </a:r>
            <a:endParaRPr lang="pt-BR" sz="1595" b="1" dirty="0">
              <a:solidFill>
                <a:srgbClr val="7030A0"/>
              </a:solidFill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1B51859-47E2-4201-8D1C-FFC64D0BB290}"/>
              </a:ext>
            </a:extLst>
          </p:cNvPr>
          <p:cNvSpPr txBox="1"/>
          <p:nvPr/>
        </p:nvSpPr>
        <p:spPr>
          <a:xfrm>
            <a:off x="9823410" y="3895263"/>
            <a:ext cx="961894" cy="337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95" b="1" dirty="0">
                <a:solidFill>
                  <a:srgbClr val="7030A0"/>
                </a:solidFill>
              </a:rPr>
              <a:t>Autor:</a:t>
            </a:r>
            <a:endParaRPr lang="pt-BR" sz="1595" b="1" dirty="0">
              <a:solidFill>
                <a:srgbClr val="7030A0"/>
              </a:solidFill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2ACC1F87-88A0-4577-8E26-66748B8000FC}"/>
              </a:ext>
            </a:extLst>
          </p:cNvPr>
          <p:cNvSpPr txBox="1"/>
          <p:nvPr/>
        </p:nvSpPr>
        <p:spPr>
          <a:xfrm>
            <a:off x="10899596" y="3552765"/>
            <a:ext cx="3775319" cy="31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Currículo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 do </a:t>
            </a:r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orientador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. E-mail do </a:t>
            </a:r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orientador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pt-BR" sz="1462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C2645787-0CE2-4E7F-84A5-DEB694A66B88}"/>
              </a:ext>
            </a:extLst>
          </p:cNvPr>
          <p:cNvSpPr txBox="1"/>
          <p:nvPr/>
        </p:nvSpPr>
        <p:spPr>
          <a:xfrm>
            <a:off x="10499666" y="3914442"/>
            <a:ext cx="4395761" cy="31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Currículo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 do </a:t>
            </a:r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participante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 1. E-mail do </a:t>
            </a:r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participante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 1.</a:t>
            </a:r>
            <a:endParaRPr lang="pt-BR" sz="1462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000C4401-38C8-48C6-BE11-E6A6A01773A1}"/>
              </a:ext>
            </a:extLst>
          </p:cNvPr>
          <p:cNvSpPr txBox="1"/>
          <p:nvPr/>
        </p:nvSpPr>
        <p:spPr>
          <a:xfrm>
            <a:off x="1575408" y="4968414"/>
            <a:ext cx="678113" cy="337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95" b="1" dirty="0">
                <a:solidFill>
                  <a:schemeClr val="accent6">
                    <a:lumMod val="50000"/>
                  </a:schemeClr>
                </a:solidFill>
              </a:rPr>
              <a:t>ISSN:</a:t>
            </a:r>
            <a:endParaRPr lang="pt-BR" sz="1595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2817E3B4-6A0F-4D18-A002-5F3C38535AA7}"/>
              </a:ext>
            </a:extLst>
          </p:cNvPr>
          <p:cNvSpPr txBox="1"/>
          <p:nvPr/>
        </p:nvSpPr>
        <p:spPr>
          <a:xfrm>
            <a:off x="2084949" y="4968413"/>
            <a:ext cx="1504856" cy="337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95" dirty="0">
                <a:solidFill>
                  <a:schemeClr val="bg1">
                    <a:lumMod val="50000"/>
                  </a:schemeClr>
                </a:solidFill>
              </a:rPr>
              <a:t>2447-6161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75F87B1-6C43-775E-8238-9CBF6A79750C}"/>
              </a:ext>
            </a:extLst>
          </p:cNvPr>
          <p:cNvSpPr txBox="1"/>
          <p:nvPr/>
        </p:nvSpPr>
        <p:spPr>
          <a:xfrm>
            <a:off x="9823410" y="4220080"/>
            <a:ext cx="961894" cy="337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95" b="1" dirty="0">
                <a:solidFill>
                  <a:srgbClr val="7030A0"/>
                </a:solidFill>
              </a:rPr>
              <a:t>Autor:</a:t>
            </a:r>
            <a:endParaRPr lang="pt-BR" sz="1595" b="1" dirty="0">
              <a:solidFill>
                <a:srgbClr val="7030A0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CC98ABA-47DF-0478-1E81-6483CD2419EE}"/>
              </a:ext>
            </a:extLst>
          </p:cNvPr>
          <p:cNvSpPr txBox="1"/>
          <p:nvPr/>
        </p:nvSpPr>
        <p:spPr>
          <a:xfrm>
            <a:off x="10499666" y="4239259"/>
            <a:ext cx="4395761" cy="31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Currículo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 do </a:t>
            </a:r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participante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 1. E-mail do </a:t>
            </a:r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participante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 1.</a:t>
            </a:r>
            <a:endParaRPr lang="pt-BR" sz="1462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8CB6F72-DEDC-1791-1C32-4D4E23C0A4D4}"/>
              </a:ext>
            </a:extLst>
          </p:cNvPr>
          <p:cNvSpPr txBox="1"/>
          <p:nvPr/>
        </p:nvSpPr>
        <p:spPr>
          <a:xfrm>
            <a:off x="9823410" y="4564076"/>
            <a:ext cx="961894" cy="337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95" b="1" dirty="0">
                <a:solidFill>
                  <a:srgbClr val="7030A0"/>
                </a:solidFill>
              </a:rPr>
              <a:t>Autor:</a:t>
            </a:r>
            <a:endParaRPr lang="pt-BR" sz="1595" b="1" dirty="0">
              <a:solidFill>
                <a:srgbClr val="7030A0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BA37FB6-0A08-DD89-0EF7-58FE39B9F7AD}"/>
              </a:ext>
            </a:extLst>
          </p:cNvPr>
          <p:cNvSpPr txBox="1"/>
          <p:nvPr/>
        </p:nvSpPr>
        <p:spPr>
          <a:xfrm>
            <a:off x="10499666" y="4583255"/>
            <a:ext cx="4395761" cy="31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Currículo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 do </a:t>
            </a:r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participante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 1. E-mail do </a:t>
            </a:r>
            <a:r>
              <a:rPr lang="en-US" sz="1462" dirty="0" err="1">
                <a:solidFill>
                  <a:schemeClr val="bg2">
                    <a:lumMod val="50000"/>
                  </a:schemeClr>
                </a:solidFill>
              </a:rPr>
              <a:t>participante</a:t>
            </a:r>
            <a:r>
              <a:rPr lang="en-US" sz="1462" dirty="0">
                <a:solidFill>
                  <a:schemeClr val="bg2">
                    <a:lumMod val="50000"/>
                  </a:schemeClr>
                </a:solidFill>
              </a:rPr>
              <a:t> 1.</a:t>
            </a:r>
            <a:endParaRPr lang="pt-BR" sz="1462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0CF16B6D-5091-7C9A-C3B1-DF6C6E99D35B}"/>
              </a:ext>
            </a:extLst>
          </p:cNvPr>
          <p:cNvCxnSpPr/>
          <p:nvPr/>
        </p:nvCxnSpPr>
        <p:spPr>
          <a:xfrm>
            <a:off x="1621051" y="5404510"/>
            <a:ext cx="132743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F8681FD7-7816-958C-C953-7BEA1DC86C2E}"/>
              </a:ext>
            </a:extLst>
          </p:cNvPr>
          <p:cNvCxnSpPr/>
          <p:nvPr/>
        </p:nvCxnSpPr>
        <p:spPr>
          <a:xfrm>
            <a:off x="1621051" y="3279412"/>
            <a:ext cx="132743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8EE1650-5BD8-61F7-42B2-B16C5A1D7BC8}"/>
              </a:ext>
            </a:extLst>
          </p:cNvPr>
          <p:cNvSpPr txBox="1"/>
          <p:nvPr/>
        </p:nvSpPr>
        <p:spPr>
          <a:xfrm>
            <a:off x="1525523" y="5605916"/>
            <a:ext cx="6305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Introdução</a:t>
            </a:r>
            <a:endParaRPr lang="pt-BR" sz="3189" b="1" dirty="0">
              <a:solidFill>
                <a:srgbClr val="7030A0"/>
              </a:solidFill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37D3C3F1-A518-7154-893D-7DDF1E4E1329}"/>
              </a:ext>
            </a:extLst>
          </p:cNvPr>
          <p:cNvSpPr txBox="1"/>
          <p:nvPr/>
        </p:nvSpPr>
        <p:spPr>
          <a:xfrm>
            <a:off x="1525522" y="6019306"/>
            <a:ext cx="651192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0" i="0" dirty="0" err="1">
                <a:effectLst/>
                <a:latin typeface="Mercury SSm A"/>
              </a:rPr>
              <a:t>Lorem</a:t>
            </a:r>
            <a:r>
              <a:rPr lang="pt-BR" sz="2000" b="0" i="0" dirty="0">
                <a:effectLst/>
                <a:latin typeface="Mercury SSm A"/>
              </a:rPr>
              <a:t> ipsum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amet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consectetur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adipiscing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elit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sed</a:t>
            </a:r>
            <a:r>
              <a:rPr lang="pt-BR" sz="2000" b="0" i="0" dirty="0">
                <a:effectLst/>
                <a:latin typeface="Mercury SSm A"/>
              </a:rPr>
              <a:t> do </a:t>
            </a:r>
            <a:r>
              <a:rPr lang="pt-BR" sz="2000" b="0" i="0" dirty="0" err="1">
                <a:effectLst/>
                <a:latin typeface="Mercury SSm A"/>
              </a:rPr>
              <a:t>eiusmod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tempor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incididunt</a:t>
            </a:r>
            <a:r>
              <a:rPr lang="pt-BR" sz="2000" b="0" i="0" dirty="0">
                <a:effectLst/>
                <a:latin typeface="Mercury SSm A"/>
              </a:rPr>
              <a:t> ut labore et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magna </a:t>
            </a:r>
            <a:r>
              <a:rPr lang="pt-BR" sz="2000" b="0" i="0" dirty="0" err="1">
                <a:effectLst/>
                <a:latin typeface="Mercury SSm A"/>
              </a:rPr>
              <a:t>aliqua</a:t>
            </a:r>
            <a:r>
              <a:rPr lang="pt-BR" sz="2000" b="0" i="0" dirty="0">
                <a:effectLst/>
                <a:latin typeface="Mercury SSm A"/>
              </a:rPr>
              <a:t>. Ut </a:t>
            </a:r>
            <a:r>
              <a:rPr lang="pt-BR" sz="2000" b="0" i="0" dirty="0" err="1">
                <a:effectLst/>
                <a:latin typeface="Mercury SSm A"/>
              </a:rPr>
              <a:t>enim</a:t>
            </a:r>
            <a:r>
              <a:rPr lang="pt-BR" sz="2000" b="0" i="0" dirty="0">
                <a:effectLst/>
                <a:latin typeface="Mercury SSm A"/>
              </a:rPr>
              <a:t> ad </a:t>
            </a:r>
            <a:r>
              <a:rPr lang="pt-BR" sz="2000" b="0" i="0" dirty="0" err="1">
                <a:effectLst/>
                <a:latin typeface="Mercury SSm A"/>
              </a:rPr>
              <a:t>minim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veniam</a:t>
            </a:r>
            <a:r>
              <a:rPr lang="pt-BR" sz="2000" b="0" i="0" dirty="0">
                <a:effectLst/>
                <a:latin typeface="Mercury SSm A"/>
              </a:rPr>
              <a:t>, quis </a:t>
            </a:r>
            <a:r>
              <a:rPr lang="pt-BR" sz="2000" b="0" i="0" dirty="0" err="1">
                <a:effectLst/>
                <a:latin typeface="Mercury SSm A"/>
              </a:rPr>
              <a:t>nostrud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exercitation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ullamco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laboris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nisi</a:t>
            </a:r>
            <a:r>
              <a:rPr lang="pt-BR" sz="2000" b="0" i="0" dirty="0">
                <a:effectLst/>
                <a:latin typeface="Mercury SSm A"/>
              </a:rPr>
              <a:t> ut </a:t>
            </a:r>
            <a:r>
              <a:rPr lang="pt-BR" sz="2000" b="0" i="0" dirty="0" err="1">
                <a:effectLst/>
                <a:latin typeface="Mercury SSm A"/>
              </a:rPr>
              <a:t>aliquip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commodo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consequat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Duis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aute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irure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in </a:t>
            </a:r>
            <a:r>
              <a:rPr lang="pt-BR" sz="2000" b="0" i="0" dirty="0" err="1">
                <a:effectLst/>
                <a:latin typeface="Mercury SSm A"/>
              </a:rPr>
              <a:t>reprehenderit</a:t>
            </a:r>
            <a:r>
              <a:rPr lang="pt-BR" sz="2000" b="0" i="0" dirty="0">
                <a:effectLst/>
                <a:latin typeface="Mercury SSm A"/>
              </a:rPr>
              <a:t> in </a:t>
            </a:r>
            <a:r>
              <a:rPr lang="pt-BR" sz="2000" b="0" i="0" dirty="0" err="1">
                <a:effectLst/>
                <a:latin typeface="Mercury SSm A"/>
              </a:rPr>
              <a:t>voluptate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velit</a:t>
            </a:r>
            <a:r>
              <a:rPr lang="pt-BR" sz="2000" b="0" i="0" dirty="0">
                <a:effectLst/>
                <a:latin typeface="Mercury SSm A"/>
              </a:rPr>
              <a:t> esse </a:t>
            </a:r>
            <a:r>
              <a:rPr lang="pt-BR" sz="2000" b="0" i="0" dirty="0" err="1">
                <a:effectLst/>
                <a:latin typeface="Mercury SSm A"/>
              </a:rPr>
              <a:t>cillum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eu </a:t>
            </a:r>
            <a:r>
              <a:rPr lang="pt-BR" sz="2000" b="0" i="0" dirty="0" err="1">
                <a:effectLst/>
                <a:latin typeface="Mercury SSm A"/>
              </a:rPr>
              <a:t>fugiat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nulla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pariatur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Excepteur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sint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occaecat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cupidatat</a:t>
            </a:r>
            <a:r>
              <a:rPr lang="pt-BR" sz="2000" b="0" i="0" dirty="0">
                <a:effectLst/>
                <a:latin typeface="Mercury SSm A"/>
              </a:rPr>
              <a:t> non </a:t>
            </a:r>
            <a:r>
              <a:rPr lang="pt-BR" sz="2000" b="0" i="0" dirty="0" err="1">
                <a:effectLst/>
                <a:latin typeface="Mercury SSm A"/>
              </a:rPr>
              <a:t>proident</a:t>
            </a:r>
            <a:r>
              <a:rPr lang="pt-BR" sz="2000" b="0" i="0" dirty="0">
                <a:effectLst/>
                <a:latin typeface="Mercury SSm A"/>
              </a:rPr>
              <a:t>, sunt in culpa </a:t>
            </a:r>
            <a:r>
              <a:rPr lang="pt-BR" sz="2000" b="0" i="0" dirty="0" err="1">
                <a:effectLst/>
                <a:latin typeface="Mercury SSm A"/>
              </a:rPr>
              <a:t>qui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officia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deserunt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mollit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anim</a:t>
            </a:r>
            <a:r>
              <a:rPr lang="pt-BR" sz="2000" b="0" i="0" dirty="0">
                <a:effectLst/>
                <a:latin typeface="Mercury SSm A"/>
              </a:rPr>
              <a:t> id est </a:t>
            </a:r>
            <a:r>
              <a:rPr lang="pt-BR" sz="2000" b="0" i="0" dirty="0" err="1">
                <a:effectLst/>
                <a:latin typeface="Mercury SSm A"/>
              </a:rPr>
              <a:t>laborum</a:t>
            </a:r>
            <a:r>
              <a:rPr lang="pt-BR" sz="2000" b="0" i="0" dirty="0">
                <a:effectLst/>
                <a:latin typeface="Mercury SSm A"/>
              </a:rPr>
              <a:t>.</a:t>
            </a:r>
          </a:p>
          <a:p>
            <a:r>
              <a:rPr lang="pt-BR" sz="2000" b="0" i="0" dirty="0" err="1">
                <a:effectLst/>
                <a:latin typeface="Mercury SSm A"/>
              </a:rPr>
              <a:t>Lorem</a:t>
            </a:r>
            <a:r>
              <a:rPr lang="pt-BR" sz="2000" b="0" i="0" dirty="0">
                <a:effectLst/>
                <a:latin typeface="Mercury SSm A"/>
              </a:rPr>
              <a:t> ipsum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amet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consectetur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adipiscing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elit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sed</a:t>
            </a:r>
            <a:r>
              <a:rPr lang="pt-BR" sz="2000" b="0" i="0" dirty="0">
                <a:effectLst/>
                <a:latin typeface="Mercury SSm A"/>
              </a:rPr>
              <a:t> do </a:t>
            </a:r>
            <a:r>
              <a:rPr lang="pt-BR" sz="2000" b="0" i="0" dirty="0" err="1">
                <a:effectLst/>
                <a:latin typeface="Mercury SSm A"/>
              </a:rPr>
              <a:t>eiusmod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tempor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incididunt</a:t>
            </a:r>
            <a:r>
              <a:rPr lang="pt-BR" sz="2000" b="0" i="0" dirty="0">
                <a:effectLst/>
                <a:latin typeface="Mercury SSm A"/>
              </a:rPr>
              <a:t> ut labore et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magna </a:t>
            </a:r>
            <a:r>
              <a:rPr lang="pt-BR" sz="2000" b="0" i="0" dirty="0" err="1">
                <a:effectLst/>
                <a:latin typeface="Mercury SSm A"/>
              </a:rPr>
              <a:t>aliqua</a:t>
            </a:r>
            <a:r>
              <a:rPr lang="pt-BR" sz="2000" b="0" i="0" dirty="0">
                <a:effectLst/>
                <a:latin typeface="Mercury SSm A"/>
              </a:rPr>
              <a:t>. Ut </a:t>
            </a:r>
            <a:r>
              <a:rPr lang="pt-BR" sz="2000" b="0" i="0" dirty="0" err="1">
                <a:effectLst/>
                <a:latin typeface="Mercury SSm A"/>
              </a:rPr>
              <a:t>enim</a:t>
            </a:r>
            <a:r>
              <a:rPr lang="pt-BR" sz="2000" b="0" i="0" dirty="0">
                <a:effectLst/>
                <a:latin typeface="Mercury SSm A"/>
              </a:rPr>
              <a:t> ad </a:t>
            </a:r>
            <a:r>
              <a:rPr lang="pt-BR" sz="2000" b="0" i="0" dirty="0" err="1">
                <a:effectLst/>
                <a:latin typeface="Mercury SSm A"/>
              </a:rPr>
              <a:t>minim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veniam</a:t>
            </a:r>
            <a:r>
              <a:rPr lang="pt-BR" sz="2000" b="0" i="0" dirty="0">
                <a:effectLst/>
                <a:latin typeface="Mercury SSm A"/>
              </a:rPr>
              <a:t>, quis </a:t>
            </a:r>
            <a:r>
              <a:rPr lang="pt-BR" sz="2000" b="0" i="0" dirty="0" err="1">
                <a:effectLst/>
                <a:latin typeface="Mercury SSm A"/>
              </a:rPr>
              <a:t>nostrud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exercitation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ullamco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laboris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nisi</a:t>
            </a:r>
            <a:r>
              <a:rPr lang="pt-BR" sz="2000" b="0" i="0" dirty="0">
                <a:effectLst/>
                <a:latin typeface="Mercury SSm A"/>
              </a:rPr>
              <a:t> ut </a:t>
            </a:r>
            <a:r>
              <a:rPr lang="pt-BR" sz="2000" b="0" i="0" dirty="0" err="1">
                <a:effectLst/>
                <a:latin typeface="Mercury SSm A"/>
              </a:rPr>
              <a:t>aliquip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commodo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consequat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Duis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aute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irure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in .</a:t>
            </a:r>
            <a:endParaRPr lang="pt-BR" sz="2000" dirty="0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2E40E3CC-2F3C-0E21-B4C7-7A64C9A756E0}"/>
              </a:ext>
            </a:extLst>
          </p:cNvPr>
          <p:cNvSpPr txBox="1"/>
          <p:nvPr/>
        </p:nvSpPr>
        <p:spPr>
          <a:xfrm>
            <a:off x="8610009" y="5599523"/>
            <a:ext cx="6305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Conclusões</a:t>
            </a:r>
            <a:endParaRPr lang="pt-BR" sz="3189" b="1" dirty="0">
              <a:solidFill>
                <a:srgbClr val="7030A0"/>
              </a:solidFill>
            </a:endParaRP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D7DC5CED-CD76-44E7-A931-8E770A11FFDA}"/>
              </a:ext>
            </a:extLst>
          </p:cNvPr>
          <p:cNvSpPr txBox="1"/>
          <p:nvPr/>
        </p:nvSpPr>
        <p:spPr>
          <a:xfrm>
            <a:off x="8610008" y="6012913"/>
            <a:ext cx="651192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0" i="0" dirty="0" err="1">
                <a:effectLst/>
                <a:latin typeface="Mercury SSm A"/>
              </a:rPr>
              <a:t>Lorem</a:t>
            </a:r>
            <a:r>
              <a:rPr lang="pt-BR" sz="2000" b="0" i="0" dirty="0">
                <a:effectLst/>
                <a:latin typeface="Mercury SSm A"/>
              </a:rPr>
              <a:t> ipsum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amet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consectetur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adipiscing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elit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sed</a:t>
            </a:r>
            <a:r>
              <a:rPr lang="pt-BR" sz="2000" b="0" i="0" dirty="0">
                <a:effectLst/>
                <a:latin typeface="Mercury SSm A"/>
              </a:rPr>
              <a:t> do </a:t>
            </a:r>
            <a:r>
              <a:rPr lang="pt-BR" sz="2000" b="0" i="0" dirty="0" err="1">
                <a:effectLst/>
                <a:latin typeface="Mercury SSm A"/>
              </a:rPr>
              <a:t>eiusmod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tempor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incididunt</a:t>
            </a:r>
            <a:r>
              <a:rPr lang="pt-BR" sz="2000" b="0" i="0" dirty="0">
                <a:effectLst/>
                <a:latin typeface="Mercury SSm A"/>
              </a:rPr>
              <a:t> ut labore et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magna </a:t>
            </a:r>
            <a:r>
              <a:rPr lang="pt-BR" sz="2000" b="0" i="0" dirty="0" err="1">
                <a:effectLst/>
                <a:latin typeface="Mercury SSm A"/>
              </a:rPr>
              <a:t>aliqua</a:t>
            </a:r>
            <a:r>
              <a:rPr lang="pt-BR" sz="2000" b="0" i="0" dirty="0">
                <a:effectLst/>
                <a:latin typeface="Mercury SSm A"/>
              </a:rPr>
              <a:t>. Ut </a:t>
            </a:r>
            <a:r>
              <a:rPr lang="pt-BR" sz="2000" b="0" i="0" dirty="0" err="1">
                <a:effectLst/>
                <a:latin typeface="Mercury SSm A"/>
              </a:rPr>
              <a:t>enim</a:t>
            </a:r>
            <a:r>
              <a:rPr lang="pt-BR" sz="2000" b="0" i="0" dirty="0">
                <a:effectLst/>
                <a:latin typeface="Mercury SSm A"/>
              </a:rPr>
              <a:t> ad </a:t>
            </a:r>
            <a:r>
              <a:rPr lang="pt-BR" sz="2000" b="0" i="0" dirty="0" err="1">
                <a:effectLst/>
                <a:latin typeface="Mercury SSm A"/>
              </a:rPr>
              <a:t>minim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veniam</a:t>
            </a:r>
            <a:r>
              <a:rPr lang="pt-BR" sz="2000" b="0" i="0" dirty="0">
                <a:effectLst/>
                <a:latin typeface="Mercury SSm A"/>
              </a:rPr>
              <a:t>, quis </a:t>
            </a:r>
            <a:r>
              <a:rPr lang="pt-BR" sz="2000" b="0" i="0" dirty="0" err="1">
                <a:effectLst/>
                <a:latin typeface="Mercury SSm A"/>
              </a:rPr>
              <a:t>nostrud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exercitation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ullamco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laboris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nisi</a:t>
            </a:r>
            <a:r>
              <a:rPr lang="pt-BR" sz="2000" b="0" i="0" dirty="0">
                <a:effectLst/>
                <a:latin typeface="Mercury SSm A"/>
              </a:rPr>
              <a:t> ut </a:t>
            </a:r>
            <a:r>
              <a:rPr lang="pt-BR" sz="2000" b="0" i="0" dirty="0" err="1">
                <a:effectLst/>
                <a:latin typeface="Mercury SSm A"/>
              </a:rPr>
              <a:t>aliquip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commodo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consequat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Duis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aute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irure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in </a:t>
            </a:r>
            <a:r>
              <a:rPr lang="pt-BR" sz="2000" b="0" i="0" dirty="0" err="1">
                <a:effectLst/>
                <a:latin typeface="Mercury SSm A"/>
              </a:rPr>
              <a:t>reprehenderit</a:t>
            </a:r>
            <a:r>
              <a:rPr lang="pt-BR" sz="2000" b="0" i="0" dirty="0">
                <a:effectLst/>
                <a:latin typeface="Mercury SSm A"/>
              </a:rPr>
              <a:t> in </a:t>
            </a:r>
            <a:r>
              <a:rPr lang="pt-BR" sz="2000" b="0" i="0" dirty="0" err="1">
                <a:effectLst/>
                <a:latin typeface="Mercury SSm A"/>
              </a:rPr>
              <a:t>voluptate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velit</a:t>
            </a:r>
            <a:r>
              <a:rPr lang="pt-BR" sz="2000" b="0" i="0" dirty="0">
                <a:effectLst/>
                <a:latin typeface="Mercury SSm A"/>
              </a:rPr>
              <a:t> esse </a:t>
            </a:r>
            <a:r>
              <a:rPr lang="pt-BR" sz="2000" b="0" i="0" dirty="0" err="1">
                <a:effectLst/>
                <a:latin typeface="Mercury SSm A"/>
              </a:rPr>
              <a:t>cillum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eu </a:t>
            </a:r>
            <a:r>
              <a:rPr lang="pt-BR" sz="2000" b="0" i="0" dirty="0" err="1">
                <a:effectLst/>
                <a:latin typeface="Mercury SSm A"/>
              </a:rPr>
              <a:t>fugiat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nulla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pariatur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Excepteur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sint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occaecat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cupidatat</a:t>
            </a:r>
            <a:r>
              <a:rPr lang="pt-BR" sz="2000" b="0" i="0" dirty="0">
                <a:effectLst/>
                <a:latin typeface="Mercury SSm A"/>
              </a:rPr>
              <a:t> non </a:t>
            </a:r>
            <a:r>
              <a:rPr lang="pt-BR" sz="2000" b="0" i="0" dirty="0" err="1">
                <a:effectLst/>
                <a:latin typeface="Mercury SSm A"/>
              </a:rPr>
              <a:t>proident</a:t>
            </a:r>
            <a:r>
              <a:rPr lang="pt-BR" sz="2000" b="0" i="0" dirty="0">
                <a:effectLst/>
                <a:latin typeface="Mercury SSm A"/>
              </a:rPr>
              <a:t>, sunt in culpa </a:t>
            </a:r>
            <a:r>
              <a:rPr lang="pt-BR" sz="2000" b="0" i="0" dirty="0" err="1">
                <a:effectLst/>
                <a:latin typeface="Mercury SSm A"/>
              </a:rPr>
              <a:t>qui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officia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deserunt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mollit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anim</a:t>
            </a:r>
            <a:r>
              <a:rPr lang="pt-BR" sz="2000" b="0" i="0" dirty="0">
                <a:effectLst/>
                <a:latin typeface="Mercury SSm A"/>
              </a:rPr>
              <a:t> id est </a:t>
            </a:r>
            <a:r>
              <a:rPr lang="pt-BR" sz="2000" b="0" i="0" dirty="0" err="1">
                <a:effectLst/>
                <a:latin typeface="Mercury SSm A"/>
              </a:rPr>
              <a:t>laborum</a:t>
            </a:r>
            <a:r>
              <a:rPr lang="pt-BR" sz="2000" b="0" i="0" dirty="0">
                <a:effectLst/>
                <a:latin typeface="Mercury SSm A"/>
              </a:rPr>
              <a:t>.</a:t>
            </a:r>
          </a:p>
          <a:p>
            <a:r>
              <a:rPr lang="pt-BR" sz="2000" b="0" i="0" dirty="0" err="1">
                <a:effectLst/>
                <a:latin typeface="Mercury SSm A"/>
              </a:rPr>
              <a:t>Lorem</a:t>
            </a:r>
            <a:r>
              <a:rPr lang="pt-BR" sz="2000" b="0" i="0" dirty="0">
                <a:effectLst/>
                <a:latin typeface="Mercury SSm A"/>
              </a:rPr>
              <a:t> ipsum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amet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consectetur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adipiscing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elit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sed</a:t>
            </a:r>
            <a:r>
              <a:rPr lang="pt-BR" sz="2000" b="0" i="0" dirty="0">
                <a:effectLst/>
                <a:latin typeface="Mercury SSm A"/>
              </a:rPr>
              <a:t> do </a:t>
            </a:r>
            <a:r>
              <a:rPr lang="pt-BR" sz="2000" b="0" i="0" dirty="0" err="1">
                <a:effectLst/>
                <a:latin typeface="Mercury SSm A"/>
              </a:rPr>
              <a:t>eiusmod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tempor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incididunt</a:t>
            </a:r>
            <a:r>
              <a:rPr lang="pt-BR" sz="2000" b="0" i="0" dirty="0">
                <a:effectLst/>
                <a:latin typeface="Mercury SSm A"/>
              </a:rPr>
              <a:t> ut labore et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magna </a:t>
            </a:r>
            <a:r>
              <a:rPr lang="pt-BR" sz="2000" b="0" i="0" dirty="0" err="1">
                <a:effectLst/>
                <a:latin typeface="Mercury SSm A"/>
              </a:rPr>
              <a:t>aliqua</a:t>
            </a:r>
            <a:r>
              <a:rPr lang="pt-BR" sz="2000" b="0" i="0" dirty="0">
                <a:effectLst/>
                <a:latin typeface="Mercury SSm A"/>
              </a:rPr>
              <a:t>. Ut </a:t>
            </a:r>
            <a:r>
              <a:rPr lang="pt-BR" sz="2000" b="0" i="0" dirty="0" err="1">
                <a:effectLst/>
                <a:latin typeface="Mercury SSm A"/>
              </a:rPr>
              <a:t>enim</a:t>
            </a:r>
            <a:r>
              <a:rPr lang="pt-BR" sz="2000" b="0" i="0" dirty="0">
                <a:effectLst/>
                <a:latin typeface="Mercury SSm A"/>
              </a:rPr>
              <a:t> ad </a:t>
            </a:r>
            <a:r>
              <a:rPr lang="pt-BR" sz="2000" b="0" i="0" dirty="0" err="1">
                <a:effectLst/>
                <a:latin typeface="Mercury SSm A"/>
              </a:rPr>
              <a:t>minim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veniam</a:t>
            </a:r>
            <a:r>
              <a:rPr lang="pt-BR" sz="2000" b="0" i="0" dirty="0">
                <a:effectLst/>
                <a:latin typeface="Mercury SSm A"/>
              </a:rPr>
              <a:t>, quis </a:t>
            </a:r>
            <a:r>
              <a:rPr lang="pt-BR" sz="2000" b="0" i="0" dirty="0" err="1">
                <a:effectLst/>
                <a:latin typeface="Mercury SSm A"/>
              </a:rPr>
              <a:t>nostrud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exercitation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ullamco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laboris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nisi</a:t>
            </a:r>
            <a:r>
              <a:rPr lang="pt-BR" sz="2000" b="0" i="0" dirty="0">
                <a:effectLst/>
                <a:latin typeface="Mercury SSm A"/>
              </a:rPr>
              <a:t> ut </a:t>
            </a:r>
            <a:r>
              <a:rPr lang="pt-BR" sz="2000" b="0" i="0" dirty="0" err="1">
                <a:effectLst/>
                <a:latin typeface="Mercury SSm A"/>
              </a:rPr>
              <a:t>aliquip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commodo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consequat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Duis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aute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irure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.</a:t>
            </a:r>
            <a:endParaRPr lang="pt-BR" sz="2000" dirty="0"/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90D12A9A-1DBB-EEAE-FE7A-2FABA616E21A}"/>
              </a:ext>
            </a:extLst>
          </p:cNvPr>
          <p:cNvSpPr txBox="1"/>
          <p:nvPr/>
        </p:nvSpPr>
        <p:spPr>
          <a:xfrm>
            <a:off x="1517610" y="10415036"/>
            <a:ext cx="6305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Metodologia</a:t>
            </a:r>
            <a:endParaRPr lang="pt-BR" sz="3189" b="1" dirty="0">
              <a:solidFill>
                <a:srgbClr val="7030A0"/>
              </a:solidFill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A0988A14-99F6-40CD-9F4C-42EDCB06E07D}"/>
              </a:ext>
            </a:extLst>
          </p:cNvPr>
          <p:cNvSpPr txBox="1"/>
          <p:nvPr/>
        </p:nvSpPr>
        <p:spPr>
          <a:xfrm>
            <a:off x="1517609" y="10828426"/>
            <a:ext cx="651192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0" i="0" dirty="0" err="1">
                <a:effectLst/>
                <a:latin typeface="Mercury SSm A"/>
              </a:rPr>
              <a:t>Lorem</a:t>
            </a:r>
            <a:r>
              <a:rPr lang="pt-BR" sz="2000" b="0" i="0" dirty="0">
                <a:effectLst/>
                <a:latin typeface="Mercury SSm A"/>
              </a:rPr>
              <a:t> ipsum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amet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consectetur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adipiscing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elit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sed</a:t>
            </a:r>
            <a:r>
              <a:rPr lang="pt-BR" sz="2000" b="0" i="0" dirty="0">
                <a:effectLst/>
                <a:latin typeface="Mercury SSm A"/>
              </a:rPr>
              <a:t> do </a:t>
            </a:r>
            <a:r>
              <a:rPr lang="pt-BR" sz="2000" b="0" i="0" dirty="0" err="1">
                <a:effectLst/>
                <a:latin typeface="Mercury SSm A"/>
              </a:rPr>
              <a:t>eiusmod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tempor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incididunt</a:t>
            </a:r>
            <a:r>
              <a:rPr lang="pt-BR" sz="2000" b="0" i="0" dirty="0">
                <a:effectLst/>
                <a:latin typeface="Mercury SSm A"/>
              </a:rPr>
              <a:t> ut labore et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magna </a:t>
            </a:r>
            <a:r>
              <a:rPr lang="pt-BR" sz="2000" b="0" i="0" dirty="0" err="1">
                <a:effectLst/>
                <a:latin typeface="Mercury SSm A"/>
              </a:rPr>
              <a:t>aliqua</a:t>
            </a:r>
            <a:r>
              <a:rPr lang="pt-BR" sz="2000" b="0" i="0" dirty="0">
                <a:effectLst/>
                <a:latin typeface="Mercury SSm A"/>
              </a:rPr>
              <a:t>. Ut </a:t>
            </a:r>
            <a:r>
              <a:rPr lang="pt-BR" sz="2000" b="0" i="0" dirty="0" err="1">
                <a:effectLst/>
                <a:latin typeface="Mercury SSm A"/>
              </a:rPr>
              <a:t>enim</a:t>
            </a:r>
            <a:r>
              <a:rPr lang="pt-BR" sz="2000" b="0" i="0" dirty="0">
                <a:effectLst/>
                <a:latin typeface="Mercury SSm A"/>
              </a:rPr>
              <a:t> ad </a:t>
            </a:r>
            <a:r>
              <a:rPr lang="pt-BR" sz="2000" b="0" i="0" dirty="0" err="1">
                <a:effectLst/>
                <a:latin typeface="Mercury SSm A"/>
              </a:rPr>
              <a:t>minim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veniam</a:t>
            </a:r>
            <a:r>
              <a:rPr lang="pt-BR" sz="2000" b="0" i="0" dirty="0">
                <a:effectLst/>
                <a:latin typeface="Mercury SSm A"/>
              </a:rPr>
              <a:t>, quis </a:t>
            </a:r>
            <a:r>
              <a:rPr lang="pt-BR" sz="2000" b="0" i="0" dirty="0" err="1">
                <a:effectLst/>
                <a:latin typeface="Mercury SSm A"/>
              </a:rPr>
              <a:t>nostrud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exercitation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ullamco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laboris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nisi</a:t>
            </a:r>
            <a:r>
              <a:rPr lang="pt-BR" sz="2000" b="0" i="0" dirty="0">
                <a:effectLst/>
                <a:latin typeface="Mercury SSm A"/>
              </a:rPr>
              <a:t> ut </a:t>
            </a:r>
            <a:r>
              <a:rPr lang="pt-BR" sz="2000" b="0" i="0" dirty="0" err="1">
                <a:effectLst/>
                <a:latin typeface="Mercury SSm A"/>
              </a:rPr>
              <a:t>aliquip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commodo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consequat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Duis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aute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irure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in </a:t>
            </a:r>
            <a:r>
              <a:rPr lang="pt-BR" sz="2000" b="0" i="0" dirty="0" err="1">
                <a:effectLst/>
                <a:latin typeface="Mercury SSm A"/>
              </a:rPr>
              <a:t>reprehenderit</a:t>
            </a:r>
            <a:r>
              <a:rPr lang="pt-BR" sz="2000" b="0" i="0" dirty="0">
                <a:effectLst/>
                <a:latin typeface="Mercury SSm A"/>
              </a:rPr>
              <a:t> in </a:t>
            </a:r>
            <a:r>
              <a:rPr lang="pt-BR" sz="2000" b="0" i="0" dirty="0" err="1">
                <a:effectLst/>
                <a:latin typeface="Mercury SSm A"/>
              </a:rPr>
              <a:t>voluptate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velit</a:t>
            </a:r>
            <a:r>
              <a:rPr lang="pt-BR" sz="2000" b="0" i="0" dirty="0">
                <a:effectLst/>
                <a:latin typeface="Mercury SSm A"/>
              </a:rPr>
              <a:t> esse </a:t>
            </a:r>
            <a:r>
              <a:rPr lang="pt-BR" sz="2000" b="0" i="0" dirty="0" err="1">
                <a:effectLst/>
                <a:latin typeface="Mercury SSm A"/>
              </a:rPr>
              <a:t>cillum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eu </a:t>
            </a:r>
            <a:r>
              <a:rPr lang="pt-BR" sz="2000" b="0" i="0" dirty="0" err="1">
                <a:effectLst/>
                <a:latin typeface="Mercury SSm A"/>
              </a:rPr>
              <a:t>fugiat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nulla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pariatur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Excepteur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sint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occaecat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cupidatat</a:t>
            </a:r>
            <a:r>
              <a:rPr lang="pt-BR" sz="2000" b="0" i="0" dirty="0">
                <a:effectLst/>
                <a:latin typeface="Mercury SSm A"/>
              </a:rPr>
              <a:t> non </a:t>
            </a:r>
            <a:r>
              <a:rPr lang="pt-BR" sz="2000" b="0" i="0" dirty="0" err="1">
                <a:effectLst/>
                <a:latin typeface="Mercury SSm A"/>
              </a:rPr>
              <a:t>proident</a:t>
            </a:r>
            <a:r>
              <a:rPr lang="pt-BR" sz="2000" b="0" i="0" dirty="0">
                <a:effectLst/>
                <a:latin typeface="Mercury SSm A"/>
              </a:rPr>
              <a:t>, sunt in culpa </a:t>
            </a:r>
            <a:r>
              <a:rPr lang="pt-BR" sz="2000" b="0" i="0" dirty="0" err="1">
                <a:effectLst/>
                <a:latin typeface="Mercury SSm A"/>
              </a:rPr>
              <a:t>qui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officia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deserunt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mollit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anim</a:t>
            </a:r>
            <a:r>
              <a:rPr lang="pt-BR" sz="2000" b="0" i="0" dirty="0">
                <a:effectLst/>
                <a:latin typeface="Mercury SSm A"/>
              </a:rPr>
              <a:t> id est </a:t>
            </a:r>
            <a:r>
              <a:rPr lang="pt-BR" sz="2000" b="0" i="0" dirty="0" err="1">
                <a:effectLst/>
                <a:latin typeface="Mercury SSm A"/>
              </a:rPr>
              <a:t>laborum</a:t>
            </a:r>
            <a:r>
              <a:rPr lang="pt-BR" sz="2000" b="0" i="0" dirty="0">
                <a:effectLst/>
                <a:latin typeface="Mercury SSm A"/>
              </a:rPr>
              <a:t>.</a:t>
            </a:r>
          </a:p>
          <a:p>
            <a:r>
              <a:rPr lang="pt-BR" sz="2000" b="0" i="0" dirty="0" err="1">
                <a:effectLst/>
                <a:latin typeface="Mercury SSm A"/>
              </a:rPr>
              <a:t>Lorem</a:t>
            </a:r>
            <a:r>
              <a:rPr lang="pt-BR" sz="2000" b="0" i="0" dirty="0">
                <a:effectLst/>
                <a:latin typeface="Mercury SSm A"/>
              </a:rPr>
              <a:t> ipsum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amet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consectetur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adipiscing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elit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sed</a:t>
            </a:r>
            <a:r>
              <a:rPr lang="pt-BR" sz="2000" b="0" i="0" dirty="0">
                <a:effectLst/>
                <a:latin typeface="Mercury SSm A"/>
              </a:rPr>
              <a:t> do </a:t>
            </a:r>
            <a:r>
              <a:rPr lang="pt-BR" sz="2000" b="0" i="0" dirty="0" err="1">
                <a:effectLst/>
                <a:latin typeface="Mercury SSm A"/>
              </a:rPr>
              <a:t>eiusmod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tempor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incididunt</a:t>
            </a:r>
            <a:r>
              <a:rPr lang="pt-BR" sz="2000" b="0" i="0" dirty="0">
                <a:effectLst/>
                <a:latin typeface="Mercury SSm A"/>
              </a:rPr>
              <a:t> ut labore et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magna </a:t>
            </a:r>
            <a:r>
              <a:rPr lang="pt-BR" sz="2000" b="0" i="0" dirty="0" err="1">
                <a:effectLst/>
                <a:latin typeface="Mercury SSm A"/>
              </a:rPr>
              <a:t>aliqua</a:t>
            </a:r>
            <a:r>
              <a:rPr lang="pt-BR" sz="2000" b="0" i="0" dirty="0">
                <a:effectLst/>
                <a:latin typeface="Mercury SSm A"/>
              </a:rPr>
              <a:t>. Ut </a:t>
            </a:r>
            <a:r>
              <a:rPr lang="pt-BR" sz="2000" b="0" i="0" dirty="0" err="1">
                <a:effectLst/>
                <a:latin typeface="Mercury SSm A"/>
              </a:rPr>
              <a:t>enim</a:t>
            </a:r>
            <a:r>
              <a:rPr lang="pt-BR" sz="2000" b="0" i="0" dirty="0">
                <a:effectLst/>
                <a:latin typeface="Mercury SSm A"/>
              </a:rPr>
              <a:t> ad </a:t>
            </a:r>
            <a:r>
              <a:rPr lang="pt-BR" sz="2000" b="0" i="0" dirty="0" err="1">
                <a:effectLst/>
                <a:latin typeface="Mercury SSm A"/>
              </a:rPr>
              <a:t>minim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veniam</a:t>
            </a:r>
            <a:r>
              <a:rPr lang="pt-BR" sz="2000" b="0" i="0" dirty="0">
                <a:effectLst/>
                <a:latin typeface="Mercury SSm A"/>
              </a:rPr>
              <a:t>, quis </a:t>
            </a:r>
            <a:r>
              <a:rPr lang="pt-BR" sz="2000" b="0" i="0" dirty="0" err="1">
                <a:effectLst/>
                <a:latin typeface="Mercury SSm A"/>
              </a:rPr>
              <a:t>nostrud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exercitation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ullamco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laboris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nisi</a:t>
            </a:r>
            <a:r>
              <a:rPr lang="pt-BR" sz="2000" b="0" i="0" dirty="0">
                <a:effectLst/>
                <a:latin typeface="Mercury SSm A"/>
              </a:rPr>
              <a:t> ut </a:t>
            </a:r>
            <a:r>
              <a:rPr lang="pt-BR" sz="2000" b="0" i="0" dirty="0" err="1">
                <a:effectLst/>
                <a:latin typeface="Mercury SSm A"/>
              </a:rPr>
              <a:t>aliquip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commodo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consequat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Duis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aute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irure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in .</a:t>
            </a:r>
            <a:endParaRPr lang="pt-BR" sz="2000" dirty="0"/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1F09A0AD-51C8-2D38-C67A-68B3414D4E38}"/>
              </a:ext>
            </a:extLst>
          </p:cNvPr>
          <p:cNvSpPr txBox="1"/>
          <p:nvPr/>
        </p:nvSpPr>
        <p:spPr>
          <a:xfrm>
            <a:off x="8602096" y="15136258"/>
            <a:ext cx="6305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Referências</a:t>
            </a:r>
            <a:endParaRPr lang="pt-BR" sz="3189" b="1" dirty="0">
              <a:solidFill>
                <a:srgbClr val="7030A0"/>
              </a:solidFill>
            </a:endParaRP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F5603375-F90D-B4E1-0D21-0DF8DFAAD34B}"/>
              </a:ext>
            </a:extLst>
          </p:cNvPr>
          <p:cNvSpPr txBox="1"/>
          <p:nvPr/>
        </p:nvSpPr>
        <p:spPr>
          <a:xfrm>
            <a:off x="8602095" y="15549648"/>
            <a:ext cx="651192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0" i="0" dirty="0" err="1">
                <a:effectLst/>
                <a:latin typeface="Mercury SSm A"/>
              </a:rPr>
              <a:t>Lorem</a:t>
            </a:r>
            <a:r>
              <a:rPr lang="pt-BR" sz="2000" b="0" i="0" dirty="0">
                <a:effectLst/>
                <a:latin typeface="Mercury SSm A"/>
              </a:rPr>
              <a:t> ipsum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amet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consectetur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adipiscing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elit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sed</a:t>
            </a:r>
            <a:r>
              <a:rPr lang="pt-BR" sz="2000" b="0" i="0" dirty="0">
                <a:effectLst/>
                <a:latin typeface="Mercury SSm A"/>
              </a:rPr>
              <a:t> do </a:t>
            </a:r>
            <a:r>
              <a:rPr lang="pt-BR" sz="2000" b="0" i="0" dirty="0" err="1">
                <a:effectLst/>
                <a:latin typeface="Mercury SSm A"/>
              </a:rPr>
              <a:t>eiusmod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tempor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incididunt</a:t>
            </a:r>
            <a:r>
              <a:rPr lang="pt-BR" sz="2000" b="0" i="0" dirty="0">
                <a:effectLst/>
                <a:latin typeface="Mercury SSm A"/>
              </a:rPr>
              <a:t> ut labore et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magna </a:t>
            </a:r>
            <a:r>
              <a:rPr lang="pt-BR" sz="2000" b="0" i="0" dirty="0" err="1">
                <a:effectLst/>
                <a:latin typeface="Mercury SSm A"/>
              </a:rPr>
              <a:t>aliqua</a:t>
            </a:r>
            <a:r>
              <a:rPr lang="pt-BR" sz="2000" b="0" i="0" dirty="0">
                <a:effectLst/>
                <a:latin typeface="Mercury SSm A"/>
              </a:rPr>
              <a:t>. Ut </a:t>
            </a:r>
            <a:r>
              <a:rPr lang="pt-BR" sz="2000" b="0" i="0" dirty="0" err="1">
                <a:effectLst/>
                <a:latin typeface="Mercury SSm A"/>
              </a:rPr>
              <a:t>enim</a:t>
            </a:r>
            <a:r>
              <a:rPr lang="pt-BR" sz="2000" b="0" i="0" dirty="0">
                <a:effectLst/>
                <a:latin typeface="Mercury SSm A"/>
              </a:rPr>
              <a:t> ad </a:t>
            </a:r>
            <a:r>
              <a:rPr lang="pt-BR" sz="2000" b="0" i="0" dirty="0" err="1">
                <a:effectLst/>
                <a:latin typeface="Mercury SSm A"/>
              </a:rPr>
              <a:t>minim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veniam</a:t>
            </a:r>
            <a:r>
              <a:rPr lang="pt-BR" sz="2000" b="0" i="0" dirty="0">
                <a:effectLst/>
                <a:latin typeface="Mercury SSm A"/>
              </a:rPr>
              <a:t>, quis </a:t>
            </a:r>
            <a:r>
              <a:rPr lang="pt-BR" sz="2000" b="0" i="0" dirty="0" err="1">
                <a:effectLst/>
                <a:latin typeface="Mercury SSm A"/>
              </a:rPr>
              <a:t>nostrud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exercitation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ullamco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laboris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nisi</a:t>
            </a:r>
            <a:r>
              <a:rPr lang="pt-BR" sz="2000" b="0" i="0" dirty="0">
                <a:effectLst/>
                <a:latin typeface="Mercury SSm A"/>
              </a:rPr>
              <a:t> ut </a:t>
            </a:r>
            <a:r>
              <a:rPr lang="pt-BR" sz="2000" b="0" i="0" dirty="0" err="1">
                <a:effectLst/>
                <a:latin typeface="Mercury SSm A"/>
              </a:rPr>
              <a:t>aliquip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commodo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consequat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Duis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aute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irure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in </a:t>
            </a:r>
            <a:r>
              <a:rPr lang="pt-BR" sz="2000" b="0" i="0" dirty="0" err="1">
                <a:effectLst/>
                <a:latin typeface="Mercury SSm A"/>
              </a:rPr>
              <a:t>reprehenderit</a:t>
            </a:r>
            <a:r>
              <a:rPr lang="pt-BR" sz="2000" b="0" i="0" dirty="0">
                <a:effectLst/>
                <a:latin typeface="Mercury SSm A"/>
              </a:rPr>
              <a:t> in </a:t>
            </a:r>
            <a:r>
              <a:rPr lang="pt-BR" sz="2000" b="0" i="0" dirty="0" err="1">
                <a:effectLst/>
                <a:latin typeface="Mercury SSm A"/>
              </a:rPr>
              <a:t>voluptate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velit</a:t>
            </a:r>
            <a:r>
              <a:rPr lang="pt-BR" sz="2000" b="0" i="0" dirty="0">
                <a:effectLst/>
                <a:latin typeface="Mercury SSm A"/>
              </a:rPr>
              <a:t> esse </a:t>
            </a:r>
            <a:r>
              <a:rPr lang="pt-BR" sz="2000" b="0" i="0" dirty="0" err="1">
                <a:effectLst/>
                <a:latin typeface="Mercury SSm A"/>
              </a:rPr>
              <a:t>cillum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eu </a:t>
            </a:r>
            <a:r>
              <a:rPr lang="pt-BR" sz="2000" b="0" i="0" dirty="0" err="1">
                <a:effectLst/>
                <a:latin typeface="Mercury SSm A"/>
              </a:rPr>
              <a:t>fugiat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nulla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pariatur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Excepteur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sint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occaecat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cupidatat</a:t>
            </a:r>
            <a:r>
              <a:rPr lang="pt-BR" sz="2000" b="0" i="0" dirty="0">
                <a:effectLst/>
                <a:latin typeface="Mercury SSm A"/>
              </a:rPr>
              <a:t> non </a:t>
            </a:r>
            <a:r>
              <a:rPr lang="pt-BR" sz="2000" b="0" i="0" dirty="0" err="1">
                <a:effectLst/>
                <a:latin typeface="Mercury SSm A"/>
              </a:rPr>
              <a:t>proident</a:t>
            </a:r>
            <a:r>
              <a:rPr lang="pt-BR" sz="2000" b="0" i="0" dirty="0">
                <a:effectLst/>
                <a:latin typeface="Mercury SSm A"/>
              </a:rPr>
              <a:t>, sunt in culpa </a:t>
            </a:r>
            <a:r>
              <a:rPr lang="pt-BR" sz="2000" b="0" i="0" dirty="0" err="1">
                <a:effectLst/>
                <a:latin typeface="Mercury SSm A"/>
              </a:rPr>
              <a:t>qui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officia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deserunt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mollit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anim</a:t>
            </a:r>
            <a:r>
              <a:rPr lang="pt-BR" sz="2000" b="0" i="0" dirty="0">
                <a:effectLst/>
                <a:latin typeface="Mercury SSm A"/>
              </a:rPr>
              <a:t> id est </a:t>
            </a:r>
            <a:r>
              <a:rPr lang="pt-BR" sz="2000" b="0" i="0" dirty="0" err="1">
                <a:effectLst/>
                <a:latin typeface="Mercury SSm A"/>
              </a:rPr>
              <a:t>laborum</a:t>
            </a:r>
            <a:r>
              <a:rPr lang="pt-BR" sz="2000" b="0" i="0" dirty="0">
                <a:effectLst/>
                <a:latin typeface="Mercury SSm A"/>
              </a:rPr>
              <a:t>.</a:t>
            </a:r>
          </a:p>
          <a:p>
            <a:r>
              <a:rPr lang="pt-BR" sz="2000" b="0" i="0" dirty="0" err="1">
                <a:effectLst/>
                <a:latin typeface="Mercury SSm A"/>
              </a:rPr>
              <a:t>Lorem</a:t>
            </a:r>
            <a:r>
              <a:rPr lang="pt-BR" sz="2000" b="0" i="0" dirty="0">
                <a:effectLst/>
                <a:latin typeface="Mercury SSm A"/>
              </a:rPr>
              <a:t> ipsum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amet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consectetur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adipiscing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elit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sed</a:t>
            </a:r>
            <a:r>
              <a:rPr lang="pt-BR" sz="2000" b="0" i="0" dirty="0">
                <a:effectLst/>
                <a:latin typeface="Mercury SSm A"/>
              </a:rPr>
              <a:t> do </a:t>
            </a:r>
            <a:r>
              <a:rPr lang="pt-BR" sz="2000" b="0" i="0" dirty="0" err="1">
                <a:effectLst/>
                <a:latin typeface="Mercury SSm A"/>
              </a:rPr>
              <a:t>eiusmod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tempor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incididunt</a:t>
            </a:r>
            <a:r>
              <a:rPr lang="pt-BR" sz="2000" b="0" i="0" dirty="0">
                <a:effectLst/>
                <a:latin typeface="Mercury SSm A"/>
              </a:rPr>
              <a:t> ut labore et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magna </a:t>
            </a:r>
            <a:r>
              <a:rPr lang="pt-BR" sz="2000" b="0" i="0" dirty="0" err="1">
                <a:effectLst/>
                <a:latin typeface="Mercury SSm A"/>
              </a:rPr>
              <a:t>aliqua</a:t>
            </a:r>
            <a:r>
              <a:rPr lang="pt-BR" sz="2000" b="0" i="0" dirty="0">
                <a:effectLst/>
                <a:latin typeface="Mercury SSm A"/>
              </a:rPr>
              <a:t>. Ut </a:t>
            </a:r>
            <a:r>
              <a:rPr lang="pt-BR" sz="2000" b="0" i="0" dirty="0" err="1">
                <a:effectLst/>
                <a:latin typeface="Mercury SSm A"/>
              </a:rPr>
              <a:t>enim</a:t>
            </a:r>
            <a:r>
              <a:rPr lang="pt-BR" sz="2000" b="0" i="0" dirty="0">
                <a:effectLst/>
                <a:latin typeface="Mercury SSm A"/>
              </a:rPr>
              <a:t> ad </a:t>
            </a:r>
            <a:r>
              <a:rPr lang="pt-BR" sz="2000" b="0" i="0" dirty="0" err="1">
                <a:effectLst/>
                <a:latin typeface="Mercury SSm A"/>
              </a:rPr>
              <a:t>minim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veniam</a:t>
            </a:r>
            <a:r>
              <a:rPr lang="pt-BR" sz="2000" b="0" i="0" dirty="0">
                <a:effectLst/>
                <a:latin typeface="Mercury SSm A"/>
              </a:rPr>
              <a:t>, quis </a:t>
            </a:r>
            <a:r>
              <a:rPr lang="pt-BR" sz="2000" b="0" i="0" dirty="0" err="1">
                <a:effectLst/>
                <a:latin typeface="Mercury SSm A"/>
              </a:rPr>
              <a:t>nostrud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exercitation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ullamco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laboris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nisi</a:t>
            </a:r>
            <a:r>
              <a:rPr lang="pt-BR" sz="2000" b="0" i="0" dirty="0">
                <a:effectLst/>
                <a:latin typeface="Mercury SSm A"/>
              </a:rPr>
              <a:t> ut </a:t>
            </a:r>
            <a:r>
              <a:rPr lang="pt-BR" sz="2000" b="0" i="0" dirty="0" err="1">
                <a:effectLst/>
                <a:latin typeface="Mercury SSm A"/>
              </a:rPr>
              <a:t>aliquip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commodo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consequat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Duis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aute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irure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.</a:t>
            </a:r>
            <a:endParaRPr lang="pt-BR" sz="2000" dirty="0"/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02132686-D317-BED1-CF13-3BA54156F5BA}"/>
              </a:ext>
            </a:extLst>
          </p:cNvPr>
          <p:cNvSpPr txBox="1"/>
          <p:nvPr/>
        </p:nvSpPr>
        <p:spPr>
          <a:xfrm>
            <a:off x="1525523" y="15136258"/>
            <a:ext cx="6305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Resultados</a:t>
            </a:r>
            <a:endParaRPr lang="pt-BR" sz="3189" b="1" dirty="0">
              <a:solidFill>
                <a:srgbClr val="7030A0"/>
              </a:solidFill>
            </a:endParaRP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7529E11C-286D-DC51-98CA-D98185431245}"/>
              </a:ext>
            </a:extLst>
          </p:cNvPr>
          <p:cNvSpPr txBox="1"/>
          <p:nvPr/>
        </p:nvSpPr>
        <p:spPr>
          <a:xfrm>
            <a:off x="1525522" y="15549648"/>
            <a:ext cx="651192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0" i="0" dirty="0" err="1">
                <a:effectLst/>
                <a:latin typeface="Mercury SSm A"/>
              </a:rPr>
              <a:t>Lorem</a:t>
            </a:r>
            <a:r>
              <a:rPr lang="pt-BR" sz="2000" b="0" i="0" dirty="0">
                <a:effectLst/>
                <a:latin typeface="Mercury SSm A"/>
              </a:rPr>
              <a:t> ipsum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amet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consectetur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adipiscing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elit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sed</a:t>
            </a:r>
            <a:r>
              <a:rPr lang="pt-BR" sz="2000" b="0" i="0" dirty="0">
                <a:effectLst/>
                <a:latin typeface="Mercury SSm A"/>
              </a:rPr>
              <a:t> do </a:t>
            </a:r>
            <a:r>
              <a:rPr lang="pt-BR" sz="2000" b="0" i="0" dirty="0" err="1">
                <a:effectLst/>
                <a:latin typeface="Mercury SSm A"/>
              </a:rPr>
              <a:t>eiusmod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tempor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incididunt</a:t>
            </a:r>
            <a:r>
              <a:rPr lang="pt-BR" sz="2000" b="0" i="0" dirty="0">
                <a:effectLst/>
                <a:latin typeface="Mercury SSm A"/>
              </a:rPr>
              <a:t> ut labore et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magna </a:t>
            </a:r>
            <a:r>
              <a:rPr lang="pt-BR" sz="2000" b="0" i="0" dirty="0" err="1">
                <a:effectLst/>
                <a:latin typeface="Mercury SSm A"/>
              </a:rPr>
              <a:t>aliqua</a:t>
            </a:r>
            <a:r>
              <a:rPr lang="pt-BR" sz="2000" b="0" i="0" dirty="0">
                <a:effectLst/>
                <a:latin typeface="Mercury SSm A"/>
              </a:rPr>
              <a:t>. Ut </a:t>
            </a:r>
            <a:r>
              <a:rPr lang="pt-BR" sz="2000" b="0" i="0" dirty="0" err="1">
                <a:effectLst/>
                <a:latin typeface="Mercury SSm A"/>
              </a:rPr>
              <a:t>enim</a:t>
            </a:r>
            <a:r>
              <a:rPr lang="pt-BR" sz="2000" b="0" i="0" dirty="0">
                <a:effectLst/>
                <a:latin typeface="Mercury SSm A"/>
              </a:rPr>
              <a:t> ad </a:t>
            </a:r>
            <a:r>
              <a:rPr lang="pt-BR" sz="2000" b="0" i="0" dirty="0" err="1">
                <a:effectLst/>
                <a:latin typeface="Mercury SSm A"/>
              </a:rPr>
              <a:t>minim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veniam</a:t>
            </a:r>
            <a:r>
              <a:rPr lang="pt-BR" sz="2000" b="0" i="0" dirty="0">
                <a:effectLst/>
                <a:latin typeface="Mercury SSm A"/>
              </a:rPr>
              <a:t>, quis </a:t>
            </a:r>
            <a:r>
              <a:rPr lang="pt-BR" sz="2000" b="0" i="0" dirty="0" err="1">
                <a:effectLst/>
                <a:latin typeface="Mercury SSm A"/>
              </a:rPr>
              <a:t>nostrud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exercitation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ullamco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laboris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nisi</a:t>
            </a:r>
            <a:r>
              <a:rPr lang="pt-BR" sz="2000" b="0" i="0" dirty="0">
                <a:effectLst/>
                <a:latin typeface="Mercury SSm A"/>
              </a:rPr>
              <a:t> ut </a:t>
            </a:r>
            <a:r>
              <a:rPr lang="pt-BR" sz="2000" b="0" i="0" dirty="0" err="1">
                <a:effectLst/>
                <a:latin typeface="Mercury SSm A"/>
              </a:rPr>
              <a:t>aliquip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commodo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consequat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Duis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aute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irure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in </a:t>
            </a:r>
            <a:r>
              <a:rPr lang="pt-BR" sz="2000" b="0" i="0" dirty="0" err="1">
                <a:effectLst/>
                <a:latin typeface="Mercury SSm A"/>
              </a:rPr>
              <a:t>reprehenderit</a:t>
            </a:r>
            <a:r>
              <a:rPr lang="pt-BR" sz="2000" b="0" i="0" dirty="0">
                <a:effectLst/>
                <a:latin typeface="Mercury SSm A"/>
              </a:rPr>
              <a:t> in </a:t>
            </a:r>
            <a:r>
              <a:rPr lang="pt-BR" sz="2000" b="0" i="0" dirty="0" err="1">
                <a:effectLst/>
                <a:latin typeface="Mercury SSm A"/>
              </a:rPr>
              <a:t>voluptate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velit</a:t>
            </a:r>
            <a:r>
              <a:rPr lang="pt-BR" sz="2000" b="0" i="0" dirty="0">
                <a:effectLst/>
                <a:latin typeface="Mercury SSm A"/>
              </a:rPr>
              <a:t> esse </a:t>
            </a:r>
            <a:r>
              <a:rPr lang="pt-BR" sz="2000" b="0" i="0" dirty="0" err="1">
                <a:effectLst/>
                <a:latin typeface="Mercury SSm A"/>
              </a:rPr>
              <a:t>cillum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eu </a:t>
            </a:r>
            <a:r>
              <a:rPr lang="pt-BR" sz="2000" b="0" i="0" dirty="0" err="1">
                <a:effectLst/>
                <a:latin typeface="Mercury SSm A"/>
              </a:rPr>
              <a:t>fugiat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nulla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pariatur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Excepteur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sint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occaecat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cupidatat</a:t>
            </a:r>
            <a:r>
              <a:rPr lang="pt-BR" sz="2000" b="0" i="0" dirty="0">
                <a:effectLst/>
                <a:latin typeface="Mercury SSm A"/>
              </a:rPr>
              <a:t> non </a:t>
            </a:r>
            <a:r>
              <a:rPr lang="pt-BR" sz="2000" b="0" i="0" dirty="0" err="1">
                <a:effectLst/>
                <a:latin typeface="Mercury SSm A"/>
              </a:rPr>
              <a:t>proident</a:t>
            </a:r>
            <a:r>
              <a:rPr lang="pt-BR" sz="2000" b="0" i="0" dirty="0">
                <a:effectLst/>
                <a:latin typeface="Mercury SSm A"/>
              </a:rPr>
              <a:t>, sunt in culpa </a:t>
            </a:r>
            <a:r>
              <a:rPr lang="pt-BR" sz="2000" b="0" i="0" dirty="0" err="1">
                <a:effectLst/>
                <a:latin typeface="Mercury SSm A"/>
              </a:rPr>
              <a:t>qui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officia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deserunt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mollit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anim</a:t>
            </a:r>
            <a:r>
              <a:rPr lang="pt-BR" sz="2000" b="0" i="0" dirty="0">
                <a:effectLst/>
                <a:latin typeface="Mercury SSm A"/>
              </a:rPr>
              <a:t> id est </a:t>
            </a:r>
            <a:r>
              <a:rPr lang="pt-BR" sz="2000" b="0" i="0" dirty="0" err="1">
                <a:effectLst/>
                <a:latin typeface="Mercury SSm A"/>
              </a:rPr>
              <a:t>laborum</a:t>
            </a:r>
            <a:r>
              <a:rPr lang="pt-BR" sz="2000" b="0" i="0" dirty="0">
                <a:effectLst/>
                <a:latin typeface="Mercury SSm A"/>
              </a:rPr>
              <a:t>.</a:t>
            </a:r>
          </a:p>
          <a:p>
            <a:r>
              <a:rPr lang="pt-BR" sz="2000" b="0" i="0" dirty="0" err="1">
                <a:effectLst/>
                <a:latin typeface="Mercury SSm A"/>
              </a:rPr>
              <a:t>Lorem</a:t>
            </a:r>
            <a:r>
              <a:rPr lang="pt-BR" sz="2000" b="0" i="0" dirty="0">
                <a:effectLst/>
                <a:latin typeface="Mercury SSm A"/>
              </a:rPr>
              <a:t> ipsum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sit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amet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consectetur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adipiscing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elit</a:t>
            </a:r>
            <a:r>
              <a:rPr lang="pt-BR" sz="2000" b="0" i="0" dirty="0">
                <a:effectLst/>
                <a:latin typeface="Mercury SSm A"/>
              </a:rPr>
              <a:t>, </a:t>
            </a:r>
            <a:r>
              <a:rPr lang="pt-BR" sz="2000" b="0" i="0" dirty="0" err="1">
                <a:effectLst/>
                <a:latin typeface="Mercury SSm A"/>
              </a:rPr>
              <a:t>sed</a:t>
            </a:r>
            <a:r>
              <a:rPr lang="pt-BR" sz="2000" b="0" i="0" dirty="0">
                <a:effectLst/>
                <a:latin typeface="Mercury SSm A"/>
              </a:rPr>
              <a:t> do </a:t>
            </a:r>
            <a:r>
              <a:rPr lang="pt-BR" sz="2000" b="0" i="0" dirty="0" err="1">
                <a:effectLst/>
                <a:latin typeface="Mercury SSm A"/>
              </a:rPr>
              <a:t>eiusmod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tempor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incididunt</a:t>
            </a:r>
            <a:r>
              <a:rPr lang="pt-BR" sz="2000" b="0" i="0" dirty="0">
                <a:effectLst/>
                <a:latin typeface="Mercury SSm A"/>
              </a:rPr>
              <a:t> ut labore et </a:t>
            </a:r>
            <a:r>
              <a:rPr lang="pt-BR" sz="2000" b="0" i="0" dirty="0" err="1">
                <a:effectLst/>
                <a:latin typeface="Mercury SSm A"/>
              </a:rPr>
              <a:t>dolore</a:t>
            </a:r>
            <a:r>
              <a:rPr lang="pt-BR" sz="2000" b="0" i="0" dirty="0">
                <a:effectLst/>
                <a:latin typeface="Mercury SSm A"/>
              </a:rPr>
              <a:t> magna </a:t>
            </a:r>
            <a:r>
              <a:rPr lang="pt-BR" sz="2000" b="0" i="0" dirty="0" err="1">
                <a:effectLst/>
                <a:latin typeface="Mercury SSm A"/>
              </a:rPr>
              <a:t>aliqua</a:t>
            </a:r>
            <a:r>
              <a:rPr lang="pt-BR" sz="2000" b="0" i="0" dirty="0">
                <a:effectLst/>
                <a:latin typeface="Mercury SSm A"/>
              </a:rPr>
              <a:t>. Ut </a:t>
            </a:r>
            <a:r>
              <a:rPr lang="pt-BR" sz="2000" b="0" i="0" dirty="0" err="1">
                <a:effectLst/>
                <a:latin typeface="Mercury SSm A"/>
              </a:rPr>
              <a:t>enim</a:t>
            </a:r>
            <a:r>
              <a:rPr lang="pt-BR" sz="2000" b="0" i="0" dirty="0">
                <a:effectLst/>
                <a:latin typeface="Mercury SSm A"/>
              </a:rPr>
              <a:t> ad </a:t>
            </a:r>
            <a:r>
              <a:rPr lang="pt-BR" sz="2000" b="0" i="0" dirty="0" err="1">
                <a:effectLst/>
                <a:latin typeface="Mercury SSm A"/>
              </a:rPr>
              <a:t>minim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veniam</a:t>
            </a:r>
            <a:r>
              <a:rPr lang="pt-BR" sz="2000" b="0" i="0" dirty="0">
                <a:effectLst/>
                <a:latin typeface="Mercury SSm A"/>
              </a:rPr>
              <a:t>, quis </a:t>
            </a:r>
            <a:r>
              <a:rPr lang="pt-BR" sz="2000" b="0" i="0" dirty="0" err="1">
                <a:effectLst/>
                <a:latin typeface="Mercury SSm A"/>
              </a:rPr>
              <a:t>nostrud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exercitation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ullamco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laboris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nisi</a:t>
            </a:r>
            <a:r>
              <a:rPr lang="pt-BR" sz="2000" b="0" i="0" dirty="0">
                <a:effectLst/>
                <a:latin typeface="Mercury SSm A"/>
              </a:rPr>
              <a:t> ut </a:t>
            </a:r>
            <a:r>
              <a:rPr lang="pt-BR" sz="2000" b="0" i="0" dirty="0" err="1">
                <a:effectLst/>
                <a:latin typeface="Mercury SSm A"/>
              </a:rPr>
              <a:t>aliquip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ex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ea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commodo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consequat</a:t>
            </a:r>
            <a:r>
              <a:rPr lang="pt-BR" sz="2000" b="0" i="0" dirty="0">
                <a:effectLst/>
                <a:latin typeface="Mercury SSm A"/>
              </a:rPr>
              <a:t>. </a:t>
            </a:r>
            <a:r>
              <a:rPr lang="pt-BR" sz="2000" b="0" i="0" dirty="0" err="1">
                <a:effectLst/>
                <a:latin typeface="Mercury SSm A"/>
              </a:rPr>
              <a:t>Duis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aute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irure</a:t>
            </a:r>
            <a:r>
              <a:rPr lang="pt-BR" sz="2000" b="0" i="0" dirty="0">
                <a:effectLst/>
                <a:latin typeface="Mercury SSm A"/>
              </a:rPr>
              <a:t> </a:t>
            </a:r>
            <a:r>
              <a:rPr lang="pt-BR" sz="2000" b="0" i="0" dirty="0" err="1">
                <a:effectLst/>
                <a:latin typeface="Mercury SSm A"/>
              </a:rPr>
              <a:t>dolor</a:t>
            </a:r>
            <a:r>
              <a:rPr lang="pt-BR" sz="2000" b="0" i="0" dirty="0">
                <a:effectLst/>
                <a:latin typeface="Mercury SSm A"/>
              </a:rPr>
              <a:t> in .</a:t>
            </a:r>
            <a:endParaRPr lang="pt-BR" sz="2000" dirty="0"/>
          </a:p>
        </p:txBody>
      </p:sp>
      <p:sp>
        <p:nvSpPr>
          <p:cNvPr id="56" name="Retângulo 55">
            <a:extLst>
              <a:ext uri="{FF2B5EF4-FFF2-40B4-BE49-F238E27FC236}">
                <a16:creationId xmlns:a16="http://schemas.microsoft.com/office/drawing/2014/main" id="{061503D0-0B9E-32A4-81A0-C96320E85D36}"/>
              </a:ext>
            </a:extLst>
          </p:cNvPr>
          <p:cNvSpPr/>
          <p:nvPr/>
        </p:nvSpPr>
        <p:spPr>
          <a:xfrm>
            <a:off x="8810738" y="10331280"/>
            <a:ext cx="2868022" cy="19510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7" name="CaixaDeTexto 56">
            <a:extLst>
              <a:ext uri="{FF2B5EF4-FFF2-40B4-BE49-F238E27FC236}">
                <a16:creationId xmlns:a16="http://schemas.microsoft.com/office/drawing/2014/main" id="{08F8ADF0-7AE8-C72E-329E-3B3BD0ABA3D1}"/>
              </a:ext>
            </a:extLst>
          </p:cNvPr>
          <p:cNvSpPr txBox="1"/>
          <p:nvPr/>
        </p:nvSpPr>
        <p:spPr>
          <a:xfrm>
            <a:off x="8740860" y="12313389"/>
            <a:ext cx="2723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FIG 1</a:t>
            </a:r>
            <a:r>
              <a:rPr lang="en-US" sz="1200" dirty="0"/>
              <a:t>. </a:t>
            </a:r>
            <a:r>
              <a:rPr lang="en-US" sz="1200" dirty="0" err="1"/>
              <a:t>Texto</a:t>
            </a:r>
            <a:r>
              <a:rPr lang="en-US" sz="1200" dirty="0"/>
              <a:t> </a:t>
            </a:r>
            <a:r>
              <a:rPr lang="en-US" sz="1200" dirty="0" err="1"/>
              <a:t>descritivo</a:t>
            </a:r>
            <a:r>
              <a:rPr lang="en-US" sz="1200" dirty="0"/>
              <a:t> da </a:t>
            </a:r>
            <a:r>
              <a:rPr lang="en-US" sz="1200" dirty="0" err="1"/>
              <a:t>imagem</a:t>
            </a:r>
            <a:endParaRPr lang="pt-BR" sz="1200" dirty="0"/>
          </a:p>
        </p:txBody>
      </p:sp>
      <p:sp>
        <p:nvSpPr>
          <p:cNvPr id="58" name="Retângulo 57">
            <a:extLst>
              <a:ext uri="{FF2B5EF4-FFF2-40B4-BE49-F238E27FC236}">
                <a16:creationId xmlns:a16="http://schemas.microsoft.com/office/drawing/2014/main" id="{60DB0C6B-5959-4DE0-6D71-9232ED75914E}"/>
              </a:ext>
            </a:extLst>
          </p:cNvPr>
          <p:cNvSpPr/>
          <p:nvPr/>
        </p:nvSpPr>
        <p:spPr>
          <a:xfrm>
            <a:off x="11906757" y="10321182"/>
            <a:ext cx="2868022" cy="19510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9" name="Retângulo 58">
            <a:extLst>
              <a:ext uri="{FF2B5EF4-FFF2-40B4-BE49-F238E27FC236}">
                <a16:creationId xmlns:a16="http://schemas.microsoft.com/office/drawing/2014/main" id="{12C91E80-5E94-C4E5-825F-4906DC6EBF6A}"/>
              </a:ext>
            </a:extLst>
          </p:cNvPr>
          <p:cNvSpPr/>
          <p:nvPr/>
        </p:nvSpPr>
        <p:spPr>
          <a:xfrm>
            <a:off x="8810738" y="12760782"/>
            <a:ext cx="2868022" cy="19510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0" name="Retângulo 59">
            <a:extLst>
              <a:ext uri="{FF2B5EF4-FFF2-40B4-BE49-F238E27FC236}">
                <a16:creationId xmlns:a16="http://schemas.microsoft.com/office/drawing/2014/main" id="{C2D9BA34-7B30-193D-31A0-AA687FDEBA48}"/>
              </a:ext>
            </a:extLst>
          </p:cNvPr>
          <p:cNvSpPr/>
          <p:nvPr/>
        </p:nvSpPr>
        <p:spPr>
          <a:xfrm>
            <a:off x="11906757" y="12750684"/>
            <a:ext cx="2868022" cy="19510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D0053767-6B45-FF0F-B6AA-25982FEF99CD}"/>
              </a:ext>
            </a:extLst>
          </p:cNvPr>
          <p:cNvSpPr txBox="1"/>
          <p:nvPr/>
        </p:nvSpPr>
        <p:spPr>
          <a:xfrm>
            <a:off x="11893135" y="12284606"/>
            <a:ext cx="2723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FIG 2</a:t>
            </a:r>
            <a:r>
              <a:rPr lang="en-US" sz="1200" dirty="0"/>
              <a:t>. </a:t>
            </a:r>
            <a:r>
              <a:rPr lang="en-US" sz="1200" dirty="0" err="1"/>
              <a:t>Texto</a:t>
            </a:r>
            <a:r>
              <a:rPr lang="en-US" sz="1200" dirty="0"/>
              <a:t> </a:t>
            </a:r>
            <a:r>
              <a:rPr lang="en-US" sz="1200" dirty="0" err="1"/>
              <a:t>descritivo</a:t>
            </a:r>
            <a:r>
              <a:rPr lang="en-US" sz="1200" dirty="0"/>
              <a:t> da </a:t>
            </a:r>
            <a:r>
              <a:rPr lang="en-US" sz="1200" dirty="0" err="1"/>
              <a:t>imagem</a:t>
            </a:r>
            <a:endParaRPr lang="pt-BR" sz="1200" dirty="0"/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1B6696F7-E49A-88BF-5C27-D85AA7894E5A}"/>
              </a:ext>
            </a:extLst>
          </p:cNvPr>
          <p:cNvSpPr txBox="1"/>
          <p:nvPr/>
        </p:nvSpPr>
        <p:spPr>
          <a:xfrm>
            <a:off x="8810738" y="14718476"/>
            <a:ext cx="2723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FIG 3</a:t>
            </a:r>
            <a:r>
              <a:rPr lang="en-US" sz="1200" dirty="0"/>
              <a:t>. </a:t>
            </a:r>
            <a:r>
              <a:rPr lang="en-US" sz="1200" dirty="0" err="1"/>
              <a:t>Texto</a:t>
            </a:r>
            <a:r>
              <a:rPr lang="en-US" sz="1200" dirty="0"/>
              <a:t> </a:t>
            </a:r>
            <a:r>
              <a:rPr lang="en-US" sz="1200" dirty="0" err="1"/>
              <a:t>descritivo</a:t>
            </a:r>
            <a:r>
              <a:rPr lang="en-US" sz="1200" dirty="0"/>
              <a:t> da </a:t>
            </a:r>
            <a:r>
              <a:rPr lang="en-US" sz="1200" dirty="0" err="1"/>
              <a:t>imagem</a:t>
            </a:r>
            <a:endParaRPr lang="pt-BR" sz="1200" dirty="0"/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DEAFD1A1-1FD4-EE78-30CF-9AB8DECF1894}"/>
              </a:ext>
            </a:extLst>
          </p:cNvPr>
          <p:cNvSpPr txBox="1"/>
          <p:nvPr/>
        </p:nvSpPr>
        <p:spPr>
          <a:xfrm>
            <a:off x="11893134" y="14711825"/>
            <a:ext cx="2723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FIG 4</a:t>
            </a:r>
            <a:r>
              <a:rPr lang="en-US" sz="1200" dirty="0"/>
              <a:t>. </a:t>
            </a:r>
            <a:r>
              <a:rPr lang="en-US" sz="1200" dirty="0" err="1"/>
              <a:t>Texto</a:t>
            </a:r>
            <a:r>
              <a:rPr lang="en-US" sz="1200" dirty="0"/>
              <a:t> </a:t>
            </a:r>
            <a:r>
              <a:rPr lang="en-US" sz="1200" dirty="0" err="1"/>
              <a:t>descritivo</a:t>
            </a:r>
            <a:r>
              <a:rPr lang="en-US" sz="1200" dirty="0"/>
              <a:t> da </a:t>
            </a:r>
            <a:r>
              <a:rPr lang="en-US" sz="1200" dirty="0" err="1"/>
              <a:t>imagem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7903040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177</TotalTime>
  <Words>709</Words>
  <Application>Microsoft Office PowerPoint</Application>
  <PresentationFormat>Personalizar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Mercury SSm 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Marco David Silva</dc:creator>
  <cp:lastModifiedBy>Marco David Silva</cp:lastModifiedBy>
  <cp:revision>8</cp:revision>
  <dcterms:created xsi:type="dcterms:W3CDTF">2021-03-12T11:53:20Z</dcterms:created>
  <dcterms:modified xsi:type="dcterms:W3CDTF">2025-08-13T11:20:17Z</dcterms:modified>
</cp:coreProperties>
</file>