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06" r:id="rId3"/>
    <p:sldId id="317" r:id="rId4"/>
    <p:sldId id="312" r:id="rId5"/>
    <p:sldId id="319" r:id="rId6"/>
    <p:sldId id="318" r:id="rId7"/>
    <p:sldId id="320"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7/10/2025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7/10/2025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7/10/2025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7/10/2025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7/10/2025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7/10/2025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7/10/2025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7/10/2025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7/10/2025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7/10/2025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7/10/2025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7/10/2025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5400" b="1" dirty="0" smtClean="0">
                <a:solidFill>
                  <a:srgbClr val="FF0000"/>
                </a:solidFill>
                <a:latin typeface="Arial" panose="020B0604020202020204" pitchFamily="34" charset="0"/>
                <a:cs typeface="Arial" panose="020B0604020202020204" pitchFamily="34" charset="0"/>
              </a:rPr>
              <a:t>GIÊ-SU VUA TÌNH YÊU</a:t>
            </a:r>
            <a:br>
              <a:rPr lang="en-US" sz="5400" b="1" dirty="0" smtClean="0">
                <a:solidFill>
                  <a:srgbClr val="FF0000"/>
                </a:solidFill>
                <a:latin typeface="Arial" panose="020B0604020202020204" pitchFamily="34" charset="0"/>
                <a:cs typeface="Arial" panose="020B0604020202020204" pitchFamily="34" charset="0"/>
              </a:rPr>
            </a:br>
            <a:r>
              <a:rPr lang="en-US" sz="5400" b="1" cap="none" dirty="0" smtClean="0">
                <a:solidFill>
                  <a:srgbClr val="FF0000"/>
                </a:solidFill>
                <a:latin typeface="Arial" panose="020B0604020202020204" pitchFamily="34" charset="0"/>
                <a:cs typeface="Arial" panose="020B0604020202020204" pitchFamily="34" charset="0"/>
              </a:rPr>
              <a:t>(Thái Nguyên)</a:t>
            </a:r>
            <a:endParaRPr lang="en-US" sz="5400" b="1" cap="none"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2420" y="0"/>
            <a:ext cx="12575567" cy="7109717"/>
          </a:xfrm>
          <a:prstGeom prst="rect">
            <a:avLst/>
          </a:prstGeom>
        </p:spPr>
      </p:pic>
      <p:sp>
        <p:nvSpPr>
          <p:cNvPr id="4" name="Rectangle 3"/>
          <p:cNvSpPr/>
          <p:nvPr/>
        </p:nvSpPr>
        <p:spPr>
          <a:xfrm>
            <a:off x="425027" y="274320"/>
            <a:ext cx="11383796" cy="6924973"/>
          </a:xfrm>
          <a:prstGeom prst="rect">
            <a:avLst/>
          </a:prstGeom>
        </p:spPr>
        <p:txBody>
          <a:bodyPr wrap="square">
            <a:spAutoFit/>
          </a:bodyPr>
          <a:lstStyle/>
          <a:p>
            <a:pPr algn="just"/>
            <a:r>
              <a:rPr lang="vi-VN" sz="6600" b="1" dirty="0"/>
              <a:t> </a:t>
            </a:r>
            <a:r>
              <a:rPr lang="en-US" sz="6600" b="1" dirty="0" smtClean="0">
                <a:solidFill>
                  <a:srgbClr val="FF0000"/>
                </a:solidFill>
              </a:rPr>
              <a:t>1. </a:t>
            </a:r>
            <a:r>
              <a:rPr lang="vi-VN" sz="5400" b="1" dirty="0">
                <a:latin typeface="Times New Roman" panose="02020603050405020304" pitchFamily="18" charset="0"/>
                <a:cs typeface="Times New Roman" panose="02020603050405020304" pitchFamily="18" charset="0"/>
              </a:rPr>
              <a:t>Một chiều trên cây Thập Giá Chúa đã hiến thân vì yêu. Ngài đã tự hiến chết cho nhân loại dấn thân vào đường yêu thương tha thứ. Ngài đã mở ra con đường sự sống cho những ai đem lòng yêu mến bước theo chân Ngài giữa đời không mang vương lụy.</a:t>
            </a:r>
            <a:br>
              <a:rPr lang="vi-VN" sz="5400" b="1" dirty="0">
                <a:latin typeface="Times New Roman" panose="02020603050405020304" pitchFamily="18" charset="0"/>
                <a:cs typeface="Times New Roman" panose="02020603050405020304" pitchFamily="18" charset="0"/>
              </a:rPr>
            </a:br>
            <a:endParaRPr lang="vi-VN" sz="54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343262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2420" y="0"/>
            <a:ext cx="12575567" cy="7109717"/>
          </a:xfrm>
          <a:prstGeom prst="rect">
            <a:avLst/>
          </a:prstGeom>
        </p:spPr>
      </p:pic>
      <p:sp>
        <p:nvSpPr>
          <p:cNvPr id="4" name="Rectangle 3"/>
          <p:cNvSpPr/>
          <p:nvPr/>
        </p:nvSpPr>
        <p:spPr>
          <a:xfrm>
            <a:off x="425028" y="326571"/>
            <a:ext cx="11370732" cy="7017306"/>
          </a:xfrm>
          <a:prstGeom prst="rect">
            <a:avLst/>
          </a:prstGeom>
        </p:spPr>
        <p:txBody>
          <a:bodyPr wrap="square">
            <a:spAutoFit/>
          </a:bodyPr>
          <a:lstStyle/>
          <a:p>
            <a:pPr algn="just"/>
            <a:r>
              <a:rPr lang="vi-VN" sz="6600" b="1" dirty="0"/>
              <a:t> </a:t>
            </a:r>
            <a:r>
              <a:rPr lang="en-US" sz="7200" b="1" dirty="0" smtClean="0">
                <a:solidFill>
                  <a:srgbClr val="FF0000"/>
                </a:solidFill>
              </a:rPr>
              <a:t>Đ</a:t>
            </a:r>
            <a:r>
              <a:rPr lang="en-US" sz="6600" b="1" dirty="0" smtClean="0">
                <a:solidFill>
                  <a:srgbClr val="FF0000"/>
                </a:solidFill>
              </a:rPr>
              <a:t>K.</a:t>
            </a:r>
            <a:r>
              <a:rPr lang="vi-VN" sz="5400" b="1" dirty="0">
                <a:latin typeface="Times New Roman" panose="02020603050405020304" pitchFamily="18" charset="0"/>
                <a:cs typeface="Times New Roman" panose="02020603050405020304" pitchFamily="18" charset="0"/>
              </a:rPr>
              <a:t>  Ôi Vua Giê-su Vua Tình Yêu xin ban cho con tấm lòng mến yêu danh Ngài bước đi giữa đời gieo niềm tin mới. Ôi Vua Giê-su xin Ngài thương nhân loại chúng con vẫn còn lầm than dưới thế xin qui tụ về sống bên Vua Tình Yêu.</a:t>
            </a:r>
            <a:br>
              <a:rPr lang="vi-VN" sz="5400" b="1" dirty="0">
                <a:latin typeface="Times New Roman" panose="02020603050405020304" pitchFamily="18" charset="0"/>
                <a:cs typeface="Times New Roman" panose="02020603050405020304" pitchFamily="18" charset="0"/>
              </a:rPr>
            </a:br>
            <a:endParaRPr lang="vi-VN" sz="54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109624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2420" y="0"/>
            <a:ext cx="12575567" cy="7109717"/>
          </a:xfrm>
          <a:prstGeom prst="rect">
            <a:avLst/>
          </a:prstGeom>
        </p:spPr>
      </p:pic>
      <p:sp>
        <p:nvSpPr>
          <p:cNvPr id="4" name="Rectangle 3"/>
          <p:cNvSpPr/>
          <p:nvPr/>
        </p:nvSpPr>
        <p:spPr>
          <a:xfrm>
            <a:off x="425028" y="522514"/>
            <a:ext cx="11409921" cy="6832640"/>
          </a:xfrm>
          <a:prstGeom prst="rect">
            <a:avLst/>
          </a:prstGeom>
        </p:spPr>
        <p:txBody>
          <a:bodyPr wrap="square">
            <a:spAutoFit/>
          </a:bodyPr>
          <a:lstStyle/>
          <a:p>
            <a:pPr algn="just"/>
            <a:r>
              <a:rPr lang="en-US" sz="6000" b="1" dirty="0" smtClean="0">
                <a:solidFill>
                  <a:srgbClr val="FF0000"/>
                </a:solidFill>
                <a:latin typeface="Times New Roman" panose="02020603050405020304" pitchFamily="18" charset="0"/>
                <a:cs typeface="Times New Roman" panose="02020603050405020304" pitchFamily="18" charset="0"/>
              </a:rPr>
              <a:t>2. </a:t>
            </a:r>
            <a:r>
              <a:rPr lang="vi-VN" sz="5400" b="1" dirty="0">
                <a:latin typeface="Times New Roman" panose="02020603050405020304" pitchFamily="18" charset="0"/>
                <a:cs typeface="Times New Roman" panose="02020603050405020304" pitchFamily="18" charset="0"/>
              </a:rPr>
              <a:t>Cuộc đời qua muôn ngàn hướng Chúa đưa ta lên đỉnh cao. Ngài kêu gọi ta xóa tan hận thù bất công chia lìa xua tan bóng tối. Vì Chúa đã đến mang sự hiệp nhất đem phúc vinh an bình tươi sáng dẫn đưa nhân loại tiến về quê hương Nước Trời.</a:t>
            </a:r>
            <a:br>
              <a:rPr lang="vi-VN" sz="5400" b="1" dirty="0">
                <a:latin typeface="Times New Roman" panose="02020603050405020304" pitchFamily="18" charset="0"/>
                <a:cs typeface="Times New Roman" panose="02020603050405020304" pitchFamily="18" charset="0"/>
              </a:rPr>
            </a:br>
            <a:endParaRPr lang="vi-VN" sz="54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3658553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2420" y="0"/>
            <a:ext cx="12575567" cy="7109717"/>
          </a:xfrm>
          <a:prstGeom prst="rect">
            <a:avLst/>
          </a:prstGeom>
        </p:spPr>
      </p:pic>
      <p:sp>
        <p:nvSpPr>
          <p:cNvPr id="4" name="Rectangle 3"/>
          <p:cNvSpPr/>
          <p:nvPr/>
        </p:nvSpPr>
        <p:spPr>
          <a:xfrm>
            <a:off x="425028" y="326571"/>
            <a:ext cx="11370732" cy="7017306"/>
          </a:xfrm>
          <a:prstGeom prst="rect">
            <a:avLst/>
          </a:prstGeom>
        </p:spPr>
        <p:txBody>
          <a:bodyPr wrap="square">
            <a:spAutoFit/>
          </a:bodyPr>
          <a:lstStyle/>
          <a:p>
            <a:pPr algn="just"/>
            <a:r>
              <a:rPr lang="vi-VN" sz="6600" b="1" dirty="0"/>
              <a:t> </a:t>
            </a:r>
            <a:r>
              <a:rPr lang="en-US" sz="7200" b="1" dirty="0" smtClean="0">
                <a:solidFill>
                  <a:srgbClr val="FF0000"/>
                </a:solidFill>
              </a:rPr>
              <a:t>Đ</a:t>
            </a:r>
            <a:r>
              <a:rPr lang="en-US" sz="6600" b="1" dirty="0" smtClean="0">
                <a:solidFill>
                  <a:srgbClr val="FF0000"/>
                </a:solidFill>
              </a:rPr>
              <a:t>K.</a:t>
            </a:r>
            <a:r>
              <a:rPr lang="vi-VN" sz="5400" b="1" dirty="0">
                <a:latin typeface="Times New Roman" panose="02020603050405020304" pitchFamily="18" charset="0"/>
                <a:cs typeface="Times New Roman" panose="02020603050405020304" pitchFamily="18" charset="0"/>
              </a:rPr>
              <a:t>  Ôi Vua Giê-su Vua Tình Yêu xin ban cho con tấm lòng mến yêu danh Ngài bước đi giữa đời gieo niềm tin mới. Ôi Vua Giê-su xin Ngài thương nhân loại chúng con vẫn còn lầm than dưới thế xin qui tụ về sống bên Vua Tình Yêu.</a:t>
            </a:r>
            <a:br>
              <a:rPr lang="vi-VN" sz="5400" b="1" dirty="0">
                <a:latin typeface="Times New Roman" panose="02020603050405020304" pitchFamily="18" charset="0"/>
                <a:cs typeface="Times New Roman" panose="02020603050405020304" pitchFamily="18" charset="0"/>
              </a:rPr>
            </a:br>
            <a:endParaRPr lang="vi-VN" sz="54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9916652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2420" y="0"/>
            <a:ext cx="12575567" cy="7109717"/>
          </a:xfrm>
          <a:prstGeom prst="rect">
            <a:avLst/>
          </a:prstGeom>
        </p:spPr>
      </p:pic>
      <p:sp>
        <p:nvSpPr>
          <p:cNvPr id="4" name="Rectangle 3"/>
          <p:cNvSpPr/>
          <p:nvPr/>
        </p:nvSpPr>
        <p:spPr>
          <a:xfrm>
            <a:off x="425028" y="326571"/>
            <a:ext cx="11370732" cy="6586418"/>
          </a:xfrm>
          <a:prstGeom prst="rect">
            <a:avLst/>
          </a:prstGeom>
        </p:spPr>
        <p:txBody>
          <a:bodyPr wrap="square">
            <a:spAutoFit/>
          </a:bodyPr>
          <a:lstStyle/>
          <a:p>
            <a:pPr algn="just"/>
            <a:r>
              <a:rPr lang="en-US" sz="7200" b="1" dirty="0" smtClean="0">
                <a:solidFill>
                  <a:srgbClr val="FF0000"/>
                </a:solidFill>
              </a:rPr>
              <a:t>3</a:t>
            </a:r>
            <a:r>
              <a:rPr lang="en-US" sz="6600" b="1" dirty="0" smtClean="0">
                <a:solidFill>
                  <a:srgbClr val="FF0000"/>
                </a:solidFill>
              </a:rPr>
              <a:t>.</a:t>
            </a:r>
            <a:r>
              <a:rPr lang="vi-VN" sz="5400" b="1" dirty="0">
                <a:latin typeface="Times New Roman" panose="02020603050405020304" pitchFamily="18" charset="0"/>
                <a:cs typeface="Times New Roman" panose="02020603050405020304" pitchFamily="18" charset="0"/>
              </a:rPr>
              <a:t> </a:t>
            </a:r>
            <a:r>
              <a:rPr lang="vi-VN" sz="5000" b="1" dirty="0">
                <a:latin typeface="Times New Roman" panose="02020603050405020304" pitchFamily="18" charset="0"/>
                <a:cs typeface="Times New Roman" panose="02020603050405020304" pitchFamily="18" charset="0"/>
              </a:rPr>
              <a:t>Tình Ngài qua muôn đời mãi khắc ghi trong tâm hồn con. Ngài không tặng ban thế gian danh vọng tiếng tăm quyền lực xa hoa vật chất. Ngài đã tặng ban chính nguồn sự sống một trái tim đong đầy nhân ái xuống cho mọi người hưởng niềm an vui thái hòa.</a:t>
            </a:r>
            <a:br>
              <a:rPr lang="vi-VN" sz="5000" b="1" dirty="0">
                <a:latin typeface="Times New Roman" panose="02020603050405020304" pitchFamily="18" charset="0"/>
                <a:cs typeface="Times New Roman" panose="02020603050405020304" pitchFamily="18" charset="0"/>
              </a:rPr>
            </a:br>
            <a:endParaRPr lang="vi-VN" sz="50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604072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2420" y="0"/>
            <a:ext cx="12575567" cy="7109717"/>
          </a:xfrm>
          <a:prstGeom prst="rect">
            <a:avLst/>
          </a:prstGeom>
        </p:spPr>
      </p:pic>
      <p:sp>
        <p:nvSpPr>
          <p:cNvPr id="4" name="Rectangle 3"/>
          <p:cNvSpPr/>
          <p:nvPr/>
        </p:nvSpPr>
        <p:spPr>
          <a:xfrm>
            <a:off x="425028" y="326571"/>
            <a:ext cx="11370732" cy="7017306"/>
          </a:xfrm>
          <a:prstGeom prst="rect">
            <a:avLst/>
          </a:prstGeom>
        </p:spPr>
        <p:txBody>
          <a:bodyPr wrap="square">
            <a:spAutoFit/>
          </a:bodyPr>
          <a:lstStyle/>
          <a:p>
            <a:pPr algn="just"/>
            <a:r>
              <a:rPr lang="vi-VN" sz="6600" b="1" dirty="0"/>
              <a:t> </a:t>
            </a:r>
            <a:r>
              <a:rPr lang="en-US" sz="7200" b="1" dirty="0" smtClean="0">
                <a:solidFill>
                  <a:srgbClr val="FF0000"/>
                </a:solidFill>
              </a:rPr>
              <a:t>Đ</a:t>
            </a:r>
            <a:r>
              <a:rPr lang="en-US" sz="6600" b="1" dirty="0" smtClean="0">
                <a:solidFill>
                  <a:srgbClr val="FF0000"/>
                </a:solidFill>
              </a:rPr>
              <a:t>K.</a:t>
            </a:r>
            <a:r>
              <a:rPr lang="vi-VN" sz="5400" b="1" dirty="0">
                <a:latin typeface="Times New Roman" panose="02020603050405020304" pitchFamily="18" charset="0"/>
                <a:cs typeface="Times New Roman" panose="02020603050405020304" pitchFamily="18" charset="0"/>
              </a:rPr>
              <a:t>  Ôi Vua Giê-su Vua Tình Yêu xin ban cho con tấm lòng mến yêu danh Ngài bước đi giữa đời gieo niềm tin mới. Ôi Vua Giê-su xin Ngài thương nhân loại chúng con vẫn còn lầm than dưới thế xin qui tụ về sống bên Vua Tình Yêu.</a:t>
            </a:r>
            <a:br>
              <a:rPr lang="vi-VN" sz="5400" b="1" dirty="0">
                <a:latin typeface="Times New Roman" panose="02020603050405020304" pitchFamily="18" charset="0"/>
                <a:cs typeface="Times New Roman" panose="02020603050405020304" pitchFamily="18" charset="0"/>
              </a:rPr>
            </a:br>
            <a:endParaRPr lang="vi-VN" sz="54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3732606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408</TotalTime>
  <Words>64</Words>
  <Application>Microsoft Office PowerPoint</Application>
  <PresentationFormat>Widescreen</PresentationFormat>
  <Paragraphs>7</Paragraphs>
  <Slides>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Century Gothic</vt:lpstr>
      <vt:lpstr>Garamond</vt:lpstr>
      <vt:lpstr>Times New Roman</vt:lpstr>
      <vt:lpstr>Verdana</vt:lpstr>
      <vt:lpstr>Savon</vt:lpstr>
      <vt:lpstr>GIÊ-SU VUA TÌNH YÊU (Thái Nguyên)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Admin</cp:lastModifiedBy>
  <cp:revision>105</cp:revision>
  <dcterms:created xsi:type="dcterms:W3CDTF">2024-12-09T09:23:25Z</dcterms:created>
  <dcterms:modified xsi:type="dcterms:W3CDTF">2025-10-07T15:56:51Z</dcterms:modified>
</cp:coreProperties>
</file>