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77" r:id="rId4"/>
    <p:sldId id="379" r:id="rId5"/>
    <p:sldId id="387" r:id="rId6"/>
    <p:sldId id="383" r:id="rId7"/>
    <p:sldId id="38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2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 TÌNH TẠ ƠN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31567" y="3657601"/>
            <a:ext cx="4841823" cy="509665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Dấu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Chân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41792" y="420484"/>
            <a:ext cx="11308415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vi-VN" sz="5500" b="1" dirty="0">
                <a:latin typeface="Arial" pitchFamily="34" charset="0"/>
                <a:cs typeface="Arial" pitchFamily="34" charset="0"/>
              </a:rPr>
              <a:t>Hiệp một lòng dâng kính Thiên Chúa Cha muôn lời cảm mến. Vì ngàn hồng ân, Chúa thương ban chuỗi ngày trong </a:t>
            </a:r>
            <a:r>
              <a:rPr lang="vi-VN" sz="5500" b="1">
                <a:latin typeface="Arial" pitchFamily="34" charset="0"/>
                <a:cs typeface="Arial" pitchFamily="34" charset="0"/>
              </a:rPr>
              <a:t>đời.</a:t>
            </a:r>
            <a:r>
              <a:rPr lang="en-US" sz="5500" b="1">
                <a:latin typeface="Arial" pitchFamily="34" charset="0"/>
                <a:cs typeface="Arial" pitchFamily="34" charset="0"/>
              </a:rPr>
              <a:t> </a:t>
            </a:r>
            <a:r>
              <a:rPr lang="vi-VN" sz="5500" b="1">
                <a:latin typeface="Arial" pitchFamily="34" charset="0"/>
                <a:cs typeface="Arial" pitchFamily="34" charset="0"/>
              </a:rPr>
              <a:t>Bao năm tháng qua, con được sống trong ân tình Cha. Khúc hát hoan ca, dâng tiến Ngài ngàn lời tạ ơn.</a:t>
            </a:r>
            <a:endParaRPr lang="en-US" sz="55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5500" b="1" dirty="0">
                <a:latin typeface="Arial" pitchFamily="34" charset="0"/>
                <a:cs typeface="Arial" pitchFamily="34" charset="0"/>
              </a:rPr>
              <a:t>Đây ước mơ cuộc đời, xin gởi trao cho Người, bao phúc ân cao vời, mỗi ngày trong đời con đây</a:t>
            </a:r>
            <a:r>
              <a:rPr lang="vi-VN" sz="5500" b="1">
                <a:latin typeface="Arial" pitchFamily="34" charset="0"/>
                <a:cs typeface="Arial" pitchFamily="34" charset="0"/>
              </a:rPr>
              <a:t>. Xin hát lên một bài ca chúc khen Danh Ngài, Thiên Chúa Vua muôn loài, ban muôn ơn trong ngày đầu năm.</a:t>
            </a:r>
            <a:endParaRPr lang="en-US" sz="55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vi-VN" sz="5500" b="1" dirty="0">
                <a:latin typeface="Arial" pitchFamily="34" charset="0"/>
                <a:cs typeface="Arial" pitchFamily="34" charset="0"/>
              </a:rPr>
              <a:t>Ngày từng ngày con sống nơi thế gian bao lần sa ngã. Được Ngài dủ thương, thứ tha cho, đổ tràn ơn lành</a:t>
            </a:r>
            <a:r>
              <a:rPr lang="vi-VN" sz="5500" b="1">
                <a:latin typeface="Arial" pitchFamily="34" charset="0"/>
                <a:cs typeface="Arial" pitchFamily="34" charset="0"/>
              </a:rPr>
              <a:t>. Hy sinh, khó khăn, con nguyện sẽ không hề từ nan. Dẫn bước con về, nơi suối nguồn mùa xuân an vui.</a:t>
            </a:r>
            <a:endParaRPr lang="en-US" sz="55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D0495E-5EEB-E08B-CF35-ABF8E566E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B3733-5311-200D-0DFB-7D72B7E61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C71E5FE-9A9A-2AE8-5D69-C47377E805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A268608-B633-4431-14E5-E844CA9F77B4}"/>
              </a:ext>
            </a:extLst>
          </p:cNvPr>
          <p:cNvSpPr/>
          <p:nvPr/>
        </p:nvSpPr>
        <p:spPr>
          <a:xfrm>
            <a:off x="374754" y="352808"/>
            <a:ext cx="11308415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5500" b="1" dirty="0">
                <a:latin typeface="Arial" pitchFamily="34" charset="0"/>
                <a:cs typeface="Arial" pitchFamily="34" charset="0"/>
              </a:rPr>
              <a:t>Đây ước mơ cuộc đời, xin gởi trao cho Người, bao phúc ân cao vời, mỗi ngày trong đời con đây</a:t>
            </a:r>
            <a:r>
              <a:rPr lang="vi-VN" sz="5500" b="1">
                <a:latin typeface="Arial" pitchFamily="34" charset="0"/>
                <a:cs typeface="Arial" pitchFamily="34" charset="0"/>
              </a:rPr>
              <a:t>. Xin hát lên một bài ca chúc khen Danh Ngài, Thiên Chúa Vua muôn loài, ban muôn ơn trong ngày đầu năm.</a:t>
            </a:r>
            <a:endParaRPr lang="en-US" sz="55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52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vi-VN" sz="5500" b="1" dirty="0">
                <a:latin typeface="Arial" pitchFamily="34" charset="0"/>
                <a:cs typeface="Arial" pitchFamily="34" charset="0"/>
              </a:rPr>
              <a:t>Tình là tình yêu Chúa cao lớn hơn mây trời, sông núi. Ngài hằng dìu đưa, đỡ nâng con qua ngàn dặm </a:t>
            </a:r>
            <a:r>
              <a:rPr lang="vi-VN" sz="5500" b="1">
                <a:latin typeface="Arial" pitchFamily="34" charset="0"/>
                <a:cs typeface="Arial" pitchFamily="34" charset="0"/>
              </a:rPr>
              <a:t>đường.</a:t>
            </a:r>
            <a:r>
              <a:rPr lang="en-US" sz="5500" b="1">
                <a:latin typeface="Arial" pitchFamily="34" charset="0"/>
                <a:cs typeface="Arial" pitchFamily="34" charset="0"/>
              </a:rPr>
              <a:t> </a:t>
            </a:r>
            <a:r>
              <a:rPr lang="vi-VN" sz="5500" b="1">
                <a:latin typeface="Arial" pitchFamily="34" charset="0"/>
                <a:cs typeface="Arial" pitchFamily="34" charset="0"/>
              </a:rPr>
              <a:t>Đau thương, đắng cay, hay hạnh phúc đong đầy ngày qua. Phó thác nơi Cha, năm mới này bình an nở hoa.</a:t>
            </a:r>
            <a:endParaRPr lang="en-US" sz="55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317160-97B2-3ECF-E5B9-926BDFEBA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C82FC-D1E2-68E2-6CF5-33FC02319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55172A-426C-6299-0987-CEBB0AEE16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12E3A81-C5CF-42C8-B2CE-0C09D316D189}"/>
              </a:ext>
            </a:extLst>
          </p:cNvPr>
          <p:cNvSpPr/>
          <p:nvPr/>
        </p:nvSpPr>
        <p:spPr>
          <a:xfrm>
            <a:off x="374754" y="352808"/>
            <a:ext cx="11308415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5500" b="1" dirty="0">
                <a:latin typeface="Arial" pitchFamily="34" charset="0"/>
                <a:cs typeface="Arial" pitchFamily="34" charset="0"/>
              </a:rPr>
              <a:t>Đây ước mơ cuộc đời, xin gởi trao cho Người, bao phúc ân cao vời, mỗi ngày trong đời con đây</a:t>
            </a:r>
            <a:r>
              <a:rPr lang="vi-VN" sz="5500" b="1">
                <a:latin typeface="Arial" pitchFamily="34" charset="0"/>
                <a:cs typeface="Arial" pitchFamily="34" charset="0"/>
              </a:rPr>
              <a:t>. Xin hát lên một bài ca chúc khen Danh Ngài, Thiên Chúa Vua muôn loài, ban muôn ơn trong ngày đầu năm.</a:t>
            </a:r>
            <a:endParaRPr lang="en-US" sz="55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7615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1258</TotalTime>
  <Words>328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Garamond</vt:lpstr>
      <vt:lpstr>Savon</vt:lpstr>
      <vt:lpstr>TÂM TÌNH TẠ ƠN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257</cp:revision>
  <dcterms:created xsi:type="dcterms:W3CDTF">2024-12-09T09:39:37Z</dcterms:created>
  <dcterms:modified xsi:type="dcterms:W3CDTF">2025-10-07T11:42:57Z</dcterms:modified>
</cp:coreProperties>
</file>