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 type="screen16x9"/>
  <p:notesSz cx="6858000" cy="9144000"/>
  <p:embeddedFontLst>
    <p:embeddedFont>
      <p:font typeface="Lobster" panose="02000506000000020003" pitchFamily="2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03579f4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03579f4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c95827a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c95827a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c95827ab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c95827ab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c95827ab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c95827ab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c95827ab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c95827ab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c95827ab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c95827ab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203579f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203579f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03" name="Google Shape;103;p25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com/instagram-feed-algorithm-rolls-out-globally-2016-6?r=US&amp;IR=T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zmodo.com/the-new-instagram-feed-is-ruining-my-life-1782491769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800" b="1" dirty="0"/>
              <a:t>Fallbeispiel:</a:t>
            </a:r>
            <a:br>
              <a:rPr lang="en-GB" sz="4800" b="1" dirty="0"/>
            </a:br>
            <a:r>
              <a:rPr lang="de-DE" sz="4800" b="1" dirty="0"/>
              <a:t>Das Insta-Drama</a:t>
            </a:r>
            <a:endParaRPr sz="4800" b="1" dirty="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F7931D"/>
                </a:solidFill>
              </a:rPr>
              <a:t>Mit Online-Akteuren kooperieren &gt; Bürgerschaftliches Engagement &gt; </a:t>
            </a:r>
            <a:r>
              <a:rPr lang="de-DE" b="1" dirty="0">
                <a:solidFill>
                  <a:srgbClr val="F7931D"/>
                </a:solidFill>
              </a:rPr>
              <a:t>Fallbeispiel: Das Insta-Drama</a:t>
            </a:r>
            <a:endParaRPr b="1" dirty="0">
              <a:solidFill>
                <a:srgbClr val="F7931D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1388" y="1251175"/>
            <a:ext cx="2503300" cy="25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17843" y="2037599"/>
            <a:ext cx="926412" cy="92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E9F64D7-B87B-42B8-B6CB-D8266E9BED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92" y="1890748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8"/>
          <p:cNvPicPr preferRelativeResize="0"/>
          <p:nvPr/>
        </p:nvPicPr>
        <p:blipFill rotWithShape="1">
          <a:blip r:embed="rId3">
            <a:alphaModFix/>
          </a:blip>
          <a:srcRect r="26937" b="31351"/>
          <a:stretch/>
        </p:blipFill>
        <p:spPr>
          <a:xfrm>
            <a:off x="828075" y="234050"/>
            <a:ext cx="4659000" cy="4340700"/>
          </a:xfrm>
          <a:prstGeom prst="roundRect">
            <a:avLst>
              <a:gd name="adj" fmla="val 6022"/>
            </a:avLst>
          </a:prstGeom>
          <a:noFill/>
          <a:ln w="28575" cap="flat" cmpd="sng">
            <a:solidFill>
              <a:srgbClr val="F793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5" name="Google Shape;165;p38"/>
          <p:cNvSpPr txBox="1"/>
          <p:nvPr/>
        </p:nvSpPr>
        <p:spPr>
          <a:xfrm>
            <a:off x="5760250" y="810125"/>
            <a:ext cx="27024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rgbClr val="F7931D"/>
                </a:solidFill>
                <a:latin typeface="Lobster" panose="02000506000000020003" pitchFamily="2" charset="0"/>
                <a:ea typeface="Lobster"/>
                <a:cs typeface="Lobster"/>
                <a:sym typeface="Lobster"/>
              </a:rPr>
              <a:t>März 2016</a:t>
            </a:r>
            <a:endParaRPr sz="2400" dirty="0">
              <a:latin typeface="Lobster" panose="02000506000000020003" pitchFamily="2" charset="0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/>
              <a:t>Instagram ändert den Algorithmus, der die Reihenfolge der Bilder in einem Feed festlegt</a:t>
            </a:r>
            <a:endParaRPr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5A20E0-2292-4638-9CEF-C2B032A9A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2" y="1890748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425" y="257750"/>
            <a:ext cx="4833900" cy="4289700"/>
          </a:xfrm>
          <a:prstGeom prst="roundRect">
            <a:avLst>
              <a:gd name="adj" fmla="val 3009"/>
            </a:avLst>
          </a:prstGeom>
          <a:noFill/>
          <a:ln w="28575" cap="flat" cmpd="sng">
            <a:solidFill>
              <a:srgbClr val="F793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1" name="Google Shape;171;p39"/>
          <p:cNvSpPr txBox="1"/>
          <p:nvPr/>
        </p:nvSpPr>
        <p:spPr>
          <a:xfrm>
            <a:off x="5871100" y="935750"/>
            <a:ext cx="27024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rgbClr val="F7931D"/>
                </a:solidFill>
                <a:latin typeface="Lobster" panose="02000506000000020003" pitchFamily="2" charset="0"/>
                <a:ea typeface="Lobster"/>
                <a:cs typeface="Lobster"/>
                <a:sym typeface="Lobster"/>
              </a:rPr>
              <a:t>Juni 2016</a:t>
            </a:r>
            <a:endParaRPr sz="2400" dirty="0">
              <a:latin typeface="Lobster" panose="02000506000000020003" pitchFamily="2" charset="0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/>
              <a:t>Technikseiten im Internet berichten darüber und kritisieren die Änderung</a:t>
            </a:r>
            <a:endParaRPr sz="2400" dirty="0"/>
          </a:p>
        </p:txBody>
      </p:sp>
      <p:pic>
        <p:nvPicPr>
          <p:cNvPr id="172" name="Google Shape;17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8237" y="4547458"/>
            <a:ext cx="1026575" cy="4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38052" y="4547458"/>
            <a:ext cx="684261" cy="4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942A4E-0C0B-49E5-BE88-3BDBA91778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2" y="1890748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 txBox="1"/>
          <p:nvPr/>
        </p:nvSpPr>
        <p:spPr>
          <a:xfrm>
            <a:off x="747024" y="133222"/>
            <a:ext cx="6753891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F7931D"/>
                </a:solidFill>
                <a:latin typeface="Lobster" panose="02000506000000020003" pitchFamily="2" charset="0"/>
                <a:ea typeface="Lobster"/>
                <a:cs typeface="Lobster"/>
                <a:sym typeface="Lobster"/>
              </a:rPr>
              <a:t>Januar 2018</a:t>
            </a:r>
            <a:endParaRPr sz="1800" dirty="0">
              <a:latin typeface="Lobster" panose="02000506000000020003" pitchFamily="2" charset="0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/>
              <a:t>Viele User bringen ihre Wut und Enttäuschung zum Ausdruck</a:t>
            </a:r>
            <a:endParaRPr sz="1800" dirty="0"/>
          </a:p>
        </p:txBody>
      </p:sp>
      <p:pic>
        <p:nvPicPr>
          <p:cNvPr id="8" name="Google Shape;179;p4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7" y="1235147"/>
            <a:ext cx="3039947" cy="125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0;p40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7" y="2479571"/>
            <a:ext cx="4101145" cy="130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206302" y="1652656"/>
            <a:ext cx="2585803" cy="584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800" dirty="0"/>
              <a:t>Liebes </a:t>
            </a:r>
            <a:r>
              <a:rPr lang="de" sz="800" dirty="0">
                <a:solidFill>
                  <a:srgbClr val="0099CC"/>
                </a:solidFill>
              </a:rPr>
              <a:t>@Instagram</a:t>
            </a:r>
            <a:r>
              <a:rPr lang="de" sz="800" dirty="0"/>
              <a:t>, </a:t>
            </a:r>
          </a:p>
          <a:p>
            <a:r>
              <a:rPr lang="de" sz="800" dirty="0"/>
              <a:t>Ich will keine Personen auf meiner Timeline, denen ich nicht folge. Bitte ändert das sofort wieder. Danke.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5947" y="907359"/>
            <a:ext cx="3424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1100" dirty="0"/>
              <a:t>Die Sozialen Medien haben es nicht: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4660" y="907359"/>
            <a:ext cx="31112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1100" dirty="0"/>
              <a:t>Eins steht fest: Instagram soll die Posts wieder chronologisch anzeigen.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1575" y="2884835"/>
            <a:ext cx="2774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800" dirty="0"/>
              <a:t>Ich will einfach nur, dass die Posts bei Instagram wieder chronologisch angezeigt werden, ist das zu viel verlangt?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4408" y="2204305"/>
            <a:ext cx="14349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700" dirty="0">
                <a:solidFill>
                  <a:schemeClr val="bg1">
                    <a:lumMod val="50000"/>
                  </a:schemeClr>
                </a:solidFill>
              </a:rPr>
              <a:t>9. Jan. 2018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8"/>
          <a:stretch/>
        </p:blipFill>
        <p:spPr>
          <a:xfrm>
            <a:off x="1135947" y="3440691"/>
            <a:ext cx="3074806" cy="12433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70806" y="3903404"/>
            <a:ext cx="274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800" dirty="0"/>
              <a:t>Gab es jemals ein Update in den Sozialen Medien, das den Leuten gefallen hat? </a:t>
            </a:r>
          </a:p>
          <a:p>
            <a:r>
              <a:rPr lang="de" sz="800" dirty="0">
                <a:solidFill>
                  <a:srgbClr val="0099CC"/>
                </a:solidFill>
              </a:rPr>
              <a:t>#Instagram #instagramUpdate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78475" y="3214644"/>
            <a:ext cx="14349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700" dirty="0">
                <a:solidFill>
                  <a:schemeClr val="bg1">
                    <a:lumMod val="50000"/>
                  </a:schemeClr>
                </a:solidFill>
              </a:rPr>
              <a:t>9. Jan. 2018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16608" y="4354717"/>
            <a:ext cx="14349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700" dirty="0">
                <a:solidFill>
                  <a:schemeClr val="bg1">
                    <a:lumMod val="50000"/>
                  </a:schemeClr>
                </a:solidFill>
              </a:rPr>
              <a:t>9. Jan. 2018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06" y="1560813"/>
            <a:ext cx="3078474" cy="11598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81070" y="1964201"/>
            <a:ext cx="277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800" dirty="0"/>
              <a:t>Mein Wunsch für 2018 ist dass Instagram seinen Sch*** wieder in chronologischer Reihenfolge postet mich nervts dass ich Post von vor 4 Tagen like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41" y="2872944"/>
            <a:ext cx="3076739" cy="9941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15806" y="3281003"/>
            <a:ext cx="3078474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760" dirty="0">
                <a:solidFill>
                  <a:srgbClr val="0099CC"/>
                </a:solidFill>
              </a:rPr>
              <a:t>@Instagram </a:t>
            </a:r>
            <a:r>
              <a:rPr lang="de" sz="760" dirty="0"/>
              <a:t>zeigt Posts von Leuten, denen wir nicht mal folgen, aber einen chronologische Newsfeed bekommts nicht hin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82841" y="2400616"/>
            <a:ext cx="14349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700" dirty="0">
                <a:solidFill>
                  <a:schemeClr val="bg1">
                    <a:lumMod val="50000"/>
                  </a:schemeClr>
                </a:solidFill>
              </a:rPr>
              <a:t>9. Jan. 2018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1727" y="3585466"/>
            <a:ext cx="14349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700" dirty="0">
                <a:solidFill>
                  <a:schemeClr val="bg1">
                    <a:lumMod val="50000"/>
                  </a:schemeClr>
                </a:solidFill>
              </a:rPr>
              <a:t>9. Jan. 2018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FDECFB2-3282-4DBA-BEE3-A08A550F20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92" y="1890748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 txBox="1"/>
          <p:nvPr/>
        </p:nvSpPr>
        <p:spPr>
          <a:xfrm>
            <a:off x="870612" y="3581921"/>
            <a:ext cx="42030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rgbClr val="F7931D"/>
                </a:solidFill>
                <a:latin typeface="Lobster" panose="02000506000000020003" pitchFamily="2" charset="0"/>
                <a:ea typeface="Lobster"/>
                <a:cs typeface="Lobster"/>
                <a:sym typeface="Lobster"/>
              </a:rPr>
              <a:t>März 2018</a:t>
            </a:r>
            <a:endParaRPr sz="2400" dirty="0">
              <a:latin typeface="Lobster" panose="02000506000000020003" pitchFamily="2" charset="0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/>
              <a:t>Es kommt zu praktischen Aktionen</a:t>
            </a:r>
            <a:endParaRPr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749473" y="255300"/>
            <a:ext cx="4431900" cy="3198300"/>
            <a:chOff x="770575" y="180650"/>
            <a:chExt cx="4431900" cy="3198300"/>
          </a:xfrm>
        </p:grpSpPr>
        <p:pic>
          <p:nvPicPr>
            <p:cNvPr id="6" name="Google Shape;188;p41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0575" y="180650"/>
              <a:ext cx="4431900" cy="3198300"/>
            </a:xfrm>
            <a:prstGeom prst="roundRect">
              <a:avLst>
                <a:gd name="adj" fmla="val 6526"/>
              </a:avLst>
            </a:prstGeom>
            <a:noFill/>
            <a:ln w="28575" cap="flat" cmpd="sng">
              <a:solidFill>
                <a:srgbClr val="F793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" name="Rectangle 6"/>
            <p:cNvSpPr/>
            <p:nvPr/>
          </p:nvSpPr>
          <p:spPr>
            <a:xfrm>
              <a:off x="891714" y="232117"/>
              <a:ext cx="377172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09225" y="668215"/>
              <a:ext cx="914400" cy="1758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84643" y="306767"/>
            <a:ext cx="4282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b="1" dirty="0"/>
              <a:t>Der neue Instagram-Feed ruiniert mein Leben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61" y="450962"/>
            <a:ext cx="3560323" cy="14007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932782"/>
            <a:ext cx="346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900" dirty="0"/>
              <a:t>Was hat sich Instagram bei seinen Algorithmen gedacht, wenn nicht mal die Hälfte deiner Follower deine Posts sieht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61" y="1820153"/>
            <a:ext cx="3560323" cy="16472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6400" y="2285425"/>
            <a:ext cx="3158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900" dirty="0"/>
              <a:t>PETITION FÜR BOYKOTT VON INSTAGRAM WENN SIE DEN ALGORITHMUS NICHT ÄNDERN DANKE. ICH WILL MENSCHEN SEHEN DIE ICH KENNE UND KLEINE LÄDEN NICHT IRGENDWELCHE STARS.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5325" y="1267857"/>
            <a:ext cx="1434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800" dirty="0">
                <a:solidFill>
                  <a:schemeClr val="bg1">
                    <a:lumMod val="50000"/>
                  </a:schemeClr>
                </a:solidFill>
              </a:rPr>
              <a:t>19. März 2018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9198" y="2903772"/>
            <a:ext cx="1434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800" dirty="0">
                <a:solidFill>
                  <a:schemeClr val="bg1">
                    <a:lumMod val="50000"/>
                  </a:schemeClr>
                </a:solidFill>
              </a:rPr>
              <a:t>12. März 2018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813B10-8BBA-47E5-8855-3E7726068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2" y="1890748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2"/>
          <p:cNvPicPr preferRelativeResize="0"/>
          <p:nvPr/>
        </p:nvPicPr>
        <p:blipFill rotWithShape="1">
          <a:blip r:embed="rId3">
            <a:alphaModFix/>
          </a:blip>
          <a:srcRect r="27912" b="34071"/>
          <a:stretch/>
        </p:blipFill>
        <p:spPr>
          <a:xfrm>
            <a:off x="867200" y="222550"/>
            <a:ext cx="4749600" cy="4268100"/>
          </a:xfrm>
          <a:prstGeom prst="roundRect">
            <a:avLst>
              <a:gd name="adj" fmla="val 7560"/>
            </a:avLst>
          </a:prstGeom>
          <a:noFill/>
          <a:ln w="28575" cap="flat" cmpd="sng">
            <a:solidFill>
              <a:srgbClr val="F793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6" name="Google Shape;196;p42"/>
          <p:cNvSpPr txBox="1"/>
          <p:nvPr/>
        </p:nvSpPr>
        <p:spPr>
          <a:xfrm>
            <a:off x="6008550" y="928650"/>
            <a:ext cx="30798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rgbClr val="F7931D"/>
                </a:solidFill>
                <a:latin typeface="Lobster" panose="02000506000000020003" pitchFamily="2" charset="0"/>
                <a:ea typeface="Lobster"/>
                <a:cs typeface="Lobster"/>
                <a:sym typeface="Lobster"/>
              </a:rPr>
              <a:t>März 2018</a:t>
            </a:r>
            <a:endParaRPr sz="2400" dirty="0">
              <a:latin typeface="Lobster" panose="02000506000000020003" pitchFamily="2" charset="0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/>
              <a:t>Instagram „hört“ auf das Feedback der User und ändert den Algorithmus</a:t>
            </a:r>
            <a:endParaRPr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85CB16-9C4C-4E54-B60C-430011C11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2" y="1890748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3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3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05" name="Google Shape;205;p43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06" name="Google Shape;206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3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4CF14FC-43B4-42C2-843D-2E31C2C9F5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92" y="1890748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Bildschirmpräsentation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Lobster</vt:lpstr>
      <vt:lpstr>Arial</vt:lpstr>
      <vt:lpstr>Simple Light</vt:lpstr>
      <vt:lpstr>Simple Light</vt:lpstr>
      <vt:lpstr>Simple Light</vt:lpstr>
      <vt:lpstr>Fallbeispiel: Das Insta-Drama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Fallbeispiel: Das Insta-Drama</dc:title>
  <dc:creator>Groschup, Friederike</dc:creator>
  <cp:lastModifiedBy>Groschup, Friederike</cp:lastModifiedBy>
  <cp:revision>8</cp:revision>
  <dcterms:modified xsi:type="dcterms:W3CDTF">2019-10-02T08:53:46Z</dcterms:modified>
</cp:coreProperties>
</file>