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1" r:id="rId1"/>
    <p:sldMasterId id="2147483682" r:id="rId2"/>
    <p:sldMasterId id="2147483683" r:id="rId3"/>
  </p:sldMasterIdLst>
  <p:notesMasterIdLst>
    <p:notesMasterId r:id="rId11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</p:sldIdLst>
  <p:sldSz cx="9144000" cy="5143500" type="screen16x9"/>
  <p:notesSz cx="6858000" cy="9144000"/>
  <p:embeddedFontLst>
    <p:embeddedFont>
      <p:font typeface="Lobster" panose="02000506000000020003" pitchFamily="2" charset="0"/>
      <p:regular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152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font" Target="fonts/font1.fntdata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5203579f4b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5203579f4b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4c95827ab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4c95827ab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4c95827aba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4c95827aba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c95827aba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4c95827aba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4c95827aba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4c95827aba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4c95827aba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4c95827aba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5203579f4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5203579f4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8" name="Google Shape;68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2" name="Google Shape;72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3" name="Google Shape;73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9" name="Google Shape;79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0" name="Google Shape;80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3" name="Google Shape;83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7" name="Google Shape;87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8" name="Google Shape;88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9" name="Google Shape;89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2" name="Google Shape;92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5" name="Google Shape;95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6" name="Google Shape;96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9" name="Google Shape;109;p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0" name="Google Shape;110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3" name="Google Shape;113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7" name="Google Shape;117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8" name="Google Shape;128;p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9" name="Google Shape;129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2" name="Google Shape;132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3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6" name="Google Shape;136;p3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7" name="Google Shape;137;p3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8" name="Google Shape;138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41" name="Google Shape;141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4" name="Google Shape;144;p3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5" name="Google Shape;145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38286" y="578238"/>
            <a:ext cx="421426" cy="30628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2" name="Google Shape;102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pic>
        <p:nvPicPr>
          <p:cNvPr id="103" name="Google Shape;103;p25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25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25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25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38286" y="512500"/>
            <a:ext cx="421426" cy="35309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usinessinsider.com/instagram-feed-algorithm-rolls-out-globally-2016-6?r=US&amp;IR=T" TargetMode="External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4.jpg"/><Relationship Id="rId7" Type="http://schemas.openxmlformats.org/officeDocument/2006/relationships/image" Target="../media/image1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gizmodo.com/the-new-instagram-feed-is-ruining-my-life-1782491769" TargetMode="External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11" Type="http://schemas.openxmlformats.org/officeDocument/2006/relationships/image" Target="../media/image27.png"/><Relationship Id="rId5" Type="http://schemas.openxmlformats.org/officeDocument/2006/relationships/image" Target="../media/image3.png"/><Relationship Id="rId10" Type="http://schemas.openxmlformats.org/officeDocument/2006/relationships/image" Target="../media/image26.png"/><Relationship Id="rId4" Type="http://schemas.openxmlformats.org/officeDocument/2006/relationships/image" Target="../media/image4.png"/><Relationship Id="rId9" Type="http://schemas.openxmlformats.org/officeDocument/2006/relationships/image" Target="../media/image25.png"/><Relationship Id="rId1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37"/>
          <p:cNvPicPr preferRelativeResize="0"/>
          <p:nvPr/>
        </p:nvPicPr>
        <p:blipFill rotWithShape="1">
          <a:blip r:embed="rId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37"/>
          <p:cNvSpPr txBox="1">
            <a:spLocks noGrp="1"/>
          </p:cNvSpPr>
          <p:nvPr>
            <p:ph type="ctrTitle"/>
          </p:nvPr>
        </p:nvSpPr>
        <p:spPr>
          <a:xfrm>
            <a:off x="788250" y="1095600"/>
            <a:ext cx="4230600" cy="261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de-DE" sz="4800" b="1" dirty="0"/>
              <a:t>Fallbeispiel:</a:t>
            </a:r>
            <a:br>
              <a:rPr lang="en-GB" sz="4800" b="1" dirty="0"/>
            </a:br>
            <a:r>
              <a:rPr lang="de-DE" sz="4800" b="1" dirty="0"/>
              <a:t>Das Insta-Drama</a:t>
            </a:r>
            <a:endParaRPr sz="4800" b="1" dirty="0"/>
          </a:p>
        </p:txBody>
      </p:sp>
      <p:sp>
        <p:nvSpPr>
          <p:cNvPr id="156" name="Google Shape;156;p37"/>
          <p:cNvSpPr txBox="1"/>
          <p:nvPr/>
        </p:nvSpPr>
        <p:spPr>
          <a:xfrm>
            <a:off x="988800" y="53850"/>
            <a:ext cx="8010900" cy="3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rgbClr val="F7931D"/>
                </a:solidFill>
              </a:rPr>
              <a:t>Mit Online-Akteuren kooperieren &gt; Bürgerschaftliches Engagement &gt; </a:t>
            </a:r>
            <a:r>
              <a:rPr lang="de-DE" b="1" dirty="0">
                <a:solidFill>
                  <a:srgbClr val="F7931D"/>
                </a:solidFill>
              </a:rPr>
              <a:t>Fallbeispiel: Das Insta-Drama</a:t>
            </a:r>
            <a:endParaRPr b="1" dirty="0">
              <a:solidFill>
                <a:srgbClr val="F7931D"/>
              </a:solidFill>
            </a:endParaRPr>
          </a:p>
        </p:txBody>
      </p:sp>
      <p:pic>
        <p:nvPicPr>
          <p:cNvPr id="157" name="Google Shape;157;p3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31388" y="1251175"/>
            <a:ext cx="2503300" cy="250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617843" y="2037599"/>
            <a:ext cx="926412" cy="926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3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52736" y="113525"/>
            <a:ext cx="456307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BE9F64D7-B87B-42B8-B6CB-D8266E9BED3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492" y="1890748"/>
            <a:ext cx="351016" cy="312179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38"/>
          <p:cNvPicPr preferRelativeResize="0"/>
          <p:nvPr/>
        </p:nvPicPr>
        <p:blipFill rotWithShape="1">
          <a:blip r:embed="rId3">
            <a:alphaModFix/>
          </a:blip>
          <a:srcRect r="26937" b="31351"/>
          <a:stretch/>
        </p:blipFill>
        <p:spPr>
          <a:xfrm>
            <a:off x="828075" y="234050"/>
            <a:ext cx="4659000" cy="4340700"/>
          </a:xfrm>
          <a:prstGeom prst="roundRect">
            <a:avLst>
              <a:gd name="adj" fmla="val 6022"/>
            </a:avLst>
          </a:prstGeom>
          <a:noFill/>
          <a:ln w="28575" cap="flat" cmpd="sng">
            <a:solidFill>
              <a:srgbClr val="F7931D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65" name="Google Shape;165;p38"/>
          <p:cNvSpPr txBox="1"/>
          <p:nvPr/>
        </p:nvSpPr>
        <p:spPr>
          <a:xfrm>
            <a:off x="5760250" y="810125"/>
            <a:ext cx="2702400" cy="9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dirty="0">
                <a:solidFill>
                  <a:srgbClr val="F7931D"/>
                </a:solidFill>
                <a:latin typeface="Lobster" panose="02000506000000020003" pitchFamily="2" charset="0"/>
                <a:ea typeface="Lobster"/>
                <a:cs typeface="Lobster"/>
                <a:sym typeface="Lobster"/>
              </a:rPr>
              <a:t>März 2016</a:t>
            </a:r>
            <a:endParaRPr sz="2400" dirty="0">
              <a:latin typeface="Lobster" panose="02000506000000020003" pitchFamily="2" charset="0"/>
              <a:ea typeface="Lobster"/>
              <a:cs typeface="Lobster"/>
              <a:sym typeface="Lobs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dirty="0"/>
              <a:t>Instagram ändert den Algorithmus, der die Reihenfolge der Bilder in einem Feed festlegt</a:t>
            </a:r>
            <a:endParaRPr sz="2400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A5A20E0-2292-4638-9CEF-C2B032A9A8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92" y="1890748"/>
            <a:ext cx="351016" cy="312179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39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4425" y="257750"/>
            <a:ext cx="4833900" cy="4289700"/>
          </a:xfrm>
          <a:prstGeom prst="roundRect">
            <a:avLst>
              <a:gd name="adj" fmla="val 3009"/>
            </a:avLst>
          </a:prstGeom>
          <a:noFill/>
          <a:ln w="28575" cap="flat" cmpd="sng">
            <a:solidFill>
              <a:srgbClr val="F7931D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71" name="Google Shape;171;p39"/>
          <p:cNvSpPr txBox="1"/>
          <p:nvPr/>
        </p:nvSpPr>
        <p:spPr>
          <a:xfrm>
            <a:off x="5871100" y="935750"/>
            <a:ext cx="2702400" cy="9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dirty="0">
                <a:solidFill>
                  <a:srgbClr val="F7931D"/>
                </a:solidFill>
                <a:latin typeface="Lobster" panose="02000506000000020003" pitchFamily="2" charset="0"/>
                <a:ea typeface="Lobster"/>
                <a:cs typeface="Lobster"/>
                <a:sym typeface="Lobster"/>
              </a:rPr>
              <a:t>Juni 2016</a:t>
            </a:r>
            <a:endParaRPr sz="2400" dirty="0">
              <a:latin typeface="Lobster" panose="02000506000000020003" pitchFamily="2" charset="0"/>
              <a:ea typeface="Lobster"/>
              <a:cs typeface="Lobster"/>
              <a:sym typeface="Lobs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dirty="0"/>
              <a:t>Technikseiten im Internet berichten darüber und kritisieren die Änderung</a:t>
            </a:r>
            <a:endParaRPr sz="2400" dirty="0"/>
          </a:p>
        </p:txBody>
      </p:sp>
      <p:pic>
        <p:nvPicPr>
          <p:cNvPr id="172" name="Google Shape;172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28237" y="4547458"/>
            <a:ext cx="1026575" cy="471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338052" y="4547458"/>
            <a:ext cx="684261" cy="471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2C942A4E-0C0B-49E5-BE88-3BDBA91778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492" y="1890748"/>
            <a:ext cx="351016" cy="312179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40"/>
          <p:cNvSpPr txBox="1"/>
          <p:nvPr/>
        </p:nvSpPr>
        <p:spPr>
          <a:xfrm>
            <a:off x="747024" y="133222"/>
            <a:ext cx="6753891" cy="9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 dirty="0">
                <a:solidFill>
                  <a:srgbClr val="F7931D"/>
                </a:solidFill>
                <a:latin typeface="Lobster" panose="02000506000000020003" pitchFamily="2" charset="0"/>
                <a:ea typeface="Lobster"/>
                <a:cs typeface="Lobster"/>
                <a:sym typeface="Lobster"/>
              </a:rPr>
              <a:t>Januar 2018</a:t>
            </a:r>
            <a:endParaRPr sz="1800" dirty="0">
              <a:latin typeface="Lobster" panose="02000506000000020003" pitchFamily="2" charset="0"/>
              <a:ea typeface="Lobster"/>
              <a:cs typeface="Lobster"/>
              <a:sym typeface="Lobs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 dirty="0"/>
              <a:t>Viele User bringen ihre Wut und Enttäuschung zum Ausdruck</a:t>
            </a:r>
            <a:endParaRPr sz="1800" dirty="0"/>
          </a:p>
        </p:txBody>
      </p:sp>
      <p:pic>
        <p:nvPicPr>
          <p:cNvPr id="8" name="Google Shape;179;p40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947" y="1235147"/>
            <a:ext cx="3039947" cy="1250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80;p40"/>
          <p:cNvPicPr preferRelativeResize="0"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947" y="2479571"/>
            <a:ext cx="4101145" cy="130595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1206302" y="1652656"/>
            <a:ext cx="2585803" cy="584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" sz="800" dirty="0"/>
              <a:t>Liebes </a:t>
            </a:r>
            <a:r>
              <a:rPr lang="de" sz="800" dirty="0">
                <a:solidFill>
                  <a:srgbClr val="0099CC"/>
                </a:solidFill>
              </a:rPr>
              <a:t>@Instagram</a:t>
            </a:r>
            <a:r>
              <a:rPr lang="de" sz="800" dirty="0"/>
              <a:t>, </a:t>
            </a:r>
          </a:p>
          <a:p>
            <a:r>
              <a:rPr lang="de" sz="800" dirty="0"/>
              <a:t>Ich will keine Personen auf meiner Timeline, denen ich nicht folge. Bitte ändert das sofort wieder. Danke.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35947" y="907359"/>
            <a:ext cx="34240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" sz="1100" dirty="0"/>
              <a:t>Die Sozialen Medien haben es nicht: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44660" y="907359"/>
            <a:ext cx="31112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" sz="1100" dirty="0"/>
              <a:t>Eins steht fest: Instagram soll die Posts wieder chronologisch anzeigen.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01575" y="2884835"/>
            <a:ext cx="27743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" sz="800" dirty="0"/>
              <a:t>Ich will einfach nur, dass die Posts bei Instagram wieder chronologisch angezeigt werden, ist das zu viel verlangt?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64408" y="2204305"/>
            <a:ext cx="143490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" sz="700" dirty="0">
                <a:solidFill>
                  <a:schemeClr val="bg1">
                    <a:lumMod val="50000"/>
                  </a:schemeClr>
                </a:solidFill>
              </a:rPr>
              <a:t>9. Jan. 2018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268"/>
          <a:stretch/>
        </p:blipFill>
        <p:spPr>
          <a:xfrm>
            <a:off x="1135947" y="3440691"/>
            <a:ext cx="3074806" cy="124331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170806" y="3903404"/>
            <a:ext cx="2746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" sz="800" dirty="0"/>
              <a:t>Gab es jemals ein Update in den Sozialen Medien, das den Leuten gefallen hat? </a:t>
            </a:r>
          </a:p>
          <a:p>
            <a:r>
              <a:rPr lang="de" sz="800" dirty="0">
                <a:solidFill>
                  <a:srgbClr val="0099CC"/>
                </a:solidFill>
              </a:rPr>
              <a:t>#Instagram #instagramUpdate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78475" y="3214644"/>
            <a:ext cx="143490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" sz="700" dirty="0">
                <a:solidFill>
                  <a:schemeClr val="bg1">
                    <a:lumMod val="50000"/>
                  </a:schemeClr>
                </a:solidFill>
              </a:rPr>
              <a:t>9. Jan. 2018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16608" y="4354717"/>
            <a:ext cx="143490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" sz="700" dirty="0">
                <a:solidFill>
                  <a:schemeClr val="bg1">
                    <a:lumMod val="50000"/>
                  </a:schemeClr>
                </a:solidFill>
              </a:rPr>
              <a:t>9. Jan. 2018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806" y="1560813"/>
            <a:ext cx="3078474" cy="1159899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4881070" y="1964201"/>
            <a:ext cx="27778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" sz="800" dirty="0"/>
              <a:t>Mein Wunsch für 2018 ist dass Instagram seinen Sch*** wieder in chronologischer Reihenfolge postet mich nervts dass ich Post von vor 4 Tagen like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541" y="2872944"/>
            <a:ext cx="3076739" cy="994135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4815806" y="3281003"/>
            <a:ext cx="3078474" cy="3262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" sz="760" dirty="0">
                <a:solidFill>
                  <a:srgbClr val="0099CC"/>
                </a:solidFill>
              </a:rPr>
              <a:t>@Instagram </a:t>
            </a:r>
            <a:r>
              <a:rPr lang="de" sz="760" dirty="0"/>
              <a:t>zeigt Posts von Leuten, denen wir nicht mal folgen, aber einen chronologische Newsfeed bekommts nicht hin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582841" y="2400616"/>
            <a:ext cx="143490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" sz="700" dirty="0">
                <a:solidFill>
                  <a:schemeClr val="bg1">
                    <a:lumMod val="50000"/>
                  </a:schemeClr>
                </a:solidFill>
              </a:rPr>
              <a:t>9. Jan. 2018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501727" y="3585466"/>
            <a:ext cx="143490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" sz="700" dirty="0">
                <a:solidFill>
                  <a:schemeClr val="bg1">
                    <a:lumMod val="50000"/>
                  </a:schemeClr>
                </a:solidFill>
              </a:rPr>
              <a:t>9. Jan. 2018</a:t>
            </a:r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1FDECFB2-3282-4DBA-BEE3-A08A550F20B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492" y="1890748"/>
            <a:ext cx="351016" cy="312179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41"/>
          <p:cNvSpPr txBox="1"/>
          <p:nvPr/>
        </p:nvSpPr>
        <p:spPr>
          <a:xfrm>
            <a:off x="870612" y="3581921"/>
            <a:ext cx="4203000" cy="9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dirty="0">
                <a:solidFill>
                  <a:srgbClr val="F7931D"/>
                </a:solidFill>
                <a:latin typeface="Lobster" panose="02000506000000020003" pitchFamily="2" charset="0"/>
                <a:ea typeface="Lobster"/>
                <a:cs typeface="Lobster"/>
                <a:sym typeface="Lobster"/>
              </a:rPr>
              <a:t>März 2018</a:t>
            </a:r>
            <a:endParaRPr sz="2400" dirty="0">
              <a:latin typeface="Lobster" panose="02000506000000020003" pitchFamily="2" charset="0"/>
              <a:ea typeface="Lobster"/>
              <a:cs typeface="Lobster"/>
              <a:sym typeface="Lobs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000" dirty="0"/>
              <a:t>Es kommt zu praktischen Aktionen</a:t>
            </a:r>
            <a:endParaRPr sz="2000" dirty="0"/>
          </a:p>
        </p:txBody>
      </p:sp>
      <p:grpSp>
        <p:nvGrpSpPr>
          <p:cNvPr id="5" name="Group 4"/>
          <p:cNvGrpSpPr/>
          <p:nvPr/>
        </p:nvGrpSpPr>
        <p:grpSpPr>
          <a:xfrm>
            <a:off x="749473" y="255300"/>
            <a:ext cx="4431900" cy="3198300"/>
            <a:chOff x="770575" y="180650"/>
            <a:chExt cx="4431900" cy="3198300"/>
          </a:xfrm>
        </p:grpSpPr>
        <p:pic>
          <p:nvPicPr>
            <p:cNvPr id="6" name="Google Shape;188;p41">
              <a:hlinkClick r:id="rId3"/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70575" y="180650"/>
              <a:ext cx="4431900" cy="3198300"/>
            </a:xfrm>
            <a:prstGeom prst="roundRect">
              <a:avLst>
                <a:gd name="adj" fmla="val 6526"/>
              </a:avLst>
            </a:prstGeom>
            <a:noFill/>
            <a:ln w="28575" cap="flat" cmpd="sng">
              <a:solidFill>
                <a:srgbClr val="F7931D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7" name="Rectangle 6"/>
            <p:cNvSpPr/>
            <p:nvPr/>
          </p:nvSpPr>
          <p:spPr>
            <a:xfrm>
              <a:off x="891714" y="232117"/>
              <a:ext cx="3771725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"/>
            </a:p>
          </p:txBody>
        </p:sp>
        <p:sp>
          <p:nvSpPr>
            <p:cNvPr id="8" name="Rectangle 7"/>
            <p:cNvSpPr/>
            <p:nvPr/>
          </p:nvSpPr>
          <p:spPr>
            <a:xfrm>
              <a:off x="1709225" y="668215"/>
              <a:ext cx="914400" cy="1758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784643" y="306767"/>
            <a:ext cx="42826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" b="1" dirty="0"/>
              <a:t>Der neue Instagram-Feed ruiniert mein Leben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361" y="450962"/>
            <a:ext cx="3560323" cy="140078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486400" y="932782"/>
            <a:ext cx="3468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" sz="900" dirty="0"/>
              <a:t>Was hat sich Instagram bei seinen Algorithmen gedacht, wenn nicht mal die Hälfte deiner Follower deine Posts sieht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361" y="1820153"/>
            <a:ext cx="3560323" cy="164721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486400" y="2285425"/>
            <a:ext cx="31581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" sz="900" dirty="0"/>
              <a:t>PETITION FÜR BOYKOTT VON INSTAGRAM WENN SIE DEN ALGORITHMUS NICHT ÄNDERN DANKE. ICH WILL MENSCHEN SEHEN DIE ICH KENNE UND KLEINE LÄDEN NICHT IRGENDWELCHE STARS.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35325" y="1267857"/>
            <a:ext cx="143490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" sz="800" dirty="0">
                <a:solidFill>
                  <a:schemeClr val="bg1">
                    <a:lumMod val="50000"/>
                  </a:schemeClr>
                </a:solidFill>
              </a:rPr>
              <a:t>19. März 2018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79198" y="2903772"/>
            <a:ext cx="143490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" sz="800" dirty="0">
                <a:solidFill>
                  <a:schemeClr val="bg1">
                    <a:lumMod val="50000"/>
                  </a:schemeClr>
                </a:solidFill>
              </a:rPr>
              <a:t>12. März 2018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DF813B10-8BBA-47E5-8855-3E7726068A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492" y="1890748"/>
            <a:ext cx="351016" cy="312179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42"/>
          <p:cNvPicPr preferRelativeResize="0"/>
          <p:nvPr/>
        </p:nvPicPr>
        <p:blipFill rotWithShape="1">
          <a:blip r:embed="rId3">
            <a:alphaModFix/>
          </a:blip>
          <a:srcRect r="27912" b="34071"/>
          <a:stretch/>
        </p:blipFill>
        <p:spPr>
          <a:xfrm>
            <a:off x="867200" y="222550"/>
            <a:ext cx="4749600" cy="4268100"/>
          </a:xfrm>
          <a:prstGeom prst="roundRect">
            <a:avLst>
              <a:gd name="adj" fmla="val 7560"/>
            </a:avLst>
          </a:prstGeom>
          <a:noFill/>
          <a:ln w="28575" cap="flat" cmpd="sng">
            <a:solidFill>
              <a:srgbClr val="F7931D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96" name="Google Shape;196;p42"/>
          <p:cNvSpPr txBox="1"/>
          <p:nvPr/>
        </p:nvSpPr>
        <p:spPr>
          <a:xfrm>
            <a:off x="6008550" y="928650"/>
            <a:ext cx="3079800" cy="9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dirty="0">
                <a:solidFill>
                  <a:srgbClr val="F7931D"/>
                </a:solidFill>
                <a:latin typeface="Lobster" panose="02000506000000020003" pitchFamily="2" charset="0"/>
                <a:ea typeface="Lobster"/>
                <a:cs typeface="Lobster"/>
                <a:sym typeface="Lobster"/>
              </a:rPr>
              <a:t>März 2018</a:t>
            </a:r>
            <a:endParaRPr sz="2400" dirty="0">
              <a:latin typeface="Lobster" panose="02000506000000020003" pitchFamily="2" charset="0"/>
              <a:ea typeface="Lobster"/>
              <a:cs typeface="Lobster"/>
              <a:sym typeface="Lobs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dirty="0"/>
              <a:t>Instagram „hört“ auf das Feedback der User und ändert den Algorithmus</a:t>
            </a:r>
            <a:endParaRPr sz="2400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485CB16-9C4C-4E54-B60C-430011C118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92" y="1890748"/>
            <a:ext cx="351016" cy="312179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p43"/>
          <p:cNvPicPr preferRelativeResize="0"/>
          <p:nvPr/>
        </p:nvPicPr>
        <p:blipFill rotWithShape="1">
          <a:blip r:embed="rId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286" y="578238"/>
            <a:ext cx="421426" cy="306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4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13182" y="703750"/>
            <a:ext cx="4517626" cy="18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43"/>
          <p:cNvSpPr txBox="1"/>
          <p:nvPr/>
        </p:nvSpPr>
        <p:spPr>
          <a:xfrm>
            <a:off x="1933950" y="2764750"/>
            <a:ext cx="5276100" cy="7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 b="1">
                <a:solidFill>
                  <a:srgbClr val="F7931D"/>
                </a:solidFill>
              </a:rPr>
              <a:t>www.hackinghate.eu</a:t>
            </a:r>
            <a:endParaRPr sz="3600" b="1">
              <a:solidFill>
                <a:srgbClr val="F7931D"/>
              </a:solidFill>
            </a:endParaRPr>
          </a:p>
        </p:txBody>
      </p:sp>
      <p:sp>
        <p:nvSpPr>
          <p:cNvPr id="205" name="Google Shape;205;p43"/>
          <p:cNvSpPr txBox="1"/>
          <p:nvPr/>
        </p:nvSpPr>
        <p:spPr>
          <a:xfrm>
            <a:off x="3498613" y="3742400"/>
            <a:ext cx="2146800" cy="4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500" b="1">
                <a:solidFill>
                  <a:srgbClr val="F7931D"/>
                </a:solidFill>
              </a:rPr>
              <a:t>#SELMA_eu</a:t>
            </a:r>
            <a:endParaRPr sz="2500" b="1">
              <a:solidFill>
                <a:srgbClr val="F7931D"/>
              </a:solidFill>
            </a:endParaRPr>
          </a:p>
        </p:txBody>
      </p:sp>
      <p:pic>
        <p:nvPicPr>
          <p:cNvPr id="206" name="Google Shape;206;p4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994226" y="3738238"/>
            <a:ext cx="421425" cy="42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4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8200" y="4566900"/>
            <a:ext cx="2193600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4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951950" y="4627776"/>
            <a:ext cx="953696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43"/>
          <p:cNvPicPr preferRelativeResize="0"/>
          <p:nvPr/>
        </p:nvPicPr>
        <p:blipFill rotWithShape="1">
          <a:blip r:embed="rId9">
            <a:alphaModFix/>
          </a:blip>
          <a:srcRect t="6263" b="6254"/>
          <a:stretch/>
        </p:blipFill>
        <p:spPr>
          <a:xfrm>
            <a:off x="3022725" y="4566900"/>
            <a:ext cx="1169370" cy="41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4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323031" y="4524394"/>
            <a:ext cx="498000" cy="4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4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036575" y="4499890"/>
            <a:ext cx="498002" cy="54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43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665500" y="4617700"/>
            <a:ext cx="953698" cy="311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43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7750125" y="4627775"/>
            <a:ext cx="1142175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64CF14FC-43B4-42C2-843D-2E31C2C9F50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492" y="1890748"/>
            <a:ext cx="351016" cy="312179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297</Words>
  <Application>Microsoft Office PowerPoint</Application>
  <PresentationFormat>Bildschirmpräsentation (16:9)</PresentationFormat>
  <Paragraphs>33</Paragraphs>
  <Slides>7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7</vt:i4>
      </vt:variant>
    </vt:vector>
  </HeadingPairs>
  <TitlesOfParts>
    <vt:vector size="12" baseType="lpstr">
      <vt:lpstr>Lobster</vt:lpstr>
      <vt:lpstr>Arial</vt:lpstr>
      <vt:lpstr>Simple Light</vt:lpstr>
      <vt:lpstr>Simple Light</vt:lpstr>
      <vt:lpstr>Simple Light</vt:lpstr>
      <vt:lpstr>Fallbeispiel: Das Insta-Drama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Fallbeispiel: Das Insta-Drama</dc:title>
  <dc:creator>Groschup, Friederike</dc:creator>
  <cp:lastModifiedBy>Groschup, Friederike</cp:lastModifiedBy>
  <cp:revision>8</cp:revision>
  <dcterms:modified xsi:type="dcterms:W3CDTF">2019-10-02T08:53:46Z</dcterms:modified>
</cp:coreProperties>
</file>