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83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8F6522-D232-893A-EEF4-C65136E8AC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" name="think-cell data - do not delete" hidden="1">
            <a:extLst>
              <a:ext uri="{FF2B5EF4-FFF2-40B4-BE49-F238E27FC236}">
                <a16:creationId xmlns:a16="http://schemas.microsoft.com/office/drawing/2014/main" id="{21041C2B-72EF-A5E8-1D6D-46F880F045D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9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1041C2B-72EF-A5E8-1D6D-46F880F045D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B861BDE-AE9B-C136-56EB-46146C5C9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Idea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98A3BA-054B-D674-29C8-FDDE8E0D1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7AB79E6-7131-B017-F024-53B48F47F213}"/>
              </a:ext>
            </a:extLst>
          </p:cNvPr>
          <p:cNvGrpSpPr/>
          <p:nvPr/>
        </p:nvGrpSpPr>
        <p:grpSpPr>
          <a:xfrm>
            <a:off x="9265041" y="3775501"/>
            <a:ext cx="2018128" cy="1396115"/>
            <a:chOff x="6966014" y="2832270"/>
            <a:chExt cx="1517350" cy="1049683"/>
          </a:xfrm>
        </p:grpSpPr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2103DFFF-CFD9-D064-F16B-EF838E722ABC}"/>
                </a:ext>
              </a:extLst>
            </p:cNvPr>
            <p:cNvSpPr/>
            <p:nvPr/>
          </p:nvSpPr>
          <p:spPr>
            <a:xfrm flipH="1">
              <a:off x="6966014" y="3311261"/>
              <a:ext cx="379412" cy="91700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sz="2400" dirty="0" err="1">
                <a:solidFill>
                  <a:schemeClr val="tx1"/>
                </a:solidFill>
              </a:endParaRP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DAB81C05-77E5-7FC9-08D2-C0D9B726A79C}"/>
                </a:ext>
              </a:extLst>
            </p:cNvPr>
            <p:cNvSpPr/>
            <p:nvPr/>
          </p:nvSpPr>
          <p:spPr>
            <a:xfrm>
              <a:off x="7433680" y="2832270"/>
              <a:ext cx="1049684" cy="1049683"/>
            </a:xfrm>
            <a:prstGeom prst="ellipse">
              <a:avLst/>
            </a:prstGeom>
            <a:solidFill>
              <a:schemeClr val="accent4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/>
              <a:r>
                <a:rPr lang="en-US" b="1" dirty="0">
                  <a:solidFill>
                    <a:schemeClr val="bg1"/>
                  </a:solidFill>
                </a:rPr>
                <a:t>Insert heading</a:t>
              </a:r>
            </a:p>
          </p:txBody>
        </p:sp>
      </p:grpSp>
      <p:sp>
        <p:nvSpPr>
          <p:cNvPr id="22" name="Oval 21">
            <a:extLst>
              <a:ext uri="{FF2B5EF4-FFF2-40B4-BE49-F238E27FC236}">
                <a16:creationId xmlns:a16="http://schemas.microsoft.com/office/drawing/2014/main" id="{51286D1B-44FE-DDA5-8E79-455681E32057}"/>
              </a:ext>
            </a:extLst>
          </p:cNvPr>
          <p:cNvSpPr/>
          <p:nvPr/>
        </p:nvSpPr>
        <p:spPr>
          <a:xfrm>
            <a:off x="8830721" y="1658570"/>
            <a:ext cx="1396116" cy="1396115"/>
          </a:xfrm>
          <a:prstGeom prst="ellipse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Insert heading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A6580EE-9FE1-5FC4-A297-4453C745CA2E}"/>
              </a:ext>
            </a:extLst>
          </p:cNvPr>
          <p:cNvGrpSpPr/>
          <p:nvPr/>
        </p:nvGrpSpPr>
        <p:grpSpPr>
          <a:xfrm>
            <a:off x="4833880" y="3775501"/>
            <a:ext cx="2018128" cy="1396115"/>
            <a:chOff x="3634401" y="2832270"/>
            <a:chExt cx="1517350" cy="1049683"/>
          </a:xfrm>
        </p:grpSpPr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BEB0AB5A-ED7D-9F32-6277-4A31E8F7E8AA}"/>
                </a:ext>
              </a:extLst>
            </p:cNvPr>
            <p:cNvSpPr/>
            <p:nvPr/>
          </p:nvSpPr>
          <p:spPr>
            <a:xfrm>
              <a:off x="4772339" y="3311262"/>
              <a:ext cx="379412" cy="91700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sz="2400" dirty="0" err="1">
                <a:solidFill>
                  <a:schemeClr val="tx1"/>
                </a:solidFill>
              </a:endParaRP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E80F79C-74DF-3921-D21A-D3181DAEFC3B}"/>
                </a:ext>
              </a:extLst>
            </p:cNvPr>
            <p:cNvSpPr/>
            <p:nvPr/>
          </p:nvSpPr>
          <p:spPr>
            <a:xfrm flipH="1">
              <a:off x="3634401" y="2832270"/>
              <a:ext cx="1049684" cy="1049683"/>
            </a:xfrm>
            <a:prstGeom prst="ellipse">
              <a:avLst/>
            </a:prstGeom>
            <a:solidFill>
              <a:schemeClr val="accent1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/>
              <a:r>
                <a:rPr lang="en-US" b="1" dirty="0">
                  <a:solidFill>
                    <a:schemeClr val="bg1"/>
                  </a:solidFill>
                </a:rPr>
                <a:t>Insert heading</a:t>
              </a:r>
            </a:p>
          </p:txBody>
        </p:sp>
      </p:grpSp>
      <p:sp>
        <p:nvSpPr>
          <p:cNvPr id="26" name="Oval 25">
            <a:extLst>
              <a:ext uri="{FF2B5EF4-FFF2-40B4-BE49-F238E27FC236}">
                <a16:creationId xmlns:a16="http://schemas.microsoft.com/office/drawing/2014/main" id="{DFA9D1B5-E2C1-298F-2AF7-5895A6C994AB}"/>
              </a:ext>
            </a:extLst>
          </p:cNvPr>
          <p:cNvSpPr/>
          <p:nvPr/>
        </p:nvSpPr>
        <p:spPr>
          <a:xfrm flipH="1">
            <a:off x="5896204" y="1655850"/>
            <a:ext cx="1396116" cy="1396115"/>
          </a:xfrm>
          <a:prstGeom prst="ellipse">
            <a:avLst/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Insert heading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124A6F4F-0FF7-B22A-C8C2-3FEBB1AEE125}"/>
              </a:ext>
            </a:extLst>
          </p:cNvPr>
          <p:cNvGrpSpPr/>
          <p:nvPr/>
        </p:nvGrpSpPr>
        <p:grpSpPr>
          <a:xfrm>
            <a:off x="7087598" y="3399346"/>
            <a:ext cx="1907254" cy="2739447"/>
            <a:chOff x="5328882" y="2549454"/>
            <a:chExt cx="1433988" cy="2059681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5E0C3441-5E35-9A7E-5DDD-07BED9C17B19}"/>
                </a:ext>
              </a:extLst>
            </p:cNvPr>
            <p:cNvSpPr txBox="1"/>
            <p:nvPr/>
          </p:nvSpPr>
          <p:spPr>
            <a:xfrm flipH="1">
              <a:off x="5538228" y="2879069"/>
              <a:ext cx="1041309" cy="707886"/>
            </a:xfrm>
            <a:prstGeom prst="rect">
              <a:avLst/>
            </a:prstGeom>
            <a:noFill/>
          </p:spPr>
          <p:txBody>
            <a:bodyPr wrap="square" rtlCol="0" anchor="ctr" anchorCtr="1">
              <a:noAutofit/>
            </a:bodyPr>
            <a:lstStyle/>
            <a:p>
              <a:pPr algn="ctr"/>
              <a:r>
                <a:rPr lang="en-US" sz="2400" b="1" dirty="0"/>
                <a:t>Insert heading</a:t>
              </a:r>
            </a:p>
          </p:txBody>
        </p:sp>
        <p:sp>
          <p:nvSpPr>
            <p:cNvPr id="30" name="Arc 29">
              <a:extLst>
                <a:ext uri="{FF2B5EF4-FFF2-40B4-BE49-F238E27FC236}">
                  <a16:creationId xmlns:a16="http://schemas.microsoft.com/office/drawing/2014/main" id="{6B5B21DA-BC01-B6BE-59A8-EE7FAB1559CB}"/>
                </a:ext>
              </a:extLst>
            </p:cNvPr>
            <p:cNvSpPr/>
            <p:nvPr/>
          </p:nvSpPr>
          <p:spPr>
            <a:xfrm>
              <a:off x="5328882" y="2549454"/>
              <a:ext cx="1433988" cy="1433987"/>
            </a:xfrm>
            <a:prstGeom prst="arc">
              <a:avLst>
                <a:gd name="adj1" fmla="val 7836615"/>
                <a:gd name="adj2" fmla="val 2950439"/>
              </a:avLst>
            </a:prstGeom>
            <a:ln w="1270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 anchorCtr="1"/>
            <a:lstStyle/>
            <a:p>
              <a:pPr algn="ctr"/>
              <a:endParaRPr lang="en-US" sz="2400" dirty="0"/>
            </a:p>
          </p:txBody>
        </p:sp>
        <p:sp>
          <p:nvSpPr>
            <p:cNvPr id="31" name="Rectangle: Rounded Corners 30">
              <a:extLst>
                <a:ext uri="{FF2B5EF4-FFF2-40B4-BE49-F238E27FC236}">
                  <a16:creationId xmlns:a16="http://schemas.microsoft.com/office/drawing/2014/main" id="{02B114EE-4902-1EFC-8BBA-E6F0BB0BCFC1}"/>
                </a:ext>
              </a:extLst>
            </p:cNvPr>
            <p:cNvSpPr/>
            <p:nvPr/>
          </p:nvSpPr>
          <p:spPr>
            <a:xfrm rot="2684411">
              <a:off x="5423984" y="3707222"/>
              <a:ext cx="227048" cy="119972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 w="9525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sz="2400" dirty="0" err="1">
                <a:solidFill>
                  <a:schemeClr val="tx1"/>
                </a:solidFill>
              </a:endParaRPr>
            </a:p>
          </p:txBody>
        </p:sp>
        <p:sp>
          <p:nvSpPr>
            <p:cNvPr id="32" name="Rectangle: Rounded Corners 31">
              <a:extLst>
                <a:ext uri="{FF2B5EF4-FFF2-40B4-BE49-F238E27FC236}">
                  <a16:creationId xmlns:a16="http://schemas.microsoft.com/office/drawing/2014/main" id="{0CAE0845-02AB-6EAB-1CE4-FAAEA2B4C56C}"/>
                </a:ext>
              </a:extLst>
            </p:cNvPr>
            <p:cNvSpPr/>
            <p:nvPr/>
          </p:nvSpPr>
          <p:spPr>
            <a:xfrm rot="18915589" flipH="1">
              <a:off x="6423656" y="3729367"/>
              <a:ext cx="227048" cy="118784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 w="9525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sz="2400" dirty="0" err="1">
                <a:solidFill>
                  <a:schemeClr val="tx1"/>
                </a:solidFill>
              </a:endParaRPr>
            </a:p>
          </p:txBody>
        </p:sp>
        <p:sp>
          <p:nvSpPr>
            <p:cNvPr id="33" name="Rectangle: Rounded Corners 32">
              <a:extLst>
                <a:ext uri="{FF2B5EF4-FFF2-40B4-BE49-F238E27FC236}">
                  <a16:creationId xmlns:a16="http://schemas.microsoft.com/office/drawing/2014/main" id="{3ABBF270-68C3-6361-0951-A02C6FBF38E2}"/>
                </a:ext>
              </a:extLst>
            </p:cNvPr>
            <p:cNvSpPr/>
            <p:nvPr/>
          </p:nvSpPr>
          <p:spPr>
            <a:xfrm flipH="1">
              <a:off x="5653772" y="3882904"/>
              <a:ext cx="764793" cy="14639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 w="9525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sz="2400" dirty="0" err="1">
                <a:solidFill>
                  <a:schemeClr val="tx1"/>
                </a:solidFill>
              </a:endParaRPr>
            </a:p>
          </p:txBody>
        </p:sp>
        <p:sp>
          <p:nvSpPr>
            <p:cNvPr id="34" name="Rectangle: Rounded Corners 33">
              <a:extLst>
                <a:ext uri="{FF2B5EF4-FFF2-40B4-BE49-F238E27FC236}">
                  <a16:creationId xmlns:a16="http://schemas.microsoft.com/office/drawing/2014/main" id="{FF31D619-E59B-ED76-598D-8BF84D6F24ED}"/>
                </a:ext>
              </a:extLst>
            </p:cNvPr>
            <p:cNvSpPr/>
            <p:nvPr/>
          </p:nvSpPr>
          <p:spPr>
            <a:xfrm flipH="1">
              <a:off x="5653772" y="4063651"/>
              <a:ext cx="764793" cy="14639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 w="9525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sz="2400" dirty="0" err="1">
                <a:solidFill>
                  <a:schemeClr val="tx1"/>
                </a:solidFill>
              </a:endParaRPr>
            </a:p>
          </p:txBody>
        </p:sp>
        <p:sp>
          <p:nvSpPr>
            <p:cNvPr id="35" name="Rectangle: Rounded Corners 34">
              <a:extLst>
                <a:ext uri="{FF2B5EF4-FFF2-40B4-BE49-F238E27FC236}">
                  <a16:creationId xmlns:a16="http://schemas.microsoft.com/office/drawing/2014/main" id="{9D203BBD-0579-7B14-6EA1-F14AF7CD0010}"/>
                </a:ext>
              </a:extLst>
            </p:cNvPr>
            <p:cNvSpPr/>
            <p:nvPr/>
          </p:nvSpPr>
          <p:spPr>
            <a:xfrm flipH="1">
              <a:off x="5653772" y="4244400"/>
              <a:ext cx="764793" cy="14639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 w="9525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sz="2400" dirty="0" err="1">
                <a:solidFill>
                  <a:schemeClr val="tx1"/>
                </a:solidFill>
              </a:endParaRPr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93DF1EEC-605C-10DE-4B0B-2F2B0925D892}"/>
                </a:ext>
              </a:extLst>
            </p:cNvPr>
            <p:cNvSpPr/>
            <p:nvPr/>
          </p:nvSpPr>
          <p:spPr>
            <a:xfrm rot="5400000" flipH="1">
              <a:off x="5953882" y="4275156"/>
              <a:ext cx="183989" cy="483970"/>
            </a:xfrm>
            <a:custGeom>
              <a:avLst/>
              <a:gdLst>
                <a:gd name="connsiteX0" fmla="*/ 146654 w 146654"/>
                <a:gd name="connsiteY0" fmla="*/ 384158 h 385762"/>
                <a:gd name="connsiteX1" fmla="*/ 142014 w 146654"/>
                <a:gd name="connsiteY1" fmla="*/ 361175 h 385762"/>
                <a:gd name="connsiteX2" fmla="*/ 142014 w 146654"/>
                <a:gd name="connsiteY2" fmla="*/ 668 h 385762"/>
                <a:gd name="connsiteX3" fmla="*/ 138708 w 146654"/>
                <a:gd name="connsiteY3" fmla="*/ 0 h 385762"/>
                <a:gd name="connsiteX4" fmla="*/ 0 w 146654"/>
                <a:gd name="connsiteY4" fmla="*/ 138708 h 385762"/>
                <a:gd name="connsiteX5" fmla="*/ 0 w 146654"/>
                <a:gd name="connsiteY5" fmla="*/ 247054 h 385762"/>
                <a:gd name="connsiteX6" fmla="*/ 138708 w 146654"/>
                <a:gd name="connsiteY6" fmla="*/ 385762 h 385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6654" h="385762">
                  <a:moveTo>
                    <a:pt x="146654" y="384158"/>
                  </a:moveTo>
                  <a:lnTo>
                    <a:pt x="142014" y="361175"/>
                  </a:lnTo>
                  <a:lnTo>
                    <a:pt x="142014" y="668"/>
                  </a:lnTo>
                  <a:lnTo>
                    <a:pt x="138708" y="0"/>
                  </a:lnTo>
                  <a:cubicBezTo>
                    <a:pt x="62102" y="0"/>
                    <a:pt x="0" y="62102"/>
                    <a:pt x="0" y="138708"/>
                  </a:cubicBezTo>
                  <a:lnTo>
                    <a:pt x="0" y="247054"/>
                  </a:lnTo>
                  <a:cubicBezTo>
                    <a:pt x="0" y="323660"/>
                    <a:pt x="62102" y="385762"/>
                    <a:pt x="138708" y="385762"/>
                  </a:cubicBezTo>
                  <a:close/>
                </a:path>
              </a:pathLst>
            </a:custGeom>
            <a:solidFill>
              <a:schemeClr val="accent6"/>
            </a:solidFill>
            <a:ln w="9525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endParaRPr lang="en-US" sz="2400" dirty="0" err="1">
                <a:solidFill>
                  <a:schemeClr val="tx1"/>
                </a:solidFill>
              </a:endParaRPr>
            </a:p>
          </p:txBody>
        </p:sp>
      </p:grp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F8518FDC-42C1-74FC-5927-A8157CE72DD3}"/>
              </a:ext>
            </a:extLst>
          </p:cNvPr>
          <p:cNvSpPr/>
          <p:nvPr/>
        </p:nvSpPr>
        <p:spPr>
          <a:xfrm rot="18556811" flipH="1" flipV="1">
            <a:off x="8600454" y="3122152"/>
            <a:ext cx="504631" cy="121964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endParaRPr lang="en-US" sz="2400" dirty="0" err="1">
              <a:solidFill>
                <a:schemeClr val="tx1"/>
              </a:solidFill>
            </a:endParaRP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1743E2B2-7DD2-88ED-4AE3-0D410A2DB1A6}"/>
              </a:ext>
            </a:extLst>
          </p:cNvPr>
          <p:cNvSpPr/>
          <p:nvPr/>
        </p:nvSpPr>
        <p:spPr>
          <a:xfrm rot="3127860">
            <a:off x="6997395" y="3135829"/>
            <a:ext cx="504631" cy="121964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algn="ctr"/>
            <a:endParaRPr lang="en-US" sz="2400" dirty="0" err="1">
              <a:solidFill>
                <a:schemeClr val="tx1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5B9F011-BB85-76B3-30A2-AABE7C926EA6}"/>
              </a:ext>
            </a:extLst>
          </p:cNvPr>
          <p:cNvSpPr txBox="1"/>
          <p:nvPr/>
        </p:nvSpPr>
        <p:spPr>
          <a:xfrm flipH="1">
            <a:off x="878671" y="1841029"/>
            <a:ext cx="3597749" cy="365228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>
              <a:spcBef>
                <a:spcPts val="1596"/>
              </a:spcBef>
            </a:pPr>
            <a:r>
              <a:rPr lang="en-US" b="1" dirty="0">
                <a:solidFill>
                  <a:schemeClr val="tx2"/>
                </a:solidFill>
              </a:rPr>
              <a:t>Heading</a:t>
            </a:r>
          </a:p>
          <a:p>
            <a:pPr marL="290822" indent="-290822">
              <a:spcBef>
                <a:spcPts val="1596"/>
              </a:spcBef>
              <a:buFont typeface="Arial" panose="020B0604020202020204" pitchFamily="34" charset="0"/>
              <a:buChar char="•"/>
            </a:pPr>
            <a:r>
              <a:rPr lang="en-US" dirty="0"/>
              <a:t>Insert your text here</a:t>
            </a:r>
          </a:p>
          <a:p>
            <a:pPr marL="290822" indent="-290822">
              <a:spcBef>
                <a:spcPts val="1596"/>
              </a:spcBef>
              <a:buFont typeface="Arial" panose="020B0604020202020204" pitchFamily="34" charset="0"/>
              <a:buChar char="•"/>
            </a:pPr>
            <a:r>
              <a:rPr lang="en-US" dirty="0"/>
              <a:t>Insert your text here</a:t>
            </a:r>
          </a:p>
          <a:p>
            <a:pPr marL="290822" indent="-290822">
              <a:spcBef>
                <a:spcPts val="1596"/>
              </a:spcBef>
              <a:buFont typeface="Arial" panose="020B0604020202020204" pitchFamily="34" charset="0"/>
              <a:buChar char="•"/>
            </a:pPr>
            <a:r>
              <a:rPr lang="en-US" dirty="0"/>
              <a:t>Insert your text here</a:t>
            </a:r>
          </a:p>
          <a:p>
            <a:pPr marL="290822" indent="-290822">
              <a:spcBef>
                <a:spcPts val="1596"/>
              </a:spcBef>
              <a:buFont typeface="Arial" panose="020B0604020202020204" pitchFamily="34" charset="0"/>
              <a:buChar char="•"/>
            </a:pPr>
            <a:r>
              <a:rPr lang="en-US" dirty="0"/>
              <a:t>Insert your text here</a:t>
            </a:r>
          </a:p>
          <a:p>
            <a:pPr marL="290822" indent="-290822">
              <a:spcBef>
                <a:spcPts val="1596"/>
              </a:spcBef>
              <a:buFont typeface="Arial" panose="020B0604020202020204" pitchFamily="34" charset="0"/>
              <a:buChar char="•"/>
            </a:pPr>
            <a:r>
              <a:rPr lang="en-US" dirty="0"/>
              <a:t>Insert your text here</a:t>
            </a:r>
          </a:p>
          <a:p>
            <a:pPr marL="290822" indent="-290822">
              <a:spcBef>
                <a:spcPts val="1596"/>
              </a:spcBef>
              <a:buFont typeface="Arial" panose="020B0604020202020204" pitchFamily="34" charset="0"/>
              <a:buChar char="•"/>
            </a:pPr>
            <a:r>
              <a:rPr lang="en-US" dirty="0"/>
              <a:t>Insert your text here</a:t>
            </a:r>
          </a:p>
          <a:p>
            <a:pPr marL="290822" indent="-290822">
              <a:spcBef>
                <a:spcPts val="1596"/>
              </a:spcBef>
              <a:buFont typeface="Arial" panose="020B0604020202020204" pitchFamily="34" charset="0"/>
              <a:buChar char="•"/>
            </a:pPr>
            <a:r>
              <a:rPr lang="en-US" dirty="0"/>
              <a:t>Insert your text here</a:t>
            </a:r>
          </a:p>
        </p:txBody>
      </p:sp>
    </p:spTree>
    <p:extLst>
      <p:ext uri="{BB962C8B-B14F-4D97-AF65-F5344CB8AC3E}">
        <p14:creationId xmlns:p14="http://schemas.microsoft.com/office/powerpoint/2010/main" val="356427182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9719</TotalTime>
  <Words>41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Idea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821</cp:revision>
  <dcterms:created xsi:type="dcterms:W3CDTF">2021-03-31T02:49:57Z</dcterms:created>
  <dcterms:modified xsi:type="dcterms:W3CDTF">2025-10-15T03:43:10Z</dcterms:modified>
  <cp:category/>
</cp:coreProperties>
</file>