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4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Data and Image">
  <p:cSld name="50% Data and Image">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11"/>
          <p:cNvSpPr/>
          <p:nvPr>
            <p:ph idx="2" type="pic"/>
          </p:nvPr>
        </p:nvSpPr>
        <p:spPr>
          <a:xfrm>
            <a:off x="6081486"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1"/>
          <p:cNvSpPr txBox="1"/>
          <p:nvPr>
            <p:ph idx="1" type="body"/>
          </p:nvPr>
        </p:nvSpPr>
        <p:spPr>
          <a:xfrm>
            <a:off x="342900" y="454025"/>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pact">
  <p:cSld name="Big Impact">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12"/>
          <p:cNvSpPr txBox="1"/>
          <p:nvPr>
            <p:ph type="title"/>
          </p:nvPr>
        </p:nvSpPr>
        <p:spPr>
          <a:xfrm>
            <a:off x="0" y="2380343"/>
            <a:ext cx="12192000" cy="13931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9600"/>
              <a:buFont typeface="Calibri"/>
              <a:buNone/>
              <a:defRPr b="1" i="0" sz="9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2"/>
          <p:cNvSpPr txBox="1"/>
          <p:nvPr>
            <p:ph idx="1" type="body"/>
          </p:nvPr>
        </p:nvSpPr>
        <p:spPr>
          <a:xfrm>
            <a:off x="0" y="3984885"/>
            <a:ext cx="12192000" cy="55585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5" name="Google Shape;11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4"/>
          <p:cNvSpPr txBox="1"/>
          <p:nvPr>
            <p:ph idx="1" type="body"/>
          </p:nvPr>
        </p:nvSpPr>
        <p:spPr>
          <a:xfrm>
            <a:off x="839789" y="643584"/>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14"/>
          <p:cNvSpPr txBox="1"/>
          <p:nvPr>
            <p:ph idx="2" type="body"/>
          </p:nvPr>
        </p:nvSpPr>
        <p:spPr>
          <a:xfrm>
            <a:off x="265918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14"/>
          <p:cNvSpPr txBox="1"/>
          <p:nvPr>
            <p:ph idx="3" type="body"/>
          </p:nvPr>
        </p:nvSpPr>
        <p:spPr>
          <a:xfrm>
            <a:off x="4659416" y="66719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4"/>
          <p:cNvSpPr txBox="1"/>
          <p:nvPr>
            <p:ph idx="4" type="body"/>
          </p:nvPr>
        </p:nvSpPr>
        <p:spPr>
          <a:xfrm>
            <a:off x="665964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4"/>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4"/>
          <p:cNvSpPr txBox="1"/>
          <p:nvPr>
            <p:ph idx="6" type="body"/>
          </p:nvPr>
        </p:nvSpPr>
        <p:spPr>
          <a:xfrm>
            <a:off x="838200" y="2648823"/>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14"/>
          <p:cNvSpPr txBox="1"/>
          <p:nvPr>
            <p:ph idx="7" type="body"/>
          </p:nvPr>
        </p:nvSpPr>
        <p:spPr>
          <a:xfrm>
            <a:off x="2878534" y="2660626"/>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8" type="body"/>
          </p:nvPr>
        </p:nvSpPr>
        <p:spPr>
          <a:xfrm>
            <a:off x="4918868" y="2648822"/>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4"/>
          <p:cNvSpPr txBox="1"/>
          <p:nvPr>
            <p:ph idx="9" type="body"/>
          </p:nvPr>
        </p:nvSpPr>
        <p:spPr>
          <a:xfrm>
            <a:off x="6959202" y="2648821"/>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4"/>
          <p:cNvSpPr txBox="1"/>
          <p:nvPr>
            <p:ph idx="13" type="body"/>
          </p:nvPr>
        </p:nvSpPr>
        <p:spPr>
          <a:xfrm>
            <a:off x="8999537" y="2648820"/>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39" name="Google Shape;13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142" name="Shape 142"/>
        <p:cNvGrpSpPr/>
        <p:nvPr/>
      </p:nvGrpSpPr>
      <p:grpSpPr>
        <a:xfrm>
          <a:off x="0" y="0"/>
          <a:ext cx="0" cy="0"/>
          <a:chOff x="0" y="0"/>
          <a:chExt cx="0" cy="0"/>
        </a:xfrm>
      </p:grpSpPr>
      <p:sp>
        <p:nvSpPr>
          <p:cNvPr id="143" name="Google Shape;14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4" name="Google Shape;144;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Google Shape;1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149" name="Shape 149"/>
        <p:cNvGrpSpPr/>
        <p:nvPr/>
      </p:nvGrpSpPr>
      <p:grpSpPr>
        <a:xfrm>
          <a:off x="0" y="0"/>
          <a:ext cx="0" cy="0"/>
          <a:chOff x="0" y="0"/>
          <a:chExt cx="0" cy="0"/>
        </a:xfrm>
      </p:grpSpPr>
      <p:sp>
        <p:nvSpPr>
          <p:cNvPr id="150" name="Google Shape;150;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1" name="Google Shape;151;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2" name="Google Shape;152;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Google Shape;153;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4" name="Google Shape;154;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58" name="Shape 158"/>
        <p:cNvGrpSpPr/>
        <p:nvPr/>
      </p:nvGrpSpPr>
      <p:grpSpPr>
        <a:xfrm>
          <a:off x="0" y="0"/>
          <a:ext cx="0" cy="0"/>
          <a:chOff x="0" y="0"/>
          <a:chExt cx="0" cy="0"/>
        </a:xfrm>
      </p:grpSpPr>
      <p:sp>
        <p:nvSpPr>
          <p:cNvPr id="159" name="Google Shape;15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0" name="Google Shape;16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1" name="Google Shape;16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9" name="Google Shape;169;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0" name="Google Shape;170;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71" name="Google Shape;1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77" name="Google Shape;177;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78" name="Google Shape;17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9" name="Google Shape;17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0" name="Google Shape;18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a:blip r:embed="rId2">
            <a:alphaModFix/>
          </a:blip>
          <a:stretch>
            <a:fillRect/>
          </a:stretch>
        </a:blipFill>
      </p:bgPr>
    </p:bg>
    <p:spTree>
      <p:nvGrpSpPr>
        <p:cNvPr id="181" name="Shape 181"/>
        <p:cNvGrpSpPr/>
        <p:nvPr/>
      </p:nvGrpSpPr>
      <p:grpSpPr>
        <a:xfrm>
          <a:off x="0" y="0"/>
          <a:ext cx="0" cy="0"/>
          <a:chOff x="0" y="0"/>
          <a:chExt cx="0" cy="0"/>
        </a:xfrm>
      </p:grpSpPr>
      <p:sp>
        <p:nvSpPr>
          <p:cNvPr id="182" name="Google Shape;18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3" name="Google Shape;183;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6" name="Google Shape;18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a:blip r:embed="rId2">
            <a:alphaModFix/>
          </a:blip>
          <a:stretch>
            <a:fillRect/>
          </a:stretch>
        </a:blipFill>
      </p:bgPr>
    </p:bg>
    <p:spTree>
      <p:nvGrpSpPr>
        <p:cNvPr id="187" name="Shape 187"/>
        <p:cNvGrpSpPr/>
        <p:nvPr/>
      </p:nvGrpSpPr>
      <p:grpSpPr>
        <a:xfrm>
          <a:off x="0" y="0"/>
          <a:ext cx="0" cy="0"/>
          <a:chOff x="0" y="0"/>
          <a:chExt cx="0" cy="0"/>
        </a:xfrm>
      </p:grpSpPr>
      <p:sp>
        <p:nvSpPr>
          <p:cNvPr id="188" name="Google Shape;188;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9" name="Google Shape;189;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Google Shape;19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y Introduction">
  <p:cSld name="My Introduction">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
          <p:cNvSpPr/>
          <p:nvPr>
            <p:ph idx="2" type="pic"/>
          </p:nvPr>
        </p:nvSpPr>
        <p:spPr>
          <a:xfrm>
            <a:off x="499181" y="482600"/>
            <a:ext cx="5038019" cy="5873750"/>
          </a:xfrm>
          <a:prstGeom prst="rect">
            <a:avLst/>
          </a:prstGeom>
          <a:no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6" name="Google Shape;36;p5"/>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800"/>
              <a:buFont typeface="Calibri"/>
              <a:buNone/>
              <a:defRPr b="0"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Introduction">
  <p:cSld name="Team Introduction">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p:nvPr>
            <p:ph idx="2" type="pic"/>
          </p:nvPr>
        </p:nvSpPr>
        <p:spPr>
          <a:xfrm flipH="1">
            <a:off x="838198" y="2654711"/>
            <a:ext cx="1865557"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p:nvPr>
            <p:ph idx="3" type="pic"/>
          </p:nvPr>
        </p:nvSpPr>
        <p:spPr>
          <a:xfrm flipH="1">
            <a:off x="3018609" y="2654711"/>
            <a:ext cx="1854431"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p:nvPr>
            <p:ph idx="4" type="pic"/>
          </p:nvPr>
        </p:nvSpPr>
        <p:spPr>
          <a:xfrm flipH="1">
            <a:off x="5187894" y="2654711"/>
            <a:ext cx="1861010"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p:nvPr>
            <p:ph idx="5" type="pic"/>
          </p:nvPr>
        </p:nvSpPr>
        <p:spPr>
          <a:xfrm flipH="1">
            <a:off x="7363758" y="2666871"/>
            <a:ext cx="1825920" cy="165747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p:nvPr>
            <p:ph idx="6" type="pic"/>
          </p:nvPr>
        </p:nvSpPr>
        <p:spPr>
          <a:xfrm flipH="1">
            <a:off x="9504531" y="2666872"/>
            <a:ext cx="1849269" cy="1657478"/>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8" name="Google Shape;48;p6"/>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9" name="Google Shape;49;p6"/>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0" name="Google Shape;50;p6"/>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6"/>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2" name="Google Shape;52;p6"/>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3" name="Google Shape;53;p6"/>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4" name="Google Shape;54;p6"/>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5" name="Google Shape;55;p6"/>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6" name="Google Shape;56;p6"/>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7" name="Google Shape;57;p6"/>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6"/>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9" name="Google Shape;59;p6"/>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 name="Google Shape;60;p6"/>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1" name="Google Shape;61;p6"/>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2" name="Google Shape;62;p6"/>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7"/>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7"/>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7"/>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0" name="Google Shape;70;p7"/>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7"/>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Four Columns">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8"/>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70C0"/>
              </a:buClr>
              <a:buSzPts val="2400"/>
              <a:buFont typeface="Calibri"/>
              <a:buNone/>
              <a:defRPr b="1" i="0" sz="24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8"/>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5" name="Google Shape;7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8"/>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 name="Google Shape;79;p8"/>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0" name="Google Shape;80;p8"/>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1" name="Google Shape;81;p8"/>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8"/>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8"/>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8"/>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9"/>
          <p:cNvSpPr/>
          <p:nvPr/>
        </p:nvSpPr>
        <p:spPr>
          <a:xfrm>
            <a:off x="0" y="0"/>
            <a:ext cx="12192000" cy="6858000"/>
          </a:xfrm>
          <a:prstGeom prst="rtTriangle">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9"/>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1"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1" name="Google Shape;91;p9"/>
          <p:cNvSpPr txBox="1"/>
          <p:nvPr>
            <p:ph idx="2" type="body"/>
          </p:nvPr>
        </p:nvSpPr>
        <p:spPr>
          <a:xfrm>
            <a:off x="7831016" y="2333960"/>
            <a:ext cx="1463591" cy="232410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0"/>
              <a:buFont typeface="Arial"/>
              <a:buNone/>
              <a:defRPr b="0" i="0" sz="15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2" name="Google Shape;92;p9"/>
          <p:cNvSpPr txBox="1"/>
          <p:nvPr>
            <p:ph type="title"/>
          </p:nvPr>
        </p:nvSpPr>
        <p:spPr>
          <a:xfrm>
            <a:off x="838200" y="2941464"/>
            <a:ext cx="6462486"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4400"/>
              <a:buFont typeface="Calibri"/>
              <a:buNone/>
              <a:defRPr b="0" i="0" sz="44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5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Image and Data">
  <p:cSld name="50% Image and Data">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0"/>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10"/>
          <p:cNvSpPr/>
          <p:nvPr>
            <p:ph idx="2" type="pic"/>
          </p:nvPr>
        </p:nvSpPr>
        <p:spPr>
          <a:xfrm>
            <a:off x="0"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alpha val="88627"/>
          </a:srgbClr>
        </a:solidFill>
      </p:bgPr>
    </p:bg>
    <p:spTree>
      <p:nvGrpSpPr>
        <p:cNvPr id="5"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gradFill>
            <a:gsLst>
              <a:gs pos="0">
                <a:srgbClr val="F8F8F8"/>
              </a:gs>
              <a:gs pos="78000">
                <a:srgbClr val="F8F8F8">
                  <a:alpha val="92941"/>
                </a:srgbClr>
              </a:gs>
              <a:gs pos="100000">
                <a:srgbClr val="F8F8F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slidesboss.com/" TargetMode="External"/><Relationship Id="rId4" Type="http://schemas.openxmlformats.org/officeDocument/2006/relationships/hyperlink" Target="http://pexel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hyperlink" Target="https://slidesbo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5"/>
          <p:cNvSpPr txBox="1"/>
          <p:nvPr/>
        </p:nvSpPr>
        <p:spPr>
          <a:xfrm>
            <a:off x="2825600" y="584143"/>
            <a:ext cx="3837764" cy="5689713"/>
          </a:xfrm>
          <a:prstGeom prst="rect">
            <a:avLst/>
          </a:prstGeom>
          <a:noFill/>
          <a:ln>
            <a:noFill/>
          </a:ln>
          <a:effectLst>
            <a:outerShdw blurRad="139700" rotWithShape="0" algn="ctr" dir="5400000" dist="50800">
              <a:srgbClr val="000000">
                <a:alpha val="42745"/>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rgbClr val="AEABAB"/>
              </a:buClr>
              <a:buSzPts val="39700"/>
              <a:buFont typeface="Arial Black"/>
              <a:buNone/>
            </a:pPr>
            <a:r>
              <a:rPr b="0" i="0" lang="en-US" sz="39700" u="none" cap="none" strike="noStrike">
                <a:solidFill>
                  <a:srgbClr val="AEABAB"/>
                </a:solidFill>
                <a:latin typeface="Arial Black"/>
                <a:ea typeface="Arial Black"/>
                <a:cs typeface="Arial Black"/>
                <a:sym typeface="Arial Black"/>
              </a:rPr>
              <a:t>2</a:t>
            </a:r>
            <a:endParaRPr b="0" i="0" sz="39700" u="none" cap="none" strike="noStrike">
              <a:solidFill>
                <a:srgbClr val="AEABAB"/>
              </a:solidFill>
              <a:latin typeface="Arial Black"/>
              <a:ea typeface="Arial Black"/>
              <a:cs typeface="Arial Black"/>
              <a:sym typeface="Arial Black"/>
            </a:endParaRPr>
          </a:p>
        </p:txBody>
      </p:sp>
      <p:sp>
        <p:nvSpPr>
          <p:cNvPr id="198" name="Google Shape;198;p25"/>
          <p:cNvSpPr txBox="1"/>
          <p:nvPr/>
        </p:nvSpPr>
        <p:spPr>
          <a:xfrm>
            <a:off x="487236" y="584143"/>
            <a:ext cx="3286329" cy="5689713"/>
          </a:xfrm>
          <a:prstGeom prst="rect">
            <a:avLst/>
          </a:prstGeom>
          <a:noFill/>
          <a:ln>
            <a:noFill/>
          </a:ln>
          <a:effectLst>
            <a:outerShdw blurRad="139700" rotWithShape="0" algn="ctr" dir="5400000" dist="50800">
              <a:srgbClr val="000000">
                <a:alpha val="42745"/>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rgbClr val="AEABAB"/>
              </a:buClr>
              <a:buSzPts val="39100"/>
              <a:buFont typeface="Arial Black"/>
              <a:buNone/>
            </a:pPr>
            <a:r>
              <a:rPr b="0" i="0" lang="en-US" sz="39100" u="none" cap="none" strike="noStrike">
                <a:solidFill>
                  <a:srgbClr val="AEABAB"/>
                </a:solidFill>
                <a:latin typeface="Arial Black"/>
                <a:ea typeface="Arial Black"/>
                <a:cs typeface="Arial Black"/>
                <a:sym typeface="Arial Black"/>
              </a:rPr>
              <a:t>1</a:t>
            </a:r>
            <a:endParaRPr b="0" i="0" sz="39100" u="none" cap="none" strike="noStrike">
              <a:solidFill>
                <a:srgbClr val="AEABAB"/>
              </a:solidFill>
              <a:latin typeface="Arial Black"/>
              <a:ea typeface="Arial Black"/>
              <a:cs typeface="Arial Black"/>
              <a:sym typeface="Arial Black"/>
            </a:endParaRPr>
          </a:p>
        </p:txBody>
      </p:sp>
      <p:sp>
        <p:nvSpPr>
          <p:cNvPr id="199" name="Google Shape;199;p25"/>
          <p:cNvSpPr txBox="1"/>
          <p:nvPr/>
        </p:nvSpPr>
        <p:spPr>
          <a:xfrm>
            <a:off x="6832856" y="1362448"/>
            <a:ext cx="4871907" cy="145263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11800"/>
              <a:buFont typeface="Arial Black"/>
              <a:buNone/>
            </a:pPr>
            <a:r>
              <a:rPr b="1" i="0" lang="en-US" sz="11800" u="none" cap="none" strike="noStrike">
                <a:solidFill>
                  <a:srgbClr val="3F3F3F"/>
                </a:solidFill>
                <a:latin typeface="Arial Black"/>
                <a:ea typeface="Arial Black"/>
                <a:cs typeface="Arial Black"/>
                <a:sym typeface="Arial Black"/>
              </a:rPr>
              <a:t>FREE</a:t>
            </a:r>
            <a:endParaRPr b="1" i="0" sz="11800" u="none" cap="none" strike="noStrike">
              <a:solidFill>
                <a:srgbClr val="3F3F3F"/>
              </a:solidFill>
              <a:latin typeface="Arial Black"/>
              <a:ea typeface="Arial Black"/>
              <a:cs typeface="Arial Black"/>
              <a:sym typeface="Arial Black"/>
            </a:endParaRPr>
          </a:p>
        </p:txBody>
      </p:sp>
      <p:sp>
        <p:nvSpPr>
          <p:cNvPr id="200" name="Google Shape;200;p25"/>
          <p:cNvSpPr txBox="1"/>
          <p:nvPr/>
        </p:nvSpPr>
        <p:spPr>
          <a:xfrm>
            <a:off x="6832856" y="3001966"/>
            <a:ext cx="4871906"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C000"/>
              </a:buClr>
              <a:buSzPts val="7200"/>
              <a:buFont typeface="Montserrat"/>
              <a:buNone/>
            </a:pPr>
            <a:r>
              <a:rPr b="1" i="0" lang="en-US" sz="7200" u="none" cap="none" strike="noStrike">
                <a:solidFill>
                  <a:srgbClr val="FFC000"/>
                </a:solidFill>
                <a:latin typeface="Montserrat"/>
                <a:ea typeface="Montserrat"/>
                <a:cs typeface="Montserrat"/>
                <a:sym typeface="Montserrat"/>
              </a:rPr>
              <a:t>FINANCE</a:t>
            </a:r>
            <a:endParaRPr b="1" i="0" sz="5200" u="none" cap="none" strike="noStrike">
              <a:solidFill>
                <a:srgbClr val="FFC000"/>
              </a:solidFill>
              <a:latin typeface="Montserrat"/>
              <a:ea typeface="Montserrat"/>
              <a:cs typeface="Montserrat"/>
              <a:sym typeface="Montserrat"/>
            </a:endParaRPr>
          </a:p>
        </p:txBody>
      </p:sp>
      <p:sp>
        <p:nvSpPr>
          <p:cNvPr id="201" name="Google Shape;201;p25"/>
          <p:cNvSpPr txBox="1"/>
          <p:nvPr/>
        </p:nvSpPr>
        <p:spPr>
          <a:xfrm>
            <a:off x="6832856" y="5365916"/>
            <a:ext cx="5656116" cy="62589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6000"/>
              <a:buFont typeface="Calibri"/>
              <a:buNone/>
            </a:pPr>
            <a:r>
              <a:rPr b="1" i="0" lang="en-US" sz="6000" u="none" cap="none" strike="noStrike">
                <a:solidFill>
                  <a:srgbClr val="3F3F3F"/>
                </a:solidFill>
                <a:latin typeface="Calibri"/>
                <a:ea typeface="Calibri"/>
                <a:cs typeface="Calibri"/>
                <a:sym typeface="Calibri"/>
              </a:rPr>
              <a:t>Slidesboss.com</a:t>
            </a:r>
            <a:endParaRPr b="1" i="0" sz="4800" u="none" cap="none" strike="noStrike">
              <a:solidFill>
                <a:srgbClr val="3F3F3F"/>
              </a:solidFill>
              <a:latin typeface="Calibri"/>
              <a:ea typeface="Calibri"/>
              <a:cs typeface="Calibri"/>
              <a:sym typeface="Calibri"/>
            </a:endParaRPr>
          </a:p>
        </p:txBody>
      </p:sp>
      <p:sp>
        <p:nvSpPr>
          <p:cNvPr id="202" name="Google Shape;202;p25"/>
          <p:cNvSpPr txBox="1"/>
          <p:nvPr/>
        </p:nvSpPr>
        <p:spPr>
          <a:xfrm>
            <a:off x="6832856" y="3789950"/>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5200"/>
              <a:buFont typeface="Montserrat"/>
              <a:buNone/>
            </a:pPr>
            <a:r>
              <a:rPr b="1" i="0" lang="en-US" sz="5200" u="none" cap="none" strike="noStrike">
                <a:solidFill>
                  <a:srgbClr val="3F3F3F"/>
                </a:solidFill>
                <a:latin typeface="Montserrat"/>
                <a:ea typeface="Montserrat"/>
                <a:cs typeface="Montserrat"/>
                <a:sym typeface="Montserrat"/>
              </a:rPr>
              <a:t>THEME</a:t>
            </a:r>
            <a:endParaRPr b="1" i="0" sz="5200" u="none" cap="none" strike="noStrike">
              <a:solidFill>
                <a:srgbClr val="3F3F3F"/>
              </a:solidFill>
              <a:latin typeface="Montserrat"/>
              <a:ea typeface="Montserrat"/>
              <a:cs typeface="Montserrat"/>
              <a:sym typeface="Montserrat"/>
            </a:endParaRPr>
          </a:p>
        </p:txBody>
      </p:sp>
      <p:sp>
        <p:nvSpPr>
          <p:cNvPr id="203" name="Google Shape;203;p25"/>
          <p:cNvSpPr txBox="1"/>
          <p:nvPr/>
        </p:nvSpPr>
        <p:spPr>
          <a:xfrm>
            <a:off x="6832856" y="4577933"/>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5200"/>
              <a:buFont typeface="Montserrat"/>
              <a:buNone/>
            </a:pPr>
            <a:r>
              <a:rPr b="1" i="0" lang="en-US" sz="5200" u="none" cap="none" strike="noStrike">
                <a:solidFill>
                  <a:srgbClr val="3F3F3F"/>
                </a:solidFill>
                <a:latin typeface="Montserrat"/>
                <a:ea typeface="Montserrat"/>
                <a:cs typeface="Montserrat"/>
                <a:sym typeface="Montserrat"/>
              </a:rPr>
              <a:t>SLIDES</a:t>
            </a:r>
            <a:endParaRPr b="1" i="0" sz="5200" u="none" cap="none" strike="noStrike">
              <a:solidFill>
                <a:srgbClr val="3F3F3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4"/>
          <p:cNvPicPr preferRelativeResize="0"/>
          <p:nvPr/>
        </p:nvPicPr>
        <p:blipFill rotWithShape="1">
          <a:blip r:embed="rId3">
            <a:alphaModFix/>
          </a:blip>
          <a:srcRect b="0" l="0" r="0" t="0"/>
          <a:stretch/>
        </p:blipFill>
        <p:spPr>
          <a:xfrm>
            <a:off x="394447" y="431800"/>
            <a:ext cx="11403106" cy="5765800"/>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35"/>
          <p:cNvPicPr preferRelativeResize="0"/>
          <p:nvPr/>
        </p:nvPicPr>
        <p:blipFill rotWithShape="1">
          <a:blip r:embed="rId3">
            <a:alphaModFix/>
          </a:blip>
          <a:srcRect b="0" l="0" r="0" t="0"/>
          <a:stretch/>
        </p:blipFill>
        <p:spPr>
          <a:xfrm>
            <a:off x="501351" y="454025"/>
            <a:ext cx="11189298" cy="5765800"/>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p:nvPr/>
        </p:nvSpPr>
        <p:spPr>
          <a:xfrm>
            <a:off x="0" y="2355924"/>
            <a:ext cx="12192000" cy="2571077"/>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36"/>
          <p:cNvSpPr txBox="1"/>
          <p:nvPr>
            <p:ph type="title"/>
          </p:nvPr>
        </p:nvSpPr>
        <p:spPr>
          <a:xfrm>
            <a:off x="0" y="2538805"/>
            <a:ext cx="12192000" cy="173198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8800"/>
              <a:buFont typeface="Lato"/>
              <a:buNone/>
            </a:pPr>
            <a:r>
              <a:rPr b="1" i="0" lang="en-US" sz="8800" u="none" cap="none" strike="noStrike">
                <a:solidFill>
                  <a:srgbClr val="3F3F3F"/>
                </a:solidFill>
                <a:latin typeface="Lato"/>
                <a:ea typeface="Lato"/>
                <a:cs typeface="Lato"/>
                <a:sym typeface="Lato"/>
              </a:rPr>
              <a:t>102,434,123</a:t>
            </a:r>
            <a:endParaRPr b="1" i="0" sz="9600" u="none" cap="none" strike="noStrike">
              <a:solidFill>
                <a:schemeClr val="dk1"/>
              </a:solidFill>
              <a:latin typeface="Calibri"/>
              <a:ea typeface="Calibri"/>
              <a:cs typeface="Calibri"/>
              <a:sym typeface="Calibri"/>
            </a:endParaRPr>
          </a:p>
        </p:txBody>
      </p:sp>
      <p:sp>
        <p:nvSpPr>
          <p:cNvPr id="309" name="Google Shape;309;p36"/>
          <p:cNvSpPr txBox="1"/>
          <p:nvPr>
            <p:ph idx="1" type="body"/>
          </p:nvPr>
        </p:nvSpPr>
        <p:spPr>
          <a:xfrm>
            <a:off x="0" y="3992858"/>
            <a:ext cx="12192000" cy="55585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8F8F8"/>
              </a:buClr>
              <a:buSzPts val="2200"/>
              <a:buFont typeface="Arial"/>
              <a:buNone/>
            </a:pPr>
            <a:r>
              <a:rPr b="0" i="0" lang="en-US" sz="2200" u="none" cap="none" strike="noStrike">
                <a:solidFill>
                  <a:srgbClr val="F8F8F8"/>
                </a:solidFill>
                <a:latin typeface="Arial Black"/>
                <a:ea typeface="Arial Black"/>
                <a:cs typeface="Arial Black"/>
                <a:sym typeface="Arial Black"/>
              </a:rPr>
              <a:t>Higher returns from riskier investments</a:t>
            </a:r>
            <a:endParaRPr b="0" i="0" sz="2200" u="none" cap="none" strike="noStrike">
              <a:solidFill>
                <a:srgbClr val="F8F8F8"/>
              </a:solidFill>
              <a:latin typeface="Arial Black"/>
              <a:ea typeface="Arial Black"/>
              <a:cs typeface="Arial Black"/>
              <a:sym typeface="Arial Black"/>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animEffect filter="fade" transition="in">
                                      <p:cBhvr>
                                        <p:cTn dur="500"/>
                                        <p:tgtEl>
                                          <p:spTgt spid="30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37"/>
          <p:cNvSpPr txBox="1"/>
          <p:nvPr/>
        </p:nvSpPr>
        <p:spPr>
          <a:xfrm>
            <a:off x="0" y="428399"/>
            <a:ext cx="12192000" cy="7472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Calibri"/>
              <a:buNone/>
            </a:pPr>
            <a:r>
              <a:rPr lang="en-US" sz="5400">
                <a:solidFill>
                  <a:srgbClr val="FFC000"/>
                </a:solidFill>
                <a:latin typeface="Calibri"/>
                <a:ea typeface="Calibri"/>
                <a:cs typeface="Calibri"/>
                <a:sym typeface="Calibri"/>
              </a:rPr>
              <a:t>MAP</a:t>
            </a:r>
            <a:endParaRPr sz="7200">
              <a:solidFill>
                <a:srgbClr val="FFC000"/>
              </a:solidFill>
              <a:latin typeface="Calibri"/>
              <a:ea typeface="Calibri"/>
              <a:cs typeface="Calibri"/>
              <a:sym typeface="Calibri"/>
            </a:endParaRPr>
          </a:p>
        </p:txBody>
      </p:sp>
      <p:sp>
        <p:nvSpPr>
          <p:cNvPr id="315" name="Google Shape;315;p37"/>
          <p:cNvSpPr/>
          <p:nvPr/>
        </p:nvSpPr>
        <p:spPr>
          <a:xfrm>
            <a:off x="720762" y="1366482"/>
            <a:ext cx="10766672" cy="517416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16" name="Google Shape;316;p37"/>
          <p:cNvSpPr/>
          <p:nvPr/>
        </p:nvSpPr>
        <p:spPr>
          <a:xfrm rot="8032801">
            <a:off x="5762513" y="1742100"/>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37"/>
          <p:cNvSpPr/>
          <p:nvPr/>
        </p:nvSpPr>
        <p:spPr>
          <a:xfrm rot="8032801">
            <a:off x="8976814" y="1886478"/>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37"/>
          <p:cNvSpPr/>
          <p:nvPr/>
        </p:nvSpPr>
        <p:spPr>
          <a:xfrm rot="8032801">
            <a:off x="2367596" y="2213632"/>
            <a:ext cx="666974" cy="666974"/>
          </a:xfrm>
          <a:prstGeom prst="teardrop">
            <a:avLst>
              <a:gd fmla="val 100000"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F5496"/>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ph idx="1" type="body"/>
          </p:nvPr>
        </p:nvSpPr>
        <p:spPr>
          <a:xfrm>
            <a:off x="83978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24" name="Google Shape;324;p38"/>
          <p:cNvSpPr txBox="1"/>
          <p:nvPr>
            <p:ph idx="2" type="body"/>
          </p:nvPr>
        </p:nvSpPr>
        <p:spPr>
          <a:xfrm>
            <a:off x="265918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25" name="Google Shape;325;p38"/>
          <p:cNvSpPr txBox="1"/>
          <p:nvPr>
            <p:ph idx="3" type="body"/>
          </p:nvPr>
        </p:nvSpPr>
        <p:spPr>
          <a:xfrm>
            <a:off x="4659416"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26" name="Google Shape;326;p38"/>
          <p:cNvSpPr txBox="1"/>
          <p:nvPr>
            <p:ph idx="4" type="body"/>
          </p:nvPr>
        </p:nvSpPr>
        <p:spPr>
          <a:xfrm>
            <a:off x="665964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27" name="Google Shape;327;p38"/>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28" name="Google Shape;328;p38"/>
          <p:cNvSpPr/>
          <p:nvPr/>
        </p:nvSpPr>
        <p:spPr>
          <a:xfrm>
            <a:off x="839789" y="2288048"/>
            <a:ext cx="2731470" cy="2250833"/>
          </a:xfrm>
          <a:prstGeom prst="homePlate">
            <a:avLst>
              <a:gd fmla="val 50000" name="adj"/>
            </a:avLst>
          </a:prstGeom>
          <a:solidFill>
            <a:srgbClr val="FF505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29" name="Google Shape;329;p38"/>
          <p:cNvSpPr txBox="1"/>
          <p:nvPr/>
        </p:nvSpPr>
        <p:spPr>
          <a:xfrm>
            <a:off x="1262813" y="2722106"/>
            <a:ext cx="1902203"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First</a:t>
            </a:r>
            <a:endParaRPr sz="2800">
              <a:solidFill>
                <a:srgbClr val="060F18"/>
              </a:solidFill>
              <a:latin typeface="Calibri"/>
              <a:ea typeface="Calibri"/>
              <a:cs typeface="Calibri"/>
              <a:sym typeface="Calibri"/>
            </a:endParaRPr>
          </a:p>
        </p:txBody>
      </p:sp>
      <p:sp>
        <p:nvSpPr>
          <p:cNvPr id="330" name="Google Shape;330;p38"/>
          <p:cNvSpPr/>
          <p:nvPr/>
        </p:nvSpPr>
        <p:spPr>
          <a:xfrm>
            <a:off x="2608393" y="2288048"/>
            <a:ext cx="2992319" cy="2250833"/>
          </a:xfrm>
          <a:prstGeom prst="chevron">
            <a:avLst>
              <a:gd fmla="val 50000" name="adj"/>
            </a:avLst>
          </a:prstGeom>
          <a:solidFill>
            <a:srgbClr val="FFFF0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1" name="Google Shape;331;p38"/>
          <p:cNvSpPr txBox="1"/>
          <p:nvPr/>
        </p:nvSpPr>
        <p:spPr>
          <a:xfrm>
            <a:off x="365930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Second</a:t>
            </a:r>
            <a:endParaRPr sz="2800">
              <a:solidFill>
                <a:srgbClr val="060F18"/>
              </a:solidFill>
              <a:latin typeface="Calibri"/>
              <a:ea typeface="Calibri"/>
              <a:cs typeface="Calibri"/>
              <a:sym typeface="Calibri"/>
            </a:endParaRPr>
          </a:p>
        </p:txBody>
      </p:sp>
      <p:sp>
        <p:nvSpPr>
          <p:cNvPr id="332" name="Google Shape;332;p38"/>
          <p:cNvSpPr/>
          <p:nvPr/>
        </p:nvSpPr>
        <p:spPr>
          <a:xfrm>
            <a:off x="4610656" y="2288048"/>
            <a:ext cx="2992319" cy="2250833"/>
          </a:xfrm>
          <a:prstGeom prst="chevron">
            <a:avLst>
              <a:gd fmla="val 50000" name="adj"/>
            </a:avLst>
          </a:prstGeom>
          <a:solidFill>
            <a:schemeClr val="accent4">
              <a:alpha val="69803"/>
            </a:scheme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3" name="Google Shape;333;p38"/>
          <p:cNvSpPr txBox="1"/>
          <p:nvPr/>
        </p:nvSpPr>
        <p:spPr>
          <a:xfrm>
            <a:off x="5623841" y="274737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Third</a:t>
            </a:r>
            <a:endParaRPr sz="2800">
              <a:solidFill>
                <a:srgbClr val="060F18"/>
              </a:solidFill>
              <a:latin typeface="Calibri"/>
              <a:ea typeface="Calibri"/>
              <a:cs typeface="Calibri"/>
              <a:sym typeface="Calibri"/>
            </a:endParaRPr>
          </a:p>
        </p:txBody>
      </p:sp>
      <p:sp>
        <p:nvSpPr>
          <p:cNvPr id="334" name="Google Shape;334;p38"/>
          <p:cNvSpPr/>
          <p:nvPr/>
        </p:nvSpPr>
        <p:spPr>
          <a:xfrm>
            <a:off x="6612919" y="2288048"/>
            <a:ext cx="2992319" cy="2250833"/>
          </a:xfrm>
          <a:prstGeom prst="chevron">
            <a:avLst>
              <a:gd fmla="val 50000" name="adj"/>
            </a:avLst>
          </a:prstGeom>
          <a:solidFill>
            <a:srgbClr val="8296B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5" name="Google Shape;335;p38"/>
          <p:cNvSpPr txBox="1"/>
          <p:nvPr/>
        </p:nvSpPr>
        <p:spPr>
          <a:xfrm>
            <a:off x="765976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Fourth</a:t>
            </a:r>
            <a:endParaRPr sz="2800">
              <a:solidFill>
                <a:srgbClr val="060F18"/>
              </a:solidFill>
              <a:latin typeface="Calibri"/>
              <a:ea typeface="Calibri"/>
              <a:cs typeface="Calibri"/>
              <a:sym typeface="Calibri"/>
            </a:endParaRPr>
          </a:p>
        </p:txBody>
      </p:sp>
      <p:sp>
        <p:nvSpPr>
          <p:cNvPr id="336" name="Google Shape;336;p38"/>
          <p:cNvSpPr/>
          <p:nvPr/>
        </p:nvSpPr>
        <p:spPr>
          <a:xfrm>
            <a:off x="8615183" y="2288047"/>
            <a:ext cx="2992319" cy="2250833"/>
          </a:xfrm>
          <a:prstGeom prst="chevron">
            <a:avLst>
              <a:gd fmla="val 50000" name="adj"/>
            </a:avLst>
          </a:prstGeom>
          <a:solidFill>
            <a:srgbClr val="649B3F">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rgbClr val="060F18"/>
              </a:solidFill>
              <a:latin typeface="Calibri"/>
              <a:ea typeface="Calibri"/>
              <a:cs typeface="Calibri"/>
              <a:sym typeface="Calibri"/>
            </a:endParaRPr>
          </a:p>
        </p:txBody>
      </p:sp>
      <p:sp>
        <p:nvSpPr>
          <p:cNvPr id="337" name="Google Shape;337;p38"/>
          <p:cNvSpPr txBox="1"/>
          <p:nvPr/>
        </p:nvSpPr>
        <p:spPr>
          <a:xfrm>
            <a:off x="9552922" y="2725860"/>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Fifth</a:t>
            </a:r>
            <a:endParaRPr sz="2800">
              <a:solidFill>
                <a:srgbClr val="060F18"/>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9"/>
          <p:cNvSpPr txBox="1"/>
          <p:nvPr>
            <p:ph type="title"/>
          </p:nvPr>
        </p:nvSpPr>
        <p:spPr>
          <a:xfrm>
            <a:off x="838200" y="2505677"/>
            <a:ext cx="10515600"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CREDITS</a:t>
            </a:r>
            <a:endParaRPr b="1" i="0" sz="4400" u="none" cap="none" strike="noStrike">
              <a:solidFill>
                <a:schemeClr val="dk1"/>
              </a:solidFill>
              <a:latin typeface="Calibri"/>
              <a:ea typeface="Calibri"/>
              <a:cs typeface="Calibri"/>
              <a:sym typeface="Calibri"/>
            </a:endParaRPr>
          </a:p>
        </p:txBody>
      </p:sp>
      <p:sp>
        <p:nvSpPr>
          <p:cNvPr id="343" name="Google Shape;343;p39"/>
          <p:cNvSpPr txBox="1"/>
          <p:nvPr>
            <p:ph idx="1" type="body"/>
          </p:nvPr>
        </p:nvSpPr>
        <p:spPr>
          <a:xfrm>
            <a:off x="838200" y="3582295"/>
            <a:ext cx="10515600" cy="25137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Special thanks to:</a:t>
            </a:r>
            <a:endParaRPr/>
          </a:p>
          <a:p>
            <a:pPr indent="-285750" lvl="0" marL="285750" marR="0" rtl="0" algn="l">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Presentation template by </a:t>
            </a:r>
            <a:r>
              <a:rPr b="0" i="0" lang="en-US" sz="1600" u="sng" cap="none" strike="noStrike">
                <a:solidFill>
                  <a:schemeClr val="hlink"/>
                </a:solidFill>
                <a:latin typeface="Calibri"/>
                <a:ea typeface="Calibri"/>
                <a:cs typeface="Calibri"/>
                <a:sym typeface="Calibri"/>
                <a:hlinkClick r:id="rId3"/>
              </a:rPr>
              <a:t>SlidesBoss.com</a:t>
            </a:r>
            <a:endParaRPr b="0" i="0" sz="16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Photographs by </a:t>
            </a:r>
            <a:r>
              <a:rPr b="0" i="0" lang="en-US" sz="1600" u="sng" cap="none" strike="noStrike">
                <a:solidFill>
                  <a:schemeClr val="hlink"/>
                </a:solidFill>
                <a:latin typeface="Calibri"/>
                <a:ea typeface="Calibri"/>
                <a:cs typeface="Calibri"/>
                <a:sym typeface="Calibri"/>
                <a:hlinkClick r:id="rId4"/>
              </a:rPr>
              <a:t>Pexels</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idx="1" type="body"/>
          </p:nvPr>
        </p:nvSpPr>
        <p:spPr>
          <a:xfrm>
            <a:off x="0" y="402110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Good morning/afternoon/evening, everyone</a:t>
            </a:r>
            <a:endParaRPr/>
          </a:p>
        </p:txBody>
      </p:sp>
      <p:sp>
        <p:nvSpPr>
          <p:cNvPr id="209" name="Google Shape;209;p26"/>
          <p:cNvSpPr txBox="1"/>
          <p:nvPr>
            <p:ph type="ctrTitle"/>
          </p:nvPr>
        </p:nvSpPr>
        <p:spPr>
          <a:xfrm>
            <a:off x="0" y="3089238"/>
            <a:ext cx="121920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b="1" i="0" lang="en-US" sz="6000" u="none" cap="none" strike="noStrike">
                <a:solidFill>
                  <a:schemeClr val="dk1"/>
                </a:solidFill>
                <a:latin typeface="Calibri"/>
                <a:ea typeface="Calibri"/>
                <a:cs typeface="Calibri"/>
                <a:sym typeface="Calibri"/>
              </a:rPr>
              <a:t>Welcome</a:t>
            </a:r>
            <a:endParaRPr b="1" i="0" sz="6000" u="none" cap="none" strike="noStrike">
              <a:solidFill>
                <a:schemeClr val="dk1"/>
              </a:solidFill>
              <a:latin typeface="Calibri"/>
              <a:ea typeface="Calibri"/>
              <a:cs typeface="Calibri"/>
              <a:sym typeface="Calibri"/>
            </a:endParaRPr>
          </a:p>
        </p:txBody>
      </p:sp>
      <p:sp>
        <p:nvSpPr>
          <p:cNvPr id="210" name="Google Shape;210;p26"/>
          <p:cNvSpPr/>
          <p:nvPr/>
        </p:nvSpPr>
        <p:spPr>
          <a:xfrm>
            <a:off x="5309529" y="4523592"/>
            <a:ext cx="1333559" cy="1333559"/>
          </a:xfrm>
          <a:prstGeom prst="ellipse">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26"/>
          <p:cNvSpPr txBox="1"/>
          <p:nvPr/>
        </p:nvSpPr>
        <p:spPr>
          <a:xfrm>
            <a:off x="5503244" y="4915996"/>
            <a:ext cx="94612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060F18"/>
                </a:solidFill>
                <a:latin typeface="Calibri"/>
                <a:ea typeface="Calibri"/>
                <a:cs typeface="Calibri"/>
                <a:sym typeface="Calibri"/>
              </a:rPr>
              <a:t>Logo</a:t>
            </a:r>
            <a:endParaRPr b="0" i="0" sz="2400" u="none" cap="none" strike="noStrike">
              <a:solidFill>
                <a:srgbClr val="060F18"/>
              </a:solidFill>
              <a:latin typeface="Calibri"/>
              <a:ea typeface="Calibri"/>
              <a:cs typeface="Calibri"/>
              <a:sym typeface="Calibri"/>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p:nvPr/>
        </p:nvSpPr>
        <p:spPr>
          <a:xfrm>
            <a:off x="571524" y="680488"/>
            <a:ext cx="10632107"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5400"/>
              <a:buFont typeface="Calibri"/>
              <a:buNone/>
            </a:pPr>
            <a:r>
              <a:rPr b="0" i="0" lang="en-US" sz="5400" u="none" cap="none" strike="noStrike">
                <a:solidFill>
                  <a:schemeClr val="dk1"/>
                </a:solidFill>
                <a:latin typeface="Calibri"/>
                <a:ea typeface="Calibri"/>
                <a:cs typeface="Calibri"/>
                <a:sym typeface="Calibri"/>
              </a:rPr>
              <a:t>Instructions</a:t>
            </a:r>
            <a:endParaRPr b="0" i="0" sz="3959" u="none" cap="none" strike="noStrike">
              <a:solidFill>
                <a:schemeClr val="dk1"/>
              </a:solidFill>
              <a:latin typeface="Calibri"/>
              <a:ea typeface="Calibri"/>
              <a:cs typeface="Calibri"/>
              <a:sym typeface="Calibri"/>
            </a:endParaRPr>
          </a:p>
        </p:txBody>
      </p:sp>
      <p:sp>
        <p:nvSpPr>
          <p:cNvPr id="217" name="Google Shape;217;p27"/>
          <p:cNvSpPr txBox="1"/>
          <p:nvPr/>
        </p:nvSpPr>
        <p:spPr>
          <a:xfrm>
            <a:off x="491916" y="1799378"/>
            <a:ext cx="11208169" cy="5709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Open the presentation from the </a:t>
            </a:r>
            <a:r>
              <a:rPr b="0" i="0" lang="en-US" sz="1800" u="none" cap="none" strike="noStrike">
                <a:solidFill>
                  <a:srgbClr val="FF0000"/>
                </a:solidFill>
                <a:latin typeface="Open Sans"/>
                <a:ea typeface="Open Sans"/>
                <a:cs typeface="Open Sans"/>
                <a:sym typeface="Open Sans"/>
              </a:rPr>
              <a:t>Google Slides </a:t>
            </a:r>
            <a:r>
              <a:rPr b="0" i="0" lang="en-US" sz="1800" u="none" cap="none" strike="noStrike">
                <a:solidFill>
                  <a:schemeClr val="dk1"/>
                </a:solidFill>
                <a:latin typeface="Open Sans"/>
                <a:ea typeface="Open Sans"/>
                <a:cs typeface="Open Sans"/>
                <a:sym typeface="Open Sans"/>
              </a:rPr>
              <a:t>Viewer or download as </a:t>
            </a:r>
            <a:r>
              <a:rPr b="0" i="0" lang="en-US" sz="1800" u="none" cap="none" strike="noStrike">
                <a:solidFill>
                  <a:srgbClr val="FF0000"/>
                </a:solidFill>
                <a:latin typeface="Open Sans"/>
                <a:ea typeface="Open Sans"/>
                <a:cs typeface="Open Sans"/>
                <a:sym typeface="Open Sans"/>
              </a:rPr>
              <a:t>Powerpoint</a:t>
            </a:r>
            <a:r>
              <a:rPr b="0" i="0" lang="en-US" sz="1800" u="none" cap="none" strike="noStrike">
                <a:solidFill>
                  <a:schemeClr val="dk1"/>
                </a:solidFill>
                <a:latin typeface="Open Sans"/>
                <a:ea typeface="Open Sans"/>
                <a:cs typeface="Open Sans"/>
                <a:sym typeface="Open Sans"/>
              </a:rPr>
              <a:t> template. </a:t>
            </a:r>
            <a:endParaRPr/>
          </a:p>
          <a:p>
            <a:pPr indent="0" lvl="0" marL="0" marR="0" rtl="0" algn="l">
              <a:spcBef>
                <a:spcPts val="0"/>
              </a:spcBef>
              <a:spcAft>
                <a:spcPts val="0"/>
              </a:spcAft>
              <a:buClr>
                <a:schemeClr val="dk1"/>
              </a:buClr>
              <a:buSzPts val="1800"/>
              <a:buFont typeface="Open Sans"/>
              <a:buNone/>
            </a:pPr>
            <a:r>
              <a:rPr b="1" i="0" lang="en-US" sz="1800" u="none" cap="none" strike="noStrike">
                <a:solidFill>
                  <a:schemeClr val="dk1"/>
                </a:solidFill>
                <a:latin typeface="Open Sans"/>
                <a:ea typeface="Open Sans"/>
                <a:cs typeface="Open Sans"/>
                <a:sym typeface="Open Sans"/>
              </a:rPr>
              <a:t>In order to be able to edit the presentation in Google Slides, you should have a Google® Account.</a:t>
            </a:r>
            <a:endParaRPr b="0" i="1" sz="3200" u="none" cap="none" strike="noStrike">
              <a:solidFill>
                <a:schemeClr val="dk1"/>
              </a:solidFill>
              <a:latin typeface="Open Sans"/>
              <a:ea typeface="Open Sans"/>
              <a:cs typeface="Open Sans"/>
              <a:sym typeface="Open Sans"/>
            </a:endParaRPr>
          </a:p>
        </p:txBody>
      </p:sp>
      <p:sp>
        <p:nvSpPr>
          <p:cNvPr id="218" name="Google Shape;218;p27"/>
          <p:cNvSpPr txBox="1"/>
          <p:nvPr/>
        </p:nvSpPr>
        <p:spPr>
          <a:xfrm>
            <a:off x="5961776" y="4581607"/>
            <a:ext cx="3987262" cy="89229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b="0" i="0" lang="en-US" sz="2800" u="none" cap="none" strike="noStrike">
                <a:solidFill>
                  <a:schemeClr val="dk1"/>
                </a:solidFill>
                <a:latin typeface="Open Sans"/>
                <a:ea typeface="Open Sans"/>
                <a:cs typeface="Open Sans"/>
                <a:sym typeface="Open Sans"/>
              </a:rPr>
              <a:t>Edit in Google Slides</a:t>
            </a:r>
            <a:endParaRPr b="0" i="0" sz="2800" u="none" cap="none" strike="noStrike">
              <a:solidFill>
                <a:schemeClr val="dk1"/>
              </a:solidFill>
              <a:latin typeface="Open Sans"/>
              <a:ea typeface="Open Sans"/>
              <a:cs typeface="Open Sans"/>
              <a:sym typeface="Open Sans"/>
            </a:endParaRPr>
          </a:p>
        </p:txBody>
      </p:sp>
      <p:pic>
        <p:nvPicPr>
          <p:cNvPr id="219" name="Google Shape;219;p27"/>
          <p:cNvPicPr preferRelativeResize="0"/>
          <p:nvPr/>
        </p:nvPicPr>
        <p:blipFill rotWithShape="1">
          <a:blip r:embed="rId3">
            <a:alphaModFix/>
          </a:blip>
          <a:srcRect b="0" l="0" r="0" t="0"/>
          <a:stretch/>
        </p:blipFill>
        <p:spPr>
          <a:xfrm>
            <a:off x="6802368" y="2661033"/>
            <a:ext cx="1818122" cy="1795620"/>
          </a:xfrm>
          <a:prstGeom prst="rect">
            <a:avLst/>
          </a:prstGeom>
          <a:noFill/>
          <a:ln>
            <a:noFill/>
          </a:ln>
        </p:spPr>
      </p:pic>
      <p:sp>
        <p:nvSpPr>
          <p:cNvPr id="220" name="Google Shape;220;p27"/>
          <p:cNvSpPr txBox="1"/>
          <p:nvPr/>
        </p:nvSpPr>
        <p:spPr>
          <a:xfrm>
            <a:off x="1942624" y="4633676"/>
            <a:ext cx="3582196" cy="82170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2800"/>
              <a:buFont typeface="Open Sans"/>
              <a:buNone/>
            </a:pPr>
            <a:r>
              <a:rPr b="0" i="0" lang="en-US" sz="2800" u="none" cap="none" strike="noStrike">
                <a:solidFill>
                  <a:schemeClr val="dk1"/>
                </a:solidFill>
                <a:latin typeface="Open Sans"/>
                <a:ea typeface="Open Sans"/>
                <a:cs typeface="Open Sans"/>
                <a:sym typeface="Open Sans"/>
              </a:rPr>
              <a:t>Edit in PowerPoint®</a:t>
            </a:r>
            <a:endParaRPr b="0" i="0" sz="2800" u="none" cap="none" strike="noStrike">
              <a:solidFill>
                <a:schemeClr val="dk1"/>
              </a:solidFill>
              <a:latin typeface="Open Sans"/>
              <a:ea typeface="Open Sans"/>
              <a:cs typeface="Open Sans"/>
              <a:sym typeface="Open Sans"/>
            </a:endParaRPr>
          </a:p>
        </p:txBody>
      </p:sp>
      <p:pic>
        <p:nvPicPr>
          <p:cNvPr id="221" name="Google Shape;221;p27"/>
          <p:cNvPicPr preferRelativeResize="0"/>
          <p:nvPr/>
        </p:nvPicPr>
        <p:blipFill rotWithShape="1">
          <a:blip r:embed="rId4">
            <a:alphaModFix/>
          </a:blip>
          <a:srcRect b="0" l="0" r="0" t="0"/>
          <a:stretch/>
        </p:blipFill>
        <p:spPr>
          <a:xfrm>
            <a:off x="2606128" y="2661033"/>
            <a:ext cx="1843363" cy="1843363"/>
          </a:xfrm>
          <a:prstGeom prst="rect">
            <a:avLst/>
          </a:prstGeom>
          <a:noFill/>
          <a:ln>
            <a:noFill/>
          </a:ln>
        </p:spPr>
      </p:pic>
      <p:pic>
        <p:nvPicPr>
          <p:cNvPr descr="by.png" id="222" name="Google Shape;222;p27"/>
          <p:cNvPicPr preferRelativeResize="0"/>
          <p:nvPr/>
        </p:nvPicPr>
        <p:blipFill rotWithShape="1">
          <a:blip r:embed="rId5">
            <a:alphaModFix/>
          </a:blip>
          <a:srcRect b="0" l="0" r="0" t="0"/>
          <a:stretch/>
        </p:blipFill>
        <p:spPr>
          <a:xfrm>
            <a:off x="8740488" y="5703419"/>
            <a:ext cx="1031495" cy="360316"/>
          </a:xfrm>
          <a:prstGeom prst="rect">
            <a:avLst/>
          </a:prstGeom>
          <a:noFill/>
          <a:ln cap="flat" cmpd="sng" w="19050">
            <a:solidFill>
              <a:srgbClr val="434343"/>
            </a:solidFill>
            <a:prstDash val="solid"/>
            <a:round/>
            <a:headEnd len="sm" w="sm" type="none"/>
            <a:tailEnd len="sm" w="sm" type="none"/>
          </a:ln>
        </p:spPr>
      </p:pic>
      <p:sp>
        <p:nvSpPr>
          <p:cNvPr id="223" name="Google Shape;223;p27"/>
          <p:cNvSpPr/>
          <p:nvPr/>
        </p:nvSpPr>
        <p:spPr>
          <a:xfrm>
            <a:off x="9256236" y="5815968"/>
            <a:ext cx="208313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sng" cap="none" strike="noStrike">
                <a:solidFill>
                  <a:schemeClr val="hlink"/>
                </a:solidFill>
                <a:latin typeface="Open Sans"/>
                <a:ea typeface="Open Sans"/>
                <a:cs typeface="Open Sans"/>
                <a:sym typeface="Open Sans"/>
                <a:hlinkClick r:id="rId6"/>
              </a:rPr>
              <a:t>Slidesboss.com</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8"/>
          <p:cNvPicPr preferRelativeResize="0"/>
          <p:nvPr>
            <p:ph idx="2" type="pic"/>
          </p:nvPr>
        </p:nvPicPr>
        <p:blipFill rotWithShape="1">
          <a:blip r:embed="rId3">
            <a:alphaModFix/>
          </a:blip>
          <a:srcRect b="39" l="0" r="0" t="40"/>
          <a:stretch/>
        </p:blipFill>
        <p:spPr>
          <a:xfrm>
            <a:off x="499181" y="482600"/>
            <a:ext cx="5038019" cy="5873750"/>
          </a:xfrm>
          <a:prstGeom prst="rect">
            <a:avLst/>
          </a:prstGeom>
          <a:noFill/>
          <a:ln>
            <a:noFill/>
          </a:ln>
        </p:spPr>
      </p:pic>
      <p:sp>
        <p:nvSpPr>
          <p:cNvPr id="229" name="Google Shape;229;p28"/>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First, let me introduce myself. I am …</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30" name="Google Shape;230;p28"/>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Hello!</a:t>
            </a:r>
            <a:endParaRPr b="0" i="0" sz="48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9"/>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Lato Light"/>
              <a:buNone/>
            </a:pPr>
            <a:r>
              <a:rPr b="0" i="0" lang="en-US" sz="3959" u="none" cap="none" strike="noStrike">
                <a:solidFill>
                  <a:schemeClr val="dk1"/>
                </a:solidFill>
                <a:latin typeface="Lato Light"/>
                <a:ea typeface="Lato Light"/>
                <a:cs typeface="Lato Light"/>
                <a:sym typeface="Lato Light"/>
              </a:rPr>
              <a:t>Meet our team</a:t>
            </a:r>
            <a:endParaRPr b="0" i="0" sz="3959" u="none" cap="none" strike="noStrike">
              <a:solidFill>
                <a:schemeClr val="dk1"/>
              </a:solidFill>
              <a:latin typeface="Lato Light"/>
              <a:ea typeface="Lato Light"/>
              <a:cs typeface="Lato Light"/>
              <a:sym typeface="Lato Light"/>
            </a:endParaRPr>
          </a:p>
        </p:txBody>
      </p:sp>
      <p:pic>
        <p:nvPicPr>
          <p:cNvPr id="236" name="Google Shape;236;p29"/>
          <p:cNvPicPr preferRelativeResize="0"/>
          <p:nvPr>
            <p:ph idx="2" type="pic"/>
          </p:nvPr>
        </p:nvPicPr>
        <p:blipFill rotWithShape="1">
          <a:blip r:embed="rId3">
            <a:alphaModFix/>
          </a:blip>
          <a:srcRect b="0" l="0" r="0" t="0"/>
          <a:stretch/>
        </p:blipFill>
        <p:spPr>
          <a:xfrm flipH="1">
            <a:off x="838198" y="2654711"/>
            <a:ext cx="1865557" cy="1669639"/>
          </a:xfrm>
          <a:prstGeom prst="rect">
            <a:avLst/>
          </a:prstGeom>
          <a:solidFill>
            <a:srgbClr val="F2F2F2"/>
          </a:solidFill>
          <a:ln>
            <a:noFill/>
          </a:ln>
        </p:spPr>
      </p:pic>
      <p:pic>
        <p:nvPicPr>
          <p:cNvPr id="237" name="Google Shape;237;p29"/>
          <p:cNvPicPr preferRelativeResize="0"/>
          <p:nvPr>
            <p:ph idx="3" type="pic"/>
          </p:nvPr>
        </p:nvPicPr>
        <p:blipFill rotWithShape="1">
          <a:blip r:embed="rId4">
            <a:alphaModFix/>
          </a:blip>
          <a:srcRect b="79" l="0" r="0" t="79"/>
          <a:stretch/>
        </p:blipFill>
        <p:spPr>
          <a:xfrm flipH="1">
            <a:off x="3018609" y="2654711"/>
            <a:ext cx="1854431" cy="1669639"/>
          </a:xfrm>
          <a:prstGeom prst="rect">
            <a:avLst/>
          </a:prstGeom>
          <a:solidFill>
            <a:srgbClr val="F2F2F2"/>
          </a:solidFill>
          <a:ln>
            <a:noFill/>
          </a:ln>
        </p:spPr>
      </p:pic>
      <p:pic>
        <p:nvPicPr>
          <p:cNvPr id="238" name="Google Shape;238;p29"/>
          <p:cNvPicPr preferRelativeResize="0"/>
          <p:nvPr>
            <p:ph idx="4" type="pic"/>
          </p:nvPr>
        </p:nvPicPr>
        <p:blipFill rotWithShape="1">
          <a:blip r:embed="rId5">
            <a:alphaModFix/>
          </a:blip>
          <a:srcRect b="0" l="16" r="15" t="0"/>
          <a:stretch/>
        </p:blipFill>
        <p:spPr>
          <a:xfrm flipH="1">
            <a:off x="5187894" y="2654711"/>
            <a:ext cx="1861010" cy="1669639"/>
          </a:xfrm>
          <a:prstGeom prst="rect">
            <a:avLst/>
          </a:prstGeom>
          <a:solidFill>
            <a:srgbClr val="F2F2F2"/>
          </a:solidFill>
          <a:ln>
            <a:noFill/>
          </a:ln>
        </p:spPr>
      </p:pic>
      <p:pic>
        <p:nvPicPr>
          <p:cNvPr id="239" name="Google Shape;239;p29"/>
          <p:cNvPicPr preferRelativeResize="0"/>
          <p:nvPr>
            <p:ph idx="5" type="pic"/>
          </p:nvPr>
        </p:nvPicPr>
        <p:blipFill rotWithShape="1">
          <a:blip r:embed="rId6">
            <a:alphaModFix/>
          </a:blip>
          <a:srcRect b="0" l="55" r="56" t="0"/>
          <a:stretch/>
        </p:blipFill>
        <p:spPr>
          <a:xfrm flipH="1">
            <a:off x="7363758" y="2666871"/>
            <a:ext cx="1825920" cy="1657479"/>
          </a:xfrm>
          <a:prstGeom prst="rect">
            <a:avLst/>
          </a:prstGeom>
          <a:solidFill>
            <a:srgbClr val="F2F2F2"/>
          </a:solidFill>
          <a:ln>
            <a:noFill/>
          </a:ln>
        </p:spPr>
      </p:pic>
      <p:pic>
        <p:nvPicPr>
          <p:cNvPr id="240" name="Google Shape;240;p29"/>
          <p:cNvPicPr preferRelativeResize="0"/>
          <p:nvPr>
            <p:ph idx="6" type="pic"/>
          </p:nvPr>
        </p:nvPicPr>
        <p:blipFill rotWithShape="1">
          <a:blip r:embed="rId7">
            <a:alphaModFix/>
          </a:blip>
          <a:srcRect b="26" l="0" r="0" t="27"/>
          <a:stretch/>
        </p:blipFill>
        <p:spPr>
          <a:xfrm flipH="1">
            <a:off x="9504531" y="2666872"/>
            <a:ext cx="1849269" cy="1657478"/>
          </a:xfrm>
          <a:prstGeom prst="rect">
            <a:avLst/>
          </a:prstGeom>
          <a:solidFill>
            <a:srgbClr val="F2F2F2"/>
          </a:solidFill>
          <a:ln>
            <a:noFill/>
          </a:ln>
        </p:spPr>
      </p:pic>
      <p:sp>
        <p:nvSpPr>
          <p:cNvPr id="241" name="Google Shape;241;p29"/>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900"/>
              <a:buFont typeface="Arial"/>
              <a:buNone/>
            </a:pPr>
            <a:r>
              <a:rPr b="0" i="0" lang="en-US" sz="1900" u="none" cap="none" strike="noStrike">
                <a:solidFill>
                  <a:schemeClr val="dk1"/>
                </a:solidFill>
                <a:latin typeface="Calibri"/>
                <a:ea typeface="Calibri"/>
                <a:cs typeface="Calibri"/>
                <a:sym typeface="Calibri"/>
              </a:rPr>
              <a:t>Write something in this section</a:t>
            </a:r>
            <a:endParaRPr b="0" i="0" sz="1900" u="none" cap="none" strike="noStrike">
              <a:solidFill>
                <a:schemeClr val="dk1"/>
              </a:solidFill>
              <a:latin typeface="Calibri"/>
              <a:ea typeface="Calibri"/>
              <a:cs typeface="Calibri"/>
              <a:sym typeface="Calibri"/>
            </a:endParaRPr>
          </a:p>
        </p:txBody>
      </p:sp>
      <p:sp>
        <p:nvSpPr>
          <p:cNvPr id="242" name="Google Shape;242;p29"/>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3" name="Google Shape;243;p29"/>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b="1" i="0" sz="1400" u="none" cap="none" strike="noStrike">
              <a:solidFill>
                <a:srgbClr val="0070C0"/>
              </a:solidFill>
              <a:latin typeface="Calibri"/>
              <a:ea typeface="Calibri"/>
              <a:cs typeface="Calibri"/>
              <a:sym typeface="Calibri"/>
            </a:endParaRPr>
          </a:p>
        </p:txBody>
      </p:sp>
      <p:sp>
        <p:nvSpPr>
          <p:cNvPr id="244" name="Google Shape;244;p29"/>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b="0" i="0" sz="1400" u="none" cap="none" strike="noStrike">
              <a:solidFill>
                <a:schemeClr val="dk1"/>
              </a:solidFill>
              <a:latin typeface="Calibri"/>
              <a:ea typeface="Calibri"/>
              <a:cs typeface="Calibri"/>
              <a:sym typeface="Calibri"/>
            </a:endParaRPr>
          </a:p>
        </p:txBody>
      </p:sp>
      <p:sp>
        <p:nvSpPr>
          <p:cNvPr id="245" name="Google Shape;245;p29"/>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6" name="Google Shape;246;p29"/>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47" name="Google Shape;247;p29"/>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48" name="Google Shape;248;p29"/>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49" name="Google Shape;249;p29"/>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50" name="Google Shape;250;p29"/>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1" name="Google Shape;251;p29"/>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52" name="Google Shape;252;p29"/>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53" name="Google Shape;253;p29"/>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54" name="Google Shape;254;p29"/>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55" name="Google Shape;255;p29"/>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1400"/>
              <a:buFont typeface="Arial"/>
              <a:buNone/>
            </a:pPr>
            <a:r>
              <a:rPr b="1" i="0" lang="en-US" sz="1400" u="none" cap="none" strike="noStrike">
                <a:solidFill>
                  <a:srgbClr val="0070C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70C0"/>
              </a:solidFill>
              <a:latin typeface="Calibri"/>
              <a:ea typeface="Calibri"/>
              <a:cs typeface="Calibri"/>
              <a:sym typeface="Calibri"/>
            </a:endParaRPr>
          </a:p>
        </p:txBody>
      </p:sp>
      <p:sp>
        <p:nvSpPr>
          <p:cNvPr id="256" name="Google Shape;256;p29"/>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62" name="Google Shape;262;p30"/>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63" name="Google Shape;263;p30"/>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64" name="Google Shape;264;p30"/>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65" name="Google Shape;265;p30"/>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Two Columns</a:t>
            </a:r>
            <a:endParaRPr b="1" i="0" sz="32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71" name="Google Shape;271;p31"/>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Don’t use your slides to repeat an entire message; instead consider using minimal</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text to share a key word or idea. Your audience won’t be populated by crash test dummies, they are much smarter than that. Respect their intelligence by not reading redundant information from your slides.</a:t>
            </a:r>
            <a:endParaRPr/>
          </a:p>
        </p:txBody>
      </p:sp>
      <p:sp>
        <p:nvSpPr>
          <p:cNvPr id="272" name="Google Shape;272;p31"/>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73" name="Google Shape;273;p31"/>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74" name="Google Shape;274;p31"/>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When you give your slides attention instead of your audience, you make a clear statement: my message and ego matter more than the audience. You eliminate eye contact and other nonverbal cues that show you are just as responsive to the listening audience as they are to you.</a:t>
            </a:r>
            <a:endParaRPr/>
          </a:p>
        </p:txBody>
      </p:sp>
      <p:sp>
        <p:nvSpPr>
          <p:cNvPr id="275" name="Google Shape;275;p31"/>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76" name="Google Shape;276;p31"/>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77" name="Google Shape;277;p31"/>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Title</a:t>
            </a:r>
            <a:endParaRPr b="1" i="0" sz="2400" u="none" cap="none" strike="noStrike">
              <a:solidFill>
                <a:schemeClr val="dk1"/>
              </a:solidFill>
              <a:latin typeface="Calibri"/>
              <a:ea typeface="Calibri"/>
              <a:cs typeface="Calibri"/>
              <a:sym typeface="Calibri"/>
            </a:endParaRPr>
          </a:p>
        </p:txBody>
      </p:sp>
      <p:sp>
        <p:nvSpPr>
          <p:cNvPr id="278" name="Google Shape;278;p31"/>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Four Columns</a:t>
            </a:r>
            <a:endParaRPr b="1" i="0" sz="32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2"/>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2"/>
              </a:buClr>
              <a:buSzPts val="2220"/>
              <a:buFont typeface="Arial"/>
              <a:buNone/>
            </a:pPr>
            <a:r>
              <a:rPr b="1" i="0" lang="en-US" sz="2220" u="none" cap="none" strike="noStrike">
                <a:solidFill>
                  <a:schemeClr val="lt2"/>
                </a:solidFill>
                <a:latin typeface="Calibri"/>
                <a:ea typeface="Calibri"/>
                <a:cs typeface="Calibri"/>
                <a:sym typeface="Calibri"/>
              </a:rPr>
              <a:t>Transition</a:t>
            </a:r>
            <a:r>
              <a:rPr b="1" i="0" lang="en-US" sz="2220" u="none" cap="none" strike="noStrike">
                <a:solidFill>
                  <a:schemeClr val="lt1"/>
                </a:solidFill>
                <a:latin typeface="Calibri"/>
                <a:ea typeface="Calibri"/>
                <a:cs typeface="Calibri"/>
                <a:sym typeface="Calibri"/>
              </a:rPr>
              <a:t> </a:t>
            </a:r>
            <a:r>
              <a:rPr b="1" i="0" lang="en-US" sz="2220" u="none" cap="none" strike="noStrike">
                <a:solidFill>
                  <a:schemeClr val="lt2"/>
                </a:solidFill>
                <a:latin typeface="Calibri"/>
                <a:ea typeface="Calibri"/>
                <a:cs typeface="Calibri"/>
                <a:sym typeface="Calibri"/>
              </a:rPr>
              <a:t>Headline</a:t>
            </a:r>
            <a:endParaRPr b="1" i="0" sz="2220" u="none" cap="none" strike="noStrike">
              <a:solidFill>
                <a:schemeClr val="lt2"/>
              </a:solidFill>
              <a:latin typeface="Calibri"/>
              <a:ea typeface="Calibri"/>
              <a:cs typeface="Calibri"/>
              <a:sym typeface="Calibri"/>
            </a:endParaRPr>
          </a:p>
        </p:txBody>
      </p:sp>
      <p:sp>
        <p:nvSpPr>
          <p:cNvPr id="284" name="Google Shape;284;p32"/>
          <p:cNvSpPr txBox="1"/>
          <p:nvPr>
            <p:ph idx="2" type="body"/>
          </p:nvPr>
        </p:nvSpPr>
        <p:spPr>
          <a:xfrm>
            <a:off x="7831016" y="2142557"/>
            <a:ext cx="4302367" cy="327127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SzPts val="25000"/>
              <a:buFont typeface="Arial"/>
              <a:buNone/>
            </a:pPr>
            <a:r>
              <a:rPr b="0" i="0" lang="en-US" sz="25000" u="none" cap="none" strike="noStrike">
                <a:solidFill>
                  <a:srgbClr val="FFC000"/>
                </a:solidFill>
                <a:latin typeface="Calibri"/>
                <a:ea typeface="Calibri"/>
                <a:cs typeface="Calibri"/>
                <a:sym typeface="Calibri"/>
              </a:rPr>
              <a:t>1</a:t>
            </a:r>
            <a:endParaRPr b="0" i="0" sz="25000" u="none" cap="none" strike="noStrike">
              <a:solidFill>
                <a:srgbClr val="FFC000"/>
              </a:solidFill>
              <a:latin typeface="Calibri"/>
              <a:ea typeface="Calibri"/>
              <a:cs typeface="Calibri"/>
              <a:sym typeface="Calibri"/>
            </a:endParaRPr>
          </a:p>
        </p:txBody>
      </p:sp>
      <p:sp>
        <p:nvSpPr>
          <p:cNvPr id="285" name="Google Shape;285;p32"/>
          <p:cNvSpPr txBox="1"/>
          <p:nvPr>
            <p:ph type="title"/>
          </p:nvPr>
        </p:nvSpPr>
        <p:spPr>
          <a:xfrm>
            <a:off x="838200" y="2777171"/>
            <a:ext cx="9148482" cy="11409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SzPts val="4400"/>
              <a:buFont typeface="Helvetica Neue"/>
              <a:buNone/>
            </a:pPr>
            <a:r>
              <a:rPr b="0" i="0" lang="en-US" sz="4400" u="none" cap="none" strike="noStrike">
                <a:solidFill>
                  <a:srgbClr val="FFC000"/>
                </a:solidFill>
                <a:latin typeface="Helvetica Neue"/>
                <a:ea typeface="Helvetica Neue"/>
                <a:cs typeface="Helvetica Neue"/>
                <a:sym typeface="Helvetica Neue"/>
              </a:rPr>
              <a:t>Let’s move on to…</a:t>
            </a:r>
            <a:endParaRPr b="0" i="0" sz="4400" u="none" cap="none" strike="noStrike">
              <a:solidFill>
                <a:srgbClr val="FFC000"/>
              </a:solidFill>
              <a:latin typeface="Calibri"/>
              <a:ea typeface="Calibri"/>
              <a:cs typeface="Calibri"/>
              <a:sym typeface="Calibri"/>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In general, to invest is to allocate money (or sometimes another resource, such as time) in the expectation of some benefit in the future – for example, investment in durable goods, in real estate by the service industry, in factories for manufacturing, in product development, and in research and development. However, this article focuses specifically on investment in financial assets.</a:t>
            </a:r>
            <a:endParaRPr/>
          </a:p>
        </p:txBody>
      </p:sp>
      <p:pic>
        <p:nvPicPr>
          <p:cNvPr id="291" name="Google Shape;291;p33"/>
          <p:cNvPicPr preferRelativeResize="0"/>
          <p:nvPr>
            <p:ph idx="2" type="pic"/>
          </p:nvPr>
        </p:nvPicPr>
        <p:blipFill rotWithShape="1">
          <a:blip r:embed="rId3">
            <a:alphaModFix/>
          </a:blip>
          <a:srcRect b="0" l="0" r="0" t="0"/>
          <a:stretch/>
        </p:blipFill>
        <p:spPr>
          <a:xfrm>
            <a:off x="0" y="0"/>
            <a:ext cx="6110514" cy="6858000"/>
          </a:xfrm>
          <a:prstGeom prst="rect">
            <a:avLst/>
          </a:prstGeom>
          <a:noFill/>
          <a:ln>
            <a:noFill/>
          </a:ln>
        </p:spPr>
      </p:pic>
      <p:sp>
        <p:nvSpPr>
          <p:cNvPr id="292" name="Google Shape;292;p33"/>
          <p:cNvSpPr txBox="1"/>
          <p:nvPr/>
        </p:nvSpPr>
        <p:spPr>
          <a:xfrm>
            <a:off x="3055257" y="431800"/>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8F8F8"/>
                </a:solidFill>
                <a:latin typeface="Arial Black"/>
                <a:ea typeface="Arial Black"/>
                <a:cs typeface="Arial Black"/>
                <a:sym typeface="Arial Black"/>
              </a:rPr>
              <a:t>A </a:t>
            </a:r>
            <a:r>
              <a:rPr b="0" i="0" lang="en-US" sz="4000" u="none" cap="none" strike="noStrike">
                <a:solidFill>
                  <a:srgbClr val="F8F8F8"/>
                </a:solidFill>
                <a:latin typeface="Arial Black"/>
                <a:ea typeface="Arial Black"/>
                <a:cs typeface="Arial Black"/>
                <a:sym typeface="Arial Black"/>
              </a:rPr>
              <a:t>picture</a:t>
            </a:r>
            <a:r>
              <a:rPr b="0" i="0" lang="en-US" sz="1800" u="none" cap="none" strike="noStrike">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inance Template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